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70" r:id="rId8"/>
    <p:sldId id="269" r:id="rId9"/>
    <p:sldId id="262" r:id="rId10"/>
    <p:sldId id="261" r:id="rId11"/>
    <p:sldId id="273" r:id="rId12"/>
    <p:sldId id="274" r:id="rId13"/>
    <p:sldId id="275" r:id="rId14"/>
    <p:sldId id="271" r:id="rId15"/>
    <p:sldId id="272" r:id="rId16"/>
    <p:sldId id="267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31" y="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7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FAF2-7DFE-4D74-ACAB-54822A1FFA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AE60-1754-4FFC-9F1D-CC62B3B3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382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DIGITAL RIGHTS MANAGEMENT FOR IMAGE COPYRIGHTS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362200"/>
            <a:ext cx="6400800" cy="1981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TEAM MEMBERS: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LOGESH 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 KUMAR K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ARSHATH PARVES 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1803401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COURSE CORE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44291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CHENNAI INSTITTUE OF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18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Dr. S. </a:t>
            </a:r>
            <a:r>
              <a:rPr lang="en-US" b="1" dirty="0" err="1" smtClean="0">
                <a:solidFill>
                  <a:srgbClr val="0070C0"/>
                </a:solidFill>
              </a:rPr>
              <a:t>Meenakshi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8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62000"/>
            <a:ext cx="5867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86" y="1295400"/>
            <a:ext cx="7620000" cy="4419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function </a:t>
            </a:r>
            <a:r>
              <a:rPr lang="en-US" sz="1800" dirty="0" err="1">
                <a:solidFill>
                  <a:schemeClr val="tx1"/>
                </a:solidFill>
              </a:rPr>
              <a:t>SpreadSpectrumSteganography</a:t>
            </a:r>
            <a:r>
              <a:rPr lang="en-US" sz="1800" dirty="0">
                <a:solidFill>
                  <a:schemeClr val="tx1"/>
                </a:solidFill>
              </a:rPr>
              <a:t>()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% Load the cover image    </a:t>
            </a:r>
            <a:r>
              <a:rPr lang="en-US" sz="1800" dirty="0" err="1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imread</a:t>
            </a:r>
            <a:r>
              <a:rPr lang="en-US" sz="1800" dirty="0">
                <a:solidFill>
                  <a:schemeClr val="tx1"/>
                </a:solidFill>
              </a:rPr>
              <a:t>('test_img4.jpeg'); 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Convert the cover image to double precision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coverImage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im2double(</a:t>
            </a:r>
            <a:r>
              <a:rPr lang="en-US" sz="1800" dirty="0" err="1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);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Embedding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Prompt the user for a message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message </a:t>
            </a:r>
            <a:r>
              <a:rPr lang="en-US" sz="1800" dirty="0">
                <a:solidFill>
                  <a:schemeClr val="tx1"/>
                </a:solidFill>
              </a:rPr>
              <a:t>= input('Enter the message to embed: ', 's'); 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Convert the message to binary    </a:t>
            </a:r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= str2bin(message);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% Generate a spreading sequence (pseudo-random sequence)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spreadingSequence</a:t>
            </a:r>
            <a:r>
              <a:rPr lang="en-US" sz="1800" dirty="0">
                <a:solidFill>
                  <a:schemeClr val="tx1"/>
                </a:solidFill>
              </a:rPr>
              <a:t> = rand(size(</a:t>
            </a:r>
            <a:r>
              <a:rPr lang="en-US" sz="1800" dirty="0" err="1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)) &gt; 0.5;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% Ensure </a:t>
            </a:r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has the same dimensions as the spreading sequence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binaryMessage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rand(size(</a:t>
            </a:r>
            <a:r>
              <a:rPr lang="en-US" sz="1800" dirty="0" err="1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)) &gt; 0.5;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Replace with your message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6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85800"/>
            <a:ext cx="7848600" cy="54102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% Embed the binary message into the cover image using spread spectrum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stegoImage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spreadingSequence</a:t>
            </a:r>
            <a:r>
              <a:rPr lang="en-US" sz="1800" dirty="0">
                <a:solidFill>
                  <a:schemeClr val="tx1"/>
                </a:solidFill>
              </a:rPr>
              <a:t> .* (</a:t>
            </a:r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- 0.5);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Adjust the scaling to make it centered around zero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% </a:t>
            </a:r>
            <a:r>
              <a:rPr lang="en-US" sz="1800" dirty="0">
                <a:solidFill>
                  <a:schemeClr val="tx1"/>
                </a:solidFill>
              </a:rPr>
              <a:t>Display the original cover image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figure</a:t>
            </a:r>
            <a:r>
              <a:rPr lang="en-US" sz="1800" dirty="0">
                <a:solidFill>
                  <a:schemeClr val="tx1"/>
                </a:solidFill>
              </a:rPr>
              <a:t>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subplot(2</a:t>
            </a:r>
            <a:r>
              <a:rPr lang="en-US" sz="1800" dirty="0">
                <a:solidFill>
                  <a:schemeClr val="tx1"/>
                </a:solidFill>
              </a:rPr>
              <a:t>, 1, 1);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imshow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);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title</a:t>
            </a:r>
            <a:r>
              <a:rPr lang="en-US" sz="1800" dirty="0">
                <a:solidFill>
                  <a:schemeClr val="tx1"/>
                </a:solidFill>
              </a:rPr>
              <a:t>('Original Cover Image');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% Display the </a:t>
            </a:r>
            <a:r>
              <a:rPr lang="en-US" sz="1800" dirty="0" err="1">
                <a:solidFill>
                  <a:schemeClr val="tx1"/>
                </a:solidFill>
              </a:rPr>
              <a:t>stego</a:t>
            </a:r>
            <a:r>
              <a:rPr lang="en-US" sz="1800" dirty="0">
                <a:solidFill>
                  <a:schemeClr val="tx1"/>
                </a:solidFill>
              </a:rPr>
              <a:t> image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subplot(2</a:t>
            </a:r>
            <a:r>
              <a:rPr lang="en-US" sz="1800" dirty="0">
                <a:solidFill>
                  <a:schemeClr val="tx1"/>
                </a:solidFill>
              </a:rPr>
              <a:t>, 1, 2);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imshow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coverImage</a:t>
            </a:r>
            <a:r>
              <a:rPr lang="en-US" sz="1800" dirty="0">
                <a:solidFill>
                  <a:schemeClr val="tx1"/>
                </a:solidFill>
              </a:rPr>
              <a:t>);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title</a:t>
            </a:r>
            <a:r>
              <a:rPr lang="en-US" sz="1800" dirty="0">
                <a:solidFill>
                  <a:schemeClr val="tx1"/>
                </a:solidFill>
              </a:rPr>
              <a:t>('</a:t>
            </a:r>
            <a:r>
              <a:rPr lang="en-US" sz="1800" dirty="0" err="1">
                <a:solidFill>
                  <a:schemeClr val="tx1"/>
                </a:solidFill>
              </a:rPr>
              <a:t>Stego</a:t>
            </a:r>
            <a:r>
              <a:rPr lang="en-US" sz="1800" dirty="0">
                <a:solidFill>
                  <a:schemeClr val="tx1"/>
                </a:solidFill>
              </a:rPr>
              <a:t> Image');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% Saving the </a:t>
            </a:r>
            <a:r>
              <a:rPr lang="en-US" sz="1800" dirty="0" err="1">
                <a:solidFill>
                  <a:schemeClr val="tx1"/>
                </a:solidFill>
              </a:rPr>
              <a:t>stego</a:t>
            </a:r>
            <a:r>
              <a:rPr lang="en-US" sz="1800" dirty="0">
                <a:solidFill>
                  <a:schemeClr val="tx1"/>
                </a:solidFill>
              </a:rPr>
              <a:t> image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imwrite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stegoImage</a:t>
            </a:r>
            <a:r>
              <a:rPr lang="en-US" sz="1800" dirty="0">
                <a:solidFill>
                  <a:schemeClr val="tx1"/>
                </a:solidFill>
              </a:rPr>
              <a:t>, 'stego_image.jpg'); 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Extraction    % Prompt the user to extract the message   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prompt </a:t>
            </a:r>
            <a:r>
              <a:rPr lang="en-US" sz="1800" dirty="0">
                <a:solidFill>
                  <a:schemeClr val="tx1"/>
                </a:solidFill>
              </a:rPr>
              <a:t>= 'Do you want to extract the hidden message (yes/no)? ';   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5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7620000" cy="50292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choice </a:t>
            </a:r>
            <a:r>
              <a:rPr lang="en-US" sz="1800" dirty="0">
                <a:solidFill>
                  <a:schemeClr val="tx1"/>
                </a:solidFill>
              </a:rPr>
              <a:t>= input(prompt, 's');      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 err="1">
                <a:solidFill>
                  <a:schemeClr val="tx1"/>
                </a:solidFill>
              </a:rPr>
              <a:t>strcmpi</a:t>
            </a:r>
            <a:r>
              <a:rPr lang="en-US" sz="1800" dirty="0">
                <a:solidFill>
                  <a:schemeClr val="tx1"/>
                </a:solidFill>
              </a:rPr>
              <a:t>(choice, 'yes')     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Display the original message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fprintf</a:t>
            </a:r>
            <a:r>
              <a:rPr lang="en-US" sz="1800" dirty="0">
                <a:solidFill>
                  <a:schemeClr val="tx1"/>
                </a:solidFill>
              </a:rPr>
              <a:t>('Embedded message: %s\n', message);     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else    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fprintf</a:t>
            </a:r>
            <a:r>
              <a:rPr lang="en-US" sz="1800" dirty="0">
                <a:solidFill>
                  <a:schemeClr val="tx1"/>
                </a:solidFill>
              </a:rPr>
              <a:t>('Extraction skipped.\n');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endend</a:t>
            </a:r>
            <a:r>
              <a:rPr lang="en-US" sz="1800" dirty="0">
                <a:solidFill>
                  <a:schemeClr val="tx1"/>
                </a:solidFill>
              </a:rPr>
              <a:t>    function </a:t>
            </a:r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= str2bin(message)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= dec2bin(message, 8);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% Convert to binary with 8 bits per character    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binaryMessage</a:t>
            </a:r>
            <a:r>
              <a:rPr lang="en-US" sz="1800" dirty="0">
                <a:solidFill>
                  <a:schemeClr val="tx1"/>
                </a:solidFill>
              </a:rPr>
              <a:t>(:)' - '0'; % Convert to a binary </a:t>
            </a:r>
            <a:r>
              <a:rPr lang="en-US" sz="1800" dirty="0" err="1">
                <a:solidFill>
                  <a:schemeClr val="tx1"/>
                </a:solidFill>
              </a:rPr>
              <a:t>vectorend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9" y="1447800"/>
            <a:ext cx="6705600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8327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62000"/>
            <a:ext cx="58674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PROS OF </a:t>
            </a:r>
            <a:r>
              <a:rPr lang="en-US" sz="4900" dirty="0"/>
              <a:t>STEGANOGRAPHY</a:t>
            </a:r>
            <a:r>
              <a:rPr lang="en-US" dirty="0"/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10400" cy="33528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Enhanced Security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Data Protection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Authentication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Versatility</a:t>
            </a:r>
          </a:p>
        </p:txBody>
      </p:sp>
    </p:spTree>
    <p:extLst>
      <p:ext uri="{BB962C8B-B14F-4D97-AF65-F5344CB8AC3E}">
        <p14:creationId xmlns:p14="http://schemas.microsoft.com/office/powerpoint/2010/main" val="284995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14" y="-59724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62000"/>
            <a:ext cx="58674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 OF STEGANOGRAPHY…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7086600" cy="3352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Challenges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Capacity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and Legal Concerns</a:t>
            </a:r>
          </a:p>
        </p:txBody>
      </p:sp>
    </p:spTree>
    <p:extLst>
      <p:ext uri="{BB962C8B-B14F-4D97-AF65-F5344CB8AC3E}">
        <p14:creationId xmlns:p14="http://schemas.microsoft.com/office/powerpoint/2010/main" val="74753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524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transmission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protection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Covert communication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watermarking</a:t>
            </a:r>
          </a:p>
        </p:txBody>
      </p:sp>
    </p:spTree>
    <p:extLst>
      <p:ext uri="{BB962C8B-B14F-4D97-AF65-F5344CB8AC3E}">
        <p14:creationId xmlns:p14="http://schemas.microsoft.com/office/powerpoint/2010/main" val="11985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1905000"/>
            <a:ext cx="6400800" cy="35052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though is still a fairly new idea. These are constant advancement in the field of computer science suggesting advancement in the field of steganography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Soon ,there will be advancement in the field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steganoanalysis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how difficult to find the large file in a image is equivalent to finding micro-needle in a haystack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required to detect the message within the sample image need to be made less by improving the efficiency of algorithm so that message should be detected with no time</a:t>
            </a:r>
          </a:p>
        </p:txBody>
      </p:sp>
    </p:spTree>
    <p:extLst>
      <p:ext uri="{BB962C8B-B14F-4D97-AF65-F5344CB8AC3E}">
        <p14:creationId xmlns:p14="http://schemas.microsoft.com/office/powerpoint/2010/main" val="18617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2362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34852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0055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1"/>
            <a:ext cx="7772400" cy="8381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1905000"/>
            <a:ext cx="6400800" cy="332855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the art and science of hiding the information within the digital media.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era of data breaches and privacy concern, secure communication plays a crucial role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provides a way to hide sensitive data within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media, making it difficult for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 to detect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data masking because the media within which the data is hidden is acting as a mask for the data and hide its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originality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23622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overview of steganography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Spread Spectrum method in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data hiding using SSIS in real time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6096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6400800" cy="41910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steganography is derived from Greek words that literally mean “Covered Writing”.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early stage, it has been mainly used for military, diplomatic.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440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B.C,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Demaratus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a caution about an upcoming attack to Greece on a wax tablet. Italian mathematician Jerome Cardan discovered a method of secret writing 500 years ago.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stated approaches are termed as mechanical steganography but the digital revolution in 21st century has made secure techniques</a:t>
            </a:r>
          </a:p>
        </p:txBody>
      </p:sp>
    </p:spTree>
    <p:extLst>
      <p:ext uri="{BB962C8B-B14F-4D97-AF65-F5344CB8AC3E}">
        <p14:creationId xmlns:p14="http://schemas.microsoft.com/office/powerpoint/2010/main" val="379880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 smtClean="0"/>
              <a:t>BASIC STEGANOGRAPHIC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705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TECHNOLOGY AND TOOLS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23622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random sequence noise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 algorithm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54" y="3995350"/>
            <a:ext cx="1981200" cy="1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SPREAD SPECTRUM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543800" cy="41148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is defined as the spreading the signal over a large frequency band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is also can be termed as a wideband signal in which the signal’s bandwidth is greater than the coherent band width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offers robustness, security, and resistance to interference but may involve complexity, lower data rates, and spectrum utilization trade-offs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suitability depends on the specific requirements of the communication application and regulatory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0089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772400" cy="838200"/>
          </a:xfrm>
        </p:spPr>
        <p:txBody>
          <a:bodyPr/>
          <a:lstStyle/>
          <a:p>
            <a:r>
              <a:rPr lang="en-US" dirty="0"/>
              <a:t>HOW SPREAD SPECTRUM HELPS?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23622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hides data within a signal by spreading it across a wide frequency range.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a spreading code known only to sender and receiver, providing security.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SS-based communications can coexist without interference.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38600"/>
            <a:ext cx="3581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48768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38" y="3505200"/>
            <a:ext cx="4920168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2557" y="1905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Transmitter side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Receiver side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17141" y="77218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BLOCK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55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756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DIGITAL RIGHTS MANAGEMENT FOR IMAGE COPYRIGHTS</vt:lpstr>
      <vt:lpstr>INTRODUCTION</vt:lpstr>
      <vt:lpstr>OBJECTIVES</vt:lpstr>
      <vt:lpstr>LITERATURE REVIEW </vt:lpstr>
      <vt:lpstr>BASIC STEGANOGRAPHIC MODEL</vt:lpstr>
      <vt:lpstr>TECHNOLOGY AND TOOLS USED</vt:lpstr>
      <vt:lpstr>SPREAD SPECTRUM</vt:lpstr>
      <vt:lpstr>HOW SPREAD SPECTRUM HELPS?</vt:lpstr>
      <vt:lpstr>PowerPoint Presentation</vt:lpstr>
      <vt:lpstr>IMPLEMENTATION</vt:lpstr>
      <vt:lpstr>PowerPoint Presentation</vt:lpstr>
      <vt:lpstr>PowerPoint Presentation</vt:lpstr>
      <vt:lpstr>PowerPoint Presentation</vt:lpstr>
      <vt:lpstr>PROS OF STEGANOGRAPHY…</vt:lpstr>
      <vt:lpstr>CONS OF STEGANOGRAPHY…</vt:lpstr>
      <vt:lpstr>APPLICATION</vt:lpstr>
      <vt:lpstr>FUTURE SCOPE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ismail - [2010]</dc:creator>
  <cp:lastModifiedBy>ismail - [2010]</cp:lastModifiedBy>
  <cp:revision>22</cp:revision>
  <dcterms:created xsi:type="dcterms:W3CDTF">2023-09-11T00:13:39Z</dcterms:created>
  <dcterms:modified xsi:type="dcterms:W3CDTF">2023-09-26T04:43:20Z</dcterms:modified>
</cp:coreProperties>
</file>