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5:1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71 2760,'0'0'125,"1"-1"-3,7-25 1006,-6 19 992,0-1-1,0 1 1,0-14 3066,-5 21-4800,2-1-313,0 1 1,0 0 0,1 0 0,-1 0 0,0 0 0,0 0 0,1 0 0,-1 1 0,0-1-1,1 0 1,-1 0 0,0 1 0,1-1 0,-1 0 0,0 0 0,1 1 0,-1-1 0,0 1 0,1-1-1,-1 1 1,1-1 0,-1 1 0,1-1 0,-1 1 0,1-1 0,-1 2 0,-3 3 99,0 1 0,0 0 0,1 1 0,-1-1 0,1 0 0,1 1 0,-1 0 0,1-1 0,-1 8 0,-16 99 715,12-61-681,-21 119 42,25-149-443,0 33-1,0-10-1222,-1-20 383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3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14568,'8'1'273,"-1"1"0,1 0 0,-1 0 0,1 0 0,-1 1 0,0 0 0,0 0 1,0 1-1,0 0 0,9 7 0,-12-7 92,1 1 0,-1-1 0,0 1 0,0-1 0,0 1 1,-1 1-1,1-1 0,-1 0 0,0 1 0,-1-1 0,0 1 0,0 0 0,3 11 0,-2 7 313,0 0 1,-2 1-1,-2 30 0,0-7-32,-4 310 327,10-260-1586,-5-97-58,4-10-6598,5-5 343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3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50 106 1376,'1'-2'107,"6"-20"-763,-3 15 2779,-1 0 1,1 0-1,0 1 0,1-1 0,-1 1 1,1 0-1,9-8 0,-11 12-1571,1-1-1,-1 0 1,1 1 0,6-4-1,-4 5-327,-1-1-1,0 1 0,1 0 0,-1 1 0,1 0 1,0-1-1,-1 2 0,1-1 0,-1 1 0,1 0 1,-1 0-1,0 0 0,1 1 0,6 2 0,-1 1-57,-1 0-1,0 1 1,-1 0 0,1 1-1,-1-1 1,0 2-1,-1-1 1,0 1 0,10 13-1,-16-18-125,0 1 0,0 0 0,-1 0 0,1 1 0,-1-1 0,0 0 0,0 0 0,0 1 0,0 5 0,-1-1-48,0-1 0,0 1 0,-2 15 0,-1-15-63,1 0 0,-2 0 0,1-1-1,-1 1 1,0-1 0,-1 0 0,0 0 0,0-1 0,-1 0-1,0 0 1,0 0 0,-13 11 0,-7 4-74,-2-2 0,-30 18 0,52-34 132,-5 3 4,-1 1 64,-1 0 0,0-1 0,-16 6 0,6-3 94,19-8-92,1 0 1,0-1-1,-1 0 0,1 0 0,-1 1 0,0-2 0,-6 2 0,9-2 443,1-1-488,1 0 0,-1 1 1,1-1-1,-1 1 0,1-1 0,0 0 0,-1 1 0,1-1 0,0 1 0,-1-1 0,1 1 0,0-1 1,0 1-1,-1 0 0,1-1 0,0 1 0,0 0 0,0 0 0,0 0 0,-1-1 0,1 1 1,1 0-1,20-1-35,-14 2 63,0 1-1,0 0 0,0 1 1,0-1-1,0 1 1,0 1-1,-1 0 0,0 0 1,0 0-1,0 1 0,0 0 1,6 6-1,89 78 526,48 39 285,-126-110-784,-4-2-36,0 0 0,2-2-1,25 14 1,-45-28-45,12 7 40,1 0 0,-1-1 0,1-1 1,17 3-1,-27-7-73,-1 0 1,1-1 0,-1 1 0,1-1-1,-1-1 1,1 1 0,-1 0 0,1-1-1,-1 0 1,1 0 0,-1-1 0,0 1-1,1-1 1,-1 0 0,0 0 0,0 0-1,0 0 1,-1-1 0,5-3-1,13-16-2130,-3-4-3655,1-8-2520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4:4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67 6448,'0'0'297,"-5"-4"91,-1-2-326,3 2 571,-1 0 0,1-1 0,0 1 0,-4-8 0,5 10-461,1 1 0,0-1 0,0 1 0,-1 0 1,1-1-1,-1 1 0,0 0 0,1 0 0,-1 0 1,0 0-1,1 0 0,-4-1 0,-13-9 3150,11 12-244,13 3-2914,-1 0 0,0 1 0,0-1-1,0 1 1,0 1 0,-1-1 0,6 10 0,2 3 314,9 23 0,14 47 477,-2-2-500,41 113 1100,-43-111-1370,119 267 648,-117-283-712,20 63 425,-27-62-382,32 90-136,-24-60 247,8 19 57,-7-22 99,24 115 0,-34-117-248,20 90 92,-33-135-214,28 186 190,-17-90-161,10 88 61,9 52-15,-13-132-72,4 27-57,-5-48 48,17 76-57,70 333 271,-81-333-183,0-32-37,-23-126-45,21 71-4,-1-7 79,-16-57 16,14 66 147,-24-102-246,1 1 0,10 25 0,-8-16-272,-7-27 171,-1 24-742,-6-33 615,-34-12-99,37 11 308,-1 1 0,1-1 0,0 0 0,0 0 0,-1 0 1,2-1-1,-1 1 0,0-1 0,-3-4 0,1 1 4,-1 1-1,1-1 1,-8-5-1,-11-12-38,19 18 58,10 8 36,0 0-1,0 0 1,1-1-1,-1 0 1,1 0-1,0-1 1,0 1 0,0-1-1,-1 0 1,1-1-1,7 1 1,-11-2-24,0 1 0,0-1 0,0 1 0,0-1 1,0 0-1,0 0 0,0 0 0,0 0 0,0 0 0,0 0 1,-1 0-1,3-3 0,19-19 50,-22 23-61,6-10-3,-1 0 0,1 0-1,-2 0 1,1-1 0,-1 0-1,-1 0 1,0 0 0,3-17-1,5-10-147,37-137-2455,-41 146 1565,5-22-584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4:5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16 175 2304,'-1'1'167,"-2"3"-70,1 1 0,-1-1 1,0 1-1,0 11 12233,6-12-11705,0-2-242,1 1-125,1-1 0,0 0-1,0 0 1,0-1 0,0 0-1,0 0 1,0 0 0,1 0 0,-1-1-1,0 0 1,0 0 0,1 0 0,-1-1-1,0 1 1,0-1 0,7-2-1,-5 0 92,0 1 0,1 0-1,12-1 1,-12 2-13,-1-1 0,15-4 0,-21 6 409,2 13-565,-3-11-163,1 0 0,-1 0 1,1 0-1,-1 0 0,0 0 0,0-1 1,0 1-1,0 0 0,-1 2 0,-6 26 5,-22 54-1,3-12 0,23-63-41,0 0 0,0 1-1,1-1 1,0 1-1,1-1 1,0 1 0,0 0-1,1 0 1,0-1 0,3 14-1,-3-21 24,1 0-1,0 0 0,-1-1 0,1 1 1,0-1-1,0 1 0,0 0 0,0-1 1,0 0-1,0 1 0,1-1 1,-1 0-1,0 1 0,1-1 0,-1 0 1,1 0-1,-1 0 0,1 0 1,0 0-1,-1-1 0,1 1 0,0 0 1,0-1-1,2 1 0,-2 0 25,1-1 1,0 0-1,0 0 0,-1 1 1,1-2-1,0 1 0,0 0 0,-1 0 1,1-1-1,0 0 0,0 1 0,-1-1 1,1 0-1,-1 0 0,4-2 1,-1 0-148,-1 0 0,1 0 0,-1-1 0,0 1 0,0-1 0,6-7 0,34-44-1843,-29 34 1032,1 1-1,1 1 1,1 0 0,1 1-1,20-15 1,-14 14-714,-2-2 1,41-43-1,-29 25 5438,-16 39-695,37 5 190,-53-5-3198,0 0 0,0 0-1,0-1 1,-1 1 0,1-1-1,0 1 1,0-1-1,0 0 1,0 0 0,-1 0-1,1-1 1,0 1 0,-1-1-1,1 1 1,-1-1-1,0 0 1,1 0 0,-1 0-1,0 0 1,0-1 0,1-1-1,0-2 5,-2 0 0,1 0 1,-1 0-1,0 0 0,0 0 0,-1-11 0,-1 12-16,0 0-1,-1 0 1,0 0 0,0 1 0,-1-1-1,-4-6 1,6 10-71,-1-1 1,1 0-1,-1 1 1,0 0-1,0-1 1,0 1 0,1 0-1,-1 0 1,0 0-1,-1 0 1,1 0-1,0 1 1,0-1-1,-3 0 1,-31-3 84,33 4-90,-1 1-1,1-1 0,-1 1 1,1 0-1,-1 0 1,1 0-1,-1 0 0,1 1 1,0-1-1,0 1 1,0 0-1,0 0 0,0 0 1,0 0-1,0 1 0,0-1 1,1 1-1,0-1 1,-1 1-1,1 0 0,0 0 1,-2 4-1,-2 4 6,1 0-1,0 1 0,0-1 1,-6 26-1,9-21-15,0 0 0,1 0 0,1 1 0,0-1 0,1 0 0,3 17 0,-3-26 8,1 3 1,0 0 0,0 0 0,1-1 0,1 1 0,-1-1 0,2 0 0,-1 0 0,1 0 0,0 0 0,1-1 0,7 9 0,-12-16 0,4 5 0,1 0 0,0-1 0,0 0 0,8 6 0,-12-10 0,0 0 0,-1 0 0,1 0 0,0 0 0,0-1 0,-1 1 0,1-1 0,0 1 0,0-1 0,0 1 0,0-1 0,0 0 0,0 0 0,-1 0 0,1 0 0,0-1 0,0 1 0,0 0 0,0-1 0,0 1 0,-1-1 0,1 0 0,2-1 0,1-1-164,0-1-1,0 0 1,-1 0 0,0 0-1,1 0 1,-1-1 0,-1 0-1,1 0 1,-1 0-1,4-8 1,6-7-473,-7 10-444,10-23 0,-3 6-202,-3 4 284,0 0 0,-2-1 0,8-32 0,16-103-3109,-31 154 4237,0 1 0,1-1 1,0 0-1,0 0 0,0 1 0,0-1 0,1 1 0,3-6 1,-5 9 51,0 0 0,-1 0 1,1 0-1,0 1 0,0-1 1,0 0-1,0 0 0,0 1 1,1-1-1,-1 0 0,0 1 1,0-1-1,0 1 0,0 0 1,1-1-1,-1 1 0,0 0 1,0 0-1,1 0 0,-1 0 1,0 0-1,0 0 0,1 0 1,-1 0-1,2 1 0,-1-1-5,0 1 0,0 0-1,1 0 1,-1 0-1,0 0 1,0 0-1,0 1 1,0-1-1,-1 0 1,1 1 0,0 0-1,2 2 1,18 17 968,-18-17-922,1 0 1,-1 0 0,0 0 0,5 7 0,28 48 913,-17-31-1064,-15-20-72,1 8-3651,-3-25-803,0-2 3822,-1 1-1,0-1 1,0 0 0,-1 0-1,-1 0 1,0-13-1,0 7 186,-1 13 493,1 0 1,-1 0 0,0 0-1,0 0 1,-1 0 0,1 0-1,-1 0 1,0 0 0,0 1-1,-3-5 1,5 7 94,0 1 0,-1-1 0,1 1 0,0-1 0,-1 1 0,1 0 0,-1-1-1,1 1 1,-1 0 0,1-1 0,0 1 0,-1 0 0,0-1 0,1 1 0,-1 0 0,1 0 0,-1 0 0,1 0 0,-1-1 0,1 1 0,-1 0-1,0 0 1,1 0 0,-1 0 0,1 0 0,-1 0 0,1 0 0,-1 1 0,0-1 0,1 0 0,-1 0 0,1 0 0,-1 1 0,1-1-1,-1 0 1,1 0 0,-1 1 0,1-1 0,-1 1 0,-18 16 1792,18-16-1677,-16 20 540,1 1-1,-23 41 1,5-8-1209,19-29-324,7-8-4582,3-7-518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4:5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7832,'0'0'602,"5"-4"-170,-5 4-235,1 0-1,-1 0 0,1 0 0,0 0 0,-1 0 1,1 0-1,-1 0 0,1 1 0,-1-1 0,1 0 1,-1 0-1,1 0 0,-1 0 0,1 1 0,-1-1 1,1 0-1,-1 1 0,1-1 0,-1 0 0,1 1 0,-1-1 1,0 0-1,1 1 0,-1-1 0,0 1 0,1-1 1,-1 1-1,0-1 0,1 1 0,-1-1 0,0 1 1,0-1-1,0 1 0,0-1 0,0 1 0,1 0 1,-1 0-1,5 25 795,-4-21-431,0 7-302,-1 1 0,0 0 0,-1 0-1,-3 20 1,0 5 25,0 113 415,4-125-577,1-1-1,1 1 0,1 0 0,2-1 0,0 1 1,10 24-1,-12-41-91,1 0 1,0 0-1,0-1 1,1 1-1,0-1 1,8 10-1,-8-14-43,-4-4-1,-1 0 1,1 1-1,0-1 1,-1 0-1,1 0 1,-1 1-1,1-1 1,0 0 0,0 0-1,-1 0 1,1 0-1,0 0 1,-1 0-1,1 0 1,0 0-1,-1 0 1,1 0-1,0 0 1,-1-1-1,1 1 1,0 0 0,-1 0-1,1-1 1,-1 1-1,1 0 1,0-1-1,-1 1 1,1 0-1,-1-1 1,1 0-1,12-15-2072,-6 4 733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4:5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6912,'0'0'4490,"7"5"514,-2-3-4791,-1 0 0,1 0 0,-1 0 0,1-1 0,0 1-1,0-1 1,0 0 0,0-1 0,0 1 0,0-1 0,0 0 0,0 0 0,0-1 0,0 1-1,0-1 1,0 0 0,8-3 0,-10 2-262,0 0 1,0 1-1,0-1 1,0-1-1,-1 1 0,1 0 1,3-5-1,2-4-5088,-2 0-1183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5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941 231 9672,'-1'-2'134,"-1"0"1,1 0-1,-1 0 1,1 0-1,-1 0 1,0 0-1,0 1 1,0-1-1,0 1 1,0-1-1,0 1 1,0 0-1,0 0 1,0 0-1,-1 0 1,1 0-1,0 1 0,-1-1 1,1 1-1,-1-1 1,1 1-1,-3 0 1,-69 2 4063,-34 8-2018,88-7-1876,1 1 0,-33 12 0,-1 0 96,-9 4 772,-111 51 0,55-20-109,94-39-977,1 0 1,-43 29-1,27-15-34,34-23-46,1 0 0,-1 1 0,1 0 0,-1 0 0,1 0 0,0 1 0,1-1 0,-1 1 0,1 0 1,0 0-1,0 0 0,1 1 0,-3 5 0,4-7-2,-1 0 0,1 1-1,0-1 1,0 1 0,1-1 0,0 1 0,-1-1 0,1 1 0,1 0-1,-1-1 1,1 1 0,0-1 0,0 1 0,0-1 0,1 0 0,-1 1-1,4 5 1,-2-4-9,1 0 0,0 0 1,1 0-1,-1-1 0,1 1 0,0-1 0,0 0 0,1-1 0,0 1 0,8 4 1,-4-3-13,-1-1 0,1-1 0,1 0 0,-1-1 0,0 0 0,14 3 0,5-3-17,0-1-1,0-1 1,0-1 0,38-5-1,82-22 31,-49 7 82,371-88 256,-309 51 41,-96 31-242,-47 19-52,0-1 0,-1-1 0,1-1-1,-2-1 1,1 0 0,-2-1 0,1-1 0,-2-1-1,0 0 1,0-1 0,-2 0 0,0-1 0,0-1-1,10-19 1,-20 30-9,0 1 1,-1-1-1,0 1 0,0-1 0,0 0 0,0 0 1,-1 0-1,0 0 0,0 0 0,-1 0 0,0 0 1,0 0-1,0 0 0,-1 0 0,0 0 0,0 0 1,0 0-1,-1 0 0,0 0 0,0 1 0,0-1 1,-1 0-1,0 1 0,0 0 0,-7-9 0,5 7-24,-1 0 0,0 1-1,0-1 1,-1 1-1,0 0 1,0 1 0,0 0-1,-1 0 1,0 0-1,0 1 1,0 0 0,-11-3-1,-15-2 5,1 1 0,-1 2 0,0 1 0,0 2-1,-1 1 1,1 2 0,-1 1 0,-40 8 0,32-3-198,-69 3 0,104-9 134,-1 0-372,0 0 0,0-1 1,-16-2-1,23 2 120,-1 0-1,1 0 1,-1 0 0,1 0 0,-1 0 0,1 0-1,0 0 1,0-1 0,-1 1 0,1-1 0,0 0-1,0 0 1,1 0 0,-1 0 0,0 0 0,1 0 0,-3-4-1,-2-7-1655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5:2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192 130 8496,'2'-9'217,"0"1"-1,1-1 1,5-11 0,-5 14 170,0 0-1,-1-1 1,0 1 0,0-1 0,-1 1-1,1-1 1,-1-9 0,-1 15-294,1 1 0,-1-1 0,0 0 0,0 0 0,0 0 0,0 1 0,0-1 0,0 0 0,0 0 0,-1 0 0,1 1 0,0-1 0,0 0 0,-1 0 0,1 1 0,0-1 0,-1 0 0,1 1 0,0-1 0,-1 0 0,1 1 0,-1-1 0,1 1 0,-1-1 0,0 0 0,1 1 0,-1-1 1,0 1-1,1 0 0,-1-1 0,0 1 0,1 0 0,-1-1 0,0 1 0,0 0 0,1 0 0,-1-1 0,0 1 0,0 0 0,0 0 0,1 0 0,-2 0 0,0 1 47,0-1 0,0 1 0,0-1-1,0 1 1,0 0 0,0 0 0,0 0 0,0 0 0,0 0 0,1 1 0,-1-1 0,0 0 0,1 1 0,-1-1 0,-1 3-1,1 0-25,-1 0 0,1-1-1,0 1 1,1 1 0,-1-1-1,0 0 1,-1 9-1,-3 33 494,4-18-355,-3 20 476,4 76 0,2-62-304,-32 569 1315,5-238-1462,6 33 96,20 0 111,1-189-414,2-21 53,-5 200 25,-3-151-64,0-34 52,16 255 646,9-291-542,7 26-96,5 39-80,-5 16 0,-11-151-66,-6-53 15,6 5 85,-15-75-89,-1-1-9,0 0 1,1-1 0,-1 1-1,0 0 1,1 0 0,-1-1 0,0 1-1,0 0 1,0 0 0,0 0 0,0-1-1,0 1 1,0 0 0,0 0 0,0 0-1,0 0 1,0-1 0,-1 2 0,0 0 6,0-1-7,0-1 1,0 1 0,0-1-1,0 0 1,-1 1-1,1-1 1,0 0-1,0 0 1,-1 0 0,1 0-1,-2-1 1,2 1-8,-4 0-37,1-2 0,-1 1 0,1 0 0,-1-1 0,1 1 0,-7-5 0,5 3-11,4 2 41,-1-1 0,1 1 0,0-1 1,-1 0-1,1 0 0,0 0 0,0 0 0,0 0 0,-2-4 0,2 4-5,0-1-1,0 1 1,0 0-1,0 0 1,-5-4-1,-4-2 7,1-1 0,0-1-1,0 1 1,1-2 0,-12-17-1,10 13-11,0-1 0,-11-24 1,21 37-32,1 2-19,14 13 8,16 14 67,-24-21 0,0 0 0,0 0 0,-1 1 0,9 11 0,-6-10 12,0-3 47,-5-3 6,-2-1-59,0 0 0,0 1 0,0-1-1,0 0 1,1 0 0,-1 1 0,0-1 0,0 0-1,0 0 1,0-1 0,1 1 0,-1 0 0,0 0-1,0 0 1,0-1 0,0 1 0,0-1 0,0 1-1,0-1 1,0 1 0,0-1 0,1 0 0,14-16 33,-15 16-30,3-7-8,1 0 1,-1-1-1,-1 0 1,0 1-1,0-1 1,2-14-1,7-16-1,17-59-43,-13 42-528,38-110-3472,-41 131 2084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2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13680,'0'0'1033,"-5"4"-584,-10 11 900,-16 20 0,12-14 118,18-19-1351,0 0-1,0 0 0,0 0 0,0 0 1,0 0-1,0 0 0,0 0 0,0 4 1,-4 8 646,-35 112 1710,27-73-1946,-5 65-1,10-60-324,-2 79-173,7-69-28,2-35 0,7 48 0,-3-41 0,7 51 0,33 134 0,-9-83 0,-29-123 0,0-1 0,1 1 0,1-1 0,15 30 0,-18-41 11,-3-7-3,0 0 0,-1 0 0,1 0 0,0 0 0,-1 0-1,1 0 1,0 0 0,-1 0 0,1 0 0,0 0 0,-1 0 0,1-1 0,-1 1 0,1 0 0,0 0 0,-1-1 0,2 1 0,0-3 24,1 1 0,0 0 0,-1 0 0,0-1 0,1 0 0,-1 1 0,0-1 0,-1 0 0,1 0 0,0 0 0,-1 0 0,1 0 0,1-7 0,2-7 148,-1-1 0,4-24 0,1-7 62,-1 4-44,-2-1 1,0-52-1,-6-139 459,-3 95-197,4 84-275,-3-117 466,-1 118-280,-11-59-1,12 104-321,0 1 0,-1 0-1,0 1 1,-1-1 0,0 0-1,-1 1 1,0 0 0,0 0-1,-10-13 1,0 1 39,12 17-128,2 4-161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2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9360,'2'8'9257,"1"-7"-8998,1 0 0,0-1 1,-1 1-1,1 1 1,0-1-1,6 4 0,10 4 379,-6-4-428,0 1 1,-1 1-1,0 1 0,0 0 0,0 0 1,14 14-1,13 8 39,-31-24-249,15 12 86,-19-14-44,-2 0-58,18 8-1212,-21-13 1103,1-1-1,0 1 1,-1 0 0,1 0-1,-1-1 1,0 1-1,1 0 1,-1-1-1,0 1 1,0-3-1,2-22-691,-2 18 735,0-1-1,-1-18 1,0 14 83,0 10 1,1-1-1,0 1 0,-1-1 1,0 1-1,0-1 1,0 1-1,-3-8 2238,22 20-1767,-14-5-362,1-1 1,-1 1 0,0 0-1,0 0 1,0 1 0,6 8-1,-9-10-73,1-1-1,-1 0 0,0 1 0,0-1 1,0 1-1,0-1 0,-1 1 1,1 0-1,-1-1 0,0 1 1,1 0-1,-1-1 0,0 1 0,-1 0 1,1-1-1,0 1 0,-1 0 1,1-1-1,-1 1 0,0-1 0,0 1 1,0-1-1,0 1 0,0-1 1,-4 5-1,-2 2 197,0-1 1,-1 1-1,0-1 0,-16 12 1,9-8-153,-34 23-1256,28-21 520,5-5-1800,14-9 1067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5:3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328 109 3024,'-67'-27'365,"5"-1"-202,54 24-163,5 2 245,0 0 0,1 0 1,-1 0-1,0-1 0,1 1 0,-1-1 1,1 1-1,-3-6 0,4 6-44,0 1 0,0-1-1,-1 0 1,1 1 0,0-1 0,-1 1 0,1 0-1,-1-1 1,0 1 0,-6-8 6216,12 14-6201,-1 0 0,0 0 0,0 0 0,0 0 0,-1 1 0,1-1 0,-1 1 0,-1-1 0,1 1 0,-1 0-1,0 0 1,0 0 0,0 8 0,-1 5 539,6 27 0,0 4 231,0 51 271,7 93 70,-8-4-692,-5-129-468,-15 200 952,3-102-729,-41 336 947,8-105-743,-12 522 20,52-311-531,-3-279 21,2-111-37,3-94-46,-2 169 54,31 444 119,-16-584-183,3 40 47,57 671 345,-55-550-339,5 102-456,-7-93 293,29 438 51,-6-406 239,-19-200-187,49 265-4,-60-380 0,34 165 0,-14-75 0,98 343 58,-93-358-52,40 89-6,-27-85-51,-9-23-56,46 87 0,-8-40 255,49 87 1,-95-178-137,44 69 40,-22-46-19,49 72 62,-68-99-95,2-1 0,2-2 0,54 48 0,-59-58 0,19 17 0,50 40 0,-67-61 32,58 35 0,-73-52-18,0 0 0,0-1 0,1-1 1,22 4-1,-32-7-10,41 10 49,-29-9-54,-15-2 2,0 0 0,0-1 1,0 0-1,0 1 0,0-1 1,0-1-1,0 1 0,7-2 1,8-2 46,-12 3-47,-1-1 0,1 0-1,-1 0 1,0 0 0,0-1-1,9-5 1,-4 2 0,-6 3 1,1 0-1,-1-1 1,0 1 0,-1-1-1,9-8 1,-2-1 5,-1-1 1,0 0 0,0-1-1,-1 0 1,-1-1 0,10-27-1,-6 12-7,11-36 0,-6 10 0,5-24 0,-8 8 0,-3-1 0,1-91 0,-12 147 4,-4-90 56,-1 29-60,3 59 17,2-27-1,0 27 0,-2-23-1,2 7-15,-1 28 0,-3 1-15,4 6-54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2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14136,'1'-2'105,"1"-1"1,0 1 0,0 0 0,0 0 0,0 0 0,1 0 0,-1 0 0,1 0 0,-1 0-1,1 1 1,-1-1 0,5-1 0,2 0 396,0 0 0,15-2 0,-22 4-390,0 1 1,-1 0-1,1 0 0,0 0 0,0 0 1,-1 0-1,1 0 0,0 0 1,-1 1-1,1-1 0,0 1 0,-1-1 1,1 1-1,-1-1 0,1 1 0,-1 0 1,1 0-1,-1 0 0,1 0 0,-1 0 1,0 0-1,1 0 0,-1 1 0,0-1 1,0 0-1,0 1 0,0-1 0,0 1 1,0-1-1,-1 1 0,2 2 1,2 5-150,-1 1 0,0-1 0,-1 1 0,2 13 1,-3-12 240,2-2-204,0 0 0,0-1 0,0 1 0,1-1 0,0 0 0,1 0 0,8 11-1,-6-8 5,0 1 0,8 16 0,-14-25 15,0 1 0,0 0 0,0 0 0,0-1 0,-1 1 0,0 0 0,1 0 0,-1 0 0,-1 0 0,1 0 0,-1 0 0,1-1 0,-1 1 0,-2 7 0,-1-4-55,3-6-158,13-18-4942,-10 15 4971,0 0 0,0 0 0,0 0 0,-1-1 0,1 1 0,1-4 0,8-18-2394,25-40 0,-20 38 2012,-11 17 932,1 0-1,1 0 1,0 1 0,0 0-1,8-7 1,-14 14-49,0 0-1,-1 1 1,1-1 0,0 1 0,0-1-1,-1 1 1,1 0 0,0-1-1,0 1 1,0 0 0,0-1-1,0 1 1,0 0 0,-1 0 0,1 0-1,0 0 1,2 0 0,-2 0-142,0 0 0,0 1 0,0-1 0,0 0 1,0 1-1,0-1 0,0 1 0,-1-1 0,1 1 1,0 0-1,0-1 0,1 2 0,0 0-69,0 0 0,-1 1 0,1-1-1,-1 0 1,1 0 0,-1 1 0,0-1-1,0 1 1,0-1 0,0 4 0,2 8 169,-2 0 0,0 1 0,-1-1 0,0 1 0,-3 14 0,-16 71 75,11-73-389,-3 14-436,3 5-2645,4-33 1507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2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26 104 6448,'-1'0'498,"-2"0"-408,-18 14 9181,37-17-8109,-7 2-859,1 0 1,0 0 0,-1-1-1,12-4 1,17-3 535,-12-1-140,-25 9-477,0 0-130,2-1 4,-2 2 0,0-1-16,5-2-53,-5 2 106,-1-1-66,-1 0-58,0 0-1,1 0 1,-1 0 0,0 1 0,0-1-1,0 0 1,0 0 0,0 1-1,0-1 1,-1 1 0,1-1 0,0 1-1,-1 0 1,-2-3 0,-2 2 13,5 2 37,1-2 9,0-11 125,0 11-5,1 1-104,5-8 24,1 2 2,-2 5-30,-3 0-34,0 1 0,1 0 0,-1 0 0,1 0 0,0 0 0,-1 1 0,1-1 0,0 1 0,-1-1 0,6 1 0,-6 0 152,-2 1-185,1-1 0,-1 1 1,1-1-1,-1 0 1,1 1-1,-1-1 0,1 1 1,-1-1-1,1 0 0,-1 0 1,1 1-1,-1-1 1,1 0-1,-1 0 0,1 0 1,0 1-1,-1-1 1,1 0-1,-1 0 0,2 0 1,8 3 221,-6 0-118,13 13 106,-16-15-218,0-1 1,-1 1 0,1 0 0,0-1 0,-1 1 0,1 0 0,-1-1 0,1 1-1,-1 0 1,1-1 0,-1 1 0,0 0 0,1 0 0,-1 0 0,0-1 0,1 1-1,-1 1 1,1 1 9,0 0-26,1 0 0,-1 0 0,0 0 0,0 0 0,0 0 0,0 1 0,0-1 0,-1 0 1,1 0-1,-1 1 0,0-1 0,0 0 0,0 1 0,0-1 0,-2 4 0,1 0-98,-7 29-2795,4-24 1374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3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12496,'0'0'1249,"0"9"-1130,2 16 939,-1-19-656,0-1-1,0 1 1,-1 0-1,0-1 1,-1 9-1,-3 24 1373,1 0-1,4 70 0,1-27-1443,11 183 924,-4-124-979,12 347 246,-12-228-395,-9-142-91,-1-58-11,7 74-1,8 17-23,8 55 0,-16-150 5,-3 77 1,-3-105 10,-1-21 17,1-1-1,-1 1 1,0-1 0,0 1-1,-3 8 1,3-13-160,1 0 21,-1-1 102,0 1 0,0-1 0,-1 0 0,1 1 0,0-1 0,0 0 0,0 0 0,0 0 1,0 0-1,0 0 0,0 0 0,-1 0 0,1 0 0,0 0 0,0 0 0,0-1 0,0 1 0,0 0 1,0-1-1,0 1 0,0-1 0,0 1 0,0-1 0,0 0 0,0 1 0,0-1 0,1 0 1,-1 0-1,0 1 0,0-1 0,1 0 0,-1 0 0,-1-2 0,1 1-10,-8-7 7,6 6-3,0 0 1,1 0-1,-1 0 1,1 0 0,0 0-1,0 0 1,-3-6-1,1 1 10,0 0 0,-10-12 0,10 13 0,-1 0 0,1 0 0,-5-10 0,0 1-3,6 10-46,11 15 19,3 6 9,2 3-2,-5-12 20,-1 0 0,15 8-1,-21-13 8,-1-1-1,1 0 1,0 0-1,0 0 1,-1 1-1,1-1 1,0 0-1,0 0 0,-1 0 1,1 0-1,0 0 1,0 0-1,0-1 1,-1 1-1,1 0 1,0 0-1,0 0 1,-1-1-1,1 1 1,0 0-1,-1-1 1,1 1-1,0-1 0,-1 1 1,1-1-1,-1 1 1,1-1-1,0 1 1,-1-1-1,1 1 1,-1-1-1,0 0 1,2-1-1,15-29 171,-13 24-151,0-2-19,-1 0 0,0 0 0,3-15 0,0 0-7,17-74-3000,-5 14-2554,-6 42-1610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3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5984,'0'0'464,"-5"7"-288,4-2 860,0 0 1,0-1 0,1 1-1,0 0 1,-1 0 0,1 0-1,1 0 1,0 5 0,1 12 2115,-2-12-2846,1 0-1,1 0 1,2 11-1,3 11 280,-1 12 204,-1-8-370,1 51 1,-5-45-54,0-27-181,0-1 0,-1 1 0,-1 0 0,0-1 0,-1 1 0,-8 27 0,8-34-104,-2 3 91,1 0 0,-2-1 0,1 1 0,-2-1 0,1 0 0,-1 0 0,-1 0 0,-13 15 0,16-21-121,-1-1 0,1 1 0,-1-1 0,0 0-1,0 0 1,-7 3 0,10-4-92,-1-1 1,1 0-1,-1-1 0,1 1 1,-1 0-1,1-1 0,-1 1 1,0-1-1,1 0 0,-1 0 0,1 0 1,-1 0-1,0-1 0,1 1 1,-1-1-1,-4-1 0,6 1-71,-1 0 0,1 0 0,0-1 0,-1 1-1,1 0 1,0-1 0,0 1 0,0-1 0,0 0-1,0 1 1,0-1 0,0 0 0,1 1 0,-1-1 0,1 0-1,-1 0 1,1 0 0,0 0 0,-1-3 0,1-1-393,-1-1-1,1 1 1,0-1 0,2-10 0,7-30-3310,-1 20-2504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3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10680,'0'0'489,"0"2"-8,6 12-282,-4-10-72,0-1 0,-1 0 1,0 1-1,0-1 0,0 1 0,0 0 1,0-1-1,-1 5 0,0 7 1320,-1 1 0,-1-1 0,-7 27 0,-19 45 82,2-7-850,-19 70-254,19-74-802,25-74-219,-3 13 898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3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11720,'0'0'1060,"2"1"-870,2 2 105,0 0 0,-1 1 0,1-1 0,-1 1-1,0 0 1,0 0 0,-1 0 0,1 0 0,-1 1 0,1-1-1,-2 1 1,1-1 0,0 1 0,-1 0 0,2 9-1,0 13 286,-1 0 0,-2 31-1,0-26-286,-6 36 222,3-45-526,1-9-18,-1 1 0,-5 17 0,-2-9-5759,5-15-376</inkml:trace>
  <inkml:trace contextRef="#ctx0" brushRef="#br0" timeOffset="1">1 329 3224,'0'0'4312,"8"0"-2080,-3-4 8,5 0-1440,-7-5-296,7 6-56,-7 0-16,7-5-272,-5-1-48,-2 1-16,2 0 0,3 1-840,-3-6-176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3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9992,'0'0'3505,"1"1"-2665,1 3-529,0 1 0,-1 0 0,1-1 0,-1 1 1,0 0-1,0 0 0,-1 6 0,2 38 708,-2-49-1009,-9 121 1314,4-80-1038,3-21-96,-4 64 378,6-75-440,0 0 1,1-1-1,0 1 1,0 0 0,1 0-1,0-1 1,4 10-1,-5-16 2,-1-1-106,1 1 1,0-1-1,-1 0 1,1 0-1,0 0 1,0 1-1,-1-1 1,1 0-1,0 0 1,0 0 0,0 0-1,1-1 1,-1 1-1,1 1 1,5 1-15,-1 0-197,-4-3 76,-1 1-1,0 0 1,0 0 0,0-1 0,0 1 0,0-1 0,1 1 0,-1-1 0,0 1 0,1-1 0,-1 0-1,0 0 1,1 0 0,-1 1 0,0-1 0,1 0 0,-1-1 0,0 1 0,1 0 0,-1 0 0,1-1-1,1 0-968,8-1-5551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0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462 316 10656,'-48'24'1844,"46"-23"-1070,-13-6 1621,13 4-2212,-1 1-1,1-1 1,0 0-1,0 1 1,0-1-1,0 0 1,0 0-1,1-1 1,-1 1-1,-3-2 1,-14-15 511,11 9-215,-1 1-1,-19-13 1,25 19-335,0 0 0,0 0 1,0 1-1,0-1 1,0 1-1,-1 0 0,1 0 1,-1 0-1,1 1 1,-1-1-1,1 1 0,-1 0 1,1 0-1,-7 1 1,8-1-70,0 1 1,0 0 0,0 0-1,0-1 1,0 2 0,0-1 0,0 0-1,0 0 1,1 1 0,-4 1-1,-17 21 536,16-18-502,-2 6 42,0 0 1,1 1 0,0 0 0,-8 22 0,7-18-121,-1 7 41,-6 24-1,3-9-20,-2 11-31,-14 93 0,11-44 46,-16 123 74,24-148-136,4-21-4,2 55 0,2-22 0,1-54-20,1-1-1,2 1 0,11 55 1,-10-75-3,-1 0 1,2 0 0,11 21-1,0 0-21,-13-27 25,0 0 0,1 0-1,0 0 1,0-1 0,1 0 0,-1 1-1,7 4 1,3 4-3,-10-11 28,-1 0-1,1 0 0,-1 0 0,1 0 1,0-1-1,0 1 0,0-1 1,1 0-1,-1 0 0,0-1 0,1 0 1,-1 1-1,1-1 0,-1-1 1,1 1-1,0-1 0,-1 1 0,1-1 1,0-1-1,-1 1 0,1-1 1,0 0-1,-1 0 0,1 0 0,-1 0 1,6-3-1,-1 0 9,1-1 1,-1 1-1,0-2 1,0 1-1,0-1 0,-1-1 1,1 0-1,-2 0 1,1 0-1,9-14 1,7-9 25,-8 10 12,-1 0 1,19-35 0,-11 10 35,-5 11 34,21-56 0,-32 70 0,39-124 852,-35 103-602,9-66 0,-10 25-43,16-175 355,-30 106-360,0 41-93,5 98-199,-1-1 0,0 0 0,-1 1 0,-1-1 0,0 1 0,-1-1 0,0 1 0,-6-15 0,-4-1 35,-21-49 154,24 55-92,0 0-1,-2 0 1,-27-39 0,38 60-124,-3-4 17,0 1 1,0 0-1,-1-1 0,1 1 0,-7-4 1,-5-4 35,11 8-43,1 1 1,-1-1-1,-1 2 0,1-1 0,0 0 1,-1 1-1,1 0 0,-1 1 0,0-1 1,1 1-1,-1 0 0,0 0 0,0 1 1,0-1-1,0 2 0,0-1 0,-7 2 1,3-1-150,0 1 1,1 0-1,-1 1 1,1 0-1,0 0 1,0 1-1,0 0 1,0 1 0,-13 9-1,9 0-1851,7-3-5330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0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1209 3302 10136,'0'0'230,"0"3"30,-2 6-33,1-5-161,0-1 0,1 1 0,-1 0 1,1 0-1,0 6 0,0-8 232,-6-2 355,1 1 1,0-1 0,-9 4-1,-1 0-143,-6 1 71,12-3-108,0 1-1,1-2 1,-10 2-1,16-3-304,-13 5 296,12-5-268,0 0-1,0 0 0,0-1 0,0 1 0,-1-1 0,1 1 0,-4-3 1,6 3-146,0-1 0,0 1 0,0-1 0,0 1 0,1-1 0,-1 0 0,0 1 1,1-1-1,-1 0 0,0 1 0,1-1 0,-1 0 0,1 0 0,-1 0 0,1 1 1,-1-1-1,1 0 0,0 0 0,-1 0 0,1 0 0,0 0 0,0 0 1,0 0-1,0 0 0,0 0 0,0-1 0,-6-22 539,-7-33 251,10 34-578,-2-12 84,-3-80 552,8 42 72,-11-78 0,5 122-915,-14-45 1,3 15 397,8 28-191,-2 1 0,-1 0 0,-25-42 0,12 22-60,-28-61 170,17 41-158,24 49-142,1 0 1,1 0-1,-8-24 0,-23-70 177,35 97-198,0-1-1,-4-26 1,5 21 9,-8-24 0,-11-27 61,-32-78 94,20 54-55,22 67-105,-12-39-1,-7-10-9,4 8-112,-46-187 581,58 194-528,-29-98 120,39 136-96,-26-80-9,25 82-1,-10-42 0,-1-5 0,2 1 29,11 45-2,-9-31 1,9 41-8,-4-32-1,7 30-8,-10-28-1,0 5-10,-22-53 0,23 62 0,10 25 0,-1 0 0,0 0 0,-7-13 0,7 16 0,0-1 0,0 1 0,-2-9 0,0 1 0,3 6 53,2 7-53,0 0 0,0-1 0,-1 1 0,1 0 0,0 0 0,0 0 0,0-1 0,0 1 0,0 0 0,-1 0 0,1 0 0,0 0 0,0-1 0,0 1 0,-1 0 0,1 0 0,0 0 0,0 0 0,0 0 0,-1 0 0,1-1-1,0 1 1,0 0 0,-1 0 0,1 0 0,0 0 0,0 0 0,0 0 0,-1 0 0,1 0 0,0 0 0,0 0 0,-1 0 0,1 0 0,0 0 0,0 1 0,-1-1 0,1 0 0,0 0 0,0 0 0,0 0 0,-1 0 0,1 0 0,0 1-1,0-1 1,0 0 0,0 0 0,-1 0 0,1 0 0,0 1 0,0-1 0,0 0 0,0 0 0,0 0 0,0 1 0,-1-1 0,-1 13-58,2-12 40,-4 44-346,1 60 0,5-66-78,7 46 0,-4-48 47,0-13-947,0 0 1,14 41-1,6-8-3139,-20-45 2859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0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14656,'15'0'332,"-12"0"50,-1 1 24,31 9 4,-20-6 652,0 0 1,0 1-1,21 11 0,-29-14-770,0 1-1,0-1 0,0-1 0,9 3 0,-9-3-266,0 0-1,-1 0 1,1 1 0,0-1-1,-1 1 1,8 5-1,0 0-146,4 5-108,13 9-1422,-16-5-32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1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9518 1840,'0'0'9749,"2"1"-9312,1 0 127,-1 0 0,1 0 0,-1 0 0,1 0-1,-1 1 1,0-1 0,4 4 0,-5-4 169,11 14 251,-11-13-867,1-1 0,0 1 0,0 0 0,0-1 0,0 1 0,0-1 0,0 0 0,0 0-1,3 2 1,-3-3 187,2 8 286,4 7-60,-7-13-375,1 0-22,4 5-21,-5-6-77,0 0 1,0 0 0,1 1 0,-1-1 0,0 0-1,0 1 1,0-1 0,-1 1 0,1 0-1,0-1 1,0 1 0,-1 0 0,1-1 0,0 3-1,0-1 109,6 7-24,-1-2-96,-3-5 3,3 5 88,1 0 0,14 12-1,-20-19-101,1 0 75,11 14 288,-13-15-371,0 1 0,0 0-1,0 0 1,0-1 0,1 1-1,-1 0 1,0-1 0,0 1-1,1 0 1,-1-1 0,1 1-1,-1-1 1,0 1 0,1 0-1,-1-1 1,2 1-1,10 16 13,1-2 25,-10-13-11,-1 1-1,1 0 1,-1 0 0,0 0-1,0 0 1,2 3-1,-4-5-21,0-1-1,0 0 1,0 1 0,0-1-1,0 0 1,0 1-1,0-1 1,0 0 0,1 0-1,-1 1 1,0-1-1,0 0 1,0 0 0,0 1-1,1-1 1,-1 0-1,0 0 1,0 1 0,0-1-1,1 0 1,-1 0-1,0 0 1,0 0 0,1 1-1,-1-1 1,1 0-1,0 0 24,0 1 0,0-1 0,0 1-1,0 0 1,0-1 0,0 1 0,0 0-1,0-1 1,0 1 0,0 0 0,0 0-1,0 0 1,-1 0 0,1 0 0,1 2-1,7 8 8,-3-3-37,1 1-1,13 11 1,-16-15 8,1-1-1,-1 1 0,0 0 1,5 9-1,12 16 184,-4-9-80,-13-16-67,0 0 0,0 0 0,0 0 0,1 0 0,-1-1 0,1 1-1,6 3 1,-2-3-24,-1 2 0,10 8-1,-11-9-16,-1-1 1,1 1-1,0-2 0,0 1 0,9 4 0,76 31 511,-43-16 240,23 4-892,153 31 560,-184-51-424,25 4 0,-29-5 52,-28-5-28,0 0-1,0 0 1,11-1 0,70 4 545,13-5-693,-56-5 172,-24 2-32,102-17 67,-37 3-46,-70 14-15,0-1 0,0 0 1,0-2-1,17-7 0,-10 3 108,-17 7-88,-1 0-1,1 0 1,7-6 0,-13 8-40,-1 1 1,0-1-1,0 1 0,1-1 0,-1 1 1,1-1-1,-1 1 0,0 0 0,3-1 1,-2 1-1,0 0 1,0-1 0,0 1 0,0-1-1,-1 0 1,1 1 0,0-1 0,0 0-1,0 0 1,-1 0 0,1 0 0,0 0 0,-1-1-1,3-1 1,17-9 50,-18 11-36,0 0-1,-1 0 0,1 0 1,-1-1-1,1 1 1,2-3-1,27-16 296,-1 0-312,40-47 0,-51 44-132,22-33 0,-38 49 132,0 2 0,-1 0 0,0 0 0,1 0 0,0 0 0,1 1 0,8-9 0,-8 9 16,0 0 0,0-1 0,-1 0 0,0 0 0,5-7 0,-4 5 19,1 0 0,9-10-1,70-73 49,-78 82-70,0 1 0,9-14 0,7-8 1,2-1-14,-20 25 0,0 0 0,-1 0 0,0-1 0,0 0 0,6-10 0,-6 9 0,0-1 0,10-10 0,3-9 111,-8 11-77,-3 2-116,3-4-26,25-41 97,-31 55 11,-1 0 0,0 0 0,0 0 0,2-9 0,7-13 0,-2 6 13,0 0 1,-2-1-1,7-29 0,1 7 1,-11 33 28,0-1-1,-1 0 0,3-15 0,1-1-22,-6 22-23,1 0 1,-1 0-1,0 1 1,0-9-1,7-47-197,-7 50 217,0 1 0,1-1 0,0 1 0,5-15 0,4-21 32,7-26-48,-5 20 64,-12 42-64,0-1 0,1 1 0,1 0 0,2-10 0,5-35 0,-3 32 18,4-28-1,5-13 12,16-52-29,-19 52 0,-1 6 45,-10 41-21,1 0 0,6-17 0,9-35 128,-12 47-66,-2-1-1,3-27 1,-2 8 9,-2 20-38,-2 0 0,-2-23 0,2-24 11,9-8 3,-1 20-40,4-14-9,9-60-22,-8 55 64,-9 54-27,2-29-1,-4 31 1,8-37 0,7-30 69,-16 79-103,0 0 0,-1 0-1,1-8 1,-2 9 0,1-1-1,0 1 1,3-11 0,-2 11 9,-1 0 1,0-1-1,0 1 0,0-10 1,-1 10 16,0 1 1,1-1 0,0 0-1,0 1 1,0-1-1,2-6 1,0 6-3,-1 0 0,-1-1 0,1 1 0,-1-1 1,0-10-1,2-10-45,-4 23-12,1 3 23,0 0 1,0 0-1,0 0 1,0-1-1,0 1 1,0 0-1,0 0 0,0 0 1,0 0-1,0 0 1,1 0-1,-1 0 1,0 0-1,1 0 1,-1 1-1,0-1 1,1 0-1,0 0 0,-1 0 1,1 0-1,0-1 1,1-1 29,0 0 0,-1 0 0,0 0 0,0-1 0,0 1 0,1-4 0,6-17-167,-4 8 268,4-2-188,-6 12 32,2-2 20,-3 0-36,-1 0 36,2 1 12,0-2 0,1 1 0,-1-3 0,1 2 0,-2 2 0,-1-1 0,0 8 2,0-1 0,0 1-1,0 0 1,0-1 0,0 1-1,0-1 1,0 1 0,0-1-1,0 1 1,1-1 0,-1 1 0,0-1-1,0 1 1,0 0 0,0-1-1,1 1 1,-1-1 0,0 1 0,1 0-1,-1-1 1,0 1 0,0 0-1,1-1 1,-1 1 0,1 0 0,-1-1-1,1 1 1,0-2 24,0-10-39,0 5-45,7-23-50,-7 29 28,-1-1 75,1-4 146,10-22 84,-7 13-225,-4 7 0,1-1 0,8-18 18,-7 24-12,-1-1 0,0 0-1,0 0 1,0 0 0,0 0 0,0 1-1,-1-6 1,0 7-6,0 0 0,1 1 0,-1-1 0,0 0 0,1 0 0,-1 0 0,1 1 0,-1-1 0,2-2 0,7-20 0,-6 19 0,-2 5 0,-1-1 0,1 0 0,0 1 0,-1-1 0,1 0 0,-1 0 0,0 1 0,1-1 0,-1 0 0,0 0 0,1 0 0,-1 0 0,0 1 0,0-1 0,0 0 0,1 0 0,-1 0 0,0 0 0,-1 0 0,1-1 0,0 1 0,0-7-48,1-1 0,0 0 0,0 1 0,4-14 0,-4 15 28,1 0 0,-1-1 0,0-12 0,0 14 60,-1 0 0,1 0 0,0 0 0,0 0 0,1 1 0,0-1 0,3-8 0,-3 9-40,0 0 0,-1 0 0,0 0 0,0 0 0,-1 0 0,1 0 0,-1-1 0,0 1 0,-2-9 0,1-5 0,1 11 0,0 4 0,0 0 0,0-1 0,0 1 0,0-1 0,1 1 0,0 0 0,0 0 0,0-1 0,0 1 0,3-4 0,-3 3-5,1 1-1,-1 0 1,1-1 0,-1 0-1,0 1 1,-1-1-1,1 1 1,-1-8 0,0 6-3,0 0 0,1-1 0,3-10 0,-4 14 8,2-2 0,0-1 0,0 0 0,-1 0 0,0 0 0,-1 1 0,1-1 0,-1-11 0,-1 7 0,1 4 0,0 1 0,0-1 0,0 0 0,1 1 0,1-7 0,3-24 0,-4 32 0,0-1 0,0 1 0,-1-1 0,0 0 0,0-6 0,2-17 0,-1 19 0,0 0 0,0 0 0,-1 0 0,-1-16 0,0-1 0,1 10 21,1 0 1,5-31-1,-4 34-21,-1 0 0,-1 0 0,-1-21 0,0 4 0,0 23 0,1 0 0,-2-1 0,-2-10 0,2 11 0,1 0 0,0 0 0,-1-11 0,2 13 1,0-5 15,0 0 0,-1 1-1,-2-16 1,0 2-16,2 14 0,1 6-2,-1-11 15,-7-13 40,7 25-53,-3-19 0,3 18 0,1 3 0,0 0 0,0 0 0,0 0 0,0 0 0,0 0 0,0 0 0,0 0 0,0 0 0,0 0 0,0 0 0,0 0 0,0-1 0,0 1 0,0 0 0,0 0 0,0 0 0,0 0 0,0 0 0,0 0 0,0 0 0,0 0 0,0 0 0,0 0 0,0 0 0,0 0 0,0 0 0,0 0 0,0 0 0,0 0 0,0 0 0,0 0 0,0 0 0,0 0 0,0-1 0,0 1 0,0 0 0,0 0 0,1 0 0,-1 0 0,0 0 0,0 0 0,0 0 0,0 0 0,0 0 0,0 0 0,0 0 0,0 0 0,0 0 0,0 0 0,0 0 0,0 0 0,0 0 0,0 0 0,0 0 0,0 0 0,0 0 0,0 0 0,0 0 0,1 0 0,-1 0 0,0 0 0,0 0 0,0 0 0,0 0 0,0 0 0,-3-22 0,1 13 0,1 2 0,1-1 0,-4 0 0,-1 0 0,5 0 0,0 0 0,0 2-11,0 5-42,0-7 5,0-17 48,1 15 0,0 7 0,0 0 0,0 0 0,-1 0 0,1 0 0,-1 0 0,0 0 0,0 0 0,0-6 0,-5-46 11,1-24 42,-1 39-53,5 35 0,-1 0 0,0-1 0,0 1 0,0 0 0,-1 0 0,-3-8 0,2 6 0,0 1 0,1-1 0,-2-11 0,-1-13 0,2 14 0,-2-34 0,5 38 0,-2 0-1,-2-15 1,1 16 4,1 0 0,0-15 0,-6-41 49,8 60-53,-1-1 0,-1 1 0,-1-9 0,1 8 0,0 1 0,0-1 0,1-10 0,0 1 15,-5-26-1,4 26 9,-2-29 0,-1-64 94,5 25-181,1 73 64,0 12 0,-1 0 0,0 0 0,0 0 0,0 0 0,0 0 0,0 1 0,0-1 0,0 0 0,0 0 0,0 0 0,0 0 0,0 0 0,-1-1 0,0 0 3,1 0 0,0 1-1,0-1 1,0 0 0,0 1 0,1-1-1,-1 0 1,0 1 0,1-3 0,2-10 29,0-107-60,1 104-52,-2 10 88,0 0 32,0-1 0,-1 1 0,1-15 0,2 5-56,-3 13 11,0-1 1,0 0-1,-1 0 0,0 1 0,-1-10 1,0-19-41,9-62 166,-8 5-201,0 87 78,0 1-1,0 1 0,0 0 0,1 0 0,-1 0 1,0 0-1,1 0 0,-1 0 0,0 0 0,1 0 1,-1 1-1,1-1 0,-1 0 0,1 0 0,0 0 1,-1 0-1,2-1 0,0 0 0,4-9-9,-6 11 12,0 0 0,0 0 0,0 0 0,0 0 0,0 0 0,0 0 0,0 0 0,0 0 0,0 0 0,0 0 0,0 0 0,0 0 0,0 0 0,0 0 0,0-1 0,0 1 0,0 0 0,0 0 0,0 0 0,0 0 0,0 0 0,0 0 1,1 0-1,-1 0 0,0 0 0,0 0 0,0 0 0,0 0 0,0 0 0,0-1 0,-1 1 0,1 0 0,0 0 0,0 0 0,0 0 0,0 0 0,0 0 0,0 0 0,0 0 0,0 0 0,0 0 0,0 0 0,0 0 0,0 0 0,0 0 0,0 0 0,0-1 0,0 1 0,0 0 0,0 0 0,0 0 0,0 0 0,0 0 0,-1 0 0,1 0 0,0 0 0,0 0 0,0 0 0,0 0 0,0 0 0,0 0 0,0 0 0,0 0 0,0 0 0,0 0 0,0 0 0,-1 0 0,15-27 0,-10 21 0,0 0 0,1-1 0,0-1 0,-2 1 0,7-29 16,-7 12-9,-4 22-17,-1-20 142,2-9-213,0-12 110,-4 27-29,-1-1 54,5 6-108,0 8 54,0-1 0,0 0-1,0 0 1,-1 1-1,1-1 1,-1 0 0,0 1-1,-1-5 1,1 5 0,0 0 1,1 1-1,-1-1 0,1 0 1,-1 0-1,1 1 1,0-1-1,0-4 0,0 5 42,0-22-273,0 9 295,-1 6-80,-3-9-48,4 17 139,0-7-90,-4-7-94,3-12 295,-1 14-276,1-24 0,1 32 82,0 1 33,0 4 10,-2-1 54,-5-19-43,7 18-49,0 1 4,1 0 0,-1 1 0,0-1 0,0 1-1,0-1 1,-1 0 0,1 1 0,0-1-1,0 0 1,0 1 0,0-1 0,0 1 0,-1-1-1,1 1 1,0-1 0,-1 0 0,1 1 0,0-1-1,-1 1 1,1 0 0,-1-2 0,-7-8 87,8 10-97,-1 0 0,1-1 0,0 1 0,0 0 1,-1-1-1,1 1 0,0-1 0,0 1 0,0 0 0,0-1 0,0 1 1,-1-1-1,1 1 0,0 0 0,0-1 0,0 1 0,0-1 1,0 1-1,0-1 0,1 1 0,-1 0 0,0-1 0,0 1 0,0-1 1,0-2-53,-5-17 240,5-16-430,0-26 502,0 58-251,0-4 0,0 0 0,1 0 0,2-16 0,-2 22 0,-1-1 0,0 1 0,0 0 0,0-1 0,-1 1 0,1 0 0,-1-4 0,-2-12 0,3 2 4,0 7 4,-1-1-1,2 1 1,-1-1-1,1 1 1,1-1-1,0 1 1,3-11-1,-3 12-26,0 0-1,-1 0 1,1 0-1,-2 0 1,1-1 0,-1 1-1,-2-12 1,1-6 222,1-48-123,0 54-80,1 0 0,1 0 0,7-35 0,-7 45 19,-1-1-1,0 1 1,-1 0-1,-2-15 1,1-3 16,1 22-26,1 0-1,0 0 1,0 0 0,0 0-1,3-8 1,0-1 3,2-13-12,-3 4 0,-2 13 9,-2 9-5,1 1-1,0 0 0,0-1 0,1 1 0,-1 0 0,0-1 0,0 1 1,1 0-1,-1-1 0,1 1 0,-1 0 0,1 0 0,0-2 0,0 1-2,0 1 0,0-1 0,-1 1 0,1 0 0,0-1 0,-1 0 0,0 1 0,1-1 0,-1 1 0,0-1 0,0 1 0,0-1 0,0-3 0,2-23-4,-1-10 3,1 34 0,0 2 0,3-12 0,-2-3 5,3-25 1,-6 33 36,0 6-41,0 0 1,0 0-1,0 0 0,1 0 0,-1 0 0,1 0 0,0 0 0,0 0 0,2-3 0,0-4-1,-3 0 0,0 0 0,1 0 0,1 1 0,0-1 0,5-16 0,-7 23 0,-1 1 0,5-21 0,2 0 0,-5 20 0,0-1 0,0 0 0,0 1 0,-1-1 0,1-6 0,0-3 0,0 11 0,1-1 0,-1-9 0,0-1 0,0 11 0,0-15 0,0 9 0,3-4 0,-5 14 0,10-44 0,-8 35 0,2-2 0,-1 1 0,1 0 0,-2-1 0,-1 0-12,0 7-24,0 1 60,0-6-60,0 2 13,0 2-19,0-2 42,0 3 261,0 1-168,0-6-74,0-1-19,0-23-328,-1 29 221,-2-3 99,2 3 416,1 1-762,0-4 352,0 3-46,-1-7 34,-2 1 14,5-2 119,0 1 91,-2 6-296,4-17-168,-3 13 269,-1 6 179,0-39-378,0 6 159,-1 26 25,-2 0 0,1 0 0,-1 0 0,2 7 0,1 0 0,0 0 0,-1 0 0,1 0 0,0 0 0,-1 0 0,1 0 0,0 0 0,0 0 0,0 0 0,0 0 0,0 0 0,0 0 0,1-2 0,0-12 0,-4-4 0,-1-13 0,3 8 0,-7-31 0,3-15 0,-5 23 64,2-65-64,8 101 0,-1 3 0,1 0 0,1 1 0,-1-1 0,4-13 0,-4 21 0,0-1 0,1 0 0,-1 0 0,0 0 0,0 0 0,0 0 0,0 0 0,0 0 0,0 1 0,0-1 0,0 0 0,0 0 0,0 0 0,0 0 0,-1-1 0,0-2 0,0 1 0,0 0 0,1-1 0,-1 1 0,1 0 0,0-6 0,0-69 0,-8 29 0,7 36 0,-1 0 0,0 1 0,-4-16 0,-11-55 0,15 54 24,2 24-19,0 0 1,-1 0 0,1 0 0,-1 0 0,0 1-1,-3-8 1,2 6-6,1-1 0,-1 1 0,1 0 0,0-1 0,0-6 0,-3-15 0,-1-18 0,0-1 0,4 40 0,1 1 0,0-1 0,0 0 0,0 1 0,1-1 0,0 0 0,0 1 0,3-10 0,-1 7 0,-1 0 0,-1 0 0,1-13 0,-1 15 0,-1-1 0,1 1 0,1-1 0,2-7 0,1-4 0,-5 12 0,1 0 0,-1 0 0,0-12 0,-1 3 0,-4-7 0,2 11 0,4 10 0,-4-19 0,2 18-6,0 4-8,0-31-30,2 18 19,-1 12 14,-7-19-17,5 14 28,-1 1 0,-3-27 0,4 19-36,3 0 8,0 8 30,-1 3-3,0 0 1,0 1-1,0-1 0,0 0 0,0 0 0,0 0 0,0 0 0,0 0 0,0 1 0,0-1 0,0 0 0,-1 0 0,1 0 0,0 1 0,-1-1 0,1 0 0,0 0 1,-1 1-1,1-1 0,-2-1 0,-8-12-467,9 12 465,1 1-2,-1 0 0,1 0 0,-1 0 0,1 0 0,-1 0 0,0 0 0,0 1 1,0-1-1,1 0 0,-1 0 0,0 1 0,0-1 0,-2-1 0,2 2-229,-8-4-1299,3 1 1276,5 3 175,-1-1 0,1 0 0,0 1 0,0-1 0,-1 0 0,1 1 0,0-1 0,0 0 0,-2-2 0,-7 1-1882,-2-7 235,-14-13-1254,2 4-4763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0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16783,'-12'26'818,"11"-24"-752,0-1 1,0 1-1,0-1 0,-1 0 1,1 0-1,0 0 0,-1 1 1,1-1-1,0 0 0,-1-1 1,1 1-1,-1 0 0,0 0 1,-2 0-1,-6 4-31,-36 16 501,35-17-223,1 0 0,-1 1 0,1 1 0,0-1 0,-10 9 0,17-11-279,1-1 0,0 1 0,0-1 1,0 1-1,0 0 0,0 0 0,0 0 0,-2 6 1,4-7-30,-1-1 0,1 1 0,-1-1 0,1 0 0,0 1 0,-1-1 0,1 1 0,0-1 0,0 1 0,0-1 0,0 1 0,0-1 0,0 1 0,1-1 0,-1 1 0,0-1 0,1 0 0,-1 1 0,1-1 1,0 1-1,-1-1 0,3 2 0,4 5 35,2 0 1,-1-1 0,1 0 0,0 0-1,17 8 1,51 20 815,-22-11-404,-46-20-357,-1 0 0,1 1-1,-1 1 1,7 5 0,-12-9-37,-1 1 0,1-1 0,-1 1-1,1-1 1,-1 1 0,0 0-1,0 0 1,-1 0 0,1 0-1,0 0 1,-1 0 0,0 0 0,2 7-1,-2-7 1,-1 1 0,1-1 0,-1 0 0,0 0 0,0 1 0,0-1-1,0 0 1,-1 0 0,1 0 0,-1 1 0,0-1 0,0 0 0,0 0 0,0 0-1,0 0 1,-4 5 0,-13 21 589,-43 52 0,42-59-594,-22 19 1,33-34-161,0 0 1,0-1 0,-1 0-1,0-1 1,0 0 0,-14 6-1,18-10-108,1 0 0,0 0 0,-1 0 0,1-1 0,-1 0 0,-5 0 0,5 0-429,2-12-1439,3 9 1880,-1 0 0,1 0-1,-1 0 1,1 0 0,0 0-1,0 0 1,0 0-1,0-1 1,1 1 0,-1 0-1,1 0 1,0 0 0,0 1-1,0-1 1,0 0 0,0 0-1,1 0 1,1-2-1,20-29-1529,-13 20 239,14-24 0,63-120-4863,-63 115 5046,34-43 0,-18 33 3309,-35 46-1095,1 1 0,0-1 0,0 1-1,0 1 1,1-1 0,0 1 0,12-7 0,-18 11-736,1 1 0,-1-1 1,0 1-1,0 0 0,1 0 1,-1 0-1,0 0 0,1 0 1,-1 0-1,0 0 1,1 0-1,-1 0 0,0 1 1,1-1-1,-1 0 0,0 1 1,0-1-1,1 1 0,-1-1 1,0 1-1,0 0 0,0 0 1,0 0-1,0-1 0,0 1 1,0 0-1,0 0 1,0 0-1,0 0 0,0 0 1,0 2-1,3 3 365,-1-1 0,0 1 0,0 0 0,4 11 0,2 14-62,-2 1 0,-1 0 0,4 58 0,-6-49-353,0 25-2,-4 11-408,0-46-2935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0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11976,'5'10'1274,"20"7"-1006,-23-16 270,0 0 1,0-1-1,0 1 0,0-1 0,0 1 0,0-1 1,0 0-1,0 1 0,0-1 0,0 0 1,4-1-1,3 0 1773,6-4-1297,6-15-1549,-19 17 311,1-1 0,-1 1 0,0-1 0,1 1 0,1-7 0,4-11-4628,-7 17 2909,4-11-4373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0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11456,'0'0'1040,"1"2"-854,1 4 162,-1-1-1,0 1 1,0 0 0,0 0-1,-1 0 1,0 0-1,0 7 1,-7 46 3648,-27 123-424,11-36-2812,2 39-608,22-137 130,0-31-2872,0 0-5205</inkml:trace>
  <inkml:trace contextRef="#ctx0" brushRef="#br0" timeOffset="1">209 172 13936,'-1'18'504,"0"1"0,-3 18 0,-21 95 4279,-8 0-3399,5-6-1227,13-51-571,11-62-1440,-1 0 1,-11 23-1,15-34-87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0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10136,'0'0'918,"2"0"-758,-1-1 35,0 1 0,0-1-1,0 1 1,1 0-1,-1-1 1,0 1-1,0 0 1,0 0 0,1 0-1,-1 0 1,0 0-1,0 0 1,1 0 0,-1 1-1,0-1 1,0 0-1,0 1 1,1-1 0,-1 1-1,0-1 1,0 1-1,0-1 1,0 1-1,1 1 1,1 0 57,-1 0-1,0 1 1,0-1 0,0 1-1,0 0 1,2 4 0,-3-5-42,4 8 386,-1 1-1,0-1 0,5 22 0,-5-17-172,-2-2-260,0 0 0,0 0 0,-1 19 0,0-16-181,3 28 0,-3-23-646,-1-15-4551</inkml:trace>
  <inkml:trace contextRef="#ctx0" brushRef="#br0" timeOffset="1">58 234 11976,'0'0'1312,"5"0"-392,3-5-408,2 2 0,-7-6-824,2 1-160,3-3-32,-3 2-5128</inkml:trace>
  <inkml:trace contextRef="#ctx0" brushRef="#br0" timeOffset="2">232 1 4144,'0'0'191,"1"1"-11,1 1 294,-1 0 1,1 0 0,-1 0 0,0 0 0,1 0 0,-1 1 0,0-1 0,0 0 0,-1 0 0,1 1 0,0-1 0,-1 1 0,1 2 0,0 36 4995,-2-23-5347,0-3 582,0 0 0,-6 22 0,0-1-270,8-33-424,-1 1 19,-10 15-149,9-17-593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1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11976,'0'0'1200,"2"0"-1099,6 0-90,6 1 346,-12 1-94,0 0 31,4 1 153,-1 0 0,0 1 0,0-1 0,0 1 0,-1 0 0,1 1 0,-1-1 0,0 1-1,6 8 1,-2-1-77,0 1 0,-1 0 0,6 15 0,-11-23-304,1-1 0,0 1 0,0 0 0,4 4 0,10 15 92,-15-21-110,1 0-1,-1 0 1,1 0 0,-1 0-1,1 0 1,3 2-1,7 7 244,-6-5-131,4-3-128,-10-3-37,0-1 0,0 1 0,0-1 0,-1 0 0,1 1 0,0-1 0,0 0 0,0 0 0,0 0 0,0 0 0,0 1 0,0-1-1,-1-1 1,1 1 0,0 0 0,0 0 0,0 0 0,0 0 0,0 0 0,0-1 0,0 1 0,-1 0 0,1-1 0,0 1 0,0-1 0,0 1-1,1-2 1,0 0-65,0 1 98,0-1 0,-1 1 0,1-1 0,-1 1-1,1-1 1,-1 0 0,1 0 0,-1 1 0,0-1-1,0 0 1,0 0 0,0 0 0,0 0-1,-1-1 1,1 1 0,-1 0 0,1-3 0,0-5 419,0 1 1,-2-20 0,0 6-32,1 3-412,2 0 0,0 0 0,8-34 0,-7 45 11,0 0-1,1-1 0,0 1 1,9-13 1367,-11 22-1335,-1 1 1,1-1-1,0 1 0,0 0 0,-1 0 0,1-1 0,0 1 1,-1 0-1,1 0 0,-1 0 0,1 1 0,-1-1 1,3 2-1,14 19-100,4 16 53,-16-25 0,2-1 0,10 15 0,-5-8 25,8 9-926,-19-27 393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1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11976,'0'0'1082,"2"0"-890,39 3 1235,4-1 3062,-34-2-3906,-5 1-217,-1-1 0,1 0 0,0-1 0,0 0 0,0 0 0,7-2 0,-5 1-148,-7 2-187,0 0 0,1-1 0,-1 1 0,1 0-1,-1-1 1,0 1 0,0-1 0,1 0 0,-1 1 0,0-1 0,0 0 0,0 0-1,0 0 1,0 1 0,0-1 0,2-2 0,-2 0-18,1 1 0,-1-1 0,0 1 0,0-1 0,0 0 0,0 0 1,0 1-1,-1-1 0,1-4 0,-1 6-259,0-1 0,0 1 1,0 0-1,0-1 0,-1 1 1,1 0-1,0-1 0,-1 1 1,1 0-1,-1-1 0,1 1 1,-1 0-1,0 0 0,1 0 1,-1 0-1,0 0 0,0 0 1,0 0-1,0 0 0,0 0 0,0 0 1,-1-1-1,-2 3-2110,2-1 2270,0 1 1,1-1-1,-1 1 0,1 0 1,-1 0-1,1 0 1,-1 0-1,1 0 1,0 0-1,-1 1 0,1-1 1,0 0-1,0 0 1,0 1-1,0-1 1,0 1-1,0-1 0,0 1 1,0 2-1,-3 3 463,2 0-1,-1 0 0,-2 13 1,-1 18 2346,3 0 1,2 76 0,2-56-1549,8 81 151,0 3-1403,-9-123 227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1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8288,'0'0'756,"2"-1"-623,6-6 838,0 2 0,1-1 0,0 1 0,0 0 0,0 1-1,0 0 1,18-4 0,2-3 266,-21 9-1033,-1 0 1,1 0-1,-1 1 1,1 0 0,0 0-1,-1 1 1,13 1-1,54 9 479,-56-7-750,141 18 759,-136-19-578,305 27 1300,-84-9-468,-3 10-315,-150-18-538,98 9 119,-118-16-152,401 21 799,-257-24-589,133 4-48,-33 2-33,-168-1-117,531 37 384,-599-36-387,598 71 308,-87-5-217,-387-46-21,-90-12-36,338 73-417,-375-71 292,307 56 263,-42-19 502,-260-42-725,69 14 28,-45-2-135,119 44 1,-194-57 79,79 28-30,134 32 0,-221-67 42,115 21 58,-84-19 30,95 25-1,-134-28-84,25 4-1,-26-8 6,-12 0-11,-1 0 1,0 0 0,1 1-1,-1-1 1,0 0 0,1 0-1,-1 0 1,0 0 0,1 0-1,-1 0 1,0-1 0,1 1-1,-1 0 1,0 0 0,1 0-1,-1 0 1,0 0 0,1 0-1,-1-1 1,0 1 0,1 0 0,-1 0-1,0 0 1,0-1 0,1 1-1,-1 0 1,0 0 0,0-1-1,0 1 1,1-1 0,-3-3-28,2 3 26,-3-6-41,0 0-1,1-1 1,-3-8 0,4 13 34,0-1 1,-1 0 0,0 0-1,0 0 1,0 1 0,0-1-1,-1 1 1,1 0 0,-5-4-1,-7-12 7,-21-41 1,34 59 0,1 0 0,-1-1 0,0 1 0,1-1 0,-1 1 0,1-1 0,-1 0 1,1 1-1,0-1 0,-1-2 0,1 2-1,0 1 0,0-1 1,0 0-1,-1 1 1,1-1-1,0 1 0,-1-1 1,0 0-1,1 1 0,-1-1 1,0 1-1,0 0 1,0-1-1,0 1 0,0 0 1,0-1-1,-1 0 0,3 1-33,3-1-26,9 4 29,-9 0 28,0 0-1,0 0 0,-1 1 1,1-1-1,0 1 0,-1 0 1,1 0-1,-1 0 1,0 0-1,0 1 0,0-1 1,-1 1-1,1-1 0,2 7 1,9 11-7,-12-17 15,0 0-1,0 0 1,0 0 0,-1 0-1,0 0 1,1 0 0,-1 1-1,-1-1 1,1 0 0,-1 1-1,0-1 1,0 1 0,0-1-1,0 0 1,-1 1-1,1-1 1,-1 1 0,-1-1-1,1 0 1,0 0 0,-1 0-1,0 0 1,0 0 0,0 0-1,-1 0 1,-4 6-1,-12 9-673,-1-1-1,-1 0 0,-34 22 0,23-16-5566,-3 3-1941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1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16903,'-2'2'382,"-3"3"-38,-1 1 0,1 0 1,-8 12-1,9-11-292,-1-1 0,0 0 0,0 0 0,-12 11 0,8-10 121,1 1 0,0 0 1,-13 18-1,12-15-31,-16 16 0,22-24-199,0 0-1,0 1 0,0-1 0,1 1 1,-1 0-1,-3 7 0,-2 12-5311,4-10-701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1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4144,'23'45'305,"-16"-31"2152,17 27-1,-21-36-2043,1-1 0,-1 1 1,1-1-1,0 0 0,1 0 0,-1-1 0,1 0 0,-1 1 0,8 2 0,-9-4-227,0 0-1,1 0 1,-1-1-1,0 1 1,1-1 0,-1 0-1,1 0 1,0 0 0,-1 0-1,1-1 1,-1 0 0,1 1-1,0-1 1,0-1 0,-1 1-1,1 0 1,-1-1 0,1 0-1,0 0 1,4-2-1,-4 2 12,0-1-1,-1 1 0,1-1 0,-1 0 0,1 0 0,-1 0 0,0 0 0,0 0 0,0-1 0,0 0 0,0 1 0,-1-1 0,1 0 0,-1 0 0,0-1 0,0 1 0,0 0 0,0-1 0,-1 1 0,1-1 0,-1 0 0,0 1 0,0-1 0,0 0 0,0 0 1,-1 0-1,0 0 0,0-5 0,0 3 77,0 1 0,0 0 0,-1 0 0,-1-9 1,1 13-231,1-1 0,-1 1 1,1-1-1,-1 1 1,0-1-1,0 1 1,1 0-1,-1 0 0,0-1 1,0 1-1,0 0 1,-1 0-1,1 0 1,0 0-1,0 0 0,0 0 1,-1 0-1,1 1 1,-2-2-1,-1 1-36,0 0 0,0 0 0,0 1 0,0-1 1,0 1-1,0 0 0,0 0 0,0 0 0,0 0 0,0 1 0,1 0 0,-1 0 0,0 0 0,0 0 0,0 0 0,-6 4 0,-2-2-446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1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6448,'0'0'15311,"-6"4"-15375,-10-1-1349</inkml:trace>
  <inkml:trace contextRef="#ctx0" brushRef="#br0" timeOffset="1">22 150 14368,'0'0'705,"1"2"-313,7 9 73,-7-10-345,-1 0 0,1 0 0,0 0 0,0 0 0,0 1-1,0-1 1,0 0 0,0-1 0,0 1 0,0 0 0,0 0 0,0 0 0,3 0 0,-4-1-96,1 1 1,-1-1 0,1 0-1,-1 1 1,1-1 0,-1 0 0,1 1-1,-1-1 1,1 0 0,-1 1-1,0-1 1,1 1 0,-1-1 0,0 1-1,1-1 1,-1 1 0,0-1 0,1 1-1,-1-1 1,0 1 0,0-1-1,0 1 1,0-1 0,1 1 0,-1 0-1,0-1 1,0 1 0,0 48-2260,0-40-3607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1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1230 210 10592,'0'0'2453,"5"-6"1997,-5 4-4313,0 0-1,-1 0 1,1 0-1,-1 0 1,0 0-1,1 0 0,-1 0 1,0 0-1,0 0 1,0 0-1,-1 0 1,1 1-1,0-1 0,-1 1 1,1-1-1,-1 1 1,1-1-1,-1 1 1,0 0-1,1 0 0,-4-2 1,-5-3 201,0 1 1,-20-6 0,19 6-125,-126-44 837,112 43-871,1 0-1,-1 1 1,-43-2 0,44 5-14,0 2 1,0 1 0,-43 7-1,17 2-41,-165 40 270,171-37-365,1 1 1,-75 37 0,117-50-31,-41 21 97,-51 35 0,81-49-78,1 1 0,0 0 0,1 0 0,0 1 0,1 1 0,0 0 0,0 0 0,1 0 0,-7 14 0,12-17-19,0-1 0,0 1 0,1 0 0,0 0 0,0 0 0,1 0 0,0 0 0,0 0 0,1 0 0,0 0 0,1 0 0,-1 0 0,5 16 0,0-4 0,2 0 0,0-1 0,1 0 0,13 23 0,-12-28 3,0 0 0,0 0 0,2-1 0,0-1 0,0 0 0,1 0 0,0-1 0,1 0 0,0-1 0,1-1 0,15 8 0,8 2 6,0-2 0,1-2 0,51 14 0,51 7-42,-110-29 20,42 9 195,75 5 1,76-4 327,-129-11-435,2 0-75,97-8 0,-160 0 94,-1-3 1,0 0-1,0-2 0,-1-1 0,0-2 0,0-1 0,41-21 1,-63 28-26,-1-1 1,1-1 0,-1 0-1,0 0 1,0 0 0,-1-1-1,11-12 1,-14 14-7,0 0 1,-1-1-1,1 0 1,-1 1-1,0-1 0,-1 0 1,1-1-1,-1 1 0,0 0 1,-1-1-1,1 1 0,-1-10 1,1-1 59,-2 1 0,0-1 1,-1 0-1,-1 0 0,0 0 1,-1 1-1,-1-1 0,-1 1 0,0 0 1,-1 0-1,-1 1 0,0 0 1,-1 0-1,0 0 0,-2 1 0,-17-21 1,-18-12-8,-2 2 0,-2 2 1,-2 3-1,-72-45 0,1 2 5,-4 2-2214,65 44-1444,47 28 1586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7:1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3224,'7'2'14853,"-23"25"-13754,12-20-899,0 0 0,0 0 0,-1 0 0,-5 7-1,2-5-16,1 1-1,-11 19 0,2-2 23,3-6 51,-14 31-1,4-7 50,3-4-299,-26 72 0,30-76 18,10-24 26,1 0 0,0 1 0,-3 18 0,7-30-46,-2 13-30,1 1 1,-1 25-1,3-37 38,1 1 0,-1-1 0,1 1 0,-1-1 0,1 0 0,0 0 1,1 0-1,-1 1 0,1-1 0,0 0 0,0-1 0,0 1 0,0 0 0,5 4 0,1-1-12,-6-6 5,0 0-1,0 0 1,0-1-1,0 1 0,1-1 1,-1 1-1,0-1 1,0 0-1,0 0 1,0 1-1,1-2 0,-1 1 1,0 0-1,0 0 1,0-1-1,0 1 1,1-1-1,-1 0 0,0 1 1,0-1-1,0 0 1,0 0-1,2-2 0,2-1 137,0-1 0,-1 0 0,1 0 0,-1 0 0,7-10 0,-4 7 114,-6 6-177,0 0 0,-1 0 0,1 0 0,0 0 0,-1 0-1,2-5 1,6-15 1033,-9 20-1043,-1 0 0,1 1 0,-1-1 0,1 1 0,-1-1 0,0 1 0,0-1 0,0 1 0,0 0 0,-1-2 0,-4-3 20,5 4-74,-1 1 1,0-1-1,1 1 1,-1-1-1,0 1 1,0 0-1,0 0 0,0-1 1,0 2-1,-1-1 1,-3-1-1,4 1-20,0 1-1,-1 0 1,1-1-1,0 1 1,-1 0-1,1 0 1,0 1-1,-1-1 1,1 0 0,0 1-1,0-1 1,-3 2-1,-13 2-885,12 1-1176,-2 3 152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16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13216,'0'0'1194,"1"1"-980,19 12 2061,20 16 0,-33-22-1473,0 1 0,0 0 0,9 13 0,-12-16-479,47 74 1254,-17-25-1116,46 91-44,-49-83-426,0 6 551,43 136-1,-51-112-458,-9-34-17,3 19-33,-3 1 0,4 94 0,-1 2 211,-3-37 133,12 108-521,-11-127 172,1 17 8,2 12-17,-1-6 16,10 100 39,-18-100-74,1 64 0,-6-56 0,-3-135 1,7 171 62,0-57-62,-4-74-12,1 176-46,-6-159-13,1-56 65,-1 0 0,-5 22 0,5-27-9,1-10 9,0 0 1,0 0 0,0 1-1,-1-1 1,1 0 0,0 0 0,0 0-1,-1 0 1,1 0 0,0 1 0,0-1-1,0 0 1,-1 0 0,1 0 0,0 0-1,0 0 1,-1 0 0,1 0 0,0 0-1,-1 0 1,1 0 0,0 0-1,0 0 1,-1 0 0,1 0 0,0 0-1,0 0 1,-1 0 0,1 0 0,0-1-1,0 1 1,0 0 0,-1 0 0,1 0-1,0 0 1,-10-4-259,9 3 87,0 1 19,0-1 0,0 0 1,0 1-1,-1-1 0,1 0 0,0 0 1,0 0-1,1 0 0,-1 0 0,0 0 1,0 0-1,0-1 0,1 1 0,-1 0 1,0 0-1,0-3 0,-3-11-1531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1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172 337 5528,'-1'-2'422,"-11"-21"135,9 18 445,0 1-1,0-1 1,1 0 0,0 1 0,0-1 0,-2-9 0,3 10-876,0 1 1,0-1 0,-1 1 0,0-1 0,-1-3 0,-3-3-128,-3-9 38,-21-31 1,29 48-17,-10-14 332,-16-16 0,20 24-27,6 7 4,0 1-335,1 0-1,0 0 1,-1 0 0,1 0 0,0-1 0,-1 1-1,1 0 1,0 0 0,0 0 0,-1 0 0,1-1-1,0 1 1,0 0 0,-1 0 0,1-1-1,0 1 1,0 0 0,0-1 0,0 1 0,-1 0-1,1-1 1,2-9 3320,3 2-3272,-4 7-43,-1 0 1,1 0-1,0 0 1,-1-1-1,1 1 0,-1 0 1,1 0-1,-1-1 1,0 1-1,1 0 1,-1 0-1,0-1 0,0 1 1,0 0-1,0-1 1,0 1-1,0 0 1,-1-1-1,1 1 1,0 0-1,-1 0 0,1-1 1,-1 1-1,1 0 1,-2-2-1,0-2 10,-3-12 43,2 10-53,0 5 39,2 1 9,0 0 1,0 0 0,0 1-1,-1-1 1,1 0-1,1 0 1,-1 0 0,0 0-1,0-1 1,0 1-1,0 0 1,1 0 0,-1 0-1,1-1 1,-1-1-1,1 4-43,0-1-1,0 0 1,0 0-1,-1 0 1,1 0-1,0 1 1,0-1-1,0 0 1,0 0-1,0 0 1,0 0-1,0 1 1,0-1-1,0 0 0,-1 0 1,1 0-1,0 0 1,0 0-1,0 0 1,0 0-1,0 1 1,-1-1-1,1 0 1,0 0-1,0 0 1,0 0-1,0 0 1,-1 0-1,1 0 1,0 0-1,0 0 0,-1 0 0,1 0 0,0 0-1,-1 0 1,1 0-1,0 0 1,0 1-1,-1-1 1,1 0-1,0 0 1,0 0-1,0 0 1,-1 0-1,1 0 1,0 1-1,0-1 1,0 0-1,-1 0 1,1 0-1,0 1 1,0-1-1,0 0 1,0 0-1,-1 1 1,1-1-1,0 0 1,0 0-1,0 1 1,0-1-1,0 0 1,0 0 0,0 1-1,0-1 1,0 1-1,-1 29 167,0-14-83,1 0 0,1 18 0,1-4-5,-3-24-56,2 0-1,-1 0 1,0 0 0,4 11-1,-2-8 33,1 1-1,0 13 0,3 11-26,-2-23 12,0-4-45,-3-6-258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3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13257 12928,'-17'6'712,"0"-1"0,-1-1 0,1-1 0,-1 0 1,-23 1-1,36-5-236,-1 1 1,0-1-1,1 0 0,-1-1 1,-7-2-1,8 2-279,0 1 0,-1-1 1,1 1-1,-1 0 0,-7 0 0,14 13 306,2-2-465,1 0 0,0-1 1,1 1-1,0-1 0,1 0 1,-1 0-1,14 15 0,-9-10-2,9 8 30,1-1-1,1-1 0,0 0 1,33 21-1,47 27 185,-53-37-131,62 39 165,164 77 0,-44-29 49,130 56 446,-4-51 137,12-36-88,-88-45-648,484 10 0,-745-52-182,654-20 195,-571 12-133,284-31 125,-379 38-180,423-58 314,-2-20-71,-410 75-237,265-63 255,-6-19 94,-50 1-251,332-134 422,-394 144-396,-3-8-1,204-140 0,-242 139-115,98-70 142,-120 76 209,121-120 0,-195 170-370,263-257 0,-227 222 34,71-90 1,39-84 53,-49 57-12,233-361 190,-135 113-66,-173 317-172,171-417 138,-197 463-157,80-233 69,-20-6-26,-40 76-24,28-459 0,-67 122-35,-40 20 158,19 336-216,0-14 66,0 50-1,-13-102 0,-37-308 11,-49-298 3,84 726 48,4 18 90,-30-148-44,-1 21-43,16 50-1,-9-33-4,-87-247-60,90 376-45,-66-120-1,94 199 38,-175-433-349,159 351 413,-58-170-299,32 125 49,31 100 442,-2-4-461,13 32 159,8 6 54,9 23 0,0 1 0,-1 0 0,-5-10 0,-2-3-1,1-1 0,-15-45-1,-1-5 79,-57-125 19,60 147-158,10 24 57,-8-28-1,-5-18 6,-11-38 0,6 3 0,-14-49 11,-47-141 42,23 130 11,58 142-40,-14-24 0,-9-22-25,21 40-29,-1 1 0,-1 0 1,-23-32-1,-2 10 105,33 46-46,-8 17-10,14-8 7,-1 0 0,0 0 0,1 0 1,0 0-1,0 0 0,0 1 0,0-1 1,0 0-1,0 1 0,1-1 1,0 7-1,-1-1-131,1 6-76,0-1 1,1 1-1,5 27 0,0-2 32,33 240-104,-24-178 253,-11-65 0,5 54 0,-7-68-16,1 47 0,-4-57-33,2-11 7,-1 1 1,0 0-1,-1-1 1,1 1-1,0 0 1,-1-1 0,0 1-1,1-1 1,-1 1-1,0-1 1,0 1-1,0-1 1,-1 1-1,1-1 1,-3 3 0,3-4-228,0 0 1,0 0 0,-1 0-1,1 0 1,0 0 0,-1 0 0,1-1-1,-1 1 1,1 0 0,-3 0 0,2 0-747,-1-1 0,0 0 0,1 1 0,-1-1 0,0 0 0,1 0 1,-4-1-1,-7-2-7010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3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16871,'14'13'469,"1"-1"-1,0 0 0,1 0 0,23 11 1,73 31 1224,-93-45-1177,142 49 1361,-78-30-1206,147 44 714,-17-7-4129,-180-53-5411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17:36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0 9528,'-10'2'13631,"11"12"-13411,1 1-1,0-1 0,1 0 0,9 27 1,4 14-61,24 125 207,-29-135-30,-2 1 0,-2-1 1,1 79-1,-8-106-241,0-1 0,-2 0-1,0 1 1,-1-1 0,-1 0 0,-8 23 0,-7 15 82,12-32-51,-2 0-1,-16 33 0,17-41-25,-2 0 0,1-1 0,-2 0 0,0-1 0,-16 16 0,20-23-151,1 0 1,-1-1-1,0 0 0,0-1 1,-1 1-1,1-1 0,-1-1 1,0 1-1,0-1 1,0-1-1,-1 0 0,-13 3 1,17-5-130,0 1 0,0-1 1,-1 0-1,1-1 0,0 1 1,0-1-1,0 0 1,0 0-1,0-1 0,0 1 1,0-1-1,0 0 0,0-1 1,1 1-1,-1-1 1,1 0-1,0 0 0,-1 0 1,2 0-1,-1-1 0,0 0 1,1 0-1,-1 0 1,1 0-1,0 0 0,1-1 1,-1 1-1,1-1 1,0 0-1,0 0 0,-2-5 1,-5-29-5332,5-8-1419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CE87C-A934-4CC5-98C9-2948849F8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B79829-3450-4292-8C5C-D11D9956E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AC80A-5685-4F57-B86E-41FBB838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244-70ED-4AAC-A93B-507CE343608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5069C-0881-4E9F-9672-D52993FB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ADFB8-751A-431D-B8E1-34FFFAFA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B0EB-EE9C-4C61-9FEE-8220518F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3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C05F-23DC-4C06-A630-F3EBF39C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73BCAA-24D5-42CE-9593-EF0FDB599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47AFE-6700-4F17-8AB9-576CD6B5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244-70ED-4AAC-A93B-507CE343608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59FD8-4350-4D29-B673-176ADF1F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B34FC-09F7-4553-9751-9B4A7F48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B0EB-EE9C-4C61-9FEE-8220518F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1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8D198F-BFEF-4DA1-8AF6-AADCFD1DD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7AEE38-BE0B-4D86-8347-4DD29AA5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C3938-4FA1-4F0F-9367-2C295522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244-70ED-4AAC-A93B-507CE343608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4C626-DD37-4F5E-AA53-7AC4D46D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7F6EA-5302-40B7-9363-C949CC3B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B0EB-EE9C-4C61-9FEE-8220518F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2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B9909-EE02-45B6-8D67-C98E984B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E6955-FF68-4B18-A2EB-F5E3E7B2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F2CFE-D102-463B-9FDA-AB52D79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244-70ED-4AAC-A93B-507CE343608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7C896-B718-4CA6-99AC-BA91B99A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5E1AB-8CC4-43A4-A2CB-23D31B9E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B0EB-EE9C-4C61-9FEE-8220518F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0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E5274-1477-44F5-940B-33DA2481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6D65A-2AC1-47FE-BBBA-D1836704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95331-5595-4786-88A4-2E1F6C1C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244-70ED-4AAC-A93B-507CE343608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7DF99-EB4A-44E3-92BA-AF395411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C2AB5-F014-4ED0-ACE9-DFB296F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B0EB-EE9C-4C61-9FEE-8220518F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B6C0A-25DE-4196-A413-42672B1D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73F84-A5AB-4613-B399-4826EB422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37D27-8754-47DA-AA50-3EACE2FC3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FDCC6-7FD0-4683-892A-04F2BB75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244-70ED-4AAC-A93B-507CE343608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8BBEB-8954-4B08-A785-F954545C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004DE-C9E3-40FE-8F9C-9E585AE8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B0EB-EE9C-4C61-9FEE-8220518F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15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03922-D1B1-430F-A700-21095450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5BF12-36AE-4956-9CB8-C7B638961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B5B9B-4708-4C78-9CE9-2E86BD1A7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8736B0-FFD4-410E-B5F9-1D14D0E23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A44E52-7515-4320-86CE-CA7937FC9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832B62-94CC-4B33-8152-2E728226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244-70ED-4AAC-A93B-507CE343608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207019-3128-4F7C-9BAA-E2F5EBBA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A246A6-4D64-42C7-B09E-D4E57D52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B0EB-EE9C-4C61-9FEE-8220518F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C4F8D-65EC-4D86-91C9-9AB5B569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07260D-91D9-4AE7-8105-CDA1AF72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244-70ED-4AAC-A93B-507CE343608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4A3D8C-4EBF-42EE-A69B-2F1D7B01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7A791C-F737-4EF4-8B3E-561AE53F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B0EB-EE9C-4C61-9FEE-8220518F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0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53E476-C44C-48D2-9D20-1BF4316C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244-70ED-4AAC-A93B-507CE343608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F7324F-37C2-4F07-A24A-A6240067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77BEE-A919-4030-B240-AE86500C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B0EB-EE9C-4C61-9FEE-8220518F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5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2DDF-D20D-4F81-9CC4-17FFBA97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12DE4-AC63-44C7-A86C-B41A2289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B8FD2F-E2A0-41DD-87B3-277A2FF7B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653EC-A831-4A60-8DD1-F36A4EB3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244-70ED-4AAC-A93B-507CE343608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9968C-50F2-491B-83CF-7BB361FB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86988-05A2-4998-A24E-19621C56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B0EB-EE9C-4C61-9FEE-8220518F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B6E93-F9AC-47C2-B965-5DBE4576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892A2C-4A68-4BD5-A4A9-49E96B3A8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C2A44-EB4D-4B57-9D71-3249004C9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D1AB0-72C8-4777-9F52-AAE9B3F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244-70ED-4AAC-A93B-507CE343608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32F05-E7EC-4980-BEC4-FE2BF162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08BAC-6EFD-4056-8AC1-A1E4F66E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B0EB-EE9C-4C61-9FEE-8220518F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54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911965-E3B6-4A3A-B05D-06BAE56B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6BAB2-01B7-494B-AE35-67A9AF32C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7638E-9D8C-46D2-A152-D15564C50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7244-70ED-4AAC-A93B-507CE343608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1463D-E0F7-4286-A720-1860A7A38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05C76-D690-404F-AEFB-70A30328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B0EB-EE9C-4C61-9FEE-8220518F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3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E46D88-9E26-42F2-B8C8-FBAF2348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12" y="256796"/>
            <a:ext cx="7834793" cy="61768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55F76C49-583E-402F-8F52-933A9FC8F7AC}"/>
                  </a:ext>
                </a:extLst>
              </p14:cNvPr>
              <p14:cNvContentPartPr/>
              <p14:nvPr/>
            </p14:nvContentPartPr>
            <p14:xfrm>
              <a:off x="5169123" y="3178034"/>
              <a:ext cx="43560" cy="20268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55F76C49-583E-402F-8F52-933A9FC8F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0483" y="3169034"/>
                <a:ext cx="61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9F1154EE-479F-495D-970D-73C475F7AA6A}"/>
                  </a:ext>
                </a:extLst>
              </p14:cNvPr>
              <p14:cNvContentPartPr/>
              <p14:nvPr/>
            </p14:nvContentPartPr>
            <p14:xfrm>
              <a:off x="4531923" y="1325834"/>
              <a:ext cx="804240" cy="42634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9F1154EE-479F-495D-970D-73C475F7AA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2923" y="1316834"/>
                <a:ext cx="821880" cy="428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组合 52">
            <a:extLst>
              <a:ext uri="{FF2B5EF4-FFF2-40B4-BE49-F238E27FC236}">
                <a16:creationId xmlns:a16="http://schemas.microsoft.com/office/drawing/2014/main" id="{FEEBD45C-A2DA-4214-9DFA-09AF2EED0CE3}"/>
              </a:ext>
            </a:extLst>
          </p:cNvPr>
          <p:cNvGrpSpPr/>
          <p:nvPr/>
        </p:nvGrpSpPr>
        <p:grpSpPr>
          <a:xfrm>
            <a:off x="7668243" y="735434"/>
            <a:ext cx="3616200" cy="5395320"/>
            <a:chOff x="7668243" y="735434"/>
            <a:chExt cx="3616200" cy="539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03CFEB67-8BE8-4471-B078-39176224F6E5}"/>
                    </a:ext>
                  </a:extLst>
                </p14:cNvPr>
                <p14:cNvContentPartPr/>
                <p14:nvPr/>
              </p14:nvContentPartPr>
              <p14:xfrm>
                <a:off x="9377163" y="1958714"/>
                <a:ext cx="1136880" cy="36766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03CFEB67-8BE8-4471-B078-39176224F6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68523" y="1950074"/>
                  <a:ext cx="1154520" cy="36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018AF426-966B-449D-A61F-22BB645C4CD8}"/>
                    </a:ext>
                  </a:extLst>
                </p14:cNvPr>
                <p14:cNvContentPartPr/>
                <p14:nvPr/>
              </p14:nvContentPartPr>
              <p14:xfrm>
                <a:off x="9789363" y="735434"/>
                <a:ext cx="651240" cy="3564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018AF426-966B-449D-A61F-22BB645C4CD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80723" y="726434"/>
                  <a:ext cx="6688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69B0C4B3-7324-4B1C-9180-43E2CB653FA0}"/>
                    </a:ext>
                  </a:extLst>
                </p14:cNvPr>
                <p14:cNvContentPartPr/>
                <p14:nvPr/>
              </p14:nvContentPartPr>
              <p14:xfrm>
                <a:off x="10278603" y="1019474"/>
                <a:ext cx="248040" cy="135936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69B0C4B3-7324-4B1C-9180-43E2CB653F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69963" y="1010474"/>
                  <a:ext cx="265680" cy="13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6CE8125D-D5D4-4F00-B55A-EC358AFB81E2}"/>
                    </a:ext>
                  </a:extLst>
                </p14:cNvPr>
                <p14:cNvContentPartPr/>
                <p14:nvPr/>
              </p14:nvContentPartPr>
              <p14:xfrm>
                <a:off x="10378323" y="1174274"/>
                <a:ext cx="61920" cy="12132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6CE8125D-D5D4-4F00-B55A-EC358AFB81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69683" y="1165274"/>
                  <a:ext cx="79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E2878137-FA58-444C-9BD4-1597EA13F45F}"/>
                    </a:ext>
                  </a:extLst>
                </p14:cNvPr>
                <p14:cNvContentPartPr/>
                <p14:nvPr/>
              </p14:nvContentPartPr>
              <p14:xfrm>
                <a:off x="7668243" y="940634"/>
                <a:ext cx="3550680" cy="51901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E2878137-FA58-444C-9BD4-1597EA13F4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59243" y="931994"/>
                  <a:ext cx="3568320" cy="52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DAA2E93-DED4-4343-9B7F-1518967C08C1}"/>
                    </a:ext>
                  </a:extLst>
                </p14:cNvPr>
                <p14:cNvContentPartPr/>
                <p14:nvPr/>
              </p14:nvContentPartPr>
              <p14:xfrm>
                <a:off x="10513683" y="1040714"/>
                <a:ext cx="342360" cy="13392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DAA2E93-DED4-4343-9B7F-1518967C08C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05043" y="1032074"/>
                  <a:ext cx="360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17F07194-D2E0-410C-A995-C09FAF65DBFD}"/>
                    </a:ext>
                  </a:extLst>
                </p14:cNvPr>
                <p14:cNvContentPartPr/>
                <p14:nvPr/>
              </p14:nvContentPartPr>
              <p14:xfrm>
                <a:off x="10721763" y="5446034"/>
                <a:ext cx="150480" cy="37872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17F07194-D2E0-410C-A995-C09FAF65DBF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713123" y="5437034"/>
                  <a:ext cx="168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9F629119-A4D6-4E61-8B9C-D2FF7F838BC0}"/>
                    </a:ext>
                  </a:extLst>
                </p14:cNvPr>
                <p14:cNvContentPartPr/>
                <p14:nvPr/>
              </p14:nvContentPartPr>
              <p14:xfrm>
                <a:off x="10903923" y="5456114"/>
                <a:ext cx="56520" cy="2714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9F629119-A4D6-4E61-8B9C-D2FF7F838BC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94923" y="5447114"/>
                  <a:ext cx="74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A5A0D773-7801-4483-AD63-F1C1B25B08D4}"/>
                    </a:ext>
                  </a:extLst>
                </p14:cNvPr>
                <p14:cNvContentPartPr/>
                <p14:nvPr/>
              </p14:nvContentPartPr>
              <p14:xfrm>
                <a:off x="11007603" y="5428034"/>
                <a:ext cx="276840" cy="29988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A5A0D773-7801-4483-AD63-F1C1B25B08D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998963" y="5419034"/>
                  <a:ext cx="29448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6A46C1C-4E94-4794-8421-EE4A88FEB0EC}"/>
              </a:ext>
            </a:extLst>
          </p:cNvPr>
          <p:cNvGrpSpPr/>
          <p:nvPr/>
        </p:nvGrpSpPr>
        <p:grpSpPr>
          <a:xfrm>
            <a:off x="4192803" y="3172274"/>
            <a:ext cx="3961800" cy="2102400"/>
            <a:chOff x="4192803" y="3172274"/>
            <a:chExt cx="3961800" cy="21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1620BDF-188D-44FE-A535-A9E6746D336A}"/>
                    </a:ext>
                  </a:extLst>
                </p14:cNvPr>
                <p14:cNvContentPartPr/>
                <p14:nvPr/>
              </p14:nvContentPartPr>
              <p14:xfrm>
                <a:off x="5558643" y="3172274"/>
                <a:ext cx="559440" cy="19616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1620BDF-188D-44FE-A535-A9E6746D33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49643" y="3163274"/>
                  <a:ext cx="577080" cy="19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421A3B5D-6A17-4341-8809-A330874B9A8C}"/>
                    </a:ext>
                  </a:extLst>
                </p14:cNvPr>
                <p14:cNvContentPartPr/>
                <p14:nvPr/>
              </p14:nvContentPartPr>
              <p14:xfrm>
                <a:off x="6145443" y="4638914"/>
                <a:ext cx="366120" cy="2077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421A3B5D-6A17-4341-8809-A330874B9A8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6803" y="4630274"/>
                  <a:ext cx="38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ECB3D39-0F4E-436D-B6AA-82EEB2FA3F2E}"/>
                    </a:ext>
                  </a:extLst>
                </p14:cNvPr>
                <p14:cNvContentPartPr/>
                <p14:nvPr/>
              </p14:nvContentPartPr>
              <p14:xfrm>
                <a:off x="6555843" y="4511114"/>
                <a:ext cx="46440" cy="2152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ECB3D39-0F4E-436D-B6AA-82EEB2FA3F2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46843" y="4502114"/>
                  <a:ext cx="64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ED7FB53-DE03-43CA-BD29-E0A441D24214}"/>
                    </a:ext>
                  </a:extLst>
                </p14:cNvPr>
                <p14:cNvContentPartPr/>
                <p14:nvPr/>
              </p14:nvContentPartPr>
              <p14:xfrm>
                <a:off x="6572763" y="4600394"/>
                <a:ext cx="51840" cy="183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ED7FB53-DE03-43CA-BD29-E0A441D2421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64123" y="4591754"/>
                  <a:ext cx="69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6454F011-C240-46BC-B537-80DA29D70BF4}"/>
                    </a:ext>
                  </a:extLst>
                </p14:cNvPr>
                <p14:cNvContentPartPr/>
                <p14:nvPr/>
              </p14:nvContentPartPr>
              <p14:xfrm>
                <a:off x="5069403" y="4952474"/>
                <a:ext cx="561240" cy="2667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6454F011-C240-46BC-B537-80DA29D70BF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60403" y="4943834"/>
                  <a:ext cx="578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40C6BAB2-A678-4F7D-B2E0-53E17FE38461}"/>
                    </a:ext>
                  </a:extLst>
                </p14:cNvPr>
                <p14:cNvContentPartPr/>
                <p14:nvPr/>
              </p14:nvContentPartPr>
              <p14:xfrm>
                <a:off x="5180643" y="3189914"/>
                <a:ext cx="106200" cy="19242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40C6BAB2-A678-4F7D-B2E0-53E17FE384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71643" y="3180914"/>
                  <a:ext cx="123840" cy="19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1D98B941-E6C4-4E75-A169-919863804D47}"/>
                    </a:ext>
                  </a:extLst>
                </p14:cNvPr>
                <p14:cNvContentPartPr/>
                <p14:nvPr/>
              </p14:nvContentPartPr>
              <p14:xfrm>
                <a:off x="5406363" y="3966794"/>
                <a:ext cx="84600" cy="50868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D98B941-E6C4-4E75-A169-919863804D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97363" y="3957794"/>
                  <a:ext cx="1022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8D79CC77-1CB5-4FF8-8351-633A453A275B}"/>
                    </a:ext>
                  </a:extLst>
                </p14:cNvPr>
                <p14:cNvContentPartPr/>
                <p14:nvPr/>
              </p14:nvContentPartPr>
              <p14:xfrm>
                <a:off x="5512923" y="4162994"/>
                <a:ext cx="115920" cy="9828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8D79CC77-1CB5-4FF8-8351-633A453A275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04283" y="4153994"/>
                  <a:ext cx="133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5CE1399-DA8B-4C66-A59C-F09E67E023ED}"/>
                    </a:ext>
                  </a:extLst>
                </p14:cNvPr>
                <p14:cNvContentPartPr/>
                <p14:nvPr/>
              </p14:nvContentPartPr>
              <p14:xfrm>
                <a:off x="5616963" y="4110074"/>
                <a:ext cx="139680" cy="16236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5CE1399-DA8B-4C66-A59C-F09E67E023E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08323" y="4101434"/>
                  <a:ext cx="157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1DAC7604-D51B-4F85-98BB-A9499AD70F92}"/>
                    </a:ext>
                  </a:extLst>
                </p14:cNvPr>
                <p14:cNvContentPartPr/>
                <p14:nvPr/>
              </p14:nvContentPartPr>
              <p14:xfrm>
                <a:off x="5353803" y="4371434"/>
                <a:ext cx="88200" cy="5580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1DAC7604-D51B-4F85-98BB-A9499AD70F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45163" y="4362434"/>
                  <a:ext cx="105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F15602A4-FDEB-4EED-BAD7-4A31C2F183B4}"/>
                    </a:ext>
                  </a:extLst>
                </p14:cNvPr>
                <p14:cNvContentPartPr/>
                <p14:nvPr/>
              </p14:nvContentPartPr>
              <p14:xfrm>
                <a:off x="5395203" y="3195314"/>
                <a:ext cx="68760" cy="86976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F15602A4-FDEB-4EED-BAD7-4A31C2F183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86563" y="3186314"/>
                  <a:ext cx="86400" cy="8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E41753CA-1EEC-4135-B42F-22311472BE1D}"/>
                    </a:ext>
                  </a:extLst>
                </p14:cNvPr>
                <p14:cNvContentPartPr/>
                <p14:nvPr/>
              </p14:nvContentPartPr>
              <p14:xfrm>
                <a:off x="5445603" y="3552074"/>
                <a:ext cx="66240" cy="23400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E41753CA-1EEC-4135-B42F-22311472BE1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36603" y="3543074"/>
                  <a:ext cx="83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7CAF832A-D630-4D1E-B455-6125AD37DAA6}"/>
                    </a:ext>
                  </a:extLst>
                </p14:cNvPr>
                <p14:cNvContentPartPr/>
                <p14:nvPr/>
              </p14:nvContentPartPr>
              <p14:xfrm>
                <a:off x="5591403" y="3503474"/>
                <a:ext cx="51480" cy="19872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7CAF832A-D630-4D1E-B455-6125AD37DAA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82403" y="3494834"/>
                  <a:ext cx="69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7F02E144-B835-477E-AAAF-D8049BEF154E}"/>
                    </a:ext>
                  </a:extLst>
                </p14:cNvPr>
                <p14:cNvContentPartPr/>
                <p14:nvPr/>
              </p14:nvContentPartPr>
              <p14:xfrm>
                <a:off x="5616963" y="3561434"/>
                <a:ext cx="43560" cy="14580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7F02E144-B835-477E-AAAF-D8049BEF154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08323" y="3552794"/>
                  <a:ext cx="61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1E7C23C-83F5-428E-B00D-E5D0F8CC7CB0}"/>
                    </a:ext>
                  </a:extLst>
                </p14:cNvPr>
                <p14:cNvContentPartPr/>
                <p14:nvPr/>
              </p14:nvContentPartPr>
              <p14:xfrm>
                <a:off x="5672763" y="3584474"/>
                <a:ext cx="30960" cy="1699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1E7C23C-83F5-428E-B00D-E5D0F8CC7CB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64123" y="3575834"/>
                  <a:ext cx="48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21A6BE31-006F-4ADD-9EBB-396E9ACE0236}"/>
                    </a:ext>
                  </a:extLst>
                </p14:cNvPr>
                <p14:cNvContentPartPr/>
                <p14:nvPr/>
              </p14:nvContentPartPr>
              <p14:xfrm>
                <a:off x="7065603" y="3457754"/>
                <a:ext cx="226800" cy="62172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21A6BE31-006F-4ADD-9EBB-396E9ACE023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056963" y="3448754"/>
                  <a:ext cx="24444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EAC1B4C8-9A99-422D-8702-009CC365248D}"/>
                    </a:ext>
                  </a:extLst>
                </p14:cNvPr>
                <p14:cNvContentPartPr/>
                <p14:nvPr/>
              </p14:nvContentPartPr>
              <p14:xfrm>
                <a:off x="7196643" y="4060034"/>
                <a:ext cx="435240" cy="121464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EAC1B4C8-9A99-422D-8702-009CC365248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88003" y="4051034"/>
                  <a:ext cx="452880" cy="12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772C306C-48EB-486F-9A1A-59743821D090}"/>
                    </a:ext>
                  </a:extLst>
                </p14:cNvPr>
                <p14:cNvContentPartPr/>
                <p14:nvPr/>
              </p14:nvContentPartPr>
              <p14:xfrm>
                <a:off x="7244523" y="4097114"/>
                <a:ext cx="97920" cy="4464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772C306C-48EB-486F-9A1A-59743821D09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35883" y="4088474"/>
                  <a:ext cx="115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6F220480-7995-4019-8A6B-A04C8866C9C1}"/>
                    </a:ext>
                  </a:extLst>
                </p14:cNvPr>
                <p14:cNvContentPartPr/>
                <p14:nvPr/>
              </p14:nvContentPartPr>
              <p14:xfrm>
                <a:off x="7494003" y="4723874"/>
                <a:ext cx="163440" cy="23184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6F220480-7995-4019-8A6B-A04C8866C9C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85003" y="4715234"/>
                  <a:ext cx="181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F182C50A-6FDE-4E62-AC44-14B218B34DDC}"/>
                    </a:ext>
                  </a:extLst>
                </p14:cNvPr>
                <p14:cNvContentPartPr/>
                <p14:nvPr/>
              </p14:nvContentPartPr>
              <p14:xfrm>
                <a:off x="7681203" y="4758434"/>
                <a:ext cx="48240" cy="3420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F182C50A-6FDE-4E62-AC44-14B218B34DD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72203" y="4749434"/>
                  <a:ext cx="65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A0226AAB-B4D9-4B04-A6B7-24317B6BF1C4}"/>
                    </a:ext>
                  </a:extLst>
                </p14:cNvPr>
                <p14:cNvContentPartPr/>
                <p14:nvPr/>
              </p14:nvContentPartPr>
              <p14:xfrm>
                <a:off x="7785243" y="4608674"/>
                <a:ext cx="75240" cy="27936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A0226AAB-B4D9-4B04-A6B7-24317B6BF1C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76603" y="4600034"/>
                  <a:ext cx="928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F0EBB028-479D-4212-8CA3-CBEAABC75B54}"/>
                    </a:ext>
                  </a:extLst>
                </p14:cNvPr>
                <p14:cNvContentPartPr/>
                <p14:nvPr/>
              </p14:nvContentPartPr>
              <p14:xfrm>
                <a:off x="7837803" y="4744034"/>
                <a:ext cx="89640" cy="12096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F0EBB028-479D-4212-8CA3-CBEAABC75B5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28803" y="4735394"/>
                  <a:ext cx="107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180544E6-9877-4518-9838-BCD9DCAA938D}"/>
                    </a:ext>
                  </a:extLst>
                </p14:cNvPr>
                <p14:cNvContentPartPr/>
                <p14:nvPr/>
              </p14:nvContentPartPr>
              <p14:xfrm>
                <a:off x="7922043" y="4735394"/>
                <a:ext cx="154080" cy="10368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180544E6-9877-4518-9838-BCD9DCAA938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13403" y="4726394"/>
                  <a:ext cx="171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AFBC2037-EA15-4F10-9C54-A3BA78A608BB}"/>
                    </a:ext>
                  </a:extLst>
                </p14:cNvPr>
                <p14:cNvContentPartPr/>
                <p14:nvPr/>
              </p14:nvContentPartPr>
              <p14:xfrm>
                <a:off x="8086923" y="4670594"/>
                <a:ext cx="67680" cy="22140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AFBC2037-EA15-4F10-9C54-A3BA78A608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78283" y="4661594"/>
                  <a:ext cx="85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29B17147-F3DF-4198-A59A-651346C61B15}"/>
                    </a:ext>
                  </a:extLst>
                </p14:cNvPr>
                <p14:cNvContentPartPr/>
                <p14:nvPr/>
              </p14:nvContentPartPr>
              <p14:xfrm>
                <a:off x="4192803" y="3190274"/>
                <a:ext cx="2914560" cy="41472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29B17147-F3DF-4198-A59A-651346C61B1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83803" y="3181274"/>
                  <a:ext cx="29322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197BC429-AEE8-4A38-AED7-5AD7CD24EF89}"/>
                    </a:ext>
                  </a:extLst>
                </p14:cNvPr>
                <p14:cNvContentPartPr/>
                <p14:nvPr/>
              </p14:nvContentPartPr>
              <p14:xfrm>
                <a:off x="6587523" y="3301514"/>
                <a:ext cx="65880" cy="8424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197BC429-AEE8-4A38-AED7-5AD7CD24EF8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78883" y="3292514"/>
                  <a:ext cx="83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801DB326-AB2A-4911-AE49-955C415D8392}"/>
                    </a:ext>
                  </a:extLst>
                </p14:cNvPr>
                <p14:cNvContentPartPr/>
                <p14:nvPr/>
              </p14:nvContentPartPr>
              <p14:xfrm>
                <a:off x="6627123" y="3362714"/>
                <a:ext cx="88560" cy="5796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801DB326-AB2A-4911-AE49-955C415D839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18483" y="3354074"/>
                  <a:ext cx="106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FB22D20E-4100-4A0D-962D-A3069079CB6F}"/>
                    </a:ext>
                  </a:extLst>
                </p14:cNvPr>
                <p14:cNvContentPartPr/>
                <p14:nvPr/>
              </p14:nvContentPartPr>
              <p14:xfrm>
                <a:off x="6851763" y="3303314"/>
                <a:ext cx="20520" cy="8964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FB22D20E-4100-4A0D-962D-A3069079CB6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42763" y="3294314"/>
                  <a:ext cx="38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2EB34A2D-91F0-4921-A3AD-D4D00802F7C6}"/>
                    </a:ext>
                  </a:extLst>
                </p14:cNvPr>
                <p14:cNvContentPartPr/>
                <p14:nvPr/>
              </p14:nvContentPartPr>
              <p14:xfrm>
                <a:off x="6928083" y="3304394"/>
                <a:ext cx="97200" cy="24516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2EB34A2D-91F0-4921-A3AD-D4D00802F7C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19083" y="3295754"/>
                  <a:ext cx="114840" cy="26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487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子龙</dc:creator>
  <cp:lastModifiedBy>李 子龙</cp:lastModifiedBy>
  <cp:revision>1</cp:revision>
  <dcterms:created xsi:type="dcterms:W3CDTF">2021-06-01T17:33:52Z</dcterms:created>
  <dcterms:modified xsi:type="dcterms:W3CDTF">2021-06-01T17:37:47Z</dcterms:modified>
</cp:coreProperties>
</file>