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23FDA-6E1C-48D4-AF05-1484CB30E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D5A50-620F-4ADF-9245-1EA2D800A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26867-88CA-4356-B9D7-03D370F5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63981-85F3-4079-8670-410D87B8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3E829-7AF2-4898-847B-637D367F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0766-9A4D-4AB5-B441-019DE95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857E6-6196-4B89-AF7D-72CE3FE7F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0E39C-811D-4E0C-B12F-7308B90E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E7940-FB71-45B1-BBE2-FC33993C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3487B-64DD-477D-990E-7AB57475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27848-55C9-4FA3-85D2-F776B5B2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C88F8-EA0B-4786-A5DF-50E633C5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5B852-8D69-4AB1-938E-5A8DB06E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476C-B042-4709-9926-17358146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1D664-848D-4D82-B33D-3E72D06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4753-78DD-46EC-A216-CDEC3A89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7A0A-88BA-4272-8858-A9605D56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C70D1-1411-4FBD-85BB-FC7D0BB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CB39F-D551-4A4C-8D9D-830F14B9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C1A2A-B391-48C7-BF9E-47426A08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1EF87-D43B-4972-BD31-53E952E4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B8E9F-4589-419B-ABC3-6C999A74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F3B5F-366E-4F04-A388-78EA5066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E2D27-F5CA-4DE1-8304-5CCABEE5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49F40-010E-46A3-85A2-ACC444D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F8C7B-E520-4FE5-BDD6-1B468E78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0C940-B7F0-4CF6-9D40-424AD9C2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84F22A-1CBD-4554-9C67-360308C6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95E8A-E0F4-4EE1-84E2-F1012A77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05F05-8041-4C73-8860-82CE5269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21777-C82B-40C8-AF0F-4D037858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5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BB69-9355-47DF-A6C2-557F0F2C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F8564-7391-4DAA-8B56-6E3D8E6F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7F2E0-F09C-4C52-A5BD-DCA61E05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22AF20-C9DA-464D-A7C1-3DCBD39C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0D80E-9EDE-4148-B1CC-299D29B3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38F42B-9175-4488-BE0C-1754BDA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69101-5A77-4780-8ABD-983A60CF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84DC5-2B3E-4144-A66A-DC94672E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9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F8A6-9CAE-4885-A5FA-F6ECEFEE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B34CD2-EA75-4340-81C7-C50A8015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F2EB38-8E0A-48AC-A5DE-64F62E15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D71C9-9B3E-4645-87D5-A9E82497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5AE3F8-B7ED-4014-839D-65F25955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9C3B5-0B9E-43F2-924E-EE30E5A2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EAA4E-3338-4DAB-9FE9-E92B1DE7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6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2184-1D17-427C-9365-7CCE28E2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A6898-FFB1-4B30-94C8-81744C3D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D7669-4283-4D2F-A7A3-03D3030B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E6ACD-CA8A-4F48-9DFC-A2E9899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8B1AC-4062-4691-B438-213FF333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3D8840-C7B7-4590-AD8F-A94F0E8D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4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A67E0-0ED6-4844-B921-346EFB25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77D21C-11DD-4BBF-970F-9788E679B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F40C88-EA98-4FAD-9651-0CF44468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70F2D-5BE9-45E6-9D7E-DD1802DB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1FC6B-3A10-4A42-B67D-5272CC3C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767A8-3BBB-4EF3-8BF8-79DF1E67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B4FE35-22C7-4C03-84FD-DB49DFE2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A2DE6-9DCB-4953-B961-2B738F97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7BCEA-4FE6-4155-B671-4CC15A633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75AB-1B99-49B2-AFFA-9FD5AEC156A4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01EF5-633C-42EA-826D-1E60695F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EBC9A-CBEC-429A-A761-9C0947ECA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A814-484F-4B8D-B8B8-060C47B54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2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60444710-2A77-498B-8ADE-ED45BFC2AD43}"/>
              </a:ext>
            </a:extLst>
          </p:cNvPr>
          <p:cNvSpPr/>
          <p:nvPr/>
        </p:nvSpPr>
        <p:spPr>
          <a:xfrm>
            <a:off x="0" y="381000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02949780-7684-4CCE-8313-81FEB7779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3766" y="1853841"/>
            <a:ext cx="3426567" cy="293201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3C7A83-12F9-4BA9-A1EA-216B44262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67" y="2569628"/>
            <a:ext cx="5962667" cy="62933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91D5C5-13C4-46D9-9230-7B25C7167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67" y="3659039"/>
            <a:ext cx="5410664" cy="4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76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38.3952"/>
  <p:tag name="LATEXADDIN" val="\documentclass{article}&#10;\usepackage{amsmath}&#10;\usepackage{xcolor}&#10;\pagestyle{empty}&#10;\begin{document}&#10;&#10;\textcolor{green!50!black}{\textbf{PGFPlotsEdt}}&#10;&#10;\end{document}"/>
  <p:tag name="IGUANATEXSIZE" val="70"/>
  <p:tag name="IGUANATEXCURSOR" val="149"/>
  <p:tag name="TRANSPARENCY" val="True"/>
  <p:tag name="FILENAME" val=""/>
  <p:tag name="LATEXENGINEID" val="0"/>
  <p:tag name="TEMPFOLDER" val="c:\Users\lizil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521.56"/>
  <p:tag name="LATEXADDIN" val="\documentclass{article}&#10;\usepackage{amsmath}&#10;\usepackage{xcolor}&#10;\pagestyle{empty}&#10;\begin{document}&#10;&#10;\color{green!50!black!50!white}&#10;Faster to PGFPlot in \LaTeX{}&#10;&#10;\end{document}"/>
  <p:tag name="IGUANATEXSIZE" val="35"/>
  <p:tag name="IGUANATEXCURSOR" val="131"/>
  <p:tag name="TRANSPARENCY" val="True"/>
  <p:tag name="FILENAME" val=""/>
  <p:tag name="LATEXENGINEID" val="0"/>
  <p:tag name="TEMPFOLDER" val="c:\Users\lizil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子龙</dc:creator>
  <cp:lastModifiedBy>李 子龙</cp:lastModifiedBy>
  <cp:revision>2</cp:revision>
  <dcterms:created xsi:type="dcterms:W3CDTF">2021-04-12T13:48:17Z</dcterms:created>
  <dcterms:modified xsi:type="dcterms:W3CDTF">2021-04-12T13:58:58Z</dcterms:modified>
</cp:coreProperties>
</file>