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353D-D46B-2296-6B89-337470F5B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AA3FE-864F-E334-1CFB-1B070CE2A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8C984-DB04-F974-A0C5-F1D6B84D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6210-60FF-46F6-9EF9-03CE60AD777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A5B70-F929-D39F-AB1E-115FFC6B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B40C-AF7F-7B3E-A108-97B61F17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E9F-710A-46BD-B8A3-971519B2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31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4E73-C605-8A17-26F7-54939E02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6DB10-8D04-C135-5E8F-C0514D2C1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7FB7C-1ECA-48EB-BBDF-14F7E34A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6210-60FF-46F6-9EF9-03CE60AD777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055C-E05D-F60C-813B-64C45023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54924-9769-8EF6-AA89-3E4D6AED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E9F-710A-46BD-B8A3-971519B2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6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49473-ACDA-470B-5995-AF12A24E6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116C4-0B3A-6F40-77BC-3F97490B9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0D74A-30A6-99BB-7127-477E9408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6210-60FF-46F6-9EF9-03CE60AD777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952D-1797-E541-CDCE-9FF57A7D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F66D-8ADF-9B15-F603-3B662432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E9F-710A-46BD-B8A3-971519B2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8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898D-C695-4C55-5E19-00F5C2C0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C56A-22BF-D430-3518-C91E30C9E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D31F5-93AD-8A04-D63D-53C8D6EC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6210-60FF-46F6-9EF9-03CE60AD777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A701-E15B-5105-DA18-63CA0799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1798-66A1-A8E2-E5F1-11E36E6E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E9F-710A-46BD-B8A3-971519B2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40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A141-2506-B3C2-3162-41D97B4C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DED94-41D9-A869-60AC-F302AB683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C156-0268-AB2D-0B5D-92519822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6210-60FF-46F6-9EF9-03CE60AD777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FC96-8D21-FDDA-46EF-52217656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6A8B3-6CA7-E2B3-0528-EAE12387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E9F-710A-46BD-B8A3-971519B2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3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37FD-E7EA-3D52-99ED-2246D73F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8DA0-6A11-32BF-A8EE-C1B698CF5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892E7-0E69-A3CC-007F-D07BED2E4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BBF82-76A0-0144-1D3D-E73D98A0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6210-60FF-46F6-9EF9-03CE60AD777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AFCAD-7BF5-ADDD-BCE6-36862E68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DD2CC-B9AA-6FD1-CDCD-BFD886F9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E9F-710A-46BD-B8A3-971519B2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1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EEBD-49CD-F6E3-60DC-AFA7C28C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1BBF4-BD48-BA45-719C-75074ABBC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38158-AC92-344D-2594-BF577916D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20846-8D85-2238-B587-74A7FA768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85C03-2248-BE07-3560-BB1E7FF10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56445-44D0-15C4-F1CF-A0F3F8C6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6210-60FF-46F6-9EF9-03CE60AD777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61855-A054-91E3-25FB-81436B08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617B7-4138-FC1A-03F2-CF2B3655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E9F-710A-46BD-B8A3-971519B2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94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0FCD-BA45-10DC-EA0A-4764047E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05A6A-1215-9DD6-752D-BA80B393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6210-60FF-46F6-9EF9-03CE60AD777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B7B47-33DA-A27D-4742-B324F646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56032-0BA7-AF67-7BE6-E2FC9990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E9F-710A-46BD-B8A3-971519B2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13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BACC5-8A6C-88E7-BD9A-E1CE17DB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6210-60FF-46F6-9EF9-03CE60AD777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65720-3D39-9067-860E-CD40376C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20E0-400F-6ED4-D9D8-4B3CFF16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E9F-710A-46BD-B8A3-971519B2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33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F07D-FF26-46E4-F994-5DBDD9D7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895E-7BD5-D976-F716-912A7144A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BB7CF-3998-521F-5BA8-EDC5F7397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3E7EC-EB10-52D1-5085-08B08ACB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6210-60FF-46F6-9EF9-03CE60AD777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32BE8-74E4-5C43-C9F0-131D79BC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489ED-0109-BBB1-1B2B-FFDCE72A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E9F-710A-46BD-B8A3-971519B2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49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4ADB-63CC-6411-867B-AE97B347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C7F84-0BE2-DA2C-A81C-1D970B7CC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87017-D76C-4A2E-DEC5-87DDC63E6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0CE26-1451-2172-A67D-FBA8CF7E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6210-60FF-46F6-9EF9-03CE60AD777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EEFA2-7C6D-4C7E-2200-C6D96CB4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5347F-0331-3AFF-AC95-910BE771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EE9F-710A-46BD-B8A3-971519B2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16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64F96-6935-622B-9CFC-93B78AE6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2E63-2C61-84A4-C93D-7EA63151F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2A0A-8050-D62C-7479-B90FD33A3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36210-60FF-46F6-9EF9-03CE60AD777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99E3-8D4E-E4C0-B441-76DE4F9F4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05D1B-1946-9647-13E9-45B16968E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40EE9F-710A-46BD-B8A3-971519B2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3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0AFC3B-2C32-AFC8-192E-B2E5D1A58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93" y="2098624"/>
            <a:ext cx="3434614" cy="1689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77E12D-5A2A-8E81-5E9E-5871F0528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905" y="67459"/>
            <a:ext cx="3434614" cy="1689488"/>
          </a:xfrm>
          <a:prstGeom prst="rect">
            <a:avLst/>
          </a:prstGeom>
          <a:noFill/>
        </p:spPr>
      </p:pic>
      <p:pic>
        <p:nvPicPr>
          <p:cNvPr id="6" name="Picture 5" descr="A close up of words&#10;&#10;AI-generated content may be incorrect.">
            <a:extLst>
              <a:ext uri="{FF2B5EF4-FFF2-40B4-BE49-F238E27FC236}">
                <a16:creationId xmlns:a16="http://schemas.microsoft.com/office/drawing/2014/main" id="{ECAF46AE-0B04-17B3-0E3B-CF6879FEB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570" y="2098624"/>
            <a:ext cx="3111222" cy="1689488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BB0A4C-3B35-48CC-3466-72A2409D8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2570" y="67459"/>
            <a:ext cx="3109487" cy="1689488"/>
          </a:xfrm>
          <a:prstGeom prst="rect">
            <a:avLst/>
          </a:prstGeom>
        </p:spPr>
      </p:pic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262023B1-CBB2-27F7-F2EE-C3EB102FE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197" y="4100186"/>
            <a:ext cx="2931688" cy="2454503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977C8E-29BF-A4C9-9DC1-8D94AC297E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9" y="4009266"/>
            <a:ext cx="4441948" cy="2636345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83F32-AB3D-9E09-8DCF-436C552F359D}"/>
              </a:ext>
            </a:extLst>
          </p:cNvPr>
          <p:cNvSpPr txBox="1"/>
          <p:nvPr/>
        </p:nvSpPr>
        <p:spPr>
          <a:xfrm>
            <a:off x="0" y="228600"/>
            <a:ext cx="2072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Oluomachukwu Otuadinma,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095526-477A-AEAD-19D3-603A3F66FDD7}"/>
              </a:ext>
            </a:extLst>
          </p:cNvPr>
          <p:cNvSpPr txBox="1"/>
          <p:nvPr/>
        </p:nvSpPr>
        <p:spPr>
          <a:xfrm>
            <a:off x="1903926" y="230443"/>
            <a:ext cx="1642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ootua001@gold.ac.uk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E957C0-1887-5509-2F95-F7230F389B6F}"/>
              </a:ext>
            </a:extLst>
          </p:cNvPr>
          <p:cNvSpPr txBox="1"/>
          <p:nvPr/>
        </p:nvSpPr>
        <p:spPr>
          <a:xfrm>
            <a:off x="0" y="0"/>
            <a:ext cx="4205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ptos (Body)"/>
              </a:rPr>
              <a:t>D</a:t>
            </a:r>
            <a:r>
              <a:rPr lang="en-GB" sz="1200" b="0" i="0" dirty="0">
                <a:solidFill>
                  <a:srgbClr val="1D2125"/>
                </a:solidFill>
                <a:effectLst/>
                <a:latin typeface="Aptos (Body)"/>
              </a:rPr>
              <a:t>epartment of Computing, Goldsmiths, University of London</a:t>
            </a:r>
            <a:endParaRPr lang="en-GB" sz="1200" dirty="0">
              <a:latin typeface="Aptos (Body)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95C69-1C18-A27B-738E-B8A04C971FF1}"/>
              </a:ext>
            </a:extLst>
          </p:cNvPr>
          <p:cNvSpPr txBox="1"/>
          <p:nvPr/>
        </p:nvSpPr>
        <p:spPr>
          <a:xfrm>
            <a:off x="275519" y="627842"/>
            <a:ext cx="491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"Exploring NLP Techniques for Spam Detection: A Comparative Evaluation of Classifiers"</a:t>
            </a:r>
          </a:p>
        </p:txBody>
      </p:sp>
    </p:spTree>
    <p:extLst>
      <p:ext uri="{BB962C8B-B14F-4D97-AF65-F5344CB8AC3E}">
        <p14:creationId xmlns:p14="http://schemas.microsoft.com/office/powerpoint/2010/main" val="211269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7A8CA7-141F-6EDF-0F2C-7ABB1447A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4" y="165709"/>
            <a:ext cx="2957049" cy="2052827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00CF45-DC0A-61DF-E83B-E75BD19D8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1" y="2313243"/>
            <a:ext cx="2957049" cy="205282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ACCDE-85D6-1899-9042-D21DF21CD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2" y="4460778"/>
            <a:ext cx="2957049" cy="2052827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FFF9C-F2BB-F4FA-386C-A2C56946D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339" y="0"/>
            <a:ext cx="3544124" cy="2352495"/>
          </a:xfrm>
          <a:prstGeom prst="rect">
            <a:avLst/>
          </a:prstGeom>
          <a:noFill/>
        </p:spPr>
      </p:pic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4D6D7C38-D127-9718-2821-FC8488A09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339" y="2151265"/>
            <a:ext cx="3544124" cy="2354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graph of a forest class&#10;&#10;AI-generated content may be incorrect.">
            <a:extLst>
              <a:ext uri="{FF2B5EF4-FFF2-40B4-BE49-F238E27FC236}">
                <a16:creationId xmlns:a16="http://schemas.microsoft.com/office/drawing/2014/main" id="{0CD3D271-4C55-D736-1A88-7BBDABAA60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339" y="4383265"/>
            <a:ext cx="3544124" cy="2354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graph showing a number of different colored squares&#10;&#10;AI-generated content may be incorrect.">
            <a:extLst>
              <a:ext uri="{FF2B5EF4-FFF2-40B4-BE49-F238E27FC236}">
                <a16:creationId xmlns:a16="http://schemas.microsoft.com/office/drawing/2014/main" id="{0FA041B5-456F-B887-94AE-7671F5F06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884" y="441228"/>
            <a:ext cx="4079712" cy="2546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7647708B-D2E6-E253-E970-F3F30BF4F9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883" y="3637232"/>
            <a:ext cx="4079713" cy="2421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51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(Body)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Oluchi Otuadinma</dc:creator>
  <cp:lastModifiedBy>Oluchi Otuadinma</cp:lastModifiedBy>
  <cp:revision>1</cp:revision>
  <dcterms:created xsi:type="dcterms:W3CDTF">2025-05-10T07:33:32Z</dcterms:created>
  <dcterms:modified xsi:type="dcterms:W3CDTF">2025-05-10T10:10:07Z</dcterms:modified>
</cp:coreProperties>
</file>