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PartName="/ppt/metadata" ContentType="application/binary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5" id="2147483659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</p:sldIdLst>
  <p:sldSz cx="9144000" cy="51435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62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  <p:ext uri="http://customooxmlschemas.google.com/">
      <go:slidesCustomData xmlns:go="http://customooxmlschemas.google.com/" roundtripDataSignature="AMtx7mjHK69VWGy5a8xuUnyhGIyYS34Urg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4" name="Asher Worley" id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font" Target="fonts/ProximaNova-bold.fntdata" Id="rId20"></Relationship><Relationship Type="http://schemas.openxmlformats.org/officeDocument/2006/relationships/slide" Target="slides/slide5.xml" Id="rId11"></Relationship><Relationship Type="http://schemas.openxmlformats.org/officeDocument/2006/relationships/font" Target="fonts/ProximaNova-boldItalic.fntdata" Id="rId22"></Relationship><Relationship Type="http://schemas.openxmlformats.org/officeDocument/2006/relationships/slide" Target="slides/slide4.xml" Id="rId10"></Relationship><Relationship Type="http://schemas.openxmlformats.org/officeDocument/2006/relationships/font" Target="fonts/ProximaNova-italic.fntdata" Id="rId21"></Relationship><Relationship Type="http://schemas.openxmlformats.org/officeDocument/2006/relationships/slide" Target="slides/slide7.xml" Id="rId13"></Relationship><Relationship Type="http://schemas.openxmlformats.org/officeDocument/2006/relationships/slide" Target="slides/slide6.xml" Id="rId12"></Relationship><Relationship Type="http://schemas.openxmlformats.org/officeDocument/2006/relationships/theme" Target="theme/theme2.xml" Id="rId1"></Relationship><Relationship Type="http://schemas.openxmlformats.org/officeDocument/2006/relationships/viewProps" Target="viewProps.xml" Id="rId2"></Relationship><Relationship Type="http://schemas.openxmlformats.org/officeDocument/2006/relationships/presProps" Target="presProps.xml" Id="rId3"></Relationship><Relationship Type="http://schemas.openxmlformats.org/officeDocument/2006/relationships/commentAuthors" Target="commentAuthors.xml" Id="rId4"></Relationship><Relationship Type="http://schemas.openxmlformats.org/officeDocument/2006/relationships/slide" Target="slides/slide3.xml" Id="rId9"></Relationship><Relationship Type="http://schemas.openxmlformats.org/officeDocument/2006/relationships/slide" Target="slides/slide9.xml" Id="rId15"></Relationship><Relationship Type="http://schemas.openxmlformats.org/officeDocument/2006/relationships/slide" Target="slides/slide8.xml" Id="rId14"></Relationship><Relationship Type="http://schemas.openxmlformats.org/officeDocument/2006/relationships/slide" Target="slides/slide11.xml" Id="rId17"></Relationship><Relationship Type="http://schemas.openxmlformats.org/officeDocument/2006/relationships/slide" Target="slides/slide10.xml" Id="rId16"></Relationship><Relationship Type="http://schemas.openxmlformats.org/officeDocument/2006/relationships/slideMaster" Target="slideMasters/slideMaster1.xml" Id="rId5"></Relationship><Relationship Type="http://schemas.openxmlformats.org/officeDocument/2006/relationships/font" Target="fonts/ProximaNova-regular.fntdata" Id="rId19"></Relationship><Relationship Type="http://schemas.openxmlformats.org/officeDocument/2006/relationships/notesMaster" Target="notesMasters/notesMaster1.xml" Id="rId6"></Relationship><Relationship Type="http://schemas.openxmlformats.org/officeDocument/2006/relationships/slide" Target="slides/slide12.xml" Id="rId18"></Relationship><Relationship Type="http://schemas.openxmlformats.org/officeDocument/2006/relationships/slide" Target="slides/slide1.xml" Id="rId7"></Relationship><Relationship Type="http://schemas.openxmlformats.org/officeDocument/2006/relationships/slide" Target="slides/slide2.xml" Id="rId8"></Relationship><Relationship Target="metadata" Type="http://customschemas.google.com/relationships/presentationmetadata" Id="rId23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10-03T18:00:53.497" authorId="0" idx="1">
    <p:pos x="6000" y="0"/>
    <p:text>Also state why we cannot/it doesn't make sense to perform regression classification with EKNN and CKNN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arV5u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10-03T18:08:47.697" authorId="0" idx="2">
    <p:pos x="6000" y="0"/>
    <p:text>Optional Slide. Get rid of if time is low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arV5t4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10-03T18:08:45.897" authorId="0" idx="3">
    <p:pos x="6000" y="0"/>
    <p:text>Optional Slide. Get rid of if time is low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arV5uE"/>
      </p:ext>
    </p:extLst>
  </p:cm>
  <p:cm dt="2020-10-03T18:11:29.197" authorId="0" idx="4">
    <p:pos x="6000" y="100"/>
    <p:text>Essentially just note the difference between this and k-means clustering.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arV5t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f0dc333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f0dc333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f0dc333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df0dc333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f0dc333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f0dc333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f0dc33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f0dc33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df0dc333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df0dc33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f0dc333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f0dc33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f0dc333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f0dc333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f0dc333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f0dc333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f0dc333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f0dc333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f0dc333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f0dc333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f0dc333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f0dc333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7.xm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on k-Nearest Neighbors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Ladd and Asher Worley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Kernel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988" y="2062163"/>
            <a:ext cx="24860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will want to cut from here to the code. Be sure to show the </a:t>
            </a:r>
            <a:r>
              <a:rPr lang="en"/>
              <a:t>preprocessing, including the ten-fold cross-validation process. Show the code for all the models.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63" y="1152475"/>
            <a:ext cx="7516485" cy="3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hypothesise that a basic k-nearest neighbor model will generally perform better than any of the pared models examined.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Categorical Classification: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K-nearest neighbors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Edited k-nearest neighbors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Condensed k-nearest neighbors</a:t>
            </a:r>
            <a:endParaRPr sz="2200"/>
          </a:p>
        </p:txBody>
      </p:sp>
      <p:sp>
        <p:nvSpPr>
          <p:cNvPr id="73" name="Google Shape;73;p15"/>
          <p:cNvSpPr txBox="1"/>
          <p:nvPr/>
        </p:nvSpPr>
        <p:spPr>
          <a:xfrm>
            <a:off x="4901700" y="1152475"/>
            <a:ext cx="3930600" cy="3416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 Classification: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K-nearest neighbors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K-medoids clustering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000" y="1497713"/>
            <a:ext cx="6086001" cy="27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k-Nearest Neighbors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675" y="1152475"/>
            <a:ext cx="4284083" cy="3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Condensed k-Nearest Neighbor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077" y="1152475"/>
            <a:ext cx="4237850" cy="3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50" y="1955800"/>
            <a:ext cx="18764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975" y="1955800"/>
            <a:ext cx="18764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400" y="1955800"/>
            <a:ext cx="18764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7025" y="1955800"/>
            <a:ext cx="18764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K-Medoids Clustering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25" y="1512875"/>
            <a:ext cx="37909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Space: Euclidean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63" y="1900238"/>
            <a:ext cx="3190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