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D4529C-B204-4375-AF7B-C9709D4B58C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4529C-B204-4375-AF7B-C9709D4B58C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4529C-B204-4375-AF7B-C9709D4B58C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D4529C-B204-4375-AF7B-C9709D4B58C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D4529C-B204-4375-AF7B-C9709D4B58C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D4529C-B204-4375-AF7B-C9709D4B58C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D4529C-B204-4375-AF7B-C9709D4B58C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D4529C-B204-4375-AF7B-C9709D4B58C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4529C-B204-4375-AF7B-C9709D4B58C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4529C-B204-4375-AF7B-C9709D4B58C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D4529C-B204-4375-AF7B-C9709D4B58C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B92D3-CBCB-40BD-ADCD-87E08BA56A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4529C-B204-4375-AF7B-C9709D4B58C6}" type="datetimeFigureOut">
              <a:rPr lang="en-US" smtClean="0"/>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B92D3-CBCB-40BD-ADCD-87E08BA56A5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NETWORK TRAFFIC ANALYSIS</a:t>
            </a:r>
            <a:endParaRPr lang="en-US" b="1" dirty="0"/>
          </a:p>
        </p:txBody>
      </p:sp>
      <p:sp>
        <p:nvSpPr>
          <p:cNvPr id="3" name="Subtitle 2"/>
          <p:cNvSpPr>
            <a:spLocks noGrp="1"/>
          </p:cNvSpPr>
          <p:nvPr>
            <p:ph type="subTitle" idx="1"/>
          </p:nvPr>
        </p:nvSpPr>
        <p:spPr/>
        <p:txBody>
          <a:bodyPr/>
          <a:lstStyle/>
          <a:p>
            <a:r>
              <a:rPr lang="en-US" sz="2800" b="1" dirty="0" smtClean="0">
                <a:solidFill>
                  <a:schemeClr val="tx1"/>
                </a:solidFill>
                <a:latin typeface="+mj-lt"/>
              </a:rPr>
              <a:t>Presented by:</a:t>
            </a:r>
          </a:p>
          <a:p>
            <a:r>
              <a:rPr lang="en-US" sz="2400" dirty="0" err="1" smtClean="0">
                <a:solidFill>
                  <a:schemeClr val="tx1"/>
                </a:solidFill>
              </a:rPr>
              <a:t>M.logapriya-salem</a:t>
            </a:r>
            <a:r>
              <a:rPr lang="en-US" sz="2400" dirty="0" smtClean="0">
                <a:solidFill>
                  <a:schemeClr val="tx1"/>
                </a:solidFill>
              </a:rPr>
              <a:t> college of engineering and technology-computer science and engineering</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smtClean="0"/>
              <a:t>REFERENCES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"Practical Packet Analysis: Using </a:t>
            </a:r>
            <a:r>
              <a:rPr lang="en-US" dirty="0" err="1"/>
              <a:t>Wireshark</a:t>
            </a:r>
            <a:r>
              <a:rPr lang="en-US" dirty="0"/>
              <a:t> to Solve Real-World Network Problems" by Chris Sanders - This book provides practical guidance on using </a:t>
            </a:r>
            <a:r>
              <a:rPr lang="en-US" dirty="0" err="1"/>
              <a:t>Wireshark</a:t>
            </a:r>
            <a:r>
              <a:rPr lang="en-US" dirty="0"/>
              <a:t>, a popular network protocol analyzer, to perform network traffic analysis</a:t>
            </a:r>
            <a:r>
              <a:rPr lang="en-US" dirty="0" smtClean="0"/>
              <a:t>.</a:t>
            </a:r>
          </a:p>
          <a:p>
            <a:r>
              <a:rPr lang="en-US" dirty="0"/>
              <a:t>These references cover a range of topics related to network traffic analysis, from practical techniques using tools like </a:t>
            </a:r>
            <a:r>
              <a:rPr lang="en-US" dirty="0" err="1"/>
              <a:t>Wireshark</a:t>
            </a:r>
            <a:r>
              <a:rPr lang="en-US"/>
              <a:t> to advanced methodologies for security monitoring and intrusion detection.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PROBLEM STATEMENT</a:t>
            </a:r>
            <a:endParaRPr lang="en-US" sz="3200" b="1" dirty="0"/>
          </a:p>
        </p:txBody>
      </p:sp>
      <p:sp>
        <p:nvSpPr>
          <p:cNvPr id="3" name="Content Placeholder 2"/>
          <p:cNvSpPr>
            <a:spLocks noGrp="1"/>
          </p:cNvSpPr>
          <p:nvPr>
            <p:ph idx="1"/>
          </p:nvPr>
        </p:nvSpPr>
        <p:spPr/>
        <p:txBody>
          <a:bodyPr>
            <a:normAutofit lnSpcReduction="10000"/>
          </a:bodyPr>
          <a:lstStyle/>
          <a:p>
            <a:pPr>
              <a:buNone/>
            </a:pPr>
            <a:endParaRPr lang="en-US" dirty="0" smtClean="0"/>
          </a:p>
          <a:p>
            <a:r>
              <a:rPr lang="en-US" dirty="0"/>
              <a:t>With the proliferation of networked devices and the increasing complexity of network infrastructure, organizations face significant challenges in monitoring and managing their network traffic effectively</a:t>
            </a:r>
            <a:r>
              <a:rPr lang="en-US" dirty="0" smtClean="0"/>
              <a:t>.</a:t>
            </a:r>
          </a:p>
          <a:p>
            <a:r>
              <a:rPr lang="en-US" dirty="0" smtClean="0"/>
              <a:t> </a:t>
            </a:r>
            <a:r>
              <a:rPr lang="en-US" dirty="0"/>
              <a:t>Network traffic analysis plays a crucial role in ensuring the security, performance, and reliability of networked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PROPOSED SOLUTION</a:t>
            </a:r>
            <a:endParaRPr lang="en-US" sz="3200" b="1" dirty="0"/>
          </a:p>
        </p:txBody>
      </p:sp>
      <p:sp>
        <p:nvSpPr>
          <p:cNvPr id="3" name="Content Placeholder 2"/>
          <p:cNvSpPr>
            <a:spLocks noGrp="1"/>
          </p:cNvSpPr>
          <p:nvPr>
            <p:ph idx="1"/>
          </p:nvPr>
        </p:nvSpPr>
        <p:spPr/>
        <p:txBody>
          <a:bodyPr>
            <a:noAutofit/>
          </a:bodyPr>
          <a:lstStyle/>
          <a:p>
            <a:r>
              <a:rPr lang="en-US" dirty="0"/>
              <a:t>In the era of interconnected systems and digital dependency, effective network traffic analysis is paramount for ensuring security, performance, and reliability. </a:t>
            </a:r>
            <a:endParaRPr lang="en-US" dirty="0" smtClean="0"/>
          </a:p>
          <a:p>
            <a:r>
              <a:rPr lang="en-US" dirty="0" smtClean="0"/>
              <a:t>This </a:t>
            </a:r>
            <a:r>
              <a:rPr lang="en-US" dirty="0"/>
              <a:t>proposal outlines the design and development of a comprehensive network traffic analysis system aimed at addressing the evolving challenges of modern network environments.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SYSTEM DEVELOPMENT APPROACH</a:t>
            </a:r>
            <a:endParaRPr lang="en-US" sz="3200" b="1" dirty="0"/>
          </a:p>
        </p:txBody>
      </p:sp>
      <p:sp>
        <p:nvSpPr>
          <p:cNvPr id="3" name="Content Placeholder 2"/>
          <p:cNvSpPr>
            <a:spLocks noGrp="1"/>
          </p:cNvSpPr>
          <p:nvPr>
            <p:ph idx="1"/>
          </p:nvPr>
        </p:nvSpPr>
        <p:spPr/>
        <p:txBody>
          <a:bodyPr>
            <a:normAutofit lnSpcReduction="10000"/>
          </a:bodyPr>
          <a:lstStyle/>
          <a:p>
            <a:r>
              <a:rPr lang="en-US" dirty="0"/>
              <a:t>Here's a system development approach </a:t>
            </a:r>
            <a:r>
              <a:rPr lang="en-US" dirty="0" smtClean="0"/>
              <a:t>tailored </a:t>
            </a:r>
            <a:r>
              <a:rPr lang="en-US" dirty="0"/>
              <a:t>for network traffic analysis</a:t>
            </a:r>
            <a:r>
              <a:rPr lang="en-US" dirty="0" smtClean="0"/>
              <a:t>:</a:t>
            </a:r>
          </a:p>
          <a:p>
            <a:r>
              <a:rPr lang="en-US" dirty="0" smtClean="0"/>
              <a:t>Requirement analysis</a:t>
            </a:r>
          </a:p>
          <a:p>
            <a:r>
              <a:rPr lang="en-US" dirty="0" smtClean="0"/>
              <a:t>System design</a:t>
            </a:r>
          </a:p>
          <a:p>
            <a:r>
              <a:rPr lang="en-US" dirty="0" smtClean="0"/>
              <a:t>Implementation</a:t>
            </a:r>
          </a:p>
          <a:p>
            <a:r>
              <a:rPr lang="en-US" dirty="0" smtClean="0"/>
              <a:t>Testing</a:t>
            </a:r>
          </a:p>
          <a:p>
            <a:r>
              <a:rPr lang="en-US" dirty="0" smtClean="0"/>
              <a:t>Deployment</a:t>
            </a:r>
          </a:p>
          <a:p>
            <a:r>
              <a:rPr lang="en-US" dirty="0" err="1" smtClean="0"/>
              <a:t>Maintanance</a:t>
            </a:r>
            <a:r>
              <a:rPr lang="en-US" dirty="0" smtClean="0"/>
              <a:t> and evolution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ALGORITHM </a:t>
            </a:r>
            <a:endParaRPr lang="en-US" sz="3200" b="1" dirty="0"/>
          </a:p>
        </p:txBody>
      </p:sp>
      <p:sp>
        <p:nvSpPr>
          <p:cNvPr id="3" name="Content Placeholder 2"/>
          <p:cNvSpPr>
            <a:spLocks noGrp="1"/>
          </p:cNvSpPr>
          <p:nvPr>
            <p:ph idx="1"/>
          </p:nvPr>
        </p:nvSpPr>
        <p:spPr/>
        <p:txBody>
          <a:bodyPr>
            <a:normAutofit fontScale="77500" lnSpcReduction="20000"/>
          </a:bodyPr>
          <a:lstStyle/>
          <a:p>
            <a:r>
              <a:rPr lang="en-US" dirty="0" smtClean="0"/>
              <a:t>Data preprocessing:</a:t>
            </a:r>
          </a:p>
          <a:p>
            <a:pPr>
              <a:buNone/>
            </a:pPr>
            <a:r>
              <a:rPr lang="en-US" sz="2800" dirty="0" smtClean="0"/>
              <a:t>     Filtering</a:t>
            </a:r>
          </a:p>
          <a:p>
            <a:pPr>
              <a:buNone/>
            </a:pPr>
            <a:r>
              <a:rPr lang="en-US" sz="2800" dirty="0"/>
              <a:t> </a:t>
            </a:r>
            <a:r>
              <a:rPr lang="en-US" sz="2800" dirty="0" smtClean="0"/>
              <a:t>    Normalization</a:t>
            </a:r>
          </a:p>
          <a:p>
            <a:pPr>
              <a:buNone/>
            </a:pPr>
            <a:r>
              <a:rPr lang="en-US" sz="2800" dirty="0"/>
              <a:t> </a:t>
            </a:r>
            <a:r>
              <a:rPr lang="en-US" sz="2800" dirty="0" smtClean="0"/>
              <a:t>    feature Extraction      </a:t>
            </a:r>
            <a:endParaRPr lang="en-US" sz="2400" dirty="0" smtClean="0"/>
          </a:p>
          <a:p>
            <a:r>
              <a:rPr lang="en-US" dirty="0" smtClean="0"/>
              <a:t>Traffic classification</a:t>
            </a:r>
            <a:r>
              <a:rPr lang="en-US" sz="2800" dirty="0" smtClean="0"/>
              <a:t>:</a:t>
            </a:r>
          </a:p>
          <a:p>
            <a:pPr>
              <a:buNone/>
            </a:pPr>
            <a:r>
              <a:rPr lang="en-US" sz="2800" dirty="0"/>
              <a:t> </a:t>
            </a:r>
            <a:r>
              <a:rPr lang="en-US" sz="2800" dirty="0" smtClean="0"/>
              <a:t>    </a:t>
            </a:r>
            <a:r>
              <a:rPr lang="en-US" sz="2800" dirty="0" err="1" smtClean="0"/>
              <a:t>protocal</a:t>
            </a:r>
            <a:r>
              <a:rPr lang="en-US" sz="2800" dirty="0" smtClean="0"/>
              <a:t> identification</a:t>
            </a:r>
          </a:p>
          <a:p>
            <a:pPr>
              <a:buNone/>
            </a:pPr>
            <a:r>
              <a:rPr lang="en-US" sz="2800" dirty="0"/>
              <a:t> </a:t>
            </a:r>
            <a:r>
              <a:rPr lang="en-US" sz="2800" dirty="0" smtClean="0"/>
              <a:t>    Application identification</a:t>
            </a:r>
          </a:p>
          <a:p>
            <a:r>
              <a:rPr lang="en-US" sz="3100" dirty="0" smtClean="0"/>
              <a:t>Anomaly detection</a:t>
            </a:r>
            <a:r>
              <a:rPr lang="en-US" sz="2800" dirty="0" smtClean="0"/>
              <a:t>:</a:t>
            </a:r>
          </a:p>
          <a:p>
            <a:pPr>
              <a:buNone/>
            </a:pPr>
            <a:r>
              <a:rPr lang="en-US" sz="2800" dirty="0"/>
              <a:t> </a:t>
            </a:r>
            <a:r>
              <a:rPr lang="en-US" sz="2800" dirty="0" smtClean="0"/>
              <a:t>    Statistical methods</a:t>
            </a:r>
          </a:p>
          <a:p>
            <a:pPr>
              <a:buNone/>
            </a:pPr>
            <a:r>
              <a:rPr lang="en-US" sz="2800" dirty="0"/>
              <a:t> </a:t>
            </a:r>
            <a:r>
              <a:rPr lang="en-US" sz="2800" dirty="0" smtClean="0"/>
              <a:t>    Machine learning</a:t>
            </a:r>
          </a:p>
          <a:p>
            <a:pPr>
              <a:buNone/>
            </a:pPr>
            <a:r>
              <a:rPr lang="en-US" sz="2800" dirty="0"/>
              <a:t> </a:t>
            </a:r>
            <a:r>
              <a:rPr lang="en-US" sz="2800" dirty="0" smtClean="0"/>
              <a:t>    </a:t>
            </a:r>
            <a:r>
              <a:rPr lang="en-US" dirty="0"/>
              <a:t/>
            </a:r>
            <a:br>
              <a:rPr lang="en-US" dirty="0"/>
            </a:br>
            <a:r>
              <a:rPr lang="en-US" dirty="0" smtClean="0"/>
              <a:t>       </a:t>
            </a:r>
          </a:p>
          <a:p>
            <a:pPr>
              <a:buNone/>
            </a:pPr>
            <a:r>
              <a:rPr lang="en-US" dirty="0"/>
              <a:t> </a:t>
            </a:r>
            <a:r>
              <a:rPr lang="en-US" dirty="0" smtClean="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DEPLOYMENT</a:t>
            </a:r>
            <a:endParaRPr lang="en-US" sz="3600" b="1" dirty="0"/>
          </a:p>
        </p:txBody>
      </p:sp>
      <p:sp>
        <p:nvSpPr>
          <p:cNvPr id="3" name="Content Placeholder 2"/>
          <p:cNvSpPr>
            <a:spLocks noGrp="1"/>
          </p:cNvSpPr>
          <p:nvPr>
            <p:ph idx="1"/>
          </p:nvPr>
        </p:nvSpPr>
        <p:spPr/>
        <p:txBody>
          <a:bodyPr>
            <a:normAutofit/>
          </a:bodyPr>
          <a:lstStyle/>
          <a:p>
            <a:r>
              <a:rPr lang="en-US" sz="2800" dirty="0"/>
              <a:t>Infrastructure </a:t>
            </a:r>
            <a:r>
              <a:rPr lang="en-US" sz="2800" dirty="0" smtClean="0"/>
              <a:t>Requirements:</a:t>
            </a:r>
          </a:p>
          <a:p>
            <a:pPr>
              <a:buNone/>
            </a:pPr>
            <a:r>
              <a:rPr lang="en-US" sz="2000" dirty="0"/>
              <a:t> </a:t>
            </a:r>
            <a:r>
              <a:rPr lang="en-US" sz="2000" dirty="0" smtClean="0"/>
              <a:t>    </a:t>
            </a:r>
            <a:r>
              <a:rPr lang="en-US" sz="2400" dirty="0" smtClean="0"/>
              <a:t> Hardware</a:t>
            </a:r>
          </a:p>
          <a:p>
            <a:pPr>
              <a:buNone/>
            </a:pPr>
            <a:r>
              <a:rPr lang="en-US" sz="2800" dirty="0"/>
              <a:t> </a:t>
            </a:r>
            <a:r>
              <a:rPr lang="en-US" sz="2800" dirty="0" smtClean="0"/>
              <a:t>   </a:t>
            </a:r>
            <a:r>
              <a:rPr lang="en-US" sz="2400" dirty="0" smtClean="0"/>
              <a:t>Network </a:t>
            </a:r>
            <a:r>
              <a:rPr lang="en-US" sz="2800" dirty="0"/>
              <a:t>Taps/Span</a:t>
            </a:r>
            <a:r>
              <a:rPr lang="en-US" sz="2400" dirty="0"/>
              <a:t> </a:t>
            </a:r>
            <a:r>
              <a:rPr lang="en-US" sz="2400" dirty="0" smtClean="0"/>
              <a:t>Ports</a:t>
            </a:r>
          </a:p>
          <a:p>
            <a:r>
              <a:rPr lang="en-US" sz="2800" dirty="0"/>
              <a:t>Scalability</a:t>
            </a:r>
            <a:r>
              <a:rPr lang="en-US" sz="2800" dirty="0" smtClean="0"/>
              <a:t>:</a:t>
            </a:r>
          </a:p>
          <a:p>
            <a:pPr>
              <a:buNone/>
            </a:pPr>
            <a:r>
              <a:rPr lang="en-US" sz="2400" dirty="0"/>
              <a:t> </a:t>
            </a:r>
            <a:r>
              <a:rPr lang="en-US" sz="2400" dirty="0" smtClean="0"/>
              <a:t>    Distributed Architecture</a:t>
            </a:r>
          </a:p>
          <a:p>
            <a:pPr>
              <a:buNone/>
            </a:pPr>
            <a:r>
              <a:rPr lang="en-US" sz="2400" dirty="0"/>
              <a:t> </a:t>
            </a:r>
            <a:r>
              <a:rPr lang="en-US" sz="2400" dirty="0" smtClean="0"/>
              <a:t>    </a:t>
            </a:r>
            <a:r>
              <a:rPr lang="en-US" sz="2400" dirty="0"/>
              <a:t>Load </a:t>
            </a:r>
            <a:r>
              <a:rPr lang="en-US" sz="2400" dirty="0" smtClean="0"/>
              <a:t>Balancing</a:t>
            </a:r>
          </a:p>
          <a:p>
            <a:r>
              <a:rPr lang="en-US" sz="2800" dirty="0"/>
              <a:t>Real-time Processing</a:t>
            </a:r>
            <a:r>
              <a:rPr lang="en-US" sz="2800" dirty="0" smtClean="0"/>
              <a:t>:</a:t>
            </a:r>
          </a:p>
          <a:p>
            <a:pPr>
              <a:buNone/>
            </a:pPr>
            <a:r>
              <a:rPr lang="en-US" sz="2400" dirty="0"/>
              <a:t> </a:t>
            </a:r>
            <a:r>
              <a:rPr lang="en-US" sz="2400" dirty="0" smtClean="0"/>
              <a:t>    </a:t>
            </a:r>
            <a:r>
              <a:rPr lang="en-US" sz="2400" dirty="0"/>
              <a:t>Stream </a:t>
            </a:r>
            <a:r>
              <a:rPr lang="en-US" sz="2400" dirty="0" smtClean="0"/>
              <a:t>Processing</a:t>
            </a:r>
          </a:p>
          <a:p>
            <a:pPr>
              <a:buNone/>
            </a:pPr>
            <a:r>
              <a:rPr lang="en-US" sz="2400" dirty="0"/>
              <a:t> </a:t>
            </a:r>
            <a:r>
              <a:rPr lang="en-US" sz="2400" dirty="0" smtClean="0"/>
              <a:t>    </a:t>
            </a:r>
            <a:r>
              <a:rPr lang="en-US" sz="2400" dirty="0"/>
              <a:t>Low-Latency </a:t>
            </a:r>
            <a:r>
              <a:rPr lang="en-US" sz="2400" dirty="0" smtClean="0"/>
              <a:t>Processing</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RESULT</a:t>
            </a:r>
            <a:endParaRPr lang="en-US" sz="3600" b="1" dirty="0"/>
          </a:p>
        </p:txBody>
      </p:sp>
      <p:sp>
        <p:nvSpPr>
          <p:cNvPr id="3" name="Content Placeholder 2"/>
          <p:cNvSpPr>
            <a:spLocks noGrp="1"/>
          </p:cNvSpPr>
          <p:nvPr>
            <p:ph idx="1"/>
          </p:nvPr>
        </p:nvSpPr>
        <p:spPr/>
        <p:txBody>
          <a:bodyPr>
            <a:normAutofit lnSpcReduction="10000"/>
          </a:bodyPr>
          <a:lstStyle/>
          <a:p>
            <a:r>
              <a:rPr lang="en-US" dirty="0"/>
              <a:t>The results of network traffic analysis typically include insights and findings derived from the examination of network traffic data</a:t>
            </a:r>
            <a:r>
              <a:rPr lang="en-US" dirty="0" smtClean="0"/>
              <a:t>.</a:t>
            </a:r>
          </a:p>
          <a:p>
            <a:r>
              <a:rPr lang="en-US" dirty="0"/>
              <a:t>Overall, the results of network traffic analysis provide valuable insights into the performance, security, and usage of the network infrastructure, enabling organizations to make informed decisions, enhance security posture, and optimize network resources.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CONCLUSION</a:t>
            </a:r>
            <a:endParaRPr lang="en-US" sz="3200" b="1" dirty="0"/>
          </a:p>
        </p:txBody>
      </p:sp>
      <p:sp>
        <p:nvSpPr>
          <p:cNvPr id="3" name="Content Placeholder 2"/>
          <p:cNvSpPr>
            <a:spLocks noGrp="1"/>
          </p:cNvSpPr>
          <p:nvPr>
            <p:ph idx="1"/>
          </p:nvPr>
        </p:nvSpPr>
        <p:spPr/>
        <p:txBody>
          <a:bodyPr/>
          <a:lstStyle/>
          <a:p>
            <a:r>
              <a:rPr lang="en-US" dirty="0"/>
              <a:t>In conclusion, network traffic analysis plays a critical role in ensuring the security, performance, and reliability of modern network infrastructures</a:t>
            </a:r>
            <a:r>
              <a:rPr lang="en-US" dirty="0" smtClean="0"/>
              <a:t>.</a:t>
            </a:r>
          </a:p>
          <a:p>
            <a:r>
              <a:rPr lang="en-US" dirty="0"/>
              <a:t>In essence, network traffic analysis is a foundational element of modern </a:t>
            </a:r>
            <a:r>
              <a:rPr lang="en-US" dirty="0" err="1"/>
              <a:t>cybersecurity</a:t>
            </a:r>
            <a:r>
              <a:rPr lang="en-US" dirty="0"/>
              <a:t> and network management practices.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t>FUTURE SCOPE</a:t>
            </a:r>
            <a:endParaRPr lang="en-US" sz="3200" b="1" dirty="0"/>
          </a:p>
        </p:txBody>
      </p:sp>
      <p:sp>
        <p:nvSpPr>
          <p:cNvPr id="3" name="Content Placeholder 2"/>
          <p:cNvSpPr>
            <a:spLocks noGrp="1"/>
          </p:cNvSpPr>
          <p:nvPr>
            <p:ph idx="1"/>
          </p:nvPr>
        </p:nvSpPr>
        <p:spPr/>
        <p:txBody>
          <a:bodyPr>
            <a:normAutofit lnSpcReduction="10000"/>
          </a:bodyPr>
          <a:lstStyle/>
          <a:p>
            <a:r>
              <a:rPr lang="en-US" dirty="0"/>
              <a:t>the future scope for network traffic analysis is driven by the need for advanced threat detection, improved visibility, and proactive defense mechanisms in an increasingly complex and dynamic network environment. </a:t>
            </a:r>
            <a:endParaRPr lang="en-US" dirty="0" smtClean="0"/>
          </a:p>
          <a:p>
            <a:r>
              <a:rPr lang="en-US" dirty="0" smtClean="0"/>
              <a:t>By </a:t>
            </a:r>
            <a:r>
              <a:rPr lang="en-US" dirty="0"/>
              <a:t>embracing emerging technologies and evolving methodologies, organizations can enhance their </a:t>
            </a:r>
            <a:r>
              <a:rPr lang="en-US" dirty="0" err="1"/>
              <a:t>cybersecurity</a:t>
            </a:r>
            <a:r>
              <a:rPr lang="en-US" dirty="0"/>
              <a:t> posture and effectively mitigate evolving cyber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427</Words>
  <Application>Microsoft Office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NETWORK TRAFFIC ANALYSIS</vt:lpstr>
      <vt:lpstr>PROBLEM STATEMENT</vt:lpstr>
      <vt:lpstr>PROPOSED SOLUTION</vt:lpstr>
      <vt:lpstr>SYSTEM DEVELOPMENT APPROACH</vt:lpstr>
      <vt:lpstr>ALGORITHM </vt:lpstr>
      <vt:lpstr>DEPLOYMENT</vt:lpstr>
      <vt:lpstr>RESULT</vt:lpstr>
      <vt:lpstr>CONCLUSION</vt:lpstr>
      <vt:lpstr>FUTURE SCOPE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TRAFFIC ANALYSIS</dc:title>
  <dc:creator>This Pc</dc:creator>
  <cp:lastModifiedBy>This Pc</cp:lastModifiedBy>
  <cp:revision>14</cp:revision>
  <dcterms:created xsi:type="dcterms:W3CDTF">2024-03-25T22:11:50Z</dcterms:created>
  <dcterms:modified xsi:type="dcterms:W3CDTF">2024-03-26T00:14:32Z</dcterms:modified>
</cp:coreProperties>
</file>