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M.LOGA RANJINI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312200861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B.COM GENERAL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PACHIYAPPAS COLLEGE FOR WOMEN KPM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1007A-82F0-E30A-D758-3A0063B68D93}"/>
              </a:ext>
            </a:extLst>
          </p:cNvPr>
          <p:cNvSpPr txBox="1"/>
          <p:nvPr/>
        </p:nvSpPr>
        <p:spPr>
          <a:xfrm>
            <a:off x="739774" y="1139011"/>
            <a:ext cx="95591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Data Preparation1.1. Data </a:t>
            </a:r>
            <a:r>
              <a:rPr lang="en-US" dirty="0" err="1"/>
              <a:t>Collection:Gather</a:t>
            </a:r>
            <a:r>
              <a:rPr lang="en-US" dirty="0"/>
              <a:t> data from various sources, such as HR systems, employee surveys, and exit </a:t>
            </a:r>
            <a:r>
              <a:rPr lang="en-US" dirty="0" err="1"/>
              <a:t>interviews.Ensure</a:t>
            </a:r>
            <a:r>
              <a:rPr lang="en-US" dirty="0"/>
              <a:t> data includes key fields like employee demographics, employment history, compensation, performance, and reasons for leaving.1.2. Data </a:t>
            </a:r>
            <a:r>
              <a:rPr lang="en-US" dirty="0" err="1"/>
              <a:t>Cleaning:Remove</a:t>
            </a:r>
            <a:r>
              <a:rPr lang="en-US" dirty="0"/>
              <a:t> duplicates and correct </a:t>
            </a:r>
            <a:r>
              <a:rPr lang="en-US" dirty="0" err="1"/>
              <a:t>errors.Handle</a:t>
            </a:r>
            <a:r>
              <a:rPr lang="en-US" dirty="0"/>
              <a:t> missing values by either imputing them or excluding them from the analysis.1.3. Data </a:t>
            </a:r>
            <a:r>
              <a:rPr lang="en-US" dirty="0" err="1"/>
              <a:t>Structuring:Organize</a:t>
            </a:r>
            <a:r>
              <a:rPr lang="en-US" dirty="0"/>
              <a:t> data into a consistent </a:t>
            </a:r>
            <a:r>
              <a:rPr lang="en-US" dirty="0" err="1"/>
              <a:t>format.Create</a:t>
            </a:r>
            <a:r>
              <a:rPr lang="en-US" dirty="0"/>
              <a:t> separate sheets or tables for different data categories if needed (e.g., employee details, attrition reasons, compensation).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155D3-8888-FF00-223F-68DF0B71DD32}"/>
              </a:ext>
            </a:extLst>
          </p:cNvPr>
          <p:cNvSpPr txBox="1"/>
          <p:nvPr/>
        </p:nvSpPr>
        <p:spPr>
          <a:xfrm>
            <a:off x="739774" y="3260009"/>
            <a:ext cx="97758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Data Analysis2.1. Descriptive </a:t>
            </a:r>
            <a:r>
              <a:rPr lang="en-US" dirty="0" err="1"/>
              <a:t>Statistics:Attrition</a:t>
            </a:r>
            <a:r>
              <a:rPr lang="en-US" dirty="0"/>
              <a:t> Rates: Calculate overall and departmental attrition </a:t>
            </a:r>
            <a:r>
              <a:rPr lang="en-US" dirty="0" err="1"/>
              <a:t>rates.Demographic</a:t>
            </a:r>
            <a:r>
              <a:rPr lang="en-US" dirty="0"/>
              <a:t> Analysis: Analyze attrition by age, gender, department, job role, etc.2.2. Trend </a:t>
            </a:r>
            <a:r>
              <a:rPr lang="en-US" dirty="0" err="1"/>
              <a:t>Analysis:Historical</a:t>
            </a:r>
            <a:r>
              <a:rPr lang="en-US" dirty="0"/>
              <a:t> Trends: Identify trends over time, such as monthly or yearly attrition </a:t>
            </a:r>
            <a:r>
              <a:rPr lang="en-US" dirty="0" err="1"/>
              <a:t>rates.Seasonal</a:t>
            </a:r>
            <a:r>
              <a:rPr lang="en-US" dirty="0"/>
              <a:t> Patterns: Check for seasonal variations in attrition.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E493AD-92A3-B2D6-FB95-AAD42FE9B5EC}"/>
              </a:ext>
            </a:extLst>
          </p:cNvPr>
          <p:cNvSpPr txBox="1"/>
          <p:nvPr/>
        </p:nvSpPr>
        <p:spPr>
          <a:xfrm>
            <a:off x="739774" y="4558647"/>
            <a:ext cx="9154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2.3. Factor </a:t>
            </a:r>
            <a:r>
              <a:rPr lang="en-US" dirty="0" err="1"/>
              <a:t>Analysis:Correlation</a:t>
            </a:r>
            <a:r>
              <a:rPr lang="en-US" dirty="0"/>
              <a:t> Analysis: Determine the correlation between attrition and factors like salary, performance ratings, job </a:t>
            </a:r>
            <a:r>
              <a:rPr lang="en-US" dirty="0" err="1"/>
              <a:t>satisfaction.Segmentation</a:t>
            </a:r>
            <a:r>
              <a:rPr lang="en-US" dirty="0"/>
              <a:t>: Segment data by different factors (e.g., tenure, department) to identify pattern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EACDD5-6A91-AE4F-4117-2EA7A3667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4" y="1772180"/>
            <a:ext cx="9060656" cy="43047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1233C-7B20-1E41-1B5E-8C05D13A45C2}"/>
              </a:ext>
            </a:extLst>
          </p:cNvPr>
          <p:cNvSpPr txBox="1"/>
          <p:nvPr/>
        </p:nvSpPr>
        <p:spPr>
          <a:xfrm>
            <a:off x="928688" y="1143634"/>
            <a:ext cx="95249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</a:t>
            </a:r>
            <a:r>
              <a:rPr lang="en-US" dirty="0" err="1"/>
              <a:t>Takeaways:Comprehensive</a:t>
            </a:r>
            <a:r>
              <a:rPr lang="en-US" dirty="0"/>
              <a:t> </a:t>
            </a:r>
            <a:r>
              <a:rPr lang="en-US" dirty="0" err="1"/>
              <a:t>Analysis:The</a:t>
            </a:r>
            <a:r>
              <a:rPr lang="en-US" dirty="0"/>
              <a:t> dashboards enable a thorough examination of attrition trends, patterns, and contributing factors. This includes demographic analysis, trend analysis, and predictive </a:t>
            </a:r>
            <a:r>
              <a:rPr lang="en-US" dirty="0" err="1"/>
              <a:t>modeling.Enhanced</a:t>
            </a:r>
            <a:r>
              <a:rPr lang="en-US" dirty="0"/>
              <a:t> </a:t>
            </a:r>
            <a:r>
              <a:rPr lang="en-US" dirty="0" err="1"/>
              <a:t>Decision-Making:By</a:t>
            </a:r>
            <a:r>
              <a:rPr lang="en-US" dirty="0"/>
              <a:t> providing clear and interactive visualizations, the dashboards support informed decision-making. Users can easily explore different scenarios, identify high-risk areas, and assess the impact of potential </a:t>
            </a:r>
            <a:r>
              <a:rPr lang="en-US" dirty="0" err="1"/>
              <a:t>interventions.Proactive</a:t>
            </a:r>
            <a:r>
              <a:rPr lang="en-US" dirty="0"/>
              <a:t> </a:t>
            </a:r>
            <a:r>
              <a:rPr lang="en-US" dirty="0" err="1"/>
              <a:t>Management:The</a:t>
            </a:r>
            <a:r>
              <a:rPr lang="en-US" dirty="0"/>
              <a:t> ability to monitor real-time data and generate alerts allows for proactive management of employee attrition. This helps in addressing issues before they escalate and implementing targeted retention </a:t>
            </a:r>
            <a:r>
              <a:rPr lang="en-US" dirty="0" err="1"/>
              <a:t>strategies.User</a:t>
            </a:r>
            <a:r>
              <a:rPr lang="en-US" dirty="0"/>
              <a:t>-Friendly </a:t>
            </a:r>
            <a:r>
              <a:rPr lang="en-US" dirty="0" err="1"/>
              <a:t>Interface:Designed</a:t>
            </a:r>
            <a:r>
              <a:rPr lang="en-US" dirty="0"/>
              <a:t> to be intuitive and user-friendly, the dashboards ensure that all stakeholders, from HR managers to senior executives, can effectively utilize the data without requiring advanced technical </a:t>
            </a:r>
            <a:r>
              <a:rPr lang="en-US" dirty="0" err="1"/>
              <a:t>skills.Actionable</a:t>
            </a:r>
            <a:r>
              <a:rPr lang="en-US" dirty="0"/>
              <a:t> </a:t>
            </a:r>
            <a:r>
              <a:rPr lang="en-US" dirty="0" err="1"/>
              <a:t>Insights:The</a:t>
            </a:r>
            <a:r>
              <a:rPr lang="en-US" dirty="0"/>
              <a:t> analysis provides actionable recommendations based on the data, such as improving job satisfaction, adjusting compensation, or enhancing employee engagement programs.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1D450-A2FA-4618-8D0A-D83B824E02FC}"/>
              </a:ext>
            </a:extLst>
          </p:cNvPr>
          <p:cNvSpPr txBox="1"/>
          <p:nvPr/>
        </p:nvSpPr>
        <p:spPr>
          <a:xfrm rot="10800000" flipV="1">
            <a:off x="928688" y="4559954"/>
            <a:ext cx="8441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Ongoing </a:t>
            </a:r>
            <a:r>
              <a:rPr lang="en-US" dirty="0" err="1"/>
              <a:t>Improvement:Continuous</a:t>
            </a:r>
            <a:r>
              <a:rPr lang="en-US" dirty="0"/>
              <a:t> updates and feedback loops ensure that the dashboards remain relevant and useful. Regular data refreshes and user input help in refining the dashboards and adapting to evolving organizational needs.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attrition analysis using Excel Dashboards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700856-DE43-A77E-8F7E-35AE7AA4B9B1}"/>
              </a:ext>
            </a:extLst>
          </p:cNvPr>
          <p:cNvSpPr txBox="1"/>
          <p:nvPr/>
        </p:nvSpPr>
        <p:spPr>
          <a:xfrm>
            <a:off x="908448" y="1674674"/>
            <a:ext cx="61019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Objective:To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historical attrition data to identify trends and </a:t>
            </a:r>
            <a:r>
              <a:rPr lang="en-US" dirty="0" err="1"/>
              <a:t>patterns.To</a:t>
            </a:r>
            <a:r>
              <a:rPr lang="en-US" dirty="0"/>
              <a:t> understand the impact of various factors (e.g., department, tenure, age, job role) on employee </a:t>
            </a:r>
            <a:r>
              <a:rPr lang="en-US" dirty="0" err="1"/>
              <a:t>attrition.To</a:t>
            </a:r>
            <a:r>
              <a:rPr lang="en-US" dirty="0"/>
              <a:t> create interactive Excel dashboards that provide actionable insights and support data-driven decision-making to mitigate attrition.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63291-5E30-1E56-B983-02DD3A30A97A}"/>
              </a:ext>
            </a:extLst>
          </p:cNvPr>
          <p:cNvSpPr txBox="1"/>
          <p:nvPr/>
        </p:nvSpPr>
        <p:spPr>
          <a:xfrm>
            <a:off x="946548" y="3559850"/>
            <a:ext cx="61019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Scope:Data</a:t>
            </a:r>
            <a:r>
              <a:rPr lang="en-US" dirty="0"/>
              <a:t> </a:t>
            </a:r>
            <a:r>
              <a:rPr lang="en-US" dirty="0" err="1"/>
              <a:t>Collection:Gather</a:t>
            </a:r>
            <a:r>
              <a:rPr lang="en-US" dirty="0"/>
              <a:t> historical data on employee demographics, tenure, job roles, reasons for leaving, and other relevant </a:t>
            </a:r>
            <a:r>
              <a:rPr lang="en-US" dirty="0" err="1"/>
              <a:t>factors.Data</a:t>
            </a:r>
            <a:r>
              <a:rPr lang="en-US" dirty="0"/>
              <a:t> </a:t>
            </a:r>
            <a:r>
              <a:rPr lang="en-US" dirty="0" err="1"/>
              <a:t>Preparation:Clean</a:t>
            </a:r>
            <a:r>
              <a:rPr lang="en-US" dirty="0"/>
              <a:t> and structure the data to ensure accuracy and </a:t>
            </a:r>
            <a:r>
              <a:rPr lang="en-US" dirty="0" err="1"/>
              <a:t>consistency.Analysis:Perform</a:t>
            </a:r>
            <a:r>
              <a:rPr lang="en-US" dirty="0"/>
              <a:t> statistical analysis to identify key trends and factors associated with higher attrition </a:t>
            </a:r>
            <a:r>
              <a:rPr lang="en-US" dirty="0" err="1"/>
              <a:t>rates.Segment</a:t>
            </a:r>
            <a:r>
              <a:rPr lang="en-US" dirty="0"/>
              <a:t> the data by different dimensions such as department, age group, job role,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14412" y="4137451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F9316-C7B3-0DB7-7EFB-5EBAEC4E3D7E}"/>
              </a:ext>
            </a:extLst>
          </p:cNvPr>
          <p:cNvSpPr txBox="1"/>
          <p:nvPr/>
        </p:nvSpPr>
        <p:spPr>
          <a:xfrm>
            <a:off x="908448" y="1857375"/>
            <a:ext cx="61019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Project </a:t>
            </a:r>
            <a:r>
              <a:rPr lang="en-US" dirty="0" err="1"/>
              <a:t>ObjectivesObjective</a:t>
            </a:r>
            <a:r>
              <a:rPr lang="en-US" dirty="0"/>
              <a:t> 1: To </a:t>
            </a:r>
            <a:r>
              <a:rPr lang="en-US" dirty="0" err="1"/>
              <a:t>analyse</a:t>
            </a:r>
            <a:r>
              <a:rPr lang="en-US" dirty="0"/>
              <a:t> historical attrition data and identify trends and </a:t>
            </a:r>
            <a:r>
              <a:rPr lang="en-US" dirty="0" err="1"/>
              <a:t>patterns.Objective</a:t>
            </a:r>
            <a:r>
              <a:rPr lang="en-US" dirty="0"/>
              <a:t> 2: To understand the impact of various factors on employee </a:t>
            </a:r>
            <a:r>
              <a:rPr lang="en-US" dirty="0" err="1"/>
              <a:t>attrition.Objective</a:t>
            </a:r>
            <a:r>
              <a:rPr lang="en-US" dirty="0"/>
              <a:t> 3: To create interactive Excel dashboards for actionable insights and decision-making.2. Project </a:t>
            </a:r>
            <a:r>
              <a:rPr lang="en-US" dirty="0" err="1"/>
              <a:t>ExecutionData</a:t>
            </a:r>
            <a:r>
              <a:rPr lang="en-US" dirty="0"/>
              <a:t> </a:t>
            </a:r>
            <a:r>
              <a:rPr lang="en-US" dirty="0" err="1"/>
              <a:t>Collection:Status</a:t>
            </a:r>
            <a:r>
              <a:rPr lang="en-US" dirty="0"/>
              <a:t>: Data was collected from HR records, employee surveys, and exit </a:t>
            </a:r>
            <a:r>
              <a:rPr lang="en-US" dirty="0" err="1"/>
              <a:t>interviews.Challenges</a:t>
            </a:r>
            <a:r>
              <a:rPr lang="en-US" dirty="0"/>
              <a:t>: Data completeness and consistency issues were encountered but resolved through additional data cleaning efforts.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3D1D79-AC9E-678B-6121-9B336541C182}"/>
              </a:ext>
            </a:extLst>
          </p:cNvPr>
          <p:cNvSpPr txBox="1"/>
          <p:nvPr/>
        </p:nvSpPr>
        <p:spPr>
          <a:xfrm>
            <a:off x="908448" y="4498299"/>
            <a:ext cx="75619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Preparation:Status</a:t>
            </a:r>
            <a:r>
              <a:rPr lang="en-US" dirty="0"/>
              <a:t>: Data was cleaned and structured effectively. Redundant or inconsistent data was </a:t>
            </a:r>
            <a:r>
              <a:rPr lang="en-US" dirty="0" err="1"/>
              <a:t>addressed.Challenges</a:t>
            </a:r>
            <a:r>
              <a:rPr lang="en-US" dirty="0"/>
              <a:t>: Some historical data gaps were filled with reasonable assumptions or estimated values.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89C6F-7B84-295A-28B7-F1992AAC4494}"/>
              </a:ext>
            </a:extLst>
          </p:cNvPr>
          <p:cNvSpPr txBox="1"/>
          <p:nvPr/>
        </p:nvSpPr>
        <p:spPr>
          <a:xfrm>
            <a:off x="1062633" y="1695450"/>
            <a:ext cx="6101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HR Managers: They use the dashboards to understand attrition trends, identify high-turnover departments, and assess the effectiveness of retention </a:t>
            </a:r>
            <a:r>
              <a:rPr lang="en-US" dirty="0" err="1"/>
              <a:t>strategies.Senior</a:t>
            </a:r>
            <a:r>
              <a:rPr lang="en-US" dirty="0"/>
              <a:t> Management: They rely on dashboards for high-level insights into overall attrition rates and to make strategic decisions regarding workforce planning and resource </a:t>
            </a:r>
            <a:r>
              <a:rPr lang="en-US" dirty="0" err="1"/>
              <a:t>allocation.Recruitment</a:t>
            </a:r>
            <a:r>
              <a:rPr lang="en-US" dirty="0"/>
              <a:t> Teams: They analyze attrition data to refine recruitment strategies and address any patterns that may affect hiring </a:t>
            </a:r>
            <a:r>
              <a:rPr lang="en-US" dirty="0" err="1"/>
              <a:t>practices.Department</a:t>
            </a:r>
            <a:r>
              <a:rPr lang="en-US" dirty="0"/>
              <a:t> Heads: They use dashboards to review attrition rates within their specific departments and to implement targeted </a:t>
            </a:r>
            <a:r>
              <a:rPr lang="en-US" dirty="0" err="1"/>
              <a:t>interventions.Employee</a:t>
            </a:r>
            <a:r>
              <a:rPr lang="en-US" dirty="0"/>
              <a:t> Relations Specialists: They monitor the impact of various factors on employee satisfaction and retention, using the data to address issues proactively.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F778E-66D7-D47C-5B8F-ED083C030D52}"/>
              </a:ext>
            </a:extLst>
          </p:cNvPr>
          <p:cNvSpPr txBox="1"/>
          <p:nvPr/>
        </p:nvSpPr>
        <p:spPr>
          <a:xfrm>
            <a:off x="3050977" y="1449794"/>
            <a:ext cx="6101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solution for employee attrition analysis using Excel dashboards involves the development of an interactive and visually intuitive dashboard that provides comprehensive insights into employee attrition data. The solution </a:t>
            </a:r>
            <a:r>
              <a:rPr lang="en-US" dirty="0" err="1"/>
              <a:t>includes:Data</a:t>
            </a:r>
            <a:r>
              <a:rPr lang="en-US" dirty="0"/>
              <a:t> </a:t>
            </a:r>
            <a:r>
              <a:rPr lang="en-US" dirty="0" err="1"/>
              <a:t>Integration:Collect</a:t>
            </a:r>
            <a:r>
              <a:rPr lang="en-US" dirty="0"/>
              <a:t> and consolidate data from various sources such as HR systems, employee surveys, and exit </a:t>
            </a:r>
            <a:r>
              <a:rPr lang="en-US" dirty="0" err="1"/>
              <a:t>interviews.Data</a:t>
            </a:r>
            <a:r>
              <a:rPr lang="en-US" dirty="0"/>
              <a:t> Cleaning and </a:t>
            </a:r>
            <a:r>
              <a:rPr lang="en-US" dirty="0" err="1"/>
              <a:t>Structuring:Clean</a:t>
            </a:r>
            <a:r>
              <a:rPr lang="en-US" dirty="0"/>
              <a:t> and structure the data to ensure accuracy and consistency, making it ready for </a:t>
            </a:r>
            <a:r>
              <a:rPr lang="en-US" dirty="0" err="1"/>
              <a:t>analysis.Interactive</a:t>
            </a:r>
            <a:r>
              <a:rPr lang="en-US" dirty="0"/>
              <a:t> </a:t>
            </a:r>
            <a:r>
              <a:rPr lang="en-US" dirty="0" err="1"/>
              <a:t>Dashboards:Create</a:t>
            </a:r>
            <a:r>
              <a:rPr lang="en-US" dirty="0"/>
              <a:t> Excel dashboards with interactive elements such as slicers, filters, and pivot tables to allow users to drill down into specific aspects of the </a:t>
            </a:r>
            <a:r>
              <a:rPr lang="en-US" dirty="0" err="1"/>
              <a:t>data.Visualise</a:t>
            </a:r>
            <a:r>
              <a:rPr lang="en-US" dirty="0"/>
              <a:t> key metrics through charts and graphs, such as attrition rates by department, tenure, job role, and other relevant factors.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67A6F-CAE4-28ED-DE3E-D1D83A0EC057}"/>
              </a:ext>
            </a:extLst>
          </p:cNvPr>
          <p:cNvSpPr txBox="1"/>
          <p:nvPr/>
        </p:nvSpPr>
        <p:spPr>
          <a:xfrm>
            <a:off x="755332" y="1339840"/>
            <a:ext cx="61019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Dataset Description1. Employee </a:t>
            </a:r>
            <a:r>
              <a:rPr lang="en-US" dirty="0" err="1"/>
              <a:t>Information:Employee</a:t>
            </a:r>
            <a:r>
              <a:rPr lang="en-US" dirty="0"/>
              <a:t> ID: Unique identifier for each </a:t>
            </a:r>
            <a:r>
              <a:rPr lang="en-US" dirty="0" err="1"/>
              <a:t>employee.Name</a:t>
            </a:r>
            <a:r>
              <a:rPr lang="en-US" dirty="0"/>
              <a:t>: Employee’s full name (optional for analysis, primarily for identification).Age: Employee’s age or age </a:t>
            </a:r>
            <a:r>
              <a:rPr lang="en-US" dirty="0" err="1"/>
              <a:t>group.Gender</a:t>
            </a:r>
            <a:r>
              <a:rPr lang="en-US" dirty="0"/>
              <a:t>: Employee’s </a:t>
            </a:r>
            <a:r>
              <a:rPr lang="en-US" dirty="0" err="1"/>
              <a:t>gender.Department</a:t>
            </a:r>
            <a:r>
              <a:rPr lang="en-US" dirty="0"/>
              <a:t>: Department where the employee </a:t>
            </a:r>
            <a:r>
              <a:rPr lang="en-US" dirty="0" err="1"/>
              <a:t>works.Job</a:t>
            </a:r>
            <a:r>
              <a:rPr lang="en-US" dirty="0"/>
              <a:t> Title/Role: Employee’s current job role or </a:t>
            </a:r>
            <a:r>
              <a:rPr lang="en-US" dirty="0" err="1"/>
              <a:t>title.Location</a:t>
            </a:r>
            <a:r>
              <a:rPr lang="en-US" dirty="0"/>
              <a:t>: Geographical location of the employee (e.g., office or branch).2. Employment </a:t>
            </a:r>
            <a:r>
              <a:rPr lang="en-US" dirty="0" err="1"/>
              <a:t>Details:Hire</a:t>
            </a:r>
            <a:r>
              <a:rPr lang="en-US" dirty="0"/>
              <a:t> Date: Date when the employee was </a:t>
            </a:r>
            <a:r>
              <a:rPr lang="en-US" dirty="0" err="1"/>
              <a:t>hired.Tenure</a:t>
            </a:r>
            <a:r>
              <a:rPr lang="en-US" dirty="0"/>
              <a:t>: Length of time the employee has been with the </a:t>
            </a:r>
            <a:r>
              <a:rPr lang="en-US" dirty="0" err="1"/>
              <a:t>company.Employment</a:t>
            </a:r>
            <a:r>
              <a:rPr lang="en-US" dirty="0"/>
              <a:t> Status: Current status (e.g., active, on leave, resigned).Resignation Date: Date when the employee resigned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286EB-3C6C-ADEB-5262-448F919BC9A3}"/>
              </a:ext>
            </a:extLst>
          </p:cNvPr>
          <p:cNvSpPr txBox="1"/>
          <p:nvPr/>
        </p:nvSpPr>
        <p:spPr>
          <a:xfrm>
            <a:off x="3045024" y="1325634"/>
            <a:ext cx="61019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Wow Factor in Our Solution1. Interactive </a:t>
            </a:r>
            <a:r>
              <a:rPr lang="en-US" dirty="0" err="1"/>
              <a:t>Visualizations:Dynamic</a:t>
            </a:r>
            <a:r>
              <a:rPr lang="en-US" dirty="0"/>
              <a:t> Charts and Graphs: Incorporate interactive charts such as bar graphs, pie charts, and line graphs that update in real-time based on user </a:t>
            </a:r>
            <a:r>
              <a:rPr lang="en-US" dirty="0" err="1"/>
              <a:t>inputs.Customizable</a:t>
            </a:r>
            <a:r>
              <a:rPr lang="en-US" dirty="0"/>
              <a:t> Dashboards: Allow users to tailor the view according to their specific needs using slicers and filters to drill down into data such as department, tenure, or job role.2. Advanced Analytical </a:t>
            </a:r>
            <a:r>
              <a:rPr lang="en-US" dirty="0" err="1"/>
              <a:t>Capabilities:Trend</a:t>
            </a:r>
            <a:r>
              <a:rPr lang="en-US" dirty="0"/>
              <a:t> Analysis: Provide advanced trend analysis to forecast future attrition patterns based on historical </a:t>
            </a:r>
            <a:r>
              <a:rPr lang="en-US" dirty="0" err="1"/>
              <a:t>data.Correlation</a:t>
            </a:r>
            <a:r>
              <a:rPr lang="en-US" dirty="0"/>
              <a:t> Insights: Use statistical functions to reveal correlations between attrition and factors like salary, performance ratings, or job satisfaction.3. User-Friendly </a:t>
            </a:r>
            <a:r>
              <a:rPr lang="en-US" dirty="0" err="1"/>
              <a:t>Interface:Intuitive</a:t>
            </a:r>
            <a:r>
              <a:rPr lang="en-US" dirty="0"/>
              <a:t> Design: Ensure that dashboards are visually appealing and easy to navigate, even for users with minimal technical </a:t>
            </a:r>
            <a:r>
              <a:rPr lang="en-US" dirty="0" err="1"/>
              <a:t>skills.Guided</a:t>
            </a:r>
            <a:r>
              <a:rPr lang="en-US" dirty="0"/>
              <a:t> Insights: Include tooltips and help sections to guide users through complex data and explain key metrics and findings.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Loga ranjini m</cp:lastModifiedBy>
  <cp:revision>14</cp:revision>
  <dcterms:created xsi:type="dcterms:W3CDTF">2024-03-29T15:07:22Z</dcterms:created>
  <dcterms:modified xsi:type="dcterms:W3CDTF">2024-08-31T11:07:05Z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