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9d1f624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79d1f624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4ed32a39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e4ed32a39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4ed32a39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e4ed32a39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e4ed32a39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e4ed32a39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e4ed32a39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e4ed32a39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e4ed32a39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e4ed32a39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e4ed32a39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e4ed32a39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e4ed32a39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e4ed32a39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e4ed32a39_0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e4ed32a39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e4ed32a39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e4ed32a39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7138d3bfd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7138d3bfd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e4ed32a39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e4ed32a39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e4ed32a39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e4ed32a39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e4ed32a39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e4ed32a39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138d3bfd_1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7138d3bfd_1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138d3bfd_1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138d3bfd_1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7138d3bfd_1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7138d3bfd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4ed32a39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4ed32a39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4ed32a39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4ed32a39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73e05b95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73e05b95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e4ed32a39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e4ed32a3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3"/>
          <p:cNvSpPr txBox="1"/>
          <p:nvPr/>
        </p:nvSpPr>
        <p:spPr>
          <a:xfrm>
            <a:off x="229950" y="229950"/>
            <a:ext cx="8701500" cy="465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and Implementation of an Autonomous Sorting System Using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Mechatronics principles and AI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Name : </a:t>
            </a: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CYBER MECH INNOVATORS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: 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HADI RASOOL A V</a:t>
            </a:r>
            <a:endParaRPr sz="2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KARTHIKEYAN G</a:t>
            </a:r>
            <a:endParaRPr sz="2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LOGA PRASATH D</a:t>
            </a:r>
            <a:endParaRPr sz="2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2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Kinematics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6-axis robot’s motion is governed by inverse kinematics (IK)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9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Inverse Kinematics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b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The Jacobian-transpose method with damping avoids singularities and oscillations: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θ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θ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old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+ αJ</a:t>
            </a:r>
            <a:r>
              <a:rPr lang="en-GB" sz="23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</a:t>
            </a:r>
            <a:endParaRPr sz="2800" baseline="-25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Where: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θ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, θ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old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Updated and current joint angles (rad).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 : Jacobian matrix relating joint velocities to end-effector velocity.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 = ​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target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x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current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Position/orientation error vector.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α = 0.1 : Damping factor to limit step size.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2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3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Conveyor Dynamics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conveyor motor torque is derived from friction and roller radius: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τ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motor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 × F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friction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 × μN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Where: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= 0.05m : Roller radius.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μ = 0.3 : Coulomb friction coefficient.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 = m⋅g : Normal force ( m = object mass, g = 9.81 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m/s</a:t>
            </a:r>
            <a:r>
              <a:rPr lang="en-GB" sz="19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).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24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Sensor Processing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RGB images are converted to HSV for robust color detection: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Thresholds applied: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≤ H ≤ 10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100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≤ H ≤ 140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210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≤ H ≤ 270</a:t>
            </a:r>
            <a:r>
              <a:rPr lang="en-GB" sz="18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8" name="Google Shape;138;p24" title="Screenshot 2025-04-05 112556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5625" y="865637"/>
            <a:ext cx="4977800" cy="30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5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Timing and Speed Analysis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Cycle Time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 detection: 0.5 sec (vision processing).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pick-and-place: 7.5 sec (trajectory execution).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Speed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Joint velocities: 50% of max speed (0.2 rad/sec) for stability.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○"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Gripper actuation: 0.3 sec to open/close.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6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Workflow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0500" y="641425"/>
            <a:ext cx="4511700" cy="39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Object enters U-conveyor → Proximity sensor triggers → Conveyor stops.</a:t>
            </a: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Vision sensor captures image → Lua script processes HSV values → Classifies color.</a:t>
            </a: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red/green/blue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Robot computes IK → Grips object → Moves to target conveyor.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Else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U-conveyor resumes.</a:t>
            </a: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Target conveyor activates → Transports object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6" title="Screenshot 2025-04-05 111613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32300" y="0"/>
            <a:ext cx="4511700" cy="48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27"/>
          <p:cNvSpPr txBox="1"/>
          <p:nvPr/>
        </p:nvSpPr>
        <p:spPr>
          <a:xfrm>
            <a:off x="-250" y="0"/>
            <a:ext cx="45723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Control Algorithm Flowchart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Explanation of the Two Merge Nodes:</a:t>
            </a:r>
            <a:endParaRPr lang="en-US" altLang="en-US"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Upper Merge Node</a:t>
            </a:r>
            <a:endParaRPr lang="en-US" altLang="en-US" sz="1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merges two possible paths: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If the object has a valid color, the process follows the 	sorting path 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the color is not valid, it directly resumes the U-Conveyor. 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Lower Merge Node</a:t>
            </a:r>
            <a:endParaRPr lang="en-US" altLang="en-US" sz="1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merges both flows: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If an object is detected, it goes through the color classification and either sorting or resuming the conveyor.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If no object is detected, the U-Conveyor resumes directly.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 eaLnBrk="1" fontAlgn="auto" latinLnBrk="0" hangingPunct="1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ensures that all possible paths ultimately lead to the final end node (black circle).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8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1950" y="0"/>
            <a:ext cx="4572300" cy="48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8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8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Validation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</a:t>
            </a:r>
            <a:r>
              <a:rPr lang="en-GB" sz="19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Sensor Configuration</a:t>
            </a: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Gate Sensor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Proximity sensor at the U-conveyor entry counts incoming objects.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Ambiguity Check Sensor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Proximity sensor at the U-conveyor exit detects unclassified objects.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Gate Sensors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proximity sensors (red, green, blue) at the start of each straight conveyor count sorted objects.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</a:t>
            </a:r>
            <a:r>
              <a:rPr lang="en-GB" sz="19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Autonomy</a:t>
            </a: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Monitoring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Lua scripts log counts from all 5 sensors (input, ambiguity, red, green, blue).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 panose="02020603050405020304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Discrepancies trigger system halts or recalibration.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9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29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</a:t>
            </a:r>
            <a:r>
              <a:rPr lang="en-GB" sz="20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Metrics</a:t>
            </a:r>
            <a:endParaRPr sz="20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Count Validation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b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input objects (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must equal the sum of sorted (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ambiguous (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ambiguous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objects: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=N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 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</a:t>
            </a:r>
            <a:r>
              <a:rPr lang="en-GB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3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ambiguous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Throughput Efficiency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Efficiency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(N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sorted 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/N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)×100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3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30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and Contribution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 1 :</a:t>
            </a:r>
            <a:r>
              <a:rPr lang="en-GB" sz="16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9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HADI RASOOL A V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Simulation Setup and Sensor Integration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Contributions:</a:t>
            </a:r>
            <a:endParaRPr sz="1800" b="1">
              <a:solidFill>
                <a:srgbClr val="0071C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Simulation Environment Design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Modeled the U-shaped conveyor, straight conveyors, and 6-axis robot in CoppeliaSim.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Configured dynamic properties (e.g., friction, motor torque) to replicate real-world physics.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Sensor Integration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Programmed proximity sensors at the input gate, ambiguity checkpoint, and output gates using Lua scripting.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Integrated the vision sensor for object detection and synchronized it with conveyor start/stop logic.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3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31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and Contribution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 2 :</a:t>
            </a:r>
            <a:r>
              <a:rPr lang="en-GB" sz="16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9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KARTHIKEYAN G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Control and Kinematics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Contributions:</a:t>
            </a:r>
            <a:endParaRPr sz="1800" b="1">
              <a:solidFill>
                <a:srgbClr val="0071C5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Movement Design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Programmed the 6-axis robot’s movements using mathematical algorithms to calculate precise joint angles, ensuring smooth and stable paths.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Physics Validation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Derived conveyor motor torque (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τ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motor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 × F</a:t>
            </a:r>
            <a:r>
              <a:rPr lang="en-GB" sz="21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friction</a:t>
            </a: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r × μN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validated joint limits to prevent mechanical failures.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 limits on robot joint movements to avoid overextending or damaging the system.</a:t>
            </a:r>
            <a:endParaRPr sz="1100" b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4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design a simulation of a color-based sorting system using a 6-axis robot,         vision/proximity sensors, and dynamic conveyors in CoppeliaSim. The system must detect, classify, and sort colored objects efficiently.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Why Simulation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Cost-effective testing of complex mechatronics-AI integration.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828800" lvl="2" indent="-234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imes New Roman" panose="02020603050405020304"/>
              <a:buChar char="■"/>
            </a:pP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Risk-free validation of control algorithms and kinematics.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 hardware constraints for iterative design improvements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3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32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members and Contribution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MEMBER 3 :</a:t>
            </a:r>
            <a:r>
              <a:rPr lang="en-GB" sz="16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900" b="1">
                <a:solidFill>
                  <a:srgbClr val="0071C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LOGA PRASATH D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 Integration &amp; System Validation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Contributions: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Basic Automation</a:t>
            </a: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Developed Lua scripts for conveyor motion control and sensor-triggered workflows.</a:t>
            </a:r>
            <a:endParaRPr sz="15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Vision-Based Color Detection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Implemented HSV thresholding in Lua (Red: 0–10°, Green: 100–140°, Blue: 210–270°) for real-time color classification.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Autonomous Validation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Designed the sensor-based count validation system:</a:t>
            </a: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green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+N</a:t>
            </a:r>
            <a:r>
              <a:rPr lang="en-GB" sz="2000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ambiguous</a:t>
            </a:r>
            <a:b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33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35675" y="810850"/>
            <a:ext cx="8302200" cy="37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began with the meticulous design and simulation of an autonomous sorting system, utilizing CoppeliaSim to create a dynamic industrial environment. This foundational stage focused on configuring a U-shaped conveyor system, integrating proximity and vision sensors, and programming a 6-axis robotic arm. Emphasis was placed on replicating real-world physics, such as friction dynamics and gripper force parameters, ensuring the simulation closely mirrored industrial conditions to facilitate seamless future deployment.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subsequent phase, an AI-driven vision system was developed using Lua scripting to enable real-time color classification. By converting RGB inputs to HSV space and applying carefully calibrated hue ranges for red, green, and blue, the system achieved 95% accuracy in object detection.</a:t>
            </a:r>
            <a:endParaRPr sz="2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3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34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99375" y="459900"/>
            <a:ext cx="8326500" cy="4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Finally, the system’s autonomy and reliability were rigorously validated through a multi-sensor feedback mechanism. The 6-axis robot’s motion planning was refined to 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smooth and precise pick-and-place operations. Proximity sensors at the input, ambiguity checkpoint, and output gates ensured comprehensive object tracking, with a systematic validation framework confirming that the total input count matched the sum of sorted and ambiguous objects within a narrow margin of error.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Unique Solution Brief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80"/>
              </a:spcBef>
              <a:spcAft>
                <a:spcPts val="8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</a:t>
            </a: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75350" y="871375"/>
            <a:ext cx="8357100" cy="325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80"/>
              </a:spcBef>
              <a:spcAft>
                <a:spcPts val="8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system integrates a 6-axis robotic arm with dynamic conveyors and AI-driven vision sensing to autonomously sort colored objects in a simulated industrial environment. The U-shaped conveyor halts via a proximity sensor, triggering a vision sensor to classify objects using Lua. The 6-axis robot (chosen for its 6 degrees of freedom) is used for precise joint angles, enabling flexible pick-and-place motions even in constrained 3D spaces. This dexterity allows the robot to adapt to the U-shaped conveyor’s geometry and place objects onto three 90°-angled output conveyors (red, green, blue) without collisions. The 6-axis design outperforms simpler robots (e.g., 3-axis) by enabling omnidirectional movement, critical for handling irregular object orientations and dynamic conveyor speeds. </a:t>
            </a:r>
            <a:endParaRPr sz="19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6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Overview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The system comprises: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556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U-shaped conveyor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Delivers objects of varying colors.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Proximity sensor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Halts the conveyor upon object detection.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sensor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Captures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images for color classification.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6-axis robot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Uses inverse kinematics to pick/place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objects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straight conveyors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Transport sorted 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objects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(red, green, blue).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744575"/>
            <a:ext cx="9144003" cy="38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8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8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system architecture is divided into hardware simulation components and software control layers: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Layer (Simulated in CoppeliaSim)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U-shaped conveyor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dynamic properties.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Proximity sensor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 the conveyor’s center.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sensor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mounted above the proximity sensor.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6-axis robot 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a gripper (simulated joints and end-effector).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Three straight conveyors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(red, green, blue) positioned 90° apart.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Layer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Lua scripts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for: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AutoNum type="romanLcPeriod"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Sensor data processing (proximity, vision).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AutoNum type="romanLcPeriod"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Color classification (HSV thresholding).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AutoNum type="romanLcPeriod"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inverse kinematics (IK) and trajectory planning.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AutoNum type="romanLcPeriod"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Conveyor control (start/stop logic).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sz="17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CoppeliaSim Physics Engine</a:t>
            </a: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Simulates rigid body dynamics, friction, and motor forces.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9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9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Flow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31650" y="258700"/>
            <a:ext cx="232532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44600" y="744575"/>
            <a:ext cx="5155500" cy="414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system begins when objects enter the U-shaped conveyor, which halts upon detection by the proximity sensor. A vision sensor then captures the object's image, and a Lua script processes it using HSV color thresholds (Red: 0-10°, Green: 100-140°, Blue: 210-270°) for classification. If the color matches (red/green/blue), the 6-axis robot computes inverse kinematics (IK) trajectories to pick and place the object onto the corresponding straight conveyor. Unclassified objects continue circulating on the U-conveyor. This closed-loop workflow ensures real-time, adaptive sorting with 95% accuracy, balancing speed (8 sec/object) and precision through synchronized sensor-robot coordination.</a:t>
            </a:r>
            <a:endParaRPr sz="17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2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20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	</a:t>
            </a:r>
            <a:r>
              <a:rPr lang="en-GB" sz="19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Simulation Tools</a:t>
            </a: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CoppeliaSim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For robot modeling, sensor integration, and physics simulation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Lua Scripting</a:t>
            </a: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Implements color detection, robot control, and conveyor logic.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GB" sz="19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Development ( functional breakdown )</a:t>
            </a:r>
            <a:endParaRPr sz="19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Layer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U-shaped conveyor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Delivers cubes at 0.1 m/s.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Proximity sensor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Detects object presence (range: 0.3 m).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Processing</a:t>
            </a: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Layer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sensor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Captures 256x256 RGB images.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Lua script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Converts RGB to HSV, applies color thresholds </a:t>
            </a:r>
            <a:endParaRPr lang="en-GB"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0382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en-US" alt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(red: 0–10°, green: 100–140°, blue: 210–270°).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5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1"/>
          <p:cNvSpPr txBox="1"/>
          <p:nvPr/>
        </p:nvSpPr>
        <p:spPr>
          <a:xfrm>
            <a:off x="-250" y="0"/>
            <a:ext cx="9144000" cy="48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Control</a:t>
            </a: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Layer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6-axis robot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Uses CoppeliaSim’s IK solver (Jacobian-transpose method) to calculate joint angles.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AutoNum type="alphaLcPeriod"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Gripper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Operates with a 3-finger mechanism (force: 3 N).</a:t>
            </a:r>
            <a:endParaRPr sz="16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Layer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65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Straight conveyors</a:t>
            </a:r>
            <a:r>
              <a:rPr lang="en-GB" sz="16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Transport sorted objects at 0.1 m/s.</a:t>
            </a:r>
            <a:endParaRPr sz="165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9563</Words>
  <Application>WPS Slides</Application>
  <PresentationFormat/>
  <Paragraphs>244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HADI RASOOL A V 23ECR067</cp:lastModifiedBy>
  <cp:revision>2</cp:revision>
  <dcterms:created xsi:type="dcterms:W3CDTF">2025-04-05T08:46:44Z</dcterms:created>
  <dcterms:modified xsi:type="dcterms:W3CDTF">2025-04-05T08:48:14Z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E6A5530DCE4A4E6593F0CFD7F2D99F6D_12</vt:lpwstr>
  </property>
  <property fmtid="{D5CDD505-2E9C-101B-9397-08002B2CF9AE}" pid="3" name="KSOProductBuildVer">
    <vt:lpwstr>1033-12.2.0.20782</vt:lpwstr>
  </property>
</Properties>
</file>