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6" r:id="rId1"/>
  </p:sldMasterIdLst>
  <p:notesMasterIdLst>
    <p:notesMasterId r:id="rId22"/>
  </p:notesMasterIdLst>
  <p:handoutMasterIdLst>
    <p:handoutMasterId r:id="rId23"/>
  </p:handoutMasterIdLst>
  <p:sldIdLst>
    <p:sldId id="664" r:id="rId2"/>
    <p:sldId id="665" r:id="rId3"/>
    <p:sldId id="639" r:id="rId4"/>
    <p:sldId id="640" r:id="rId5"/>
    <p:sldId id="642" r:id="rId6"/>
    <p:sldId id="643" r:id="rId7"/>
    <p:sldId id="662" r:id="rId8"/>
    <p:sldId id="644" r:id="rId9"/>
    <p:sldId id="645" r:id="rId10"/>
    <p:sldId id="647" r:id="rId11"/>
    <p:sldId id="646" r:id="rId12"/>
    <p:sldId id="648" r:id="rId13"/>
    <p:sldId id="652" r:id="rId14"/>
    <p:sldId id="660" r:id="rId15"/>
    <p:sldId id="659" r:id="rId16"/>
    <p:sldId id="476" r:id="rId17"/>
    <p:sldId id="667" r:id="rId18"/>
    <p:sldId id="668" r:id="rId19"/>
    <p:sldId id="666" r:id="rId20"/>
    <p:sldId id="658" r:id="rId21"/>
  </p:sldIdLst>
  <p:sldSz cx="9144000" cy="6858000" type="screen4x3"/>
  <p:notesSz cx="6908800" cy="9409113"/>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CC99"/>
    <a:srgbClr val="FF9900"/>
    <a:srgbClr val="FFCC66"/>
    <a:srgbClr val="FFCC00"/>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49" autoAdjust="0"/>
    <p:restoredTop sz="86084" autoAdjust="0"/>
  </p:normalViewPr>
  <p:slideViewPr>
    <p:cSldViewPr>
      <p:cViewPr>
        <p:scale>
          <a:sx n="90" d="100"/>
          <a:sy n="90" d="100"/>
        </p:scale>
        <p:origin x="-1680" y="-138"/>
      </p:cViewPr>
      <p:guideLst>
        <p:guide orient="horz" pos="2160"/>
        <p:guide orient="horz" pos="816"/>
        <p:guide orient="horz" pos="4319"/>
        <p:guide pos="2880"/>
        <p:guide pos="1680"/>
        <p:guide pos="5376"/>
        <p:guide pos="5616"/>
        <p:guide pos="192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99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94025" cy="469900"/>
          </a:xfrm>
          <a:prstGeom prst="rect">
            <a:avLst/>
          </a:prstGeom>
          <a:noFill/>
          <a:ln w="9525">
            <a:noFill/>
            <a:miter lim="800000"/>
            <a:headEnd/>
            <a:tailEnd/>
          </a:ln>
          <a:effectLst/>
        </p:spPr>
        <p:txBody>
          <a:bodyPr vert="horz" wrap="square" lIns="93241" tIns="46621" rIns="93241" bIns="46621" numCol="1" anchor="t" anchorCtr="0" compatLnSpc="1">
            <a:prstTxWarp prst="textNoShape">
              <a:avLst/>
            </a:prstTxWarp>
          </a:bodyPr>
          <a:lstStyle>
            <a:lvl1pPr defTabSz="931863">
              <a:defRPr sz="1200"/>
            </a:lvl1pPr>
          </a:lstStyle>
          <a:p>
            <a:pPr>
              <a:defRPr/>
            </a:pPr>
            <a:endParaRPr lang="en-US"/>
          </a:p>
        </p:txBody>
      </p:sp>
      <p:sp>
        <p:nvSpPr>
          <p:cNvPr id="108547" name="Rectangle 3"/>
          <p:cNvSpPr>
            <a:spLocks noGrp="1" noChangeArrowheads="1"/>
          </p:cNvSpPr>
          <p:nvPr>
            <p:ph type="dt" sz="quarter" idx="1"/>
          </p:nvPr>
        </p:nvSpPr>
        <p:spPr bwMode="auto">
          <a:xfrm>
            <a:off x="3914775" y="0"/>
            <a:ext cx="2994025" cy="469900"/>
          </a:xfrm>
          <a:prstGeom prst="rect">
            <a:avLst/>
          </a:prstGeom>
          <a:noFill/>
          <a:ln w="9525">
            <a:noFill/>
            <a:miter lim="800000"/>
            <a:headEnd/>
            <a:tailEnd/>
          </a:ln>
          <a:effectLst/>
        </p:spPr>
        <p:txBody>
          <a:bodyPr vert="horz" wrap="square" lIns="93241" tIns="46621" rIns="93241" bIns="46621" numCol="1" anchor="t" anchorCtr="0" compatLnSpc="1">
            <a:prstTxWarp prst="textNoShape">
              <a:avLst/>
            </a:prstTxWarp>
          </a:bodyPr>
          <a:lstStyle>
            <a:lvl1pPr algn="r" defTabSz="931863">
              <a:defRPr sz="1200"/>
            </a:lvl1pPr>
          </a:lstStyle>
          <a:p>
            <a:pPr>
              <a:defRPr/>
            </a:pPr>
            <a:endParaRPr lang="en-US"/>
          </a:p>
        </p:txBody>
      </p:sp>
      <p:sp>
        <p:nvSpPr>
          <p:cNvPr id="108548" name="Rectangle 4"/>
          <p:cNvSpPr>
            <a:spLocks noGrp="1" noChangeArrowheads="1"/>
          </p:cNvSpPr>
          <p:nvPr>
            <p:ph type="ftr" sz="quarter" idx="2"/>
          </p:nvPr>
        </p:nvSpPr>
        <p:spPr bwMode="auto">
          <a:xfrm>
            <a:off x="0" y="8939213"/>
            <a:ext cx="2994025" cy="469900"/>
          </a:xfrm>
          <a:prstGeom prst="rect">
            <a:avLst/>
          </a:prstGeom>
          <a:noFill/>
          <a:ln w="9525">
            <a:noFill/>
            <a:miter lim="800000"/>
            <a:headEnd/>
            <a:tailEnd/>
          </a:ln>
          <a:effectLst/>
        </p:spPr>
        <p:txBody>
          <a:bodyPr vert="horz" wrap="square" lIns="93241" tIns="46621" rIns="93241" bIns="46621" numCol="1" anchor="b" anchorCtr="0" compatLnSpc="1">
            <a:prstTxWarp prst="textNoShape">
              <a:avLst/>
            </a:prstTxWarp>
          </a:bodyPr>
          <a:lstStyle>
            <a:lvl1pPr defTabSz="931863">
              <a:defRPr sz="1200"/>
            </a:lvl1pPr>
          </a:lstStyle>
          <a:p>
            <a:pPr>
              <a:defRPr/>
            </a:pPr>
            <a:endParaRPr lang="en-US"/>
          </a:p>
        </p:txBody>
      </p:sp>
      <p:sp>
        <p:nvSpPr>
          <p:cNvPr id="108549" name="Rectangle 5"/>
          <p:cNvSpPr>
            <a:spLocks noGrp="1" noChangeArrowheads="1"/>
          </p:cNvSpPr>
          <p:nvPr>
            <p:ph type="sldNum" sz="quarter" idx="3"/>
          </p:nvPr>
        </p:nvSpPr>
        <p:spPr bwMode="auto">
          <a:xfrm>
            <a:off x="3914775" y="8939213"/>
            <a:ext cx="2994025" cy="469900"/>
          </a:xfrm>
          <a:prstGeom prst="rect">
            <a:avLst/>
          </a:prstGeom>
          <a:noFill/>
          <a:ln w="9525">
            <a:noFill/>
            <a:miter lim="800000"/>
            <a:headEnd/>
            <a:tailEnd/>
          </a:ln>
          <a:effectLst/>
        </p:spPr>
        <p:txBody>
          <a:bodyPr vert="horz" wrap="square" lIns="93241" tIns="46621" rIns="93241" bIns="46621" numCol="1" anchor="b" anchorCtr="0" compatLnSpc="1">
            <a:prstTxWarp prst="textNoShape">
              <a:avLst/>
            </a:prstTxWarp>
          </a:bodyPr>
          <a:lstStyle>
            <a:lvl1pPr algn="r" defTabSz="931863">
              <a:defRPr sz="1200"/>
            </a:lvl1pPr>
          </a:lstStyle>
          <a:p>
            <a:pPr>
              <a:defRPr/>
            </a:pPr>
            <a:fld id="{C2DA7EBF-AE48-4729-B1B0-0CC210E72691}"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94025" cy="469900"/>
          </a:xfrm>
          <a:prstGeom prst="rect">
            <a:avLst/>
          </a:prstGeom>
          <a:noFill/>
          <a:ln w="9525">
            <a:noFill/>
            <a:miter lim="800000"/>
            <a:headEnd/>
            <a:tailEnd/>
          </a:ln>
          <a:effectLst/>
        </p:spPr>
        <p:txBody>
          <a:bodyPr vert="horz" wrap="square" lIns="93241" tIns="46621" rIns="93241" bIns="46621" numCol="1" anchor="t" anchorCtr="0" compatLnSpc="1">
            <a:prstTxWarp prst="textNoShape">
              <a:avLst/>
            </a:prstTxWarp>
          </a:bodyPr>
          <a:lstStyle>
            <a:lvl1pPr defTabSz="931863">
              <a:defRPr sz="1200"/>
            </a:lvl1pPr>
          </a:lstStyle>
          <a:p>
            <a:pPr>
              <a:defRPr/>
            </a:pPr>
            <a:endParaRPr lang="en-US"/>
          </a:p>
        </p:txBody>
      </p:sp>
      <p:sp>
        <p:nvSpPr>
          <p:cNvPr id="34819" name="Rectangle 3"/>
          <p:cNvSpPr>
            <a:spLocks noGrp="1" noChangeArrowheads="1"/>
          </p:cNvSpPr>
          <p:nvPr>
            <p:ph type="dt" idx="1"/>
          </p:nvPr>
        </p:nvSpPr>
        <p:spPr bwMode="auto">
          <a:xfrm>
            <a:off x="3914775" y="0"/>
            <a:ext cx="2994025" cy="469900"/>
          </a:xfrm>
          <a:prstGeom prst="rect">
            <a:avLst/>
          </a:prstGeom>
          <a:noFill/>
          <a:ln w="9525">
            <a:noFill/>
            <a:miter lim="800000"/>
            <a:headEnd/>
            <a:tailEnd/>
          </a:ln>
          <a:effectLst/>
        </p:spPr>
        <p:txBody>
          <a:bodyPr vert="horz" wrap="square" lIns="93241" tIns="46621" rIns="93241" bIns="46621" numCol="1" anchor="t" anchorCtr="0" compatLnSpc="1">
            <a:prstTxWarp prst="textNoShape">
              <a:avLst/>
            </a:prstTxWarp>
          </a:bodyPr>
          <a:lstStyle>
            <a:lvl1pPr algn="r" defTabSz="931863">
              <a:defRPr sz="1200"/>
            </a:lvl1pPr>
          </a:lstStyle>
          <a:p>
            <a:pPr>
              <a:defRPr/>
            </a:pPr>
            <a:endParaRPr lang="en-US"/>
          </a:p>
        </p:txBody>
      </p:sp>
      <p:sp>
        <p:nvSpPr>
          <p:cNvPr id="40964" name="Rectangle 4"/>
          <p:cNvSpPr>
            <a:spLocks noChangeArrowheads="1" noTextEdit="1"/>
          </p:cNvSpPr>
          <p:nvPr>
            <p:ph type="sldImg" idx="2"/>
          </p:nvPr>
        </p:nvSpPr>
        <p:spPr bwMode="auto">
          <a:xfrm>
            <a:off x="1104900" y="706438"/>
            <a:ext cx="4703763" cy="35274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20750" y="4468813"/>
            <a:ext cx="5067300" cy="4233862"/>
          </a:xfrm>
          <a:prstGeom prst="rect">
            <a:avLst/>
          </a:prstGeom>
          <a:noFill/>
          <a:ln w="9525">
            <a:noFill/>
            <a:miter lim="800000"/>
            <a:headEnd/>
            <a:tailEnd/>
          </a:ln>
          <a:effectLst/>
        </p:spPr>
        <p:txBody>
          <a:bodyPr vert="horz" wrap="square" lIns="93241" tIns="46621" rIns="93241" bIns="466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8939213"/>
            <a:ext cx="2994025" cy="469900"/>
          </a:xfrm>
          <a:prstGeom prst="rect">
            <a:avLst/>
          </a:prstGeom>
          <a:noFill/>
          <a:ln w="9525">
            <a:noFill/>
            <a:miter lim="800000"/>
            <a:headEnd/>
            <a:tailEnd/>
          </a:ln>
          <a:effectLst/>
        </p:spPr>
        <p:txBody>
          <a:bodyPr vert="horz" wrap="square" lIns="93241" tIns="46621" rIns="93241" bIns="46621" numCol="1" anchor="b" anchorCtr="0" compatLnSpc="1">
            <a:prstTxWarp prst="textNoShape">
              <a:avLst/>
            </a:prstTxWarp>
          </a:bodyPr>
          <a:lstStyle>
            <a:lvl1pPr defTabSz="931863">
              <a:defRPr sz="1200"/>
            </a:lvl1pPr>
          </a:lstStyle>
          <a:p>
            <a:pPr>
              <a:defRPr/>
            </a:pPr>
            <a:endParaRPr lang="en-US"/>
          </a:p>
        </p:txBody>
      </p:sp>
      <p:sp>
        <p:nvSpPr>
          <p:cNvPr id="34823" name="Rectangle 7"/>
          <p:cNvSpPr>
            <a:spLocks noGrp="1" noChangeArrowheads="1"/>
          </p:cNvSpPr>
          <p:nvPr>
            <p:ph type="sldNum" sz="quarter" idx="5"/>
          </p:nvPr>
        </p:nvSpPr>
        <p:spPr bwMode="auto">
          <a:xfrm>
            <a:off x="3914775" y="8939213"/>
            <a:ext cx="2994025" cy="469900"/>
          </a:xfrm>
          <a:prstGeom prst="rect">
            <a:avLst/>
          </a:prstGeom>
          <a:noFill/>
          <a:ln w="9525">
            <a:noFill/>
            <a:miter lim="800000"/>
            <a:headEnd/>
            <a:tailEnd/>
          </a:ln>
          <a:effectLst/>
        </p:spPr>
        <p:txBody>
          <a:bodyPr vert="horz" wrap="square" lIns="93241" tIns="46621" rIns="93241" bIns="46621" numCol="1" anchor="b" anchorCtr="0" compatLnSpc="1">
            <a:prstTxWarp prst="textNoShape">
              <a:avLst/>
            </a:prstTxWarp>
          </a:bodyPr>
          <a:lstStyle>
            <a:lvl1pPr algn="r" defTabSz="931863">
              <a:defRPr sz="1200"/>
            </a:lvl1pPr>
          </a:lstStyle>
          <a:p>
            <a:pPr>
              <a:defRPr/>
            </a:pPr>
            <a:fld id="{3B17A6DB-C96F-4DBF-884F-176424E97D3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p>
        </p:txBody>
      </p:sp>
      <p:sp>
        <p:nvSpPr>
          <p:cNvPr id="43012" name="Slide Number Placeholder 3"/>
          <p:cNvSpPr>
            <a:spLocks noGrp="1"/>
          </p:cNvSpPr>
          <p:nvPr>
            <p:ph type="sldNum" sz="quarter" idx="5"/>
          </p:nvPr>
        </p:nvSpPr>
        <p:spPr>
          <a:noFill/>
        </p:spPr>
        <p:txBody>
          <a:bodyPr/>
          <a:lstStyle/>
          <a:p>
            <a:fld id="{682ED8E7-B6FB-41E6-AA34-32C498DD0DF5}" type="slidenum">
              <a:rPr lang="en-US" smtClean="0"/>
              <a:pPr/>
              <a:t>11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pPr>
              <a:defRPr/>
            </a:pPr>
            <a:fld id="{209817AF-7FD9-4CE6-B18A-90904415329B}" type="datetimeFigureOut">
              <a:rPr lang="en-US" smtClean="0"/>
              <a:pPr>
                <a:defRPr/>
              </a:pPr>
              <a:t>4/3/2017</a:t>
            </a:fld>
            <a:endParaRPr lang="en-US" dirty="0"/>
          </a:p>
        </p:txBody>
      </p:sp>
      <p:sp>
        <p:nvSpPr>
          <p:cNvPr id="16" name="Slide Number Placeholder 15"/>
          <p:cNvSpPr>
            <a:spLocks noGrp="1"/>
          </p:cNvSpPr>
          <p:nvPr>
            <p:ph type="sldNum" sz="quarter" idx="11"/>
          </p:nvPr>
        </p:nvSpPr>
        <p:spPr/>
        <p:txBody>
          <a:bodyPr/>
          <a:lstStyle/>
          <a:p>
            <a:pPr>
              <a:defRPr/>
            </a:pPr>
            <a:endParaRPr lang="en-US"/>
          </a:p>
        </p:txBody>
      </p:sp>
      <p:sp>
        <p:nvSpPr>
          <p:cNvPr id="17" name="Footer Placeholder 16"/>
          <p:cNvSpPr>
            <a:spLocks noGrp="1"/>
          </p:cNvSpPr>
          <p:nvPr>
            <p:ph type="ftr" sz="quarter" idx="12"/>
          </p:nvPr>
        </p:nvSpPr>
        <p:spPr/>
        <p:txBody>
          <a:bodyPr/>
          <a:lstStyle/>
          <a:p>
            <a:pPr>
              <a:defRPr/>
            </a:pPr>
            <a:endParaRPr lang="en-US"/>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2F232462-8C37-44CD-8A7A-B1EA5D5729A1}" type="datetimeFigureOut">
              <a:rPr lang="en-US" smtClean="0"/>
              <a:pPr>
                <a:defRPr/>
              </a:pPr>
              <a:t>4/3/2017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endParaRPr lang="en-US"/>
          </a:p>
        </p:txBody>
      </p:sp>
    </p:spTree>
  </p:cSld>
  <p:clrMapOvr>
    <a:masterClrMapping/>
  </p:clrMapOvr>
  <p:transition>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4A87C027-4C2D-45D1-B393-63ACB5460F4B}" type="datetimeFigureOut">
              <a:rPr lang="en-US" smtClean="0"/>
              <a:pPr>
                <a:defRPr/>
              </a:pPr>
              <a:t>4/3/2017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endParaRPr lang="en-US"/>
          </a:p>
        </p:txBody>
      </p:sp>
    </p:spTree>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pPr>
              <a:defRPr/>
            </a:pPr>
            <a:fld id="{B2C88D9D-BB06-4D8D-B0D5-45AE8D571926}" type="datetimeFigureOut">
              <a:rPr lang="en-US" smtClean="0"/>
              <a:pPr>
                <a:defRPr/>
              </a:pPr>
              <a:t>4/3/2017</a:t>
            </a:fld>
            <a:endParaRPr lang="en-US" dirty="0"/>
          </a:p>
        </p:txBody>
      </p:sp>
      <p:sp>
        <p:nvSpPr>
          <p:cNvPr id="15" name="Slide Number Placeholder 14"/>
          <p:cNvSpPr>
            <a:spLocks noGrp="1"/>
          </p:cNvSpPr>
          <p:nvPr>
            <p:ph type="sldNum" sz="quarter" idx="15"/>
          </p:nvPr>
        </p:nvSpPr>
        <p:spPr/>
        <p:txBody>
          <a:bodyPr/>
          <a:lstStyle>
            <a:lvl1pPr algn="ctr">
              <a:defRPr/>
            </a:lvl1pPr>
          </a:lstStyle>
          <a:p>
            <a:pPr>
              <a:defRPr/>
            </a:pPr>
            <a:endParaRPr lang="en-US"/>
          </a:p>
        </p:txBody>
      </p:sp>
      <p:sp>
        <p:nvSpPr>
          <p:cNvPr id="16" name="Footer Placeholder 15"/>
          <p:cNvSpPr>
            <a:spLocks noGrp="1"/>
          </p:cNvSpPr>
          <p:nvPr>
            <p:ph type="ftr" sz="quarter" idx="16"/>
          </p:nvPr>
        </p:nvSpPr>
        <p:spPr/>
        <p:txBody>
          <a:bodyPr/>
          <a:lstStyle/>
          <a:p>
            <a:pPr>
              <a:defRPr/>
            </a:pPr>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D65C35F9-10DA-4EB1-9776-04B722A003FF}" type="datetimeFigureOut">
              <a:rPr lang="en-US" smtClean="0"/>
              <a:pPr>
                <a:defRPr/>
              </a:pPr>
              <a:t>4/3/2017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B8CCB435-0221-4BEB-8017-E43AE74C919C}" type="datetimeFigureOut">
              <a:rPr lang="en-US" smtClean="0"/>
              <a:pPr>
                <a:defRPr/>
              </a:pPr>
              <a:t>4/3/2017</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7" name="Date Placeholder 6"/>
          <p:cNvSpPr>
            <a:spLocks noGrp="1"/>
          </p:cNvSpPr>
          <p:nvPr>
            <p:ph type="dt" sz="half" idx="10"/>
          </p:nvPr>
        </p:nvSpPr>
        <p:spPr/>
        <p:txBody>
          <a:bodyPr/>
          <a:lstStyle/>
          <a:p>
            <a:pPr>
              <a:defRPr/>
            </a:pPr>
            <a:fld id="{CCB8E906-E155-428B-861A-16BBEB43984C}" type="datetimeFigureOut">
              <a:rPr lang="en-US" smtClean="0"/>
              <a:pPr>
                <a:defRPr/>
              </a:pPr>
              <a:t>4/3/2017</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B70CCA02-4D12-4437-9C1A-33990B3D210F}" type="datetimeFigureOut">
              <a:rPr lang="en-US" smtClean="0"/>
              <a:pPr>
                <a:defRPr/>
              </a:pPr>
              <a:t>4/3/2017</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ransition>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6CADBBD-BF35-4D96-B4AC-9D4D422907A1}" type="datetimeFigureOut">
              <a:rPr lang="en-US" smtClean="0"/>
              <a:pPr>
                <a:defRPr/>
              </a:pPr>
              <a:t>4/3/2017</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endParaRPr lang="en-US"/>
          </a:p>
        </p:txBody>
      </p:sp>
    </p:spTree>
  </p:cSld>
  <p:clrMapOvr>
    <a:masterClrMapping/>
  </p:clrMapOvr>
  <p:transition>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pPr>
              <a:defRPr/>
            </a:pPr>
            <a:fld id="{7D848A01-A1C6-43DC-BD13-C3F04B5ABB18}" type="datetimeFigureOut">
              <a:rPr lang="en-US" smtClean="0"/>
              <a:pPr>
                <a:defRPr/>
              </a:pPr>
              <a:t>4/3/2017</a:t>
            </a:fld>
            <a:endParaRPr lang="en-US" dirty="0"/>
          </a:p>
        </p:txBody>
      </p:sp>
      <p:sp>
        <p:nvSpPr>
          <p:cNvPr id="9" name="Slide Number Placeholder 8"/>
          <p:cNvSpPr>
            <a:spLocks noGrp="1"/>
          </p:cNvSpPr>
          <p:nvPr>
            <p:ph type="sldNum" sz="quarter" idx="15"/>
          </p:nvPr>
        </p:nvSpPr>
        <p:spPr/>
        <p:txBody>
          <a:bodyPr/>
          <a:lstStyle/>
          <a:p>
            <a:pPr>
              <a:defRPr/>
            </a:pPr>
            <a:endParaRPr lang="en-US"/>
          </a:p>
        </p:txBody>
      </p:sp>
      <p:sp>
        <p:nvSpPr>
          <p:cNvPr id="10" name="Footer Placeholder 9"/>
          <p:cNvSpPr>
            <a:spLocks noGrp="1"/>
          </p:cNvSpPr>
          <p:nvPr>
            <p:ph type="ftr" sz="quarter" idx="16"/>
          </p:nvPr>
        </p:nvSpPr>
        <p:spPr/>
        <p:txBody>
          <a:bodyPr/>
          <a:lstStyle/>
          <a:p>
            <a:pPr>
              <a:defRPr/>
            </a:pPr>
            <a:endParaRPr lang="en-US"/>
          </a:p>
        </p:txBody>
      </p:sp>
    </p:spTree>
  </p:cSld>
  <p:clrMapOvr>
    <a:masterClrMapping/>
  </p:clrMapOvr>
  <p:transition>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pPr>
              <a:defRPr/>
            </a:pPr>
            <a:fld id="{DFFE1663-9CFE-47F1-BA79-9D7BA2FD0984}" type="datetimeFigureOut">
              <a:rPr lang="en-US" smtClean="0"/>
              <a:pPr>
                <a:defRPr/>
              </a:pPr>
              <a:t>4/3/2017</a:t>
            </a:fld>
            <a:endParaRPr lang="en-US" dirty="0"/>
          </a:p>
        </p:txBody>
      </p:sp>
      <p:sp>
        <p:nvSpPr>
          <p:cNvPr id="9" name="Slide Number Placeholder 8"/>
          <p:cNvSpPr>
            <a:spLocks noGrp="1"/>
          </p:cNvSpPr>
          <p:nvPr>
            <p:ph type="sldNum" sz="quarter" idx="11"/>
          </p:nvPr>
        </p:nvSpPr>
        <p:spPr/>
        <p:txBody>
          <a:bodyPr/>
          <a:lstStyle/>
          <a:p>
            <a:pPr>
              <a:defRPr/>
            </a:pPr>
            <a:endParaRPr lang="en-US"/>
          </a:p>
        </p:txBody>
      </p:sp>
      <p:sp>
        <p:nvSpPr>
          <p:cNvPr id="10" name="Footer Placeholder 9"/>
          <p:cNvSpPr>
            <a:spLocks noGrp="1"/>
          </p:cNvSpPr>
          <p:nvPr>
            <p:ph type="ftr" sz="quarter" idx="12"/>
          </p:nvPr>
        </p:nvSpPr>
        <p:spPr/>
        <p:txBody>
          <a:bodyPr/>
          <a:lstStyle/>
          <a:p>
            <a:pPr>
              <a:defRPr/>
            </a:pPr>
            <a:endParaRPr lang="en-US"/>
          </a:p>
        </p:txBody>
      </p:sp>
    </p:spTree>
  </p:cSld>
  <p:clrMapOvr>
    <a:masterClrMapping/>
  </p:clrMapOvr>
  <p:transition>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pPr>
              <a:defRPr/>
            </a:pPr>
            <a:fld id="{30ED2CC6-93EB-412C-9578-F5A7F3DAF2A1}" type="datetimeFigureOut">
              <a:rPr lang="en-US" smtClean="0"/>
              <a:pPr>
                <a:defRPr/>
              </a:pPr>
              <a:t>4/3/2017</a:t>
            </a:fld>
            <a:endParaRPr lang="en-US" dirty="0">
              <a:solidFill>
                <a:schemeClr val="tx1">
                  <a:shade val="50000"/>
                </a:schemeClr>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pPr>
              <a:defRPr/>
            </a:pPr>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Lst>
  <p:transition>
    <p:random/>
  </p:transition>
  <p:timing>
    <p:tnLst>
      <p:par>
        <p:cTn id="1" dur="indefinite" restart="never" nodeType="tmRoot"/>
      </p:par>
    </p:tnLst>
  </p:timing>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971800"/>
            <a:ext cx="3657600" cy="3124200"/>
          </a:xfrm>
        </p:spPr>
        <p:txBody>
          <a:bodyPr>
            <a:noAutofit/>
          </a:bodyPr>
          <a:lstStyle/>
          <a:p>
            <a:pPr algn="just">
              <a:lnSpc>
                <a:spcPct val="150000"/>
              </a:lnSpc>
            </a:pPr>
            <a:r>
              <a:rPr lang="en-US" sz="2400" b="1" dirty="0" smtClean="0">
                <a:solidFill>
                  <a:schemeClr val="tx1"/>
                </a:solidFill>
                <a:latin typeface="Times New Roman" pitchFamily="18" charset="0"/>
                <a:cs typeface="Times New Roman" pitchFamily="18" charset="0"/>
              </a:rPr>
              <a:t>BY:</a:t>
            </a:r>
          </a:p>
          <a:p>
            <a:pPr algn="just">
              <a:lnSpc>
                <a:spcPct val="150000"/>
              </a:lnSpc>
            </a:pPr>
            <a:r>
              <a:rPr lang="en-US" sz="2400" dirty="0" smtClean="0">
                <a:solidFill>
                  <a:schemeClr val="tx1"/>
                </a:solidFill>
                <a:latin typeface="Times New Roman" pitchFamily="18" charset="0"/>
                <a:cs typeface="Times New Roman" pitchFamily="18" charset="0"/>
              </a:rPr>
              <a:t>SHANMUGAPRIYA</a:t>
            </a:r>
            <a:r>
              <a:rPr lang="en-US" sz="24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S</a:t>
            </a:r>
          </a:p>
          <a:p>
            <a:pPr algn="l">
              <a:lnSpc>
                <a:spcPct val="150000"/>
              </a:lnSpc>
            </a:pPr>
            <a:r>
              <a:rPr lang="en-US" sz="2400" dirty="0" smtClean="0">
                <a:solidFill>
                  <a:schemeClr val="tx1"/>
                </a:solidFill>
                <a:latin typeface="Times New Roman" pitchFamily="18" charset="0"/>
                <a:cs typeface="Times New Roman" pitchFamily="18" charset="0"/>
              </a:rPr>
              <a:t>NANDHINI R</a:t>
            </a:r>
            <a:r>
              <a:rPr lang="en-US" sz="2400" dirty="0" smtClean="0">
                <a:solidFill>
                  <a:schemeClr val="tx1"/>
                </a:solidFill>
                <a:latin typeface="Times New Roman" pitchFamily="18" charset="0"/>
                <a:cs typeface="Times New Roman" pitchFamily="18" charset="0"/>
              </a:rPr>
              <a:t> </a:t>
            </a:r>
            <a:endParaRPr lang="en-US" sz="2400" dirty="0" smtClean="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838200" y="457200"/>
            <a:ext cx="7543800" cy="1828800"/>
          </a:xfrm>
        </p:spPr>
        <p:txBody>
          <a:bodyPr>
            <a:noAutofit/>
          </a:bodyPr>
          <a:lstStyle/>
          <a:p>
            <a:r>
              <a:rPr lang="en-US" sz="4000" b="1" cap="none" dirty="0" smtClean="0">
                <a:latin typeface="Times New Roman" pitchFamily="18" charset="0"/>
                <a:cs typeface="Times New Roman" pitchFamily="18" charset="0"/>
              </a:rPr>
              <a:t>ONLINE ELECTRONICS SHOPPING SITE</a:t>
            </a:r>
            <a:endParaRPr lang="en-US" sz="4000" b="1" cap="none" dirty="0">
              <a:latin typeface="Times New Roman" pitchFamily="18" charset="0"/>
              <a:cs typeface="Times New Roman" pitchFamily="18" charset="0"/>
            </a:endParaRPr>
          </a:p>
        </p:txBody>
      </p:sp>
      <p:sp>
        <p:nvSpPr>
          <p:cNvPr id="4" name="TextBox 3"/>
          <p:cNvSpPr txBox="1"/>
          <p:nvPr/>
        </p:nvSpPr>
        <p:spPr>
          <a:xfrm>
            <a:off x="4114800" y="2895600"/>
            <a:ext cx="4495800" cy="2862322"/>
          </a:xfrm>
          <a:prstGeom prst="rect">
            <a:avLst/>
          </a:prstGeom>
          <a:noFill/>
        </p:spPr>
        <p:txBody>
          <a:bodyPr wrap="square" rtlCol="0">
            <a:spAutoFit/>
          </a:bodyPr>
          <a:lstStyle/>
          <a:p>
            <a:pPr>
              <a:lnSpc>
                <a:spcPct val="150000"/>
              </a:lnSpc>
            </a:pPr>
            <a:r>
              <a:rPr lang="en-US" sz="2400" b="1" dirty="0" smtClean="0">
                <a:latin typeface="Times New Roman" pitchFamily="18" charset="0"/>
                <a:cs typeface="Times New Roman" pitchFamily="18" charset="0"/>
              </a:rPr>
              <a:t>GUIDED BY:</a:t>
            </a:r>
          </a:p>
          <a:p>
            <a:pPr>
              <a:lnSpc>
                <a:spcPct val="150000"/>
              </a:lnSpc>
            </a:pPr>
            <a:r>
              <a:rPr lang="en-US" sz="2400" dirty="0" smtClean="0">
                <a:latin typeface="Times New Roman" pitchFamily="18" charset="0"/>
                <a:cs typeface="Times New Roman" pitchFamily="18" charset="0"/>
              </a:rPr>
              <a:t>MRS. S. PUSHPALATHA</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M.E.,</a:t>
            </a:r>
          </a:p>
          <a:p>
            <a:pPr>
              <a:lnSpc>
                <a:spcPct val="150000"/>
              </a:lnSpc>
            </a:pPr>
            <a:r>
              <a:rPr lang="en-US" sz="2400" dirty="0" smtClean="0">
                <a:latin typeface="Times New Roman" pitchFamily="18" charset="0"/>
                <a:cs typeface="Times New Roman" pitchFamily="18" charset="0"/>
              </a:rPr>
              <a:t>ASSOCIATE PROFESSOR,</a:t>
            </a:r>
          </a:p>
          <a:p>
            <a:pPr>
              <a:lnSpc>
                <a:spcPct val="150000"/>
              </a:lnSpc>
            </a:pPr>
            <a:r>
              <a:rPr lang="en-US" sz="2400" dirty="0" smtClean="0">
                <a:latin typeface="Times New Roman" pitchFamily="18" charset="0"/>
                <a:cs typeface="Times New Roman" pitchFamily="18" charset="0"/>
              </a:rPr>
              <a:t>DEPARTMENT OF CSE,</a:t>
            </a:r>
          </a:p>
          <a:p>
            <a:pPr>
              <a:lnSpc>
                <a:spcPct val="150000"/>
              </a:lnSpc>
            </a:pPr>
            <a:r>
              <a:rPr lang="en-US" sz="2400" dirty="0" smtClean="0">
                <a:latin typeface="Times New Roman" pitchFamily="18" charset="0"/>
                <a:cs typeface="Times New Roman" pitchFamily="18" charset="0"/>
              </a:rPr>
              <a:t>PSNACET.</a:t>
            </a:r>
            <a:endParaRPr lang="en-US" sz="2400" dirty="0">
              <a:latin typeface="Times New Roman" pitchFamily="18" charset="0"/>
              <a:cs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ubtitle 4"/>
          <p:cNvSpPr>
            <a:spLocks noGrp="1"/>
          </p:cNvSpPr>
          <p:nvPr>
            <p:ph type="subTitle" idx="1"/>
          </p:nvPr>
        </p:nvSpPr>
        <p:spPr>
          <a:xfrm>
            <a:off x="228600" y="304800"/>
            <a:ext cx="8610600" cy="4676775"/>
          </a:xfrm>
        </p:spPr>
        <p:txBody>
          <a:bodyPr>
            <a:normAutofit fontScale="92500" lnSpcReduction="10000"/>
          </a:bodyPr>
          <a:lstStyle/>
          <a:p>
            <a:pPr marR="0" algn="l" eaLnBrk="1" hangingPunct="1"/>
            <a:endParaRPr lang="en-US" sz="2800" b="1" smtClean="0"/>
          </a:p>
          <a:p>
            <a:pPr marR="0" algn="l" eaLnBrk="1" hangingPunct="1"/>
            <a:endParaRPr lang="en-US" sz="2800" b="1" smtClean="0"/>
          </a:p>
          <a:p>
            <a:pPr marR="0" algn="l" eaLnBrk="1" hangingPunct="1">
              <a:buClr>
                <a:srgbClr val="C00000"/>
              </a:buClr>
              <a:buFont typeface="Wingdings" pitchFamily="2" charset="2"/>
              <a:buChar char="v"/>
            </a:pPr>
            <a:r>
              <a:rPr lang="en-US" sz="2800" b="1" smtClean="0"/>
              <a:t>Online shopping is a well-known company serving Indians and others, with a variety of All Products  these include laptop, harddisk, Pan drive, cabels,network Cabinets and switches.</a:t>
            </a:r>
          </a:p>
          <a:p>
            <a:pPr marR="0" algn="l" eaLnBrk="1" hangingPunct="1">
              <a:buClr>
                <a:srgbClr val="C00000"/>
              </a:buClr>
              <a:buFont typeface="Wingdings" pitchFamily="2" charset="2"/>
              <a:buChar char="v"/>
            </a:pPr>
            <a:endParaRPr lang="en-US" sz="2800" b="1" smtClean="0"/>
          </a:p>
          <a:p>
            <a:pPr marR="0" algn="l" eaLnBrk="1" hangingPunct="1">
              <a:buClr>
                <a:srgbClr val="C00000"/>
              </a:buClr>
              <a:buFont typeface="Wingdings" pitchFamily="2" charset="2"/>
              <a:buChar char="v"/>
            </a:pPr>
            <a:r>
              <a:rPr lang="en-US" sz="2800" b="1" smtClean="0"/>
              <a:t>This project is that it is a B2C E- Commerce site    which means that online money transactions is taking place between Consumer and Business house.</a:t>
            </a:r>
          </a:p>
          <a:p>
            <a:pPr marR="0" eaLnBrk="1" hangingPunct="1"/>
            <a:endParaRPr lang="en-US" smtClean="0"/>
          </a:p>
        </p:txBody>
      </p:sp>
      <p:sp>
        <p:nvSpPr>
          <p:cNvPr id="4" name="Title 3"/>
          <p:cNvSpPr>
            <a:spLocks noGrp="1"/>
          </p:cNvSpPr>
          <p:nvPr>
            <p:ph type="ctrTitle"/>
          </p:nvPr>
        </p:nvSpPr>
        <p:spPr/>
        <p:txBody>
          <a:bodyPr/>
          <a:lstStyle/>
          <a:p>
            <a:pPr marL="0" lvl="6" algn="r">
              <a:defRPr/>
            </a:pPr>
            <a:r>
              <a:rPr lang="en-US" b="1" dirty="0" smtClean="0"/>
              <a:t/>
            </a:r>
            <a:br>
              <a:rPr lang="en-US" b="1" dirty="0" smtClean="0"/>
            </a:br>
            <a:endParaRPr lang="en-US" dirty="0" smtClean="0"/>
          </a:p>
        </p:txBody>
      </p:sp>
    </p:spTree>
  </p:cSld>
  <p:clrMapOvr>
    <a:masterClrMapping/>
  </p:clrMapOvr>
  <p:transition>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 y="228600"/>
            <a:ext cx="8915400" cy="6019800"/>
          </a:xfrm>
        </p:spPr>
        <p:txBody>
          <a:bodyPr>
            <a:noAutofit/>
          </a:bodyPr>
          <a:lstStyle/>
          <a:p>
            <a:pPr algn="l" eaLnBrk="1" hangingPunct="1">
              <a:buClr>
                <a:srgbClr val="FF0000"/>
              </a:buClr>
              <a:buFont typeface="Wingdings" pitchFamily="2" charset="2"/>
              <a:buChar char="v"/>
              <a:defRPr/>
            </a:pPr>
            <a:r>
              <a:rPr lang="en-US" sz="2800" dirty="0" smtClean="0">
                <a:solidFill>
                  <a:schemeClr val="accent6">
                    <a:lumMod val="20000"/>
                    <a:lumOff val="80000"/>
                  </a:schemeClr>
                </a:solidFill>
              </a:rPr>
              <a:t> </a:t>
            </a:r>
            <a:br>
              <a:rPr lang="en-US" sz="2800" dirty="0" smtClean="0">
                <a:solidFill>
                  <a:schemeClr val="accent6">
                    <a:lumMod val="20000"/>
                    <a:lumOff val="80000"/>
                  </a:schemeClr>
                </a:solidFill>
              </a:rPr>
            </a:br>
            <a:r>
              <a:rPr lang="en-US" sz="2800" dirty="0" smtClean="0">
                <a:solidFill>
                  <a:schemeClr val="accent6">
                    <a:lumMod val="20000"/>
                    <a:lumOff val="80000"/>
                  </a:schemeClr>
                </a:solidFill>
              </a:rPr>
              <a:t/>
            </a:r>
            <a:br>
              <a:rPr lang="en-US" sz="2800" dirty="0" smtClean="0">
                <a:solidFill>
                  <a:schemeClr val="accent6">
                    <a:lumMod val="20000"/>
                    <a:lumOff val="80000"/>
                  </a:schemeClr>
                </a:solidFill>
              </a:rPr>
            </a:br>
            <a:r>
              <a:rPr lang="en-US" sz="2800" dirty="0" smtClean="0">
                <a:solidFill>
                  <a:schemeClr val="accent6">
                    <a:lumMod val="20000"/>
                    <a:lumOff val="80000"/>
                  </a:schemeClr>
                </a:solidFill>
              </a:rPr>
              <a:t/>
            </a:r>
            <a:br>
              <a:rPr lang="en-US" sz="2800" dirty="0" smtClean="0">
                <a:solidFill>
                  <a:schemeClr val="accent6">
                    <a:lumMod val="20000"/>
                    <a:lumOff val="80000"/>
                  </a:schemeClr>
                </a:solidFill>
              </a:rPr>
            </a:br>
            <a:r>
              <a:rPr lang="en-US" sz="2800" dirty="0" smtClean="0">
                <a:solidFill>
                  <a:schemeClr val="accent6">
                    <a:lumMod val="20000"/>
                    <a:lumOff val="80000"/>
                  </a:schemeClr>
                </a:solidFill>
              </a:rPr>
              <a:t/>
            </a:r>
            <a:br>
              <a:rPr lang="en-US" sz="2800" dirty="0" smtClean="0">
                <a:solidFill>
                  <a:schemeClr val="accent6">
                    <a:lumMod val="20000"/>
                    <a:lumOff val="80000"/>
                  </a:schemeClr>
                </a:solidFill>
              </a:rPr>
            </a:br>
            <a:r>
              <a:rPr lang="en-US" sz="2800" dirty="0" smtClean="0">
                <a:solidFill>
                  <a:schemeClr val="accent6">
                    <a:lumMod val="20000"/>
                    <a:lumOff val="80000"/>
                  </a:schemeClr>
                </a:solidFill>
              </a:rPr>
              <a:t/>
            </a:r>
            <a:br>
              <a:rPr lang="en-US" sz="2800" dirty="0" smtClean="0">
                <a:solidFill>
                  <a:schemeClr val="accent6">
                    <a:lumMod val="20000"/>
                    <a:lumOff val="80000"/>
                  </a:schemeClr>
                </a:solidFill>
              </a:rPr>
            </a:br>
            <a:r>
              <a:rPr lang="en-US" sz="2800" dirty="0" smtClean="0">
                <a:solidFill>
                  <a:schemeClr val="accent6">
                    <a:lumMod val="20000"/>
                    <a:lumOff val="80000"/>
                  </a:schemeClr>
                </a:solidFill>
              </a:rPr>
              <a:t/>
            </a:r>
            <a:br>
              <a:rPr lang="en-US" sz="2800" dirty="0" smtClean="0">
                <a:solidFill>
                  <a:schemeClr val="accent6">
                    <a:lumMod val="20000"/>
                    <a:lumOff val="80000"/>
                  </a:schemeClr>
                </a:solidFill>
              </a:rPr>
            </a:br>
            <a:r>
              <a:rPr lang="en-US" sz="2800" dirty="0" smtClean="0">
                <a:solidFill>
                  <a:schemeClr val="accent6">
                    <a:lumMod val="20000"/>
                    <a:lumOff val="80000"/>
                  </a:schemeClr>
                </a:solidFill>
              </a:rPr>
              <a:t/>
            </a:r>
            <a:br>
              <a:rPr lang="en-US" sz="2800" dirty="0" smtClean="0">
                <a:solidFill>
                  <a:schemeClr val="accent6">
                    <a:lumMod val="20000"/>
                    <a:lumOff val="80000"/>
                  </a:schemeClr>
                </a:solidFill>
              </a:rPr>
            </a:br>
            <a:r>
              <a:rPr lang="en-US" sz="2800" dirty="0" smtClean="0">
                <a:solidFill>
                  <a:schemeClr val="accent6">
                    <a:lumMod val="20000"/>
                    <a:lumOff val="80000"/>
                  </a:schemeClr>
                </a:solidFill>
              </a:rPr>
              <a:t/>
            </a:r>
            <a:br>
              <a:rPr lang="en-US" sz="2800" dirty="0" smtClean="0">
                <a:solidFill>
                  <a:schemeClr val="accent6">
                    <a:lumMod val="20000"/>
                    <a:lumOff val="80000"/>
                  </a:schemeClr>
                </a:solidFill>
              </a:rPr>
            </a:br>
            <a:r>
              <a:rPr lang="en-US" sz="2800" dirty="0" smtClean="0">
                <a:solidFill>
                  <a:schemeClr val="accent6">
                    <a:lumMod val="20000"/>
                    <a:lumOff val="80000"/>
                  </a:schemeClr>
                </a:solidFill>
              </a:rPr>
              <a:t/>
            </a:r>
            <a:br>
              <a:rPr lang="en-US" sz="2800" dirty="0" smtClean="0">
                <a:solidFill>
                  <a:schemeClr val="accent6">
                    <a:lumMod val="20000"/>
                    <a:lumOff val="80000"/>
                  </a:schemeClr>
                </a:solidFill>
              </a:rPr>
            </a:br>
            <a:r>
              <a:rPr lang="en-US" sz="2800" dirty="0" smtClean="0">
                <a:solidFill>
                  <a:schemeClr val="accent6">
                    <a:lumMod val="20000"/>
                    <a:lumOff val="80000"/>
                  </a:schemeClr>
                </a:solidFill>
              </a:rPr>
              <a:t/>
            </a:r>
            <a:br>
              <a:rPr lang="en-US" sz="2800" dirty="0" smtClean="0">
                <a:solidFill>
                  <a:schemeClr val="accent6">
                    <a:lumMod val="20000"/>
                    <a:lumOff val="80000"/>
                  </a:schemeClr>
                </a:solidFill>
              </a:rPr>
            </a:br>
            <a:r>
              <a:rPr lang="en-US" sz="2800" dirty="0" smtClean="0">
                <a:solidFill>
                  <a:schemeClr val="accent6">
                    <a:lumMod val="20000"/>
                    <a:lumOff val="80000"/>
                  </a:schemeClr>
                </a:solidFill>
              </a:rPr>
              <a:t/>
            </a:r>
            <a:br>
              <a:rPr lang="en-US" sz="2800" dirty="0" smtClean="0">
                <a:solidFill>
                  <a:schemeClr val="accent6">
                    <a:lumMod val="20000"/>
                    <a:lumOff val="80000"/>
                  </a:schemeClr>
                </a:solidFill>
              </a:rPr>
            </a:br>
            <a:r>
              <a:rPr lang="en-US" sz="2800" dirty="0" smtClean="0">
                <a:solidFill>
                  <a:schemeClr val="accent6">
                    <a:lumMod val="20000"/>
                    <a:lumOff val="80000"/>
                  </a:schemeClr>
                </a:solidFill>
              </a:rPr>
              <a:t/>
            </a:r>
            <a:br>
              <a:rPr lang="en-US" sz="2800" dirty="0" smtClean="0">
                <a:solidFill>
                  <a:schemeClr val="accent6">
                    <a:lumMod val="20000"/>
                    <a:lumOff val="80000"/>
                  </a:schemeClr>
                </a:solidFill>
              </a:rPr>
            </a:br>
            <a:r>
              <a:rPr lang="en-US" sz="2800" dirty="0" smtClean="0">
                <a:solidFill>
                  <a:schemeClr val="accent6">
                    <a:lumMod val="20000"/>
                    <a:lumOff val="80000"/>
                  </a:schemeClr>
                </a:solidFill>
              </a:rPr>
              <a:t/>
            </a:r>
            <a:br>
              <a:rPr lang="en-US" sz="2800" dirty="0" smtClean="0">
                <a:solidFill>
                  <a:schemeClr val="accent6">
                    <a:lumMod val="20000"/>
                    <a:lumOff val="80000"/>
                  </a:schemeClr>
                </a:solidFill>
              </a:rPr>
            </a:br>
            <a:r>
              <a:rPr lang="en-US" sz="2800" dirty="0" smtClean="0">
                <a:solidFill>
                  <a:schemeClr val="accent6">
                    <a:lumMod val="20000"/>
                    <a:lumOff val="80000"/>
                  </a:schemeClr>
                </a:solidFill>
              </a:rPr>
              <a:t/>
            </a:r>
            <a:br>
              <a:rPr lang="en-US" sz="2800" dirty="0" smtClean="0">
                <a:solidFill>
                  <a:schemeClr val="accent6">
                    <a:lumMod val="20000"/>
                    <a:lumOff val="80000"/>
                  </a:schemeClr>
                </a:solidFill>
              </a:rPr>
            </a:br>
            <a:r>
              <a:rPr lang="en-US" sz="2800" dirty="0" smtClean="0">
                <a:solidFill>
                  <a:schemeClr val="accent6">
                    <a:lumMod val="20000"/>
                    <a:lumOff val="80000"/>
                  </a:schemeClr>
                </a:solidFill>
              </a:rPr>
              <a:t/>
            </a:r>
            <a:br>
              <a:rPr lang="en-US" sz="2800" dirty="0" smtClean="0">
                <a:solidFill>
                  <a:schemeClr val="accent6">
                    <a:lumMod val="20000"/>
                    <a:lumOff val="80000"/>
                  </a:schemeClr>
                </a:solidFill>
              </a:rPr>
            </a:br>
            <a:r>
              <a:rPr lang="en-US" sz="2800" dirty="0" smtClean="0">
                <a:solidFill>
                  <a:schemeClr val="accent6">
                    <a:lumMod val="20000"/>
                    <a:lumOff val="80000"/>
                  </a:schemeClr>
                </a:solidFill>
              </a:rPr>
              <a:t/>
            </a:r>
            <a:br>
              <a:rPr lang="en-US" sz="2800" dirty="0" smtClean="0">
                <a:solidFill>
                  <a:schemeClr val="accent6">
                    <a:lumMod val="20000"/>
                    <a:lumOff val="80000"/>
                  </a:schemeClr>
                </a:solidFill>
              </a:rPr>
            </a:br>
            <a:r>
              <a:rPr lang="en-US" sz="2800" dirty="0" smtClean="0">
                <a:solidFill>
                  <a:schemeClr val="accent6">
                    <a:lumMod val="20000"/>
                    <a:lumOff val="80000"/>
                  </a:schemeClr>
                </a:solidFill>
              </a:rPr>
              <a:t> </a:t>
            </a:r>
            <a:br>
              <a:rPr lang="en-US" sz="2800" dirty="0" smtClean="0">
                <a:solidFill>
                  <a:schemeClr val="accent6">
                    <a:lumMod val="20000"/>
                    <a:lumOff val="80000"/>
                  </a:schemeClr>
                </a:solidFill>
              </a:rPr>
            </a:br>
            <a:r>
              <a:rPr lang="en-US" sz="3200" dirty="0" smtClean="0">
                <a:solidFill>
                  <a:srgbClr val="FFFF00"/>
                </a:solidFill>
                <a:effectLst/>
              </a:rPr>
              <a:t>Interface Required-</a:t>
            </a:r>
            <a:r>
              <a:rPr lang="en-US" sz="2800" dirty="0" smtClean="0">
                <a:solidFill>
                  <a:schemeClr val="accent6">
                    <a:lumMod val="20000"/>
                    <a:lumOff val="80000"/>
                  </a:schemeClr>
                </a:solidFill>
                <a:effectLst/>
              </a:rPr>
              <a:t/>
            </a:r>
            <a:br>
              <a:rPr lang="en-US" sz="2800" dirty="0" smtClean="0">
                <a:solidFill>
                  <a:schemeClr val="accent6">
                    <a:lumMod val="20000"/>
                    <a:lumOff val="80000"/>
                  </a:schemeClr>
                </a:solidFill>
                <a:effectLst/>
              </a:rPr>
            </a:br>
            <a:r>
              <a:rPr lang="en-US" sz="2800" dirty="0" smtClean="0">
                <a:solidFill>
                  <a:schemeClr val="accent6">
                    <a:lumMod val="20000"/>
                    <a:lumOff val="80000"/>
                  </a:schemeClr>
                </a:solidFill>
                <a:effectLst/>
              </a:rPr>
              <a:t> </a:t>
            </a:r>
            <a:br>
              <a:rPr lang="en-US" sz="2800" dirty="0" smtClean="0">
                <a:solidFill>
                  <a:schemeClr val="accent6">
                    <a:lumMod val="20000"/>
                    <a:lumOff val="80000"/>
                  </a:schemeClr>
                </a:solidFill>
                <a:effectLst/>
              </a:rPr>
            </a:br>
            <a:r>
              <a:rPr lang="en-US" sz="2800" dirty="0" smtClean="0">
                <a:solidFill>
                  <a:schemeClr val="tx1"/>
                </a:solidFill>
                <a:effectLst/>
              </a:rPr>
              <a:t>Platform Used:- Win Xp Or Higher Version                  </a:t>
            </a:r>
            <a:br>
              <a:rPr lang="en-US" sz="2800" dirty="0" smtClean="0">
                <a:solidFill>
                  <a:schemeClr val="tx1"/>
                </a:solidFill>
                <a:effectLst/>
              </a:rPr>
            </a:br>
            <a:r>
              <a:rPr lang="en-US" sz="2800" dirty="0" smtClean="0">
                <a:solidFill>
                  <a:schemeClr val="tx1"/>
                </a:solidFill>
                <a:effectLst/>
              </a:rPr>
              <a:t>Language Used: - C#.Net</a:t>
            </a:r>
            <a:br>
              <a:rPr lang="en-US" sz="2800" dirty="0" smtClean="0">
                <a:solidFill>
                  <a:schemeClr val="tx1"/>
                </a:solidFill>
                <a:effectLst/>
              </a:rPr>
            </a:br>
            <a:r>
              <a:rPr lang="en-US" sz="2800" dirty="0" smtClean="0">
                <a:solidFill>
                  <a:schemeClr val="tx1"/>
                </a:solidFill>
                <a:effectLst/>
              </a:rPr>
              <a:t>Database Used: - Microsoft SQL Server</a:t>
            </a:r>
            <a:br>
              <a:rPr lang="en-US" sz="2800" dirty="0" smtClean="0">
                <a:solidFill>
                  <a:schemeClr val="tx1"/>
                </a:solidFill>
                <a:effectLst/>
              </a:rPr>
            </a:br>
            <a:r>
              <a:rPr lang="en-US" sz="2800" dirty="0" smtClean="0">
                <a:solidFill>
                  <a:schemeClr val="tx1"/>
                </a:solidFill>
                <a:effectLst/>
              </a:rPr>
              <a:t>                    </a:t>
            </a:r>
            <a:r>
              <a:rPr lang="en-US" sz="2800" dirty="0" smtClean="0">
                <a:solidFill>
                  <a:schemeClr val="accent6">
                    <a:lumMod val="20000"/>
                    <a:lumOff val="80000"/>
                  </a:schemeClr>
                </a:solidFill>
                <a:effectLst/>
              </a:rPr>
              <a:t/>
            </a:r>
            <a:br>
              <a:rPr lang="en-US" sz="2800" dirty="0" smtClean="0">
                <a:solidFill>
                  <a:schemeClr val="accent6">
                    <a:lumMod val="20000"/>
                    <a:lumOff val="80000"/>
                  </a:schemeClr>
                </a:solidFill>
                <a:effectLst/>
              </a:rPr>
            </a:br>
            <a:r>
              <a:rPr lang="en-US" sz="3200" dirty="0" smtClean="0">
                <a:solidFill>
                  <a:srgbClr val="FFFF00"/>
                </a:solidFill>
                <a:effectLst/>
              </a:rPr>
              <a:t>Hardware Required-</a:t>
            </a:r>
            <a:r>
              <a:rPr lang="en-US" sz="2800" dirty="0" smtClean="0">
                <a:solidFill>
                  <a:srgbClr val="FFFF00"/>
                </a:solidFill>
                <a:effectLst/>
              </a:rPr>
              <a:t/>
            </a:r>
            <a:br>
              <a:rPr lang="en-US" sz="2800" dirty="0" smtClean="0">
                <a:solidFill>
                  <a:srgbClr val="FFFF00"/>
                </a:solidFill>
                <a:effectLst/>
              </a:rPr>
            </a:br>
            <a:r>
              <a:rPr lang="en-US" sz="2800" dirty="0" smtClean="0">
                <a:solidFill>
                  <a:schemeClr val="accent6">
                    <a:lumMod val="20000"/>
                    <a:lumOff val="80000"/>
                  </a:schemeClr>
                </a:solidFill>
                <a:effectLst/>
              </a:rPr>
              <a:t/>
            </a:r>
            <a:br>
              <a:rPr lang="en-US" sz="2800" dirty="0" smtClean="0">
                <a:solidFill>
                  <a:schemeClr val="accent6">
                    <a:lumMod val="20000"/>
                    <a:lumOff val="80000"/>
                  </a:schemeClr>
                </a:solidFill>
                <a:effectLst/>
              </a:rPr>
            </a:br>
            <a:r>
              <a:rPr lang="en-US" sz="2800" dirty="0" smtClean="0">
                <a:solidFill>
                  <a:schemeClr val="accent6">
                    <a:lumMod val="20000"/>
                    <a:lumOff val="80000"/>
                  </a:schemeClr>
                </a:solidFill>
                <a:effectLst/>
              </a:rPr>
              <a:t> </a:t>
            </a:r>
            <a:r>
              <a:rPr lang="en-US" sz="2800" dirty="0" smtClean="0">
                <a:solidFill>
                  <a:schemeClr val="tx1"/>
                </a:solidFill>
                <a:effectLst/>
              </a:rPr>
              <a:t>Processor: -456 Mhz Or Above    </a:t>
            </a:r>
            <a:br>
              <a:rPr lang="en-US" sz="2800" dirty="0" smtClean="0">
                <a:solidFill>
                  <a:schemeClr val="tx1"/>
                </a:solidFill>
                <a:effectLst/>
              </a:rPr>
            </a:br>
            <a:r>
              <a:rPr lang="en-US" sz="2800" dirty="0" smtClean="0">
                <a:solidFill>
                  <a:schemeClr val="tx1"/>
                </a:solidFill>
                <a:effectLst/>
              </a:rPr>
              <a:t>Ram:-  128 Mb And Above</a:t>
            </a:r>
            <a:endParaRPr lang="en-US" sz="2800" dirty="0">
              <a:solidFill>
                <a:schemeClr val="tx1"/>
              </a:solidFill>
              <a:effectLst/>
            </a:endParaRPr>
          </a:p>
        </p:txBody>
      </p:sp>
      <p:sp>
        <p:nvSpPr>
          <p:cNvPr id="5" name="Rectangle 4"/>
          <p:cNvSpPr/>
          <p:nvPr/>
        </p:nvSpPr>
        <p:spPr>
          <a:xfrm>
            <a:off x="1" y="685800"/>
            <a:ext cx="7626682" cy="923330"/>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lgn="ctr">
              <a:defRPr/>
            </a:pPr>
            <a:r>
              <a:rPr lang="en-US" sz="5400" b="1" spc="150" dirty="0">
                <a:ln w="11430"/>
                <a:solidFill>
                  <a:srgbClr val="FFCC99"/>
                </a:solidFill>
                <a:effectLst>
                  <a:outerShdw blurRad="25400" algn="tl" rotWithShape="0">
                    <a:srgbClr val="000000">
                      <a:alpha val="43000"/>
                    </a:srgbClr>
                  </a:outerShdw>
                </a:effectLst>
              </a:rPr>
              <a:t>REQUIREMENTS</a:t>
            </a:r>
          </a:p>
        </p:txBody>
      </p:sp>
    </p:spTree>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ubtitle 4"/>
          <p:cNvSpPr>
            <a:spLocks noGrp="1"/>
          </p:cNvSpPr>
          <p:nvPr>
            <p:ph type="subTitle" idx="1"/>
          </p:nvPr>
        </p:nvSpPr>
        <p:spPr>
          <a:xfrm>
            <a:off x="228600" y="1447800"/>
            <a:ext cx="8763000" cy="5410200"/>
          </a:xfrm>
        </p:spPr>
        <p:txBody>
          <a:bodyPr/>
          <a:lstStyle/>
          <a:p>
            <a:pPr marR="0" algn="just" eaLnBrk="1" hangingPunct="1"/>
            <a:r>
              <a:rPr lang="en-US" sz="3200" smtClean="0">
                <a:solidFill>
                  <a:srgbClr val="FFFF00"/>
                </a:solidFill>
              </a:rPr>
              <a:t>User Registration : </a:t>
            </a:r>
            <a:r>
              <a:rPr lang="en-US" sz="2800" smtClean="0"/>
              <a:t>A User can register himself to appear in the Any Shopping and may login with his given E-mail Id and password.</a:t>
            </a:r>
          </a:p>
          <a:p>
            <a:pPr marR="0" algn="l" eaLnBrk="1" hangingPunct="1"/>
            <a:r>
              <a:rPr lang="en-US" sz="2800" smtClean="0">
                <a:solidFill>
                  <a:srgbClr val="FFFF00"/>
                </a:solidFill>
              </a:rPr>
              <a:t>User</a:t>
            </a:r>
            <a:r>
              <a:rPr lang="en-US" sz="3200" smtClean="0">
                <a:solidFill>
                  <a:srgbClr val="FFFF00"/>
                </a:solidFill>
              </a:rPr>
              <a:t>’s Login : </a:t>
            </a:r>
            <a:r>
              <a:rPr lang="en-US" sz="2800" smtClean="0"/>
              <a:t>User’s can Shopping by entering his Email Id and password .</a:t>
            </a:r>
          </a:p>
          <a:p>
            <a:pPr marR="0" algn="just" eaLnBrk="1" hangingPunct="1"/>
            <a:r>
              <a:rPr lang="en-US" sz="3200" smtClean="0">
                <a:solidFill>
                  <a:srgbClr val="FFFF00"/>
                </a:solidFill>
              </a:rPr>
              <a:t>Buy Now : </a:t>
            </a:r>
            <a:r>
              <a:rPr lang="en-US" sz="2800" smtClean="0"/>
              <a:t>The facility provide to User that he can choose the which he wants to Purchase.</a:t>
            </a:r>
          </a:p>
          <a:p>
            <a:pPr marR="0" algn="just" eaLnBrk="1" hangingPunct="1"/>
            <a:r>
              <a:rPr lang="en-US" sz="3200" smtClean="0">
                <a:solidFill>
                  <a:srgbClr val="FFFF00"/>
                </a:solidFill>
              </a:rPr>
              <a:t>Get Result : </a:t>
            </a:r>
            <a:r>
              <a:rPr lang="en-US" sz="2800" smtClean="0"/>
              <a:t>When User finish his Shopping  then click to Place order &amp; checkout .Console Returns to Home page of this project.</a:t>
            </a:r>
            <a:endParaRPr lang="en-US" smtClean="0"/>
          </a:p>
        </p:txBody>
      </p:sp>
      <p:sp>
        <p:nvSpPr>
          <p:cNvPr id="5" name="Rectangle 4"/>
          <p:cNvSpPr/>
          <p:nvPr/>
        </p:nvSpPr>
        <p:spPr>
          <a:xfrm>
            <a:off x="685800" y="381000"/>
            <a:ext cx="5334000" cy="923330"/>
          </a:xfrm>
          <a:prstGeom prst="rect">
            <a:avLst/>
          </a:prstGeom>
          <a:noFill/>
        </p:spPr>
        <p:txBody>
          <a:bodyPr>
            <a:spAutoFit/>
          </a:bodyPr>
          <a:lstStyle/>
          <a:p>
            <a:pPr algn="ctr">
              <a:defRPr/>
            </a:pPr>
            <a:r>
              <a:rPr lang="en-US" sz="5400" b="1" dirty="0">
                <a:ln w="17780" cmpd="sng">
                  <a:solidFill>
                    <a:srgbClr val="FFFFFF"/>
                  </a:solidFill>
                  <a:prstDash val="solid"/>
                  <a:miter lim="800000"/>
                </a:ln>
                <a:solidFill>
                  <a:srgbClr val="FFCC99"/>
                </a:solidFill>
                <a:effectLst>
                  <a:outerShdw blurRad="50800" algn="tl" rotWithShape="0">
                    <a:srgbClr val="000000"/>
                  </a:outerShdw>
                </a:effectLst>
              </a:rPr>
              <a:t>User Operations</a:t>
            </a:r>
          </a:p>
        </p:txBody>
      </p:sp>
    </p:spTree>
  </p:cSld>
  <p:clrMapOvr>
    <a:masterClrMapping/>
  </p:clrMapOvr>
  <p:transition>
    <p:cover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ubtitle 4"/>
          <p:cNvSpPr>
            <a:spLocks noGrp="1"/>
          </p:cNvSpPr>
          <p:nvPr>
            <p:ph type="subTitle" idx="1"/>
          </p:nvPr>
        </p:nvSpPr>
        <p:spPr/>
        <p:txBody>
          <a:bodyPr/>
          <a:lstStyle/>
          <a:p>
            <a:pPr marR="0" eaLnBrk="1" hangingPunct="1"/>
            <a:endParaRPr lang="en-US" smtClean="0"/>
          </a:p>
        </p:txBody>
      </p:sp>
      <p:pic>
        <p:nvPicPr>
          <p:cNvPr id="25603" name="Picture 6" descr="dfd.jpg"/>
          <p:cNvPicPr>
            <a:picLocks noChangeAspect="1" noChangeArrowheads="1"/>
          </p:cNvPicPr>
          <p:nvPr/>
        </p:nvPicPr>
        <p:blipFill>
          <a:blip r:embed="rId2" cstate="print"/>
          <a:srcRect/>
          <a:stretch>
            <a:fillRect/>
          </a:stretch>
        </p:blipFill>
        <p:spPr bwMode="auto">
          <a:xfrm>
            <a:off x="533400" y="2286000"/>
            <a:ext cx="8153400" cy="4291013"/>
          </a:xfrm>
          <a:prstGeom prst="rect">
            <a:avLst/>
          </a:prstGeom>
          <a:noFill/>
          <a:ln w="9525">
            <a:noFill/>
            <a:miter lim="800000"/>
            <a:headEnd/>
            <a:tailEnd/>
          </a:ln>
        </p:spPr>
      </p:pic>
      <p:sp>
        <p:nvSpPr>
          <p:cNvPr id="6" name="Rectangle 5"/>
          <p:cNvSpPr/>
          <p:nvPr/>
        </p:nvSpPr>
        <p:spPr>
          <a:xfrm rot="10800000" flipV="1">
            <a:off x="1238393" y="1066800"/>
            <a:ext cx="7524606" cy="923330"/>
          </a:xfrm>
          <a:prstGeom prst="rect">
            <a:avLst/>
          </a:prstGeom>
          <a:noFill/>
        </p:spPr>
        <p:txBody>
          <a:bodyPr>
            <a:spAutoFit/>
          </a:bodyPr>
          <a:lstStyle/>
          <a:p>
            <a:pPr algn="ctr">
              <a:defRPr/>
            </a:pPr>
            <a:r>
              <a:rPr lang="en-US" sz="5400" b="1" spc="300" dirty="0">
                <a:ln w="11430" cmpd="sng">
                  <a:solidFill>
                    <a:schemeClr val="accent1">
                      <a:tint val="10000"/>
                    </a:schemeClr>
                  </a:solidFill>
                  <a:prstDash val="solid"/>
                  <a:miter lim="800000"/>
                </a:ln>
                <a:solidFill>
                  <a:srgbClr val="FFCC99"/>
                </a:solidFill>
                <a:effectLst>
                  <a:glow rad="45500">
                    <a:schemeClr val="accent1">
                      <a:satMod val="220000"/>
                      <a:alpha val="35000"/>
                    </a:schemeClr>
                  </a:glow>
                </a:effectLst>
              </a:rPr>
              <a:t>Data Flow Diagram:-</a:t>
            </a:r>
          </a:p>
        </p:txBody>
      </p:sp>
    </p:spTree>
  </p:cSld>
  <p:clrMapOvr>
    <a:masterClrMapping/>
  </p:clrMapOvr>
  <p:transition>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ubtitle 2"/>
          <p:cNvSpPr>
            <a:spLocks noGrp="1"/>
          </p:cNvSpPr>
          <p:nvPr>
            <p:ph type="subTitle" idx="1"/>
          </p:nvPr>
        </p:nvSpPr>
        <p:spPr/>
        <p:txBody>
          <a:bodyPr/>
          <a:lstStyle/>
          <a:p>
            <a:pPr marR="0"/>
            <a:endParaRPr lang="en-US" dirty="0" smtClean="0"/>
          </a:p>
        </p:txBody>
      </p:sp>
      <p:sp>
        <p:nvSpPr>
          <p:cNvPr id="2" name="Title 1"/>
          <p:cNvSpPr>
            <a:spLocks noGrp="1"/>
          </p:cNvSpPr>
          <p:nvPr>
            <p:ph type="ctrTitle"/>
          </p:nvPr>
        </p:nvSpPr>
        <p:spPr>
          <a:xfrm>
            <a:off x="533400" y="152400"/>
            <a:ext cx="5181600" cy="914400"/>
          </a:xfrm>
        </p:spPr>
        <p:txBody>
          <a:bodyPr/>
          <a:lstStyle/>
          <a:p>
            <a:pPr>
              <a:defRPr/>
            </a:pPr>
            <a:r>
              <a:rPr lang="en-US" dirty="0" smtClean="0">
                <a:solidFill>
                  <a:srgbClr val="FFCC99"/>
                </a:solidFill>
              </a:rPr>
              <a:t>Master Page:1</a:t>
            </a:r>
            <a:endParaRPr lang="en-US" dirty="0"/>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304800" y="1066800"/>
            <a:ext cx="8534400" cy="5638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ubtitle 4"/>
          <p:cNvSpPr>
            <a:spLocks noGrp="1"/>
          </p:cNvSpPr>
          <p:nvPr>
            <p:ph type="subTitle" idx="1"/>
          </p:nvPr>
        </p:nvSpPr>
        <p:spPr>
          <a:xfrm>
            <a:off x="533400" y="1371600"/>
            <a:ext cx="7854950" cy="3305175"/>
          </a:xfrm>
        </p:spPr>
        <p:txBody>
          <a:bodyPr/>
          <a:lstStyle/>
          <a:p>
            <a:pPr marR="0"/>
            <a:endParaRPr lang="en-US" smtClean="0"/>
          </a:p>
        </p:txBody>
      </p:sp>
      <p:sp>
        <p:nvSpPr>
          <p:cNvPr id="4" name="Title 3"/>
          <p:cNvSpPr>
            <a:spLocks noGrp="1"/>
          </p:cNvSpPr>
          <p:nvPr>
            <p:ph type="ctrTitle"/>
          </p:nvPr>
        </p:nvSpPr>
        <p:spPr>
          <a:xfrm>
            <a:off x="381000" y="0"/>
            <a:ext cx="5715000" cy="914400"/>
          </a:xfrm>
        </p:spPr>
        <p:txBody>
          <a:bodyPr/>
          <a:lstStyle/>
          <a:p>
            <a:pPr>
              <a:defRPr/>
            </a:pPr>
            <a:r>
              <a:rPr lang="en-US" dirty="0" smtClean="0">
                <a:solidFill>
                  <a:srgbClr val="FFCC99"/>
                </a:solidFill>
              </a:rPr>
              <a:t>Master Page:2</a:t>
            </a:r>
            <a:endParaRPr lang="en-US" dirty="0">
              <a:solidFill>
                <a:srgbClr val="FFCC99"/>
              </a:solidFill>
            </a:endParaRP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381000" y="1066800"/>
            <a:ext cx="8534400" cy="5486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subTitle" idx="1"/>
          </p:nvPr>
        </p:nvSpPr>
        <p:spPr>
          <a:xfrm>
            <a:off x="533400" y="3657600"/>
            <a:ext cx="7854950" cy="1828800"/>
          </a:xfrm>
        </p:spPr>
        <p:txBody>
          <a:bodyPr/>
          <a:lstStyle/>
          <a:p>
            <a:pPr marR="0" eaLnBrk="1" hangingPunct="1"/>
            <a:endParaRPr lang="en-US" sz="2000" smtClean="0"/>
          </a:p>
        </p:txBody>
      </p:sp>
      <p:sp>
        <p:nvSpPr>
          <p:cNvPr id="28676" name="Rectangle 6"/>
          <p:cNvSpPr>
            <a:spLocks noChangeArrowheads="1"/>
          </p:cNvSpPr>
          <p:nvPr/>
        </p:nvSpPr>
        <p:spPr bwMode="auto">
          <a:xfrm>
            <a:off x="2286000" y="2828925"/>
            <a:ext cx="4572000" cy="461963"/>
          </a:xfrm>
          <a:prstGeom prst="rect">
            <a:avLst/>
          </a:prstGeom>
          <a:noFill/>
          <a:ln w="9525">
            <a:noFill/>
            <a:miter lim="800000"/>
            <a:headEnd/>
            <a:tailEnd/>
          </a:ln>
        </p:spPr>
        <p:txBody>
          <a:bodyPr>
            <a:spAutoFit/>
          </a:bodyPr>
          <a:lstStyle/>
          <a:p>
            <a:pPr algn="just"/>
            <a:r>
              <a:rPr lang="en-US"/>
              <a:t> form. </a:t>
            </a:r>
          </a:p>
        </p:txBody>
      </p:sp>
      <p:sp>
        <p:nvSpPr>
          <p:cNvPr id="8" name="Rectangle 7"/>
          <p:cNvSpPr/>
          <p:nvPr/>
        </p:nvSpPr>
        <p:spPr>
          <a:xfrm rot="10800000" flipV="1">
            <a:off x="263476" y="-28062"/>
            <a:ext cx="8617039" cy="830997"/>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lgn="ctr">
              <a:defRPr/>
            </a:pPr>
            <a:r>
              <a:rPr lang="en-US" sz="4800" b="1" spc="150" dirty="0">
                <a:ln w="11430"/>
                <a:solidFill>
                  <a:srgbClr val="FFCC99"/>
                </a:solidFill>
                <a:effectLst>
                  <a:outerShdw blurRad="25400" algn="tl" rotWithShape="0">
                    <a:srgbClr val="000000">
                      <a:alpha val="43000"/>
                    </a:srgbClr>
                  </a:outerShdw>
                </a:effectLst>
              </a:rPr>
              <a:t>Starting Page of Website :-</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458488" y="1143000"/>
            <a:ext cx="8380712" cy="5410200"/>
          </a:xfrm>
          <a:prstGeom prst="rect">
            <a:avLst/>
          </a:prstGeom>
          <a:noFill/>
          <a:ln w="9525">
            <a:noFill/>
            <a:miter lim="800000"/>
            <a:headEnd/>
            <a:tailEnd/>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p:diamon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Online shopping is a new experience and has greatly impacted the lives of consumers in its short time of existence. It is expected to grow constantly in years to come with advancements in technology. </a:t>
            </a:r>
          </a:p>
          <a:p>
            <a:r>
              <a:rPr lang="en-IN" dirty="0" smtClean="0"/>
              <a:t>Online shopping has made consumers more effective and efficient in their shopping behaviour and has driven businesses to a new level, forcing many to make the necessary adjustments and changes to reach the new market of knowledgeable</a:t>
            </a:r>
            <a:endParaRPr lang="en-IN" dirty="0"/>
          </a:p>
        </p:txBody>
      </p:sp>
      <p:sp>
        <p:nvSpPr>
          <p:cNvPr id="2" name="Title 1"/>
          <p:cNvSpPr>
            <a:spLocks noGrp="1"/>
          </p:cNvSpPr>
          <p:nvPr>
            <p:ph type="title"/>
          </p:nvPr>
        </p:nvSpPr>
        <p:spPr/>
        <p:txBody>
          <a:bodyPr/>
          <a:lstStyle/>
          <a:p>
            <a:r>
              <a:rPr lang="en-IN" dirty="0" smtClean="0"/>
              <a:t>Conclusion	</a:t>
            </a:r>
            <a:endParaRPr lang="en-IN" dirty="0"/>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The present study has brought new dimensions and ideas to understand the online consumer behaviour and increase the market potential of online shopping. </a:t>
            </a:r>
          </a:p>
          <a:p>
            <a:r>
              <a:rPr lang="en-IN" dirty="0" smtClean="0"/>
              <a:t>Future studies can extend the results of this study for investigating the online consumer buying behaviour that will help companies in relooking and revamping their strategies for online shopping.</a:t>
            </a:r>
          </a:p>
          <a:p>
            <a:endParaRPr lang="en-IN" dirty="0"/>
          </a:p>
        </p:txBody>
      </p:sp>
      <p:sp>
        <p:nvSpPr>
          <p:cNvPr id="2" name="Title 1"/>
          <p:cNvSpPr>
            <a:spLocks noGrp="1"/>
          </p:cNvSpPr>
          <p:nvPr>
            <p:ph type="title"/>
          </p:nvPr>
        </p:nvSpPr>
        <p:spPr/>
        <p:txBody>
          <a:bodyPr>
            <a:normAutofit fontScale="90000"/>
          </a:bodyPr>
          <a:lstStyle/>
          <a:p>
            <a:r>
              <a:rPr lang="en-IN" dirty="0" smtClean="0"/>
              <a:t>IMPLICATIONS FOR FUTURE RESEARCH</a:t>
            </a:r>
            <a:endParaRPr lang="en-IN" dirty="0"/>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763000" cy="5715000"/>
          </a:xfrm>
          <a:prstGeom prst="rect">
            <a:avLst/>
          </a:prstGeom>
        </p:spPr>
        <p:txBody>
          <a:bodyPr>
            <a:noAutofit/>
          </a:bodyPr>
          <a:lstStyle/>
          <a:p>
            <a:pPr lvl="0">
              <a:buFont typeface="Wingdings" pitchFamily="2" charset="2"/>
              <a:buChar char="Ø"/>
            </a:pPr>
            <a:r>
              <a:rPr lang="en-US" sz="2400" cap="none" dirty="0" smtClean="0">
                <a:latin typeface="Times New Roman" pitchFamily="18" charset="0"/>
                <a:cs typeface="Times New Roman" pitchFamily="18" charset="0"/>
              </a:rPr>
              <a:t> jerry </a:t>
            </a:r>
            <a:r>
              <a:rPr lang="en-US" sz="2400" cap="none" dirty="0" err="1" smtClean="0">
                <a:latin typeface="Times New Roman" pitchFamily="18" charset="0"/>
                <a:cs typeface="Times New Roman" pitchFamily="18" charset="0"/>
              </a:rPr>
              <a:t>foster,mick</a:t>
            </a:r>
            <a:r>
              <a:rPr lang="en-US" sz="2400" cap="none" dirty="0" smtClean="0">
                <a:latin typeface="Times New Roman" pitchFamily="18" charset="0"/>
                <a:cs typeface="Times New Roman" pitchFamily="18" charset="0"/>
              </a:rPr>
              <a:t> </a:t>
            </a:r>
            <a:r>
              <a:rPr lang="en-US" sz="2400" cap="none" dirty="0" err="1" smtClean="0">
                <a:latin typeface="Times New Roman" pitchFamily="18" charset="0"/>
                <a:cs typeface="Times New Roman" pitchFamily="18" charset="0"/>
              </a:rPr>
              <a:t>porter,”developing</a:t>
            </a:r>
            <a:r>
              <a:rPr lang="en-US" sz="2400" cap="none" dirty="0" smtClean="0">
                <a:latin typeface="Times New Roman" pitchFamily="18" charset="0"/>
                <a:cs typeface="Times New Roman" pitchFamily="18" charset="0"/>
              </a:rPr>
              <a:t> web services with java apis for xml using wsdp”,2002.</a:t>
            </a:r>
          </a:p>
          <a:p>
            <a:pPr lvl="0">
              <a:buFont typeface="Wingdings" pitchFamily="2" charset="2"/>
              <a:buChar char="Ø"/>
            </a:pPr>
            <a:r>
              <a:rPr lang="en-US" sz="2400" cap="none" dirty="0" smtClean="0">
                <a:latin typeface="Times New Roman" pitchFamily="18" charset="0"/>
                <a:cs typeface="Times New Roman" pitchFamily="18" charset="0"/>
              </a:rPr>
              <a:t> </a:t>
            </a:r>
            <a:r>
              <a:rPr lang="en-US" sz="2400" cap="none" dirty="0" err="1" smtClean="0">
                <a:latin typeface="Times New Roman" pitchFamily="18" charset="0"/>
                <a:cs typeface="Times New Roman" pitchFamily="18" charset="0"/>
              </a:rPr>
              <a:t>leonard</a:t>
            </a:r>
            <a:r>
              <a:rPr lang="en-US" sz="2400" cap="none" dirty="0" smtClean="0">
                <a:latin typeface="Times New Roman" pitchFamily="18" charset="0"/>
                <a:cs typeface="Times New Roman" pitchFamily="18" charset="0"/>
              </a:rPr>
              <a:t> </a:t>
            </a:r>
            <a:r>
              <a:rPr lang="en-US" sz="2400" cap="none" dirty="0" err="1" smtClean="0">
                <a:latin typeface="Times New Roman" pitchFamily="18" charset="0"/>
                <a:cs typeface="Times New Roman" pitchFamily="18" charset="0"/>
              </a:rPr>
              <a:t>richardson</a:t>
            </a:r>
            <a:r>
              <a:rPr lang="en-US" sz="2400" cap="none" dirty="0" smtClean="0">
                <a:latin typeface="Times New Roman" pitchFamily="18" charset="0"/>
                <a:cs typeface="Times New Roman" pitchFamily="18" charset="0"/>
              </a:rPr>
              <a:t> &amp; </a:t>
            </a:r>
            <a:r>
              <a:rPr lang="en-US" sz="2400" cap="none" dirty="0" err="1" smtClean="0">
                <a:latin typeface="Times New Roman" pitchFamily="18" charset="0"/>
                <a:cs typeface="Times New Roman" pitchFamily="18" charset="0"/>
              </a:rPr>
              <a:t>sam</a:t>
            </a:r>
            <a:r>
              <a:rPr lang="en-US" sz="2400" cap="none" dirty="0" smtClean="0">
                <a:latin typeface="Times New Roman" pitchFamily="18" charset="0"/>
                <a:cs typeface="Times New Roman" pitchFamily="18" charset="0"/>
              </a:rPr>
              <a:t> ruby, "restful web services”, first       edition, may 2007.</a:t>
            </a:r>
          </a:p>
          <a:p>
            <a:pPr lvl="0">
              <a:buFont typeface="Wingdings" pitchFamily="2" charset="2"/>
              <a:buChar char="Ø"/>
            </a:pPr>
            <a:r>
              <a:rPr lang="en-US" sz="2400" cap="none" dirty="0" smtClean="0">
                <a:latin typeface="Times New Roman" pitchFamily="18" charset="0"/>
                <a:cs typeface="Times New Roman" pitchFamily="18" charset="0"/>
              </a:rPr>
              <a:t> </a:t>
            </a:r>
            <a:r>
              <a:rPr lang="en-US" sz="2400" cap="none" dirty="0" err="1" smtClean="0">
                <a:latin typeface="Times New Roman" pitchFamily="18" charset="0"/>
                <a:cs typeface="Times New Roman" pitchFamily="18" charset="0"/>
              </a:rPr>
              <a:t>maria</a:t>
            </a:r>
            <a:r>
              <a:rPr lang="en-US" sz="2400" cap="none" dirty="0" smtClean="0">
                <a:latin typeface="Times New Roman" pitchFamily="18" charset="0"/>
                <a:cs typeface="Times New Roman" pitchFamily="18" charset="0"/>
              </a:rPr>
              <a:t> ode </a:t>
            </a:r>
            <a:r>
              <a:rPr lang="en-US" sz="2400" cap="none" dirty="0" err="1" smtClean="0">
                <a:latin typeface="Times New Roman" pitchFamily="18" charset="0"/>
                <a:cs typeface="Times New Roman" pitchFamily="18" charset="0"/>
              </a:rPr>
              <a:t>aching,brett</a:t>
            </a:r>
            <a:r>
              <a:rPr lang="en-US" sz="2400" cap="none" dirty="0" smtClean="0">
                <a:latin typeface="Times New Roman" pitchFamily="18" charset="0"/>
                <a:cs typeface="Times New Roman" pitchFamily="18" charset="0"/>
              </a:rPr>
              <a:t> </a:t>
            </a:r>
            <a:r>
              <a:rPr lang="en-US" sz="2400" cap="none" dirty="0" err="1" smtClean="0">
                <a:latin typeface="Times New Roman" pitchFamily="18" charset="0"/>
                <a:cs typeface="Times New Roman" pitchFamily="18" charset="0"/>
              </a:rPr>
              <a:t>porter,”apache</a:t>
            </a:r>
            <a:r>
              <a:rPr lang="en-US" sz="2400" cap="none" dirty="0" smtClean="0">
                <a:latin typeface="Times New Roman" pitchFamily="18" charset="0"/>
                <a:cs typeface="Times New Roman" pitchFamily="18" charset="0"/>
              </a:rPr>
              <a:t> maven 2 effective implementation”,</a:t>
            </a:r>
            <a:r>
              <a:rPr lang="en-US" sz="2400" cap="none" dirty="0" err="1" smtClean="0">
                <a:latin typeface="Times New Roman" pitchFamily="18" charset="0"/>
                <a:cs typeface="Times New Roman" pitchFamily="18" charset="0"/>
              </a:rPr>
              <a:t>sep</a:t>
            </a:r>
            <a:r>
              <a:rPr lang="en-US" sz="2400" cap="none" dirty="0" smtClean="0">
                <a:latin typeface="Times New Roman" pitchFamily="18" charset="0"/>
                <a:cs typeface="Times New Roman" pitchFamily="18" charset="0"/>
              </a:rPr>
              <a:t> 2009.</a:t>
            </a:r>
          </a:p>
          <a:p>
            <a:pPr lvl="0">
              <a:buFont typeface="Wingdings" pitchFamily="2" charset="2"/>
              <a:buChar char="Ø"/>
            </a:pPr>
            <a:r>
              <a:rPr lang="en-US" sz="2400" cap="none" dirty="0" smtClean="0">
                <a:latin typeface="Times New Roman" pitchFamily="18" charset="0"/>
                <a:cs typeface="Times New Roman" pitchFamily="18" charset="0"/>
              </a:rPr>
              <a:t> http://mvnrepository.com/</a:t>
            </a:r>
          </a:p>
          <a:p>
            <a:pPr lvl="0">
              <a:buFont typeface="Wingdings" pitchFamily="2" charset="2"/>
              <a:buChar char="Ø"/>
            </a:pPr>
            <a:r>
              <a:rPr lang="en-US" sz="2400" cap="none" dirty="0" smtClean="0">
                <a:latin typeface="Times New Roman" pitchFamily="18" charset="0"/>
                <a:cs typeface="Times New Roman" pitchFamily="18" charset="0"/>
              </a:rPr>
              <a:t> https://docs.oracle.com/en/</a:t>
            </a:r>
          </a:p>
          <a:p>
            <a:pPr lvl="0">
              <a:buFont typeface="Wingdings" pitchFamily="2" charset="2"/>
              <a:buChar char="Ø"/>
            </a:pPr>
            <a:r>
              <a:rPr lang="en-US" sz="2400" cap="none" dirty="0" smtClean="0">
                <a:latin typeface="Times New Roman" pitchFamily="18" charset="0"/>
                <a:cs typeface="Times New Roman" pitchFamily="18" charset="0"/>
              </a:rPr>
              <a:t> http://crunchify.com/</a:t>
            </a:r>
          </a:p>
          <a:p>
            <a:pPr lvl="0">
              <a:buFont typeface="Wingdings" pitchFamily="2" charset="2"/>
              <a:buChar char="Ø"/>
            </a:pPr>
            <a:r>
              <a:rPr lang="en-US" sz="2400" cap="none" dirty="0" smtClean="0">
                <a:latin typeface="Times New Roman" pitchFamily="18" charset="0"/>
                <a:cs typeface="Times New Roman" pitchFamily="18" charset="0"/>
              </a:rPr>
              <a:t> http://www.javatpoint.com/</a:t>
            </a:r>
          </a:p>
          <a:p>
            <a:pPr lvl="0">
              <a:buFont typeface="Wingdings" pitchFamily="2" charset="2"/>
              <a:buChar char="Ø"/>
            </a:pPr>
            <a:r>
              <a:rPr lang="en-US" sz="2400" cap="none" dirty="0" smtClean="0">
                <a:latin typeface="Times New Roman" pitchFamily="18" charset="0"/>
                <a:cs typeface="Times New Roman" pitchFamily="18" charset="0"/>
              </a:rPr>
              <a:t> http://swagger.io/</a:t>
            </a:r>
          </a:p>
        </p:txBody>
      </p:sp>
      <p:sp>
        <p:nvSpPr>
          <p:cNvPr id="2" name="Title 1"/>
          <p:cNvSpPr>
            <a:spLocks noGrp="1"/>
          </p:cNvSpPr>
          <p:nvPr>
            <p:ph type="title"/>
          </p:nvPr>
        </p:nvSpPr>
        <p:spPr>
          <a:xfrm>
            <a:off x="762000" y="0"/>
            <a:ext cx="7773338" cy="762000"/>
          </a:xfrm>
        </p:spPr>
        <p:txBody>
          <a:bodyPr>
            <a:normAutofit/>
          </a:bodyPr>
          <a:lstStyle/>
          <a:p>
            <a:r>
              <a:rPr lang="en-US" sz="4000" b="1" dirty="0" smtClean="0">
                <a:latin typeface="Times New Roman" pitchFamily="18" charset="0"/>
                <a:cs typeface="Times New Roman" pitchFamily="18" charset="0"/>
              </a:rPr>
              <a:t>REFERENCES</a:t>
            </a:r>
            <a:endParaRPr lang="en-US" sz="4000" b="1" dirty="0">
              <a:latin typeface="Times New Roman" pitchFamily="18" charset="0"/>
              <a:cs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bwMode="auto">
          <a:xfrm>
            <a:off x="762000" y="1066800"/>
            <a:ext cx="7848599" cy="5181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205582418"/>
      </p:ext>
    </p:extLst>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2362200"/>
            <a:ext cx="8686800" cy="1446550"/>
          </a:xfrm>
          <a:prstGeom prst="rect">
            <a:avLst/>
          </a:prstGeom>
          <a:noFill/>
        </p:spPr>
        <p:txBody>
          <a:bodyPr wrap="square">
            <a:spAutoFit/>
          </a:bodyPr>
          <a:lstStyle/>
          <a:p>
            <a:pPr algn="ctr">
              <a:defRPr/>
            </a:pPr>
            <a:r>
              <a:rPr lang="en-US" sz="8800" b="1" spc="300" dirty="0">
                <a:ln w="11430" cmpd="sng">
                  <a:solidFill>
                    <a:schemeClr val="accent1">
                      <a:tint val="10000"/>
                    </a:schemeClr>
                  </a:solidFill>
                  <a:prstDash val="solid"/>
                  <a:miter lim="800000"/>
                </a:ln>
                <a:solidFill>
                  <a:srgbClr val="FFCC99"/>
                </a:solidFill>
                <a:effectLst>
                  <a:glow rad="45500">
                    <a:schemeClr val="accent1">
                      <a:satMod val="220000"/>
                      <a:alpha val="35000"/>
                    </a:schemeClr>
                  </a:glow>
                </a:effectLst>
              </a:rPr>
              <a:t>THANK YOU</a:t>
            </a: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ubtitle 4"/>
          <p:cNvSpPr>
            <a:spLocks noGrp="1"/>
          </p:cNvSpPr>
          <p:nvPr>
            <p:ph type="subTitle" idx="1"/>
          </p:nvPr>
        </p:nvSpPr>
        <p:spPr>
          <a:xfrm>
            <a:off x="228600" y="1828800"/>
            <a:ext cx="8915400" cy="3152775"/>
          </a:xfrm>
        </p:spPr>
        <p:txBody>
          <a:bodyPr>
            <a:normAutofit fontScale="85000" lnSpcReduction="20000"/>
          </a:bodyPr>
          <a:lstStyle/>
          <a:p>
            <a:pPr marR="0" algn="l" eaLnBrk="1" hangingPunct="1">
              <a:buClr>
                <a:srgbClr val="C00000"/>
              </a:buClr>
              <a:buFont typeface="Wingdings" pitchFamily="2" charset="2"/>
              <a:buChar char="Ø"/>
            </a:pPr>
            <a:r>
              <a:rPr lang="en-US" sz="2800" b="1" smtClean="0">
                <a:solidFill>
                  <a:srgbClr val="C9DA92"/>
                </a:solidFill>
                <a:latin typeface="Calibri" pitchFamily="34" charset="0"/>
              </a:rPr>
              <a:t>The .Net Framework is a safe type environment for  Application development and code execution. It full fill all the aspect of program execution.</a:t>
            </a:r>
          </a:p>
          <a:p>
            <a:pPr marR="0" algn="l" eaLnBrk="1" hangingPunct="1">
              <a:buClr>
                <a:srgbClr val="C00000"/>
              </a:buClr>
              <a:buFont typeface="Wingdings" pitchFamily="2" charset="2"/>
              <a:buChar char="Ø"/>
            </a:pPr>
            <a:endParaRPr lang="en-US" sz="2800" b="1" smtClean="0">
              <a:solidFill>
                <a:srgbClr val="C9DA92"/>
              </a:solidFill>
              <a:latin typeface="Calibri" pitchFamily="34" charset="0"/>
            </a:endParaRPr>
          </a:p>
          <a:p>
            <a:pPr marR="0" algn="l" eaLnBrk="1" hangingPunct="1">
              <a:buClr>
                <a:srgbClr val="C00000"/>
              </a:buClr>
              <a:buFont typeface="Wingdings" pitchFamily="2" charset="2"/>
              <a:buChar char="Ø"/>
            </a:pPr>
            <a:r>
              <a:rPr lang="en-US" sz="2800" b="1" smtClean="0">
                <a:solidFill>
                  <a:srgbClr val="C9DA92"/>
                </a:solidFill>
                <a:latin typeface="Calibri" pitchFamily="34" charset="0"/>
              </a:rPr>
              <a:t>A set of software routines that provide a foundation             structure for an application.</a:t>
            </a:r>
          </a:p>
          <a:p>
            <a:pPr marR="0" algn="l" eaLnBrk="1" hangingPunct="1">
              <a:buClr>
                <a:srgbClr val="C00000"/>
              </a:buClr>
              <a:buFont typeface="Wingdings" pitchFamily="2" charset="2"/>
              <a:buChar char="Ø"/>
            </a:pPr>
            <a:endParaRPr lang="en-US" sz="2800" b="1" smtClean="0">
              <a:solidFill>
                <a:srgbClr val="C9DA92"/>
              </a:solidFill>
              <a:latin typeface="Calibri" pitchFamily="34" charset="0"/>
            </a:endParaRPr>
          </a:p>
          <a:p>
            <a:pPr marR="0" algn="l" eaLnBrk="1" hangingPunct="1">
              <a:buClr>
                <a:srgbClr val="C00000"/>
              </a:buClr>
              <a:buFont typeface="Wingdings" pitchFamily="2" charset="2"/>
              <a:buChar char="Ø"/>
            </a:pPr>
            <a:r>
              <a:rPr lang="en-US" sz="2800" b="1" smtClean="0">
                <a:solidFill>
                  <a:srgbClr val="C9DA92"/>
                </a:solidFill>
              </a:rPr>
              <a:t>To provide a consistent object-oriented     programming environment.</a:t>
            </a:r>
          </a:p>
          <a:p>
            <a:pPr marR="0" algn="l" eaLnBrk="1" hangingPunct="1">
              <a:buClr>
                <a:srgbClr val="C00000"/>
              </a:buClr>
              <a:buFont typeface="Wingdings" pitchFamily="2" charset="2"/>
              <a:buChar char="Ø"/>
            </a:pPr>
            <a:endParaRPr lang="en-US" sz="2800" b="1" smtClean="0"/>
          </a:p>
        </p:txBody>
      </p:sp>
      <p:sp>
        <p:nvSpPr>
          <p:cNvPr id="4" name="Title 3"/>
          <p:cNvSpPr>
            <a:spLocks noGrp="1"/>
          </p:cNvSpPr>
          <p:nvPr>
            <p:ph type="ctrTitle"/>
          </p:nvPr>
        </p:nvSpPr>
        <p:spPr>
          <a:xfrm>
            <a:off x="0" y="533400"/>
            <a:ext cx="9144000" cy="1219200"/>
          </a:xfrm>
        </p:spPr>
        <p:txBody>
          <a:bodyPr>
            <a:normAutofit/>
          </a:bodyPr>
          <a:lstStyle/>
          <a:p>
            <a:pPr algn="l" eaLnBrk="1" fontAlgn="auto" hangingPunct="1">
              <a:spcAft>
                <a:spcPts val="0"/>
              </a:spcAft>
              <a:defRPr/>
            </a:pPr>
            <a:r>
              <a:rPr lang="en-US" dirty="0" smtClean="0"/>
              <a:t>  </a:t>
            </a:r>
            <a:r>
              <a:rPr lang="en-US" dirty="0" smtClean="0">
                <a:solidFill>
                  <a:srgbClr val="FFCC99"/>
                </a:solidFill>
              </a:rPr>
              <a:t>Introduction to .Net FrameWork</a:t>
            </a:r>
            <a:r>
              <a:rPr lang="en-US" dirty="0" smtClean="0"/>
              <a:t>    </a:t>
            </a:r>
            <a:endParaRPr lang="en-US" dirty="0"/>
          </a:p>
        </p:txBody>
      </p:sp>
    </p:spTree>
  </p:cSld>
  <p:clrMapOvr>
    <a:masterClrMapping/>
  </p:clrMapOvr>
  <p:transition>
    <p:cover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ubtitle 4"/>
          <p:cNvSpPr>
            <a:spLocks noGrp="1"/>
          </p:cNvSpPr>
          <p:nvPr>
            <p:ph type="subTitle" idx="1"/>
          </p:nvPr>
        </p:nvSpPr>
        <p:spPr>
          <a:xfrm>
            <a:off x="609600" y="1905000"/>
            <a:ext cx="8534400" cy="4114800"/>
          </a:xfrm>
        </p:spPr>
        <p:txBody>
          <a:bodyPr/>
          <a:lstStyle/>
          <a:p>
            <a:pPr marR="0" algn="l" eaLnBrk="1" hangingPunct="1"/>
            <a:r>
              <a:rPr lang="en-US" b="1" smtClean="0"/>
              <a:t>.</a:t>
            </a:r>
            <a:r>
              <a:rPr lang="en-US" sz="3200" b="1" smtClean="0">
                <a:solidFill>
                  <a:srgbClr val="C9DA92"/>
                </a:solidFill>
              </a:rPr>
              <a:t>NET Framework consists of 3 main parts:</a:t>
            </a:r>
          </a:p>
          <a:p>
            <a:pPr lvl="1" algn="l" eaLnBrk="1" hangingPunct="1"/>
            <a:endParaRPr lang="en-US" b="1" smtClean="0">
              <a:solidFill>
                <a:srgbClr val="C9DA92"/>
              </a:solidFill>
            </a:endParaRPr>
          </a:p>
          <a:p>
            <a:pPr lvl="1" algn="l" eaLnBrk="1" hangingPunct="1">
              <a:buClr>
                <a:srgbClr val="C00000"/>
              </a:buClr>
              <a:buFont typeface="Wingdings" pitchFamily="2" charset="2"/>
              <a:buChar char="§"/>
            </a:pPr>
            <a:r>
              <a:rPr lang="en-US" sz="2800" b="1" smtClean="0">
                <a:solidFill>
                  <a:srgbClr val="C9DA92"/>
                </a:solidFill>
              </a:rPr>
              <a:t> Common Language Runtime</a:t>
            </a:r>
          </a:p>
          <a:p>
            <a:pPr lvl="1" algn="l" eaLnBrk="1" hangingPunct="1">
              <a:buClr>
                <a:srgbClr val="C00000"/>
              </a:buClr>
              <a:buFont typeface="Wingdings" pitchFamily="2" charset="2"/>
              <a:buChar char="§"/>
            </a:pPr>
            <a:r>
              <a:rPr lang="en-US" sz="2800" b="1" smtClean="0">
                <a:solidFill>
                  <a:srgbClr val="C9DA92"/>
                </a:solidFill>
              </a:rPr>
              <a:t> Framework Classes/Libraries</a:t>
            </a:r>
          </a:p>
          <a:p>
            <a:pPr lvl="1" algn="l" eaLnBrk="1" hangingPunct="1">
              <a:buClr>
                <a:srgbClr val="C00000"/>
              </a:buClr>
              <a:buFont typeface="Wingdings" pitchFamily="2" charset="2"/>
              <a:buChar char="§"/>
            </a:pPr>
            <a:r>
              <a:rPr lang="en-US" sz="2800" b="1" smtClean="0">
                <a:solidFill>
                  <a:srgbClr val="C9DA92"/>
                </a:solidFill>
              </a:rPr>
              <a:t> ASP.NET</a:t>
            </a:r>
          </a:p>
          <a:p>
            <a:pPr marR="0" eaLnBrk="1" hangingPunct="1"/>
            <a:endParaRPr lang="en-US" smtClean="0"/>
          </a:p>
        </p:txBody>
      </p:sp>
      <p:sp>
        <p:nvSpPr>
          <p:cNvPr id="4" name="Title 3"/>
          <p:cNvSpPr>
            <a:spLocks noGrp="1"/>
          </p:cNvSpPr>
          <p:nvPr>
            <p:ph type="ctrTitle"/>
          </p:nvPr>
        </p:nvSpPr>
        <p:spPr>
          <a:xfrm>
            <a:off x="-533400" y="0"/>
            <a:ext cx="6019800" cy="1600200"/>
          </a:xfrm>
        </p:spPr>
        <p:txBody>
          <a:bodyPr/>
          <a:lstStyle/>
          <a:p>
            <a:pPr eaLnBrk="1" fontAlgn="auto" hangingPunct="1">
              <a:spcAft>
                <a:spcPts val="0"/>
              </a:spcAft>
              <a:defRPr/>
            </a:pPr>
            <a:r>
              <a:rPr lang="en-US" dirty="0" smtClean="0">
                <a:solidFill>
                  <a:srgbClr val="FFCC99"/>
                </a:solidFill>
              </a:rPr>
              <a:t>.NET Framework</a:t>
            </a:r>
            <a:endParaRPr lang="en-US" dirty="0">
              <a:solidFill>
                <a:srgbClr val="FFCC99"/>
              </a:solidFill>
            </a:endParaRPr>
          </a:p>
        </p:txBody>
      </p:sp>
    </p:spTree>
  </p:cSld>
  <p:clrMapOvr>
    <a:masterClrMapping/>
  </p:clrMapOvr>
  <p:transition>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ubtitle 4"/>
          <p:cNvSpPr>
            <a:spLocks noGrp="1"/>
          </p:cNvSpPr>
          <p:nvPr>
            <p:ph type="subTitle" idx="1"/>
          </p:nvPr>
        </p:nvSpPr>
        <p:spPr>
          <a:xfrm>
            <a:off x="533400" y="6172200"/>
            <a:ext cx="5410200" cy="685800"/>
          </a:xfrm>
        </p:spPr>
        <p:txBody>
          <a:bodyPr/>
          <a:lstStyle/>
          <a:p>
            <a:pPr marR="0" eaLnBrk="1" hangingPunct="1"/>
            <a:r>
              <a:rPr lang="en-US" sz="2400" b="1" smtClean="0">
                <a:solidFill>
                  <a:srgbClr val="FFFF00"/>
                </a:solidFill>
              </a:rPr>
              <a:t>.NET Framework Architecture</a:t>
            </a:r>
          </a:p>
          <a:p>
            <a:pPr marR="0" eaLnBrk="1" hangingPunct="1"/>
            <a:endParaRPr lang="en-US" smtClean="0"/>
          </a:p>
        </p:txBody>
      </p:sp>
      <p:sp>
        <p:nvSpPr>
          <p:cNvPr id="4" name="Title 3"/>
          <p:cNvSpPr>
            <a:spLocks noGrp="1"/>
          </p:cNvSpPr>
          <p:nvPr>
            <p:ph type="ctrTitle"/>
          </p:nvPr>
        </p:nvSpPr>
        <p:spPr/>
        <p:txBody>
          <a:bodyPr/>
          <a:lstStyle/>
          <a:p>
            <a:pPr eaLnBrk="1" fontAlgn="auto" hangingPunct="1">
              <a:spcAft>
                <a:spcPts val="0"/>
              </a:spcAft>
              <a:defRPr/>
            </a:pPr>
            <a:r>
              <a:rPr lang="en-US" dirty="0" smtClean="0"/>
              <a:t>    </a:t>
            </a:r>
            <a:endParaRPr lang="en-US" dirty="0"/>
          </a:p>
        </p:txBody>
      </p:sp>
      <p:sp>
        <p:nvSpPr>
          <p:cNvPr id="6" name="Rectangle 1026"/>
          <p:cNvSpPr txBox="1">
            <a:spLocks noChangeArrowheads="1"/>
          </p:cNvSpPr>
          <p:nvPr/>
        </p:nvSpPr>
        <p:spPr>
          <a:xfrm>
            <a:off x="457200" y="704850"/>
            <a:ext cx="8229600" cy="1143000"/>
          </a:xfrm>
          <a:prstGeom prst="rect">
            <a:avLst/>
          </a:prstGeom>
          <a:ln>
            <a:noFill/>
          </a:ln>
        </p:spPr>
        <p:txBody>
          <a:bodyPr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r" fontAlgn="auto">
              <a:spcAft>
                <a:spcPts val="0"/>
              </a:spcAft>
              <a:defRPr/>
            </a:pPr>
            <a:endParaRPr lang="en-US" sz="26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p:txBody>
      </p:sp>
      <p:sp>
        <p:nvSpPr>
          <p:cNvPr id="7" name="Rectangle 1029"/>
          <p:cNvSpPr>
            <a:spLocks noChangeArrowheads="1"/>
          </p:cNvSpPr>
          <p:nvPr/>
        </p:nvSpPr>
        <p:spPr bwMode="auto">
          <a:xfrm>
            <a:off x="762000" y="4467225"/>
            <a:ext cx="5394325" cy="492125"/>
          </a:xfrm>
          <a:prstGeom prst="rect">
            <a:avLst/>
          </a:prstGeom>
          <a:gradFill rotWithShape="0">
            <a:gsLst>
              <a:gs pos="0">
                <a:srgbClr val="9362A0">
                  <a:gamma/>
                  <a:shade val="46275"/>
                  <a:invGamma/>
                </a:srgbClr>
              </a:gs>
              <a:gs pos="100000">
                <a:srgbClr val="9362A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9362A0"/>
            </a:extrusionClr>
          </a:sp3d>
        </p:spPr>
        <p:txBody>
          <a:bodyPr wrap="none" anchor="ctr">
            <a:flatTx/>
          </a:bodyPr>
          <a:lstStyle/>
          <a:p>
            <a:pPr algn="ctr" eaLnBrk="0" hangingPunct="0">
              <a:defRPr/>
            </a:pPr>
            <a:r>
              <a:rPr lang="en-US" b="1" dirty="0">
                <a:solidFill>
                  <a:schemeClr val="tx2"/>
                </a:solidFill>
                <a:effectLst>
                  <a:outerShdw blurRad="38100" dist="38100" dir="2700000" algn="tl">
                    <a:srgbClr val="000000"/>
                  </a:outerShdw>
                </a:effectLst>
                <a:latin typeface="Arial" charset="0"/>
              </a:rPr>
              <a:t>Base Class Library</a:t>
            </a:r>
          </a:p>
        </p:txBody>
      </p:sp>
      <p:sp>
        <p:nvSpPr>
          <p:cNvPr id="8" name="Rectangle 1030"/>
          <p:cNvSpPr>
            <a:spLocks noChangeArrowheads="1"/>
          </p:cNvSpPr>
          <p:nvPr/>
        </p:nvSpPr>
        <p:spPr bwMode="auto">
          <a:xfrm>
            <a:off x="762000" y="2074863"/>
            <a:ext cx="5394325" cy="561975"/>
          </a:xfrm>
          <a:prstGeom prst="rect">
            <a:avLst/>
          </a:prstGeom>
          <a:gradFill rotWithShape="0">
            <a:gsLst>
              <a:gs pos="0">
                <a:srgbClr val="0099FF">
                  <a:gamma/>
                  <a:shade val="46275"/>
                  <a:invGamma/>
                </a:srgbClr>
              </a:gs>
              <a:gs pos="100000">
                <a:srgbClr val="0099FF"/>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99FF"/>
            </a:extrusionClr>
          </a:sp3d>
        </p:spPr>
        <p:txBody>
          <a:bodyPr wrap="none" anchor="ctr">
            <a:flatTx/>
          </a:bodyPr>
          <a:lstStyle/>
          <a:p>
            <a:pPr algn="ctr" eaLnBrk="0" hangingPunct="0">
              <a:defRPr/>
            </a:pPr>
            <a:r>
              <a:rPr lang="en-US" b="1" dirty="0">
                <a:solidFill>
                  <a:schemeClr val="tx2"/>
                </a:solidFill>
                <a:effectLst>
                  <a:outerShdw blurRad="38100" dist="38100" dir="2700000" algn="tl">
                    <a:srgbClr val="000000"/>
                  </a:outerShdw>
                </a:effectLst>
                <a:latin typeface="Arial" charset="0"/>
              </a:rPr>
              <a:t>Common Language Specification</a:t>
            </a:r>
          </a:p>
        </p:txBody>
      </p:sp>
      <p:sp>
        <p:nvSpPr>
          <p:cNvPr id="9" name="Rectangle 1031"/>
          <p:cNvSpPr>
            <a:spLocks noChangeArrowheads="1"/>
          </p:cNvSpPr>
          <p:nvPr/>
        </p:nvSpPr>
        <p:spPr bwMode="auto">
          <a:xfrm>
            <a:off x="762000" y="5310188"/>
            <a:ext cx="5394325" cy="633412"/>
          </a:xfrm>
          <a:prstGeom prst="rect">
            <a:avLst/>
          </a:prstGeom>
          <a:gradFill rotWithShape="0">
            <a:gsLst>
              <a:gs pos="0">
                <a:srgbClr val="FF9966">
                  <a:gamma/>
                  <a:shade val="46275"/>
                  <a:invGamma/>
                </a:srgbClr>
              </a:gs>
              <a:gs pos="100000">
                <a:srgbClr val="FF9966"/>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9966"/>
            </a:extrusionClr>
          </a:sp3d>
        </p:spPr>
        <p:txBody>
          <a:bodyPr wrap="none" anchor="ctr">
            <a:flatTx/>
          </a:bodyPr>
          <a:lstStyle/>
          <a:p>
            <a:pPr algn="ctr" eaLnBrk="0" hangingPunct="0">
              <a:defRPr/>
            </a:pPr>
            <a:r>
              <a:rPr lang="en-US" b="1" dirty="0">
                <a:solidFill>
                  <a:schemeClr val="tx2"/>
                </a:solidFill>
                <a:effectLst>
                  <a:outerShdw blurRad="38100" dist="38100" dir="2700000" algn="tl">
                    <a:srgbClr val="000000"/>
                  </a:outerShdw>
                </a:effectLst>
                <a:latin typeface="Arial" charset="0"/>
              </a:rPr>
              <a:t>Common Language Runtime</a:t>
            </a:r>
          </a:p>
        </p:txBody>
      </p:sp>
      <p:sp>
        <p:nvSpPr>
          <p:cNvPr id="10" name="Rectangle 1032"/>
          <p:cNvSpPr>
            <a:spLocks noChangeArrowheads="1"/>
          </p:cNvSpPr>
          <p:nvPr/>
        </p:nvSpPr>
        <p:spPr bwMode="auto">
          <a:xfrm>
            <a:off x="762000" y="3833813"/>
            <a:ext cx="5394325" cy="492125"/>
          </a:xfrm>
          <a:prstGeom prst="rect">
            <a:avLst/>
          </a:prstGeom>
          <a:gradFill rotWithShape="0">
            <a:gsLst>
              <a:gs pos="0">
                <a:srgbClr val="9362A0">
                  <a:gamma/>
                  <a:shade val="46275"/>
                  <a:invGamma/>
                </a:srgbClr>
              </a:gs>
              <a:gs pos="100000">
                <a:srgbClr val="9362A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9362A0"/>
            </a:extrusionClr>
          </a:sp3d>
        </p:spPr>
        <p:txBody>
          <a:bodyPr wrap="none" anchor="ctr">
            <a:flatTx/>
          </a:bodyPr>
          <a:lstStyle/>
          <a:p>
            <a:pPr algn="ctr" eaLnBrk="0" hangingPunct="0">
              <a:defRPr/>
            </a:pPr>
            <a:r>
              <a:rPr lang="en-US" b="1" dirty="0">
                <a:solidFill>
                  <a:schemeClr val="tx2"/>
                </a:solidFill>
                <a:effectLst>
                  <a:outerShdw blurRad="38100" dist="38100" dir="2700000" algn="tl">
                    <a:srgbClr val="000000"/>
                  </a:outerShdw>
                </a:effectLst>
                <a:latin typeface="Arial" charset="0"/>
              </a:rPr>
              <a:t>ADO.NET: Data and XML</a:t>
            </a:r>
          </a:p>
        </p:txBody>
      </p:sp>
      <p:sp>
        <p:nvSpPr>
          <p:cNvPr id="11" name="Rectangle 1033"/>
          <p:cNvSpPr>
            <a:spLocks noChangeArrowheads="1"/>
          </p:cNvSpPr>
          <p:nvPr/>
        </p:nvSpPr>
        <p:spPr bwMode="auto">
          <a:xfrm>
            <a:off x="762000" y="1371600"/>
            <a:ext cx="885825" cy="561975"/>
          </a:xfrm>
          <a:prstGeom prst="rect">
            <a:avLst/>
          </a:prstGeom>
          <a:gradFill rotWithShape="0">
            <a:gsLst>
              <a:gs pos="0">
                <a:srgbClr val="0099FF">
                  <a:gamma/>
                  <a:shade val="46275"/>
                  <a:invGamma/>
                </a:srgbClr>
              </a:gs>
              <a:gs pos="100000">
                <a:srgbClr val="0099FF"/>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99FF"/>
            </a:extrusionClr>
          </a:sp3d>
        </p:spPr>
        <p:txBody>
          <a:bodyPr wrap="none" anchor="ctr">
            <a:flatTx/>
          </a:bodyPr>
          <a:lstStyle/>
          <a:p>
            <a:pPr algn="ctr" eaLnBrk="0" hangingPunct="0">
              <a:defRPr/>
            </a:pPr>
            <a:r>
              <a:rPr lang="en-US" b="1" dirty="0">
                <a:solidFill>
                  <a:schemeClr val="tx2"/>
                </a:solidFill>
                <a:effectLst>
                  <a:outerShdw blurRad="38100" dist="38100" dir="2700000" algn="tl">
                    <a:srgbClr val="000000"/>
                  </a:outerShdw>
                </a:effectLst>
                <a:latin typeface="Arial" charset="0"/>
              </a:rPr>
              <a:t>VB</a:t>
            </a:r>
          </a:p>
        </p:txBody>
      </p:sp>
      <p:sp>
        <p:nvSpPr>
          <p:cNvPr id="12" name="Rectangle 1034"/>
          <p:cNvSpPr>
            <a:spLocks noChangeArrowheads="1"/>
          </p:cNvSpPr>
          <p:nvPr/>
        </p:nvSpPr>
        <p:spPr bwMode="auto">
          <a:xfrm>
            <a:off x="1797050" y="1371600"/>
            <a:ext cx="887413" cy="561975"/>
          </a:xfrm>
          <a:prstGeom prst="rect">
            <a:avLst/>
          </a:prstGeom>
          <a:gradFill rotWithShape="0">
            <a:gsLst>
              <a:gs pos="0">
                <a:srgbClr val="0099FF">
                  <a:gamma/>
                  <a:shade val="46275"/>
                  <a:invGamma/>
                </a:srgbClr>
              </a:gs>
              <a:gs pos="100000">
                <a:srgbClr val="0099FF"/>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99FF"/>
            </a:extrusionClr>
          </a:sp3d>
        </p:spPr>
        <p:txBody>
          <a:bodyPr wrap="none" anchor="ctr">
            <a:flatTx/>
          </a:bodyPr>
          <a:lstStyle/>
          <a:p>
            <a:pPr algn="ctr" eaLnBrk="0" hangingPunct="0">
              <a:defRPr/>
            </a:pPr>
            <a:r>
              <a:rPr lang="en-US" b="1" dirty="0">
                <a:solidFill>
                  <a:schemeClr val="tx2"/>
                </a:solidFill>
                <a:effectLst>
                  <a:outerShdw blurRad="38100" dist="38100" dir="2700000" algn="tl">
                    <a:srgbClr val="000000"/>
                  </a:outerShdw>
                </a:effectLst>
                <a:latin typeface="Arial" charset="0"/>
              </a:rPr>
              <a:t>C++</a:t>
            </a:r>
          </a:p>
        </p:txBody>
      </p:sp>
      <p:sp>
        <p:nvSpPr>
          <p:cNvPr id="13" name="Rectangle 1035"/>
          <p:cNvSpPr>
            <a:spLocks noChangeArrowheads="1"/>
          </p:cNvSpPr>
          <p:nvPr/>
        </p:nvSpPr>
        <p:spPr bwMode="auto">
          <a:xfrm>
            <a:off x="2832100" y="1371600"/>
            <a:ext cx="887413" cy="561975"/>
          </a:xfrm>
          <a:prstGeom prst="rect">
            <a:avLst/>
          </a:prstGeom>
          <a:gradFill rotWithShape="0">
            <a:gsLst>
              <a:gs pos="0">
                <a:srgbClr val="0099FF">
                  <a:gamma/>
                  <a:shade val="46275"/>
                  <a:invGamma/>
                </a:srgbClr>
              </a:gs>
              <a:gs pos="100000">
                <a:srgbClr val="0099FF"/>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99FF"/>
            </a:extrusionClr>
          </a:sp3d>
        </p:spPr>
        <p:txBody>
          <a:bodyPr wrap="none" anchor="ctr">
            <a:flatTx/>
          </a:bodyPr>
          <a:lstStyle/>
          <a:p>
            <a:pPr algn="ctr" eaLnBrk="0" hangingPunct="0">
              <a:defRPr/>
            </a:pPr>
            <a:r>
              <a:rPr lang="en-US" b="1" dirty="0">
                <a:solidFill>
                  <a:schemeClr val="tx2"/>
                </a:solidFill>
                <a:effectLst>
                  <a:outerShdw blurRad="38100" dist="38100" dir="2700000" algn="tl">
                    <a:srgbClr val="000000"/>
                  </a:outerShdw>
                </a:effectLst>
                <a:latin typeface="Arial" charset="0"/>
              </a:rPr>
              <a:t>C#</a:t>
            </a:r>
          </a:p>
        </p:txBody>
      </p:sp>
      <p:sp>
        <p:nvSpPr>
          <p:cNvPr id="14" name="Rectangle 1036"/>
          <p:cNvSpPr>
            <a:spLocks noChangeArrowheads="1"/>
          </p:cNvSpPr>
          <p:nvPr/>
        </p:nvSpPr>
        <p:spPr bwMode="auto">
          <a:xfrm>
            <a:off x="6629400" y="1371600"/>
            <a:ext cx="1625600" cy="4572000"/>
          </a:xfrm>
          <a:prstGeom prst="rect">
            <a:avLst/>
          </a:prstGeom>
          <a:gradFill rotWithShape="0">
            <a:gsLst>
              <a:gs pos="0">
                <a:srgbClr val="35CD97">
                  <a:gamma/>
                  <a:shade val="46275"/>
                  <a:invGamma/>
                </a:srgbClr>
              </a:gs>
              <a:gs pos="100000">
                <a:srgbClr val="35CD97"/>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35CD97"/>
            </a:extrusionClr>
          </a:sp3d>
        </p:spPr>
        <p:txBody>
          <a:bodyPr vert="eaVert" wrap="none" anchor="ctr">
            <a:flatTx/>
          </a:bodyPr>
          <a:lstStyle/>
          <a:p>
            <a:pPr algn="ctr" eaLnBrk="0" hangingPunct="0">
              <a:defRPr/>
            </a:pPr>
            <a:r>
              <a:rPr lang="en-US" b="1" dirty="0">
                <a:solidFill>
                  <a:schemeClr val="tx2"/>
                </a:solidFill>
                <a:effectLst>
                  <a:outerShdw blurRad="38100" dist="38100" dir="2700000" algn="tl">
                    <a:srgbClr val="000000"/>
                  </a:outerShdw>
                </a:effectLst>
                <a:latin typeface="Arial" charset="0"/>
              </a:rPr>
              <a:t>Visual Studio.NET</a:t>
            </a:r>
          </a:p>
        </p:txBody>
      </p:sp>
      <p:sp>
        <p:nvSpPr>
          <p:cNvPr id="15" name="Rectangle 1037"/>
          <p:cNvSpPr>
            <a:spLocks noChangeArrowheads="1"/>
          </p:cNvSpPr>
          <p:nvPr/>
        </p:nvSpPr>
        <p:spPr bwMode="auto">
          <a:xfrm>
            <a:off x="762000" y="2917825"/>
            <a:ext cx="3548063" cy="703263"/>
          </a:xfrm>
          <a:prstGeom prst="rect">
            <a:avLst/>
          </a:prstGeom>
          <a:gradFill rotWithShape="0">
            <a:gsLst>
              <a:gs pos="0">
                <a:srgbClr val="9362A0">
                  <a:gamma/>
                  <a:shade val="46275"/>
                  <a:invGamma/>
                </a:srgbClr>
              </a:gs>
              <a:gs pos="100000">
                <a:srgbClr val="9362A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9362A0"/>
            </a:extrusionClr>
          </a:sp3d>
        </p:spPr>
        <p:txBody>
          <a:bodyPr wrap="none" anchor="ctr">
            <a:flatTx/>
          </a:bodyPr>
          <a:lstStyle/>
          <a:p>
            <a:pPr algn="ctr" eaLnBrk="0" hangingPunct="0">
              <a:defRPr/>
            </a:pPr>
            <a:r>
              <a:rPr lang="en-US" b="1" dirty="0">
                <a:solidFill>
                  <a:schemeClr val="tx2"/>
                </a:solidFill>
                <a:effectLst>
                  <a:outerShdw blurRad="38100" dist="38100" dir="2700000" algn="tl">
                    <a:srgbClr val="000000"/>
                  </a:outerShdw>
                </a:effectLst>
                <a:latin typeface="Arial" charset="0"/>
              </a:rPr>
              <a:t>ASP.NET: Web Services</a:t>
            </a:r>
          </a:p>
          <a:p>
            <a:pPr algn="ctr" eaLnBrk="0" hangingPunct="0">
              <a:defRPr/>
            </a:pPr>
            <a:r>
              <a:rPr lang="en-US" b="1" dirty="0">
                <a:solidFill>
                  <a:schemeClr val="tx2"/>
                </a:solidFill>
                <a:effectLst>
                  <a:outerShdw blurRad="38100" dist="38100" dir="2700000" algn="tl">
                    <a:srgbClr val="000000"/>
                  </a:outerShdw>
                </a:effectLst>
                <a:latin typeface="Arial" charset="0"/>
              </a:rPr>
              <a:t>and Web Forms</a:t>
            </a:r>
          </a:p>
        </p:txBody>
      </p:sp>
      <p:sp>
        <p:nvSpPr>
          <p:cNvPr id="16" name="Rectangle 1038"/>
          <p:cNvSpPr>
            <a:spLocks noChangeArrowheads="1"/>
          </p:cNvSpPr>
          <p:nvPr/>
        </p:nvSpPr>
        <p:spPr bwMode="auto">
          <a:xfrm>
            <a:off x="3867150" y="1371600"/>
            <a:ext cx="1108075" cy="561975"/>
          </a:xfrm>
          <a:prstGeom prst="rect">
            <a:avLst/>
          </a:prstGeom>
          <a:gradFill rotWithShape="0">
            <a:gsLst>
              <a:gs pos="0">
                <a:srgbClr val="0099FF">
                  <a:gamma/>
                  <a:shade val="46275"/>
                  <a:invGamma/>
                </a:srgbClr>
              </a:gs>
              <a:gs pos="100000">
                <a:srgbClr val="0099FF"/>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99FF"/>
            </a:extrusionClr>
          </a:sp3d>
        </p:spPr>
        <p:txBody>
          <a:bodyPr wrap="none" anchor="ctr">
            <a:flatTx/>
          </a:bodyPr>
          <a:lstStyle/>
          <a:p>
            <a:pPr algn="ctr" eaLnBrk="0" hangingPunct="0">
              <a:defRPr/>
            </a:pPr>
            <a:r>
              <a:rPr lang="en-US" b="1" dirty="0">
                <a:solidFill>
                  <a:schemeClr val="tx2"/>
                </a:solidFill>
                <a:effectLst>
                  <a:outerShdw blurRad="38100" dist="38100" dir="2700000" algn="tl">
                    <a:srgbClr val="000000"/>
                  </a:outerShdw>
                </a:effectLst>
                <a:latin typeface="Arial" charset="0"/>
              </a:rPr>
              <a:t>JScript</a:t>
            </a:r>
          </a:p>
        </p:txBody>
      </p:sp>
      <p:sp>
        <p:nvSpPr>
          <p:cNvPr id="17" name="Rectangle 1039"/>
          <p:cNvSpPr>
            <a:spLocks noChangeArrowheads="1"/>
          </p:cNvSpPr>
          <p:nvPr/>
        </p:nvSpPr>
        <p:spPr bwMode="auto">
          <a:xfrm>
            <a:off x="5122863" y="1371600"/>
            <a:ext cx="1033462" cy="561975"/>
          </a:xfrm>
          <a:prstGeom prst="rect">
            <a:avLst/>
          </a:prstGeom>
          <a:gradFill rotWithShape="0">
            <a:gsLst>
              <a:gs pos="0">
                <a:srgbClr val="0099FF">
                  <a:gamma/>
                  <a:shade val="46275"/>
                  <a:invGamma/>
                </a:srgbClr>
              </a:gs>
              <a:gs pos="100000">
                <a:srgbClr val="0099FF"/>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99FF"/>
            </a:extrusionClr>
          </a:sp3d>
        </p:spPr>
        <p:txBody>
          <a:bodyPr wrap="none" anchor="ctr">
            <a:flatTx/>
          </a:bodyPr>
          <a:lstStyle/>
          <a:p>
            <a:pPr algn="ctr" eaLnBrk="0" hangingPunct="0">
              <a:defRPr/>
            </a:pPr>
            <a:r>
              <a:rPr lang="en-US" b="1" dirty="0">
                <a:solidFill>
                  <a:schemeClr val="tx2"/>
                </a:solidFill>
                <a:effectLst>
                  <a:outerShdw blurRad="38100" dist="38100" dir="2700000" algn="tl">
                    <a:srgbClr val="000000"/>
                  </a:outerShdw>
                </a:effectLst>
                <a:latin typeface="Arial" charset="0"/>
              </a:rPr>
              <a:t>…</a:t>
            </a:r>
          </a:p>
        </p:txBody>
      </p:sp>
      <p:sp>
        <p:nvSpPr>
          <p:cNvPr id="18" name="Rectangle 1040"/>
          <p:cNvSpPr>
            <a:spLocks noChangeArrowheads="1"/>
          </p:cNvSpPr>
          <p:nvPr/>
        </p:nvSpPr>
        <p:spPr bwMode="auto">
          <a:xfrm>
            <a:off x="4457700" y="2917825"/>
            <a:ext cx="1698625" cy="703263"/>
          </a:xfrm>
          <a:prstGeom prst="rect">
            <a:avLst/>
          </a:prstGeom>
          <a:gradFill rotWithShape="0">
            <a:gsLst>
              <a:gs pos="0">
                <a:srgbClr val="9362A0">
                  <a:gamma/>
                  <a:shade val="46275"/>
                  <a:invGamma/>
                </a:srgbClr>
              </a:gs>
              <a:gs pos="100000">
                <a:srgbClr val="9362A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9362A0"/>
            </a:extrusionClr>
          </a:sp3d>
        </p:spPr>
        <p:txBody>
          <a:bodyPr wrap="none" anchor="ctr">
            <a:flatTx/>
          </a:bodyPr>
          <a:lstStyle/>
          <a:p>
            <a:pPr algn="ctr" eaLnBrk="0" hangingPunct="0">
              <a:defRPr/>
            </a:pPr>
            <a:r>
              <a:rPr lang="en-US" b="1" dirty="0">
                <a:solidFill>
                  <a:schemeClr val="tx2"/>
                </a:solidFill>
                <a:effectLst>
                  <a:outerShdw blurRad="38100" dist="38100" dir="2700000" algn="tl">
                    <a:srgbClr val="000000"/>
                  </a:outerShdw>
                </a:effectLst>
                <a:latin typeface="Arial" charset="0"/>
              </a:rPr>
              <a:t>Windows</a:t>
            </a:r>
            <a:br>
              <a:rPr lang="en-US" b="1" dirty="0">
                <a:solidFill>
                  <a:schemeClr val="tx2"/>
                </a:solidFill>
                <a:effectLst>
                  <a:outerShdw blurRad="38100" dist="38100" dir="2700000" algn="tl">
                    <a:srgbClr val="000000"/>
                  </a:outerShdw>
                </a:effectLst>
                <a:latin typeface="Arial" charset="0"/>
              </a:rPr>
            </a:br>
            <a:r>
              <a:rPr lang="en-US" b="1" dirty="0">
                <a:solidFill>
                  <a:schemeClr val="tx2"/>
                </a:solidFill>
                <a:effectLst>
                  <a:outerShdw blurRad="38100" dist="38100" dir="2700000" algn="tl">
                    <a:srgbClr val="000000"/>
                  </a:outerShdw>
                </a:effectLst>
                <a:latin typeface="Arial" charset="0"/>
              </a:rPr>
              <a:t>Forms</a:t>
            </a:r>
          </a:p>
        </p:txBody>
      </p:sp>
      <p:sp>
        <p:nvSpPr>
          <p:cNvPr id="19" name="Rectangle 1041"/>
          <p:cNvSpPr>
            <a:spLocks noChangeArrowheads="1"/>
          </p:cNvSpPr>
          <p:nvPr/>
        </p:nvSpPr>
        <p:spPr bwMode="auto">
          <a:xfrm>
            <a:off x="4419600" y="2895600"/>
            <a:ext cx="1698625" cy="703263"/>
          </a:xfrm>
          <a:prstGeom prst="rect">
            <a:avLst/>
          </a:prstGeom>
          <a:gradFill rotWithShape="0">
            <a:gsLst>
              <a:gs pos="0">
                <a:srgbClr val="9362A0">
                  <a:gamma/>
                  <a:shade val="46275"/>
                  <a:invGamma/>
                </a:srgbClr>
              </a:gs>
              <a:gs pos="100000">
                <a:srgbClr val="9362A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9362A0"/>
            </a:extrusionClr>
          </a:sp3d>
        </p:spPr>
        <p:txBody>
          <a:bodyPr wrap="none" anchor="ctr">
            <a:flatTx/>
          </a:bodyPr>
          <a:lstStyle/>
          <a:p>
            <a:pPr algn="ctr" eaLnBrk="0" hangingPunct="0">
              <a:defRPr/>
            </a:pPr>
            <a:r>
              <a:rPr lang="en-US" b="1" dirty="0">
                <a:solidFill>
                  <a:schemeClr val="tx2"/>
                </a:solidFill>
                <a:effectLst>
                  <a:outerShdw blurRad="38100" dist="38100" dir="2700000" algn="tl">
                    <a:srgbClr val="000000"/>
                  </a:outerShdw>
                </a:effectLst>
                <a:latin typeface="Arial" charset="0"/>
              </a:rPr>
              <a:t>Windows</a:t>
            </a:r>
            <a:br>
              <a:rPr lang="en-US" b="1" dirty="0">
                <a:solidFill>
                  <a:schemeClr val="tx2"/>
                </a:solidFill>
                <a:effectLst>
                  <a:outerShdw blurRad="38100" dist="38100" dir="2700000" algn="tl">
                    <a:srgbClr val="000000"/>
                  </a:outerShdw>
                </a:effectLst>
                <a:latin typeface="Arial" charset="0"/>
              </a:rPr>
            </a:br>
            <a:r>
              <a:rPr lang="en-US" b="1" dirty="0">
                <a:solidFill>
                  <a:schemeClr val="tx2"/>
                </a:solidFill>
                <a:effectLst>
                  <a:outerShdw blurRad="38100" dist="38100" dir="2700000" algn="tl">
                    <a:srgbClr val="000000"/>
                  </a:outerShdw>
                </a:effectLst>
                <a:latin typeface="Arial" charset="0"/>
              </a:rPr>
              <a:t>Forms</a:t>
            </a:r>
          </a:p>
        </p:txBody>
      </p:sp>
    </p:spTree>
  </p:cSld>
  <p:clrMapOvr>
    <a:masterClrMapping/>
  </p:clrMapOvr>
  <p:transition>
    <p:cover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ubtitle 4"/>
          <p:cNvSpPr>
            <a:spLocks noGrp="1"/>
          </p:cNvSpPr>
          <p:nvPr>
            <p:ph type="subTitle" idx="1"/>
          </p:nvPr>
        </p:nvSpPr>
        <p:spPr>
          <a:xfrm>
            <a:off x="152400" y="1905000"/>
            <a:ext cx="8763000" cy="4495800"/>
          </a:xfrm>
        </p:spPr>
        <p:txBody>
          <a:bodyPr/>
          <a:lstStyle/>
          <a:p>
            <a:pPr marR="0" algn="l" eaLnBrk="1" hangingPunct="1"/>
            <a:r>
              <a:rPr lang="en-US" sz="2800" smtClean="0"/>
              <a:t>.NET is a major technology change for Microsoft and the software world. Just like the computer world moved from DOS to Windows, now they are moving to .NET. </a:t>
            </a:r>
          </a:p>
          <a:p>
            <a:pPr marR="0" algn="l" eaLnBrk="1" hangingPunct="1"/>
            <a:endParaRPr lang="en-US" sz="3000" smtClean="0"/>
          </a:p>
          <a:p>
            <a:pPr marR="0" algn="l" eaLnBrk="1" hangingPunct="1"/>
            <a:r>
              <a:rPr lang="en-US" sz="3000" smtClean="0"/>
              <a:t>ASP.NET is Microsoft’s platform for developing web applications. Using ASP.NET, you can create e-commerce shops  create e-commerce shops, data-driven portal sites, and just about anything else you can find on the Internet.</a:t>
            </a:r>
          </a:p>
        </p:txBody>
      </p:sp>
      <p:sp>
        <p:nvSpPr>
          <p:cNvPr id="4" name="Title 3"/>
          <p:cNvSpPr>
            <a:spLocks noGrp="1"/>
          </p:cNvSpPr>
          <p:nvPr>
            <p:ph type="ctrTitle"/>
          </p:nvPr>
        </p:nvSpPr>
        <p:spPr>
          <a:xfrm>
            <a:off x="0" y="685800"/>
            <a:ext cx="7848600" cy="1143000"/>
          </a:xfrm>
        </p:spPr>
        <p:txBody>
          <a:bodyPr/>
          <a:lstStyle/>
          <a:p>
            <a:pPr eaLnBrk="1" fontAlgn="auto" hangingPunct="1">
              <a:spcAft>
                <a:spcPts val="0"/>
              </a:spcAft>
              <a:defRPr/>
            </a:pPr>
            <a:r>
              <a:rPr lang="en-US" dirty="0" smtClean="0"/>
              <a:t>Introduction to ASP.NET    </a:t>
            </a:r>
            <a:endParaRPr lang="en-US" dirty="0"/>
          </a:p>
        </p:txBody>
      </p:sp>
    </p:spTree>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auto">
          <a:xfrm>
            <a:off x="2057400" y="1436688"/>
            <a:ext cx="936625" cy="280987"/>
          </a:xfrm>
          <a:prstGeom prst="roundRect">
            <a:avLst>
              <a:gd name="adj" fmla="val 0"/>
            </a:avLst>
          </a:prstGeom>
          <a:gradFill rotWithShape="0">
            <a:gsLst>
              <a:gs pos="0">
                <a:srgbClr val="9362A0"/>
              </a:gs>
              <a:gs pos="100000">
                <a:srgbClr val="9362A0">
                  <a:gamma/>
                  <a:shade val="46275"/>
                  <a:invGamma/>
                </a:srgb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362A0"/>
            </a:extrusionClr>
          </a:sp3d>
        </p:spPr>
        <p:txBody>
          <a:bodyPr wrap="none" anchor="ctr">
            <a:flatTx/>
          </a:bodyPr>
          <a:lstStyle/>
          <a:p>
            <a:pPr algn="ctr" eaLnBrk="0" hangingPunct="0">
              <a:defRPr/>
            </a:pPr>
            <a:r>
              <a:rPr lang="en-US" sz="1600" b="1" dirty="0">
                <a:solidFill>
                  <a:schemeClr val="tx2"/>
                </a:solidFill>
                <a:effectLst>
                  <a:outerShdw blurRad="38100" dist="38100" dir="2700000" algn="tl">
                    <a:srgbClr val="000000"/>
                  </a:outerShdw>
                </a:effectLst>
                <a:latin typeface="Arial" charset="0"/>
              </a:rPr>
              <a:t>VB</a:t>
            </a:r>
          </a:p>
        </p:txBody>
      </p:sp>
      <p:sp>
        <p:nvSpPr>
          <p:cNvPr id="7" name="Text Box 5"/>
          <p:cNvSpPr txBox="1">
            <a:spLocks noChangeArrowheads="1"/>
          </p:cNvSpPr>
          <p:nvPr/>
        </p:nvSpPr>
        <p:spPr bwMode="auto">
          <a:xfrm>
            <a:off x="762000" y="1295400"/>
            <a:ext cx="1223963" cy="701675"/>
          </a:xfrm>
          <a:prstGeom prst="rect">
            <a:avLst/>
          </a:prstGeom>
          <a:noFill/>
          <a:ln w="9525">
            <a:noFill/>
            <a:miter lim="800000"/>
            <a:headEnd/>
            <a:tailEnd/>
          </a:ln>
          <a:effectLst/>
        </p:spPr>
        <p:txBody>
          <a:bodyPr>
            <a:spAutoFit/>
          </a:bodyPr>
          <a:lstStyle/>
          <a:p>
            <a:pPr eaLnBrk="0" hangingPunct="0">
              <a:defRPr/>
            </a:pPr>
            <a:r>
              <a:rPr lang="en-GB" sz="2000" b="1" dirty="0">
                <a:solidFill>
                  <a:schemeClr val="tx2"/>
                </a:solidFill>
                <a:effectLst>
                  <a:outerShdw blurRad="38100" dist="38100" dir="2700000" algn="tl">
                    <a:srgbClr val="808080"/>
                  </a:outerShdw>
                </a:effectLst>
                <a:latin typeface="Arial" charset="0"/>
              </a:rPr>
              <a:t>Source code</a:t>
            </a:r>
          </a:p>
        </p:txBody>
      </p:sp>
      <p:sp>
        <p:nvSpPr>
          <p:cNvPr id="8" name="AutoShape 6"/>
          <p:cNvSpPr>
            <a:spLocks noChangeArrowheads="1"/>
          </p:cNvSpPr>
          <p:nvPr/>
        </p:nvSpPr>
        <p:spPr bwMode="auto">
          <a:xfrm>
            <a:off x="2057400" y="1927225"/>
            <a:ext cx="936625" cy="211138"/>
          </a:xfrm>
          <a:prstGeom prst="roundRect">
            <a:avLst>
              <a:gd name="adj" fmla="val 0"/>
            </a:avLst>
          </a:prstGeom>
          <a:gradFill rotWithShape="0">
            <a:gsLst>
              <a:gs pos="0">
                <a:srgbClr val="FF9966"/>
              </a:gs>
              <a:gs pos="100000">
                <a:srgbClr val="FF9966">
                  <a:gamma/>
                  <a:shade val="46275"/>
                  <a:invGamma/>
                </a:srgb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66"/>
            </a:extrusionClr>
          </a:sp3d>
        </p:spPr>
        <p:txBody>
          <a:bodyPr wrap="none" anchor="ctr">
            <a:flatTx/>
          </a:bodyPr>
          <a:lstStyle/>
          <a:p>
            <a:pPr algn="ctr" eaLnBrk="0" hangingPunct="0">
              <a:defRPr/>
            </a:pPr>
            <a:r>
              <a:rPr lang="en-US" sz="1600" b="1" dirty="0">
                <a:solidFill>
                  <a:schemeClr val="tx2"/>
                </a:solidFill>
                <a:effectLst>
                  <a:outerShdw blurRad="38100" dist="38100" dir="2700000" algn="tl">
                    <a:srgbClr val="000000"/>
                  </a:outerShdw>
                </a:effectLst>
                <a:latin typeface="Arial" charset="0"/>
              </a:rPr>
              <a:t>Compiler</a:t>
            </a:r>
          </a:p>
        </p:txBody>
      </p:sp>
      <p:sp>
        <p:nvSpPr>
          <p:cNvPr id="9" name="AutoShape 7"/>
          <p:cNvSpPr>
            <a:spLocks noChangeArrowheads="1"/>
          </p:cNvSpPr>
          <p:nvPr/>
        </p:nvSpPr>
        <p:spPr bwMode="auto">
          <a:xfrm>
            <a:off x="5226050" y="1436688"/>
            <a:ext cx="936625" cy="280987"/>
          </a:xfrm>
          <a:prstGeom prst="roundRect">
            <a:avLst>
              <a:gd name="adj" fmla="val 0"/>
            </a:avLst>
          </a:prstGeom>
          <a:gradFill rotWithShape="0">
            <a:gsLst>
              <a:gs pos="0">
                <a:srgbClr val="9362A0"/>
              </a:gs>
              <a:gs pos="100000">
                <a:srgbClr val="9362A0">
                  <a:gamma/>
                  <a:shade val="46275"/>
                  <a:invGamma/>
                </a:srgb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362A0"/>
            </a:extrusionClr>
          </a:sp3d>
        </p:spPr>
        <p:txBody>
          <a:bodyPr wrap="none" anchor="ctr">
            <a:flatTx/>
          </a:bodyPr>
          <a:lstStyle/>
          <a:p>
            <a:pPr algn="ctr" eaLnBrk="0" hangingPunct="0">
              <a:defRPr/>
            </a:pPr>
            <a:r>
              <a:rPr lang="en-US" sz="1600" b="1" dirty="0">
                <a:solidFill>
                  <a:schemeClr val="tx2"/>
                </a:solidFill>
                <a:effectLst>
                  <a:outerShdw blurRad="38100" dist="38100" dir="2700000" algn="tl">
                    <a:srgbClr val="000000"/>
                  </a:outerShdw>
                </a:effectLst>
                <a:latin typeface="Arial" charset="0"/>
              </a:rPr>
              <a:t>C++</a:t>
            </a:r>
          </a:p>
        </p:txBody>
      </p:sp>
      <p:sp>
        <p:nvSpPr>
          <p:cNvPr id="10" name="AutoShape 8"/>
          <p:cNvSpPr>
            <a:spLocks noChangeArrowheads="1"/>
          </p:cNvSpPr>
          <p:nvPr/>
        </p:nvSpPr>
        <p:spPr bwMode="auto">
          <a:xfrm>
            <a:off x="3733800" y="1447800"/>
            <a:ext cx="936625" cy="280988"/>
          </a:xfrm>
          <a:prstGeom prst="roundRect">
            <a:avLst>
              <a:gd name="adj" fmla="val 0"/>
            </a:avLst>
          </a:prstGeom>
          <a:gradFill rotWithShape="0">
            <a:gsLst>
              <a:gs pos="0">
                <a:srgbClr val="9362A0"/>
              </a:gs>
              <a:gs pos="100000">
                <a:srgbClr val="9362A0">
                  <a:gamma/>
                  <a:shade val="46275"/>
                  <a:invGamma/>
                </a:srgb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362A0"/>
            </a:extrusionClr>
          </a:sp3d>
        </p:spPr>
        <p:txBody>
          <a:bodyPr wrap="none" anchor="ctr">
            <a:flatTx/>
          </a:bodyPr>
          <a:lstStyle/>
          <a:p>
            <a:pPr algn="ctr" eaLnBrk="0" hangingPunct="0">
              <a:defRPr/>
            </a:pPr>
            <a:r>
              <a:rPr lang="en-US" sz="1600" b="1" dirty="0">
                <a:solidFill>
                  <a:schemeClr val="tx2"/>
                </a:solidFill>
                <a:effectLst>
                  <a:outerShdw blurRad="38100" dist="38100" dir="2700000" algn="tl">
                    <a:srgbClr val="000000"/>
                  </a:outerShdw>
                </a:effectLst>
                <a:latin typeface="Arial" charset="0"/>
              </a:rPr>
              <a:t>C#</a:t>
            </a:r>
          </a:p>
        </p:txBody>
      </p:sp>
      <p:sp>
        <p:nvSpPr>
          <p:cNvPr id="11" name="AutoShape 9"/>
          <p:cNvSpPr>
            <a:spLocks noChangeArrowheads="1"/>
          </p:cNvSpPr>
          <p:nvPr/>
        </p:nvSpPr>
        <p:spPr bwMode="auto">
          <a:xfrm>
            <a:off x="5226050" y="1927225"/>
            <a:ext cx="936625" cy="211138"/>
          </a:xfrm>
          <a:prstGeom prst="roundRect">
            <a:avLst>
              <a:gd name="adj" fmla="val 0"/>
            </a:avLst>
          </a:prstGeom>
          <a:gradFill rotWithShape="0">
            <a:gsLst>
              <a:gs pos="0">
                <a:srgbClr val="FF9966"/>
              </a:gs>
              <a:gs pos="100000">
                <a:srgbClr val="FF9966">
                  <a:gamma/>
                  <a:shade val="46275"/>
                  <a:invGamma/>
                </a:srgb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66"/>
            </a:extrusionClr>
          </a:sp3d>
        </p:spPr>
        <p:txBody>
          <a:bodyPr wrap="none" anchor="ctr">
            <a:flatTx/>
          </a:bodyPr>
          <a:lstStyle/>
          <a:p>
            <a:pPr algn="ctr" eaLnBrk="0" hangingPunct="0">
              <a:defRPr/>
            </a:pPr>
            <a:r>
              <a:rPr lang="en-US" sz="1600" b="1" dirty="0">
                <a:solidFill>
                  <a:schemeClr val="tx2"/>
                </a:solidFill>
                <a:effectLst>
                  <a:outerShdw blurRad="38100" dist="38100" dir="2700000" algn="tl">
                    <a:srgbClr val="000000"/>
                  </a:outerShdw>
                </a:effectLst>
                <a:latin typeface="Arial" charset="0"/>
              </a:rPr>
              <a:t>Compiler</a:t>
            </a:r>
          </a:p>
        </p:txBody>
      </p:sp>
      <p:sp>
        <p:nvSpPr>
          <p:cNvPr id="12" name="AutoShape 10"/>
          <p:cNvSpPr>
            <a:spLocks noChangeArrowheads="1"/>
          </p:cNvSpPr>
          <p:nvPr/>
        </p:nvSpPr>
        <p:spPr bwMode="auto">
          <a:xfrm>
            <a:off x="3641725" y="1927225"/>
            <a:ext cx="936625" cy="211138"/>
          </a:xfrm>
          <a:prstGeom prst="roundRect">
            <a:avLst>
              <a:gd name="adj" fmla="val 0"/>
            </a:avLst>
          </a:prstGeom>
          <a:gradFill rotWithShape="0">
            <a:gsLst>
              <a:gs pos="0">
                <a:srgbClr val="FF9966"/>
              </a:gs>
              <a:gs pos="100000">
                <a:srgbClr val="FF9966">
                  <a:gamma/>
                  <a:shade val="46275"/>
                  <a:invGamma/>
                </a:srgb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66"/>
            </a:extrusionClr>
          </a:sp3d>
        </p:spPr>
        <p:txBody>
          <a:bodyPr wrap="none" anchor="ctr">
            <a:flatTx/>
          </a:bodyPr>
          <a:lstStyle/>
          <a:p>
            <a:pPr algn="ctr" eaLnBrk="0" hangingPunct="0">
              <a:defRPr/>
            </a:pPr>
            <a:r>
              <a:rPr lang="en-US" sz="1600" b="1" dirty="0">
                <a:solidFill>
                  <a:schemeClr val="tx2"/>
                </a:solidFill>
                <a:effectLst>
                  <a:outerShdw blurRad="38100" dist="38100" dir="2700000" algn="tl">
                    <a:srgbClr val="000000"/>
                  </a:outerShdw>
                </a:effectLst>
                <a:latin typeface="Arial" charset="0"/>
              </a:rPr>
              <a:t>Compiler</a:t>
            </a:r>
          </a:p>
        </p:txBody>
      </p:sp>
      <p:sp>
        <p:nvSpPr>
          <p:cNvPr id="13" name="AutoShape 11"/>
          <p:cNvSpPr>
            <a:spLocks noChangeArrowheads="1"/>
          </p:cNvSpPr>
          <p:nvPr/>
        </p:nvSpPr>
        <p:spPr bwMode="auto">
          <a:xfrm>
            <a:off x="3641725" y="2489200"/>
            <a:ext cx="936625" cy="422275"/>
          </a:xfrm>
          <a:prstGeom prst="roundRect">
            <a:avLst>
              <a:gd name="adj" fmla="val 0"/>
            </a:avLst>
          </a:prstGeom>
          <a:gradFill rotWithShape="0">
            <a:gsLst>
              <a:gs pos="0">
                <a:srgbClr val="F8C508"/>
              </a:gs>
              <a:gs pos="100000">
                <a:srgbClr val="F8C508">
                  <a:gamma/>
                  <a:shade val="46275"/>
                  <a:invGamma/>
                </a:srgb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8C508"/>
            </a:extrusionClr>
          </a:sp3d>
        </p:spPr>
        <p:txBody>
          <a:bodyPr wrap="none" anchor="ctr">
            <a:flatTx/>
          </a:bodyPr>
          <a:lstStyle/>
          <a:p>
            <a:pPr algn="ctr" eaLnBrk="0" hangingPunct="0">
              <a:defRPr/>
            </a:pPr>
            <a:r>
              <a:rPr lang="en-US" sz="1600" b="1" dirty="0">
                <a:solidFill>
                  <a:schemeClr val="tx2"/>
                </a:solidFill>
                <a:effectLst>
                  <a:outerShdw blurRad="38100" dist="38100" dir="2700000" algn="tl">
                    <a:srgbClr val="000000"/>
                  </a:outerShdw>
                </a:effectLst>
                <a:latin typeface="Arial" charset="0"/>
              </a:rPr>
              <a:t>Assembly</a:t>
            </a:r>
          </a:p>
          <a:p>
            <a:pPr algn="ctr" eaLnBrk="0" hangingPunct="0">
              <a:defRPr/>
            </a:pPr>
            <a:r>
              <a:rPr lang="en-US" sz="1600" b="1" dirty="0">
                <a:solidFill>
                  <a:schemeClr val="tx2"/>
                </a:solidFill>
                <a:effectLst>
                  <a:outerShdw blurRad="38100" dist="38100" dir="2700000" algn="tl">
                    <a:srgbClr val="000000"/>
                  </a:outerShdw>
                </a:effectLst>
                <a:latin typeface="Arial" charset="0"/>
              </a:rPr>
              <a:t>IL Code</a:t>
            </a:r>
          </a:p>
        </p:txBody>
      </p:sp>
      <p:sp>
        <p:nvSpPr>
          <p:cNvPr id="14" name="AutoShape 12"/>
          <p:cNvSpPr>
            <a:spLocks noChangeArrowheads="1"/>
          </p:cNvSpPr>
          <p:nvPr/>
        </p:nvSpPr>
        <p:spPr bwMode="auto">
          <a:xfrm>
            <a:off x="5226050" y="2489200"/>
            <a:ext cx="936625" cy="422275"/>
          </a:xfrm>
          <a:prstGeom prst="roundRect">
            <a:avLst>
              <a:gd name="adj" fmla="val 0"/>
            </a:avLst>
          </a:prstGeom>
          <a:gradFill rotWithShape="0">
            <a:gsLst>
              <a:gs pos="0">
                <a:srgbClr val="F8C508"/>
              </a:gs>
              <a:gs pos="100000">
                <a:srgbClr val="F8C508">
                  <a:gamma/>
                  <a:shade val="46275"/>
                  <a:invGamma/>
                </a:srgb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8C508"/>
            </a:extrusionClr>
          </a:sp3d>
        </p:spPr>
        <p:txBody>
          <a:bodyPr wrap="none" anchor="ctr">
            <a:flatTx/>
          </a:bodyPr>
          <a:lstStyle/>
          <a:p>
            <a:pPr algn="ctr" eaLnBrk="0" hangingPunct="0">
              <a:defRPr/>
            </a:pPr>
            <a:r>
              <a:rPr lang="en-US" sz="1600" b="1" dirty="0">
                <a:solidFill>
                  <a:schemeClr val="tx2"/>
                </a:solidFill>
                <a:effectLst>
                  <a:outerShdw blurRad="38100" dist="38100" dir="2700000" algn="tl">
                    <a:srgbClr val="000000"/>
                  </a:outerShdw>
                </a:effectLst>
                <a:latin typeface="Arial" charset="0"/>
              </a:rPr>
              <a:t>Assembly</a:t>
            </a:r>
          </a:p>
          <a:p>
            <a:pPr algn="ctr" eaLnBrk="0" hangingPunct="0">
              <a:defRPr/>
            </a:pPr>
            <a:r>
              <a:rPr lang="en-US" sz="1600" b="1" dirty="0">
                <a:solidFill>
                  <a:schemeClr val="tx2"/>
                </a:solidFill>
                <a:effectLst>
                  <a:outerShdw blurRad="38100" dist="38100" dir="2700000" algn="tl">
                    <a:srgbClr val="000000"/>
                  </a:outerShdw>
                </a:effectLst>
                <a:latin typeface="Arial" charset="0"/>
              </a:rPr>
              <a:t>IL Code</a:t>
            </a:r>
          </a:p>
        </p:txBody>
      </p:sp>
      <p:sp>
        <p:nvSpPr>
          <p:cNvPr id="15" name="AutoShape 13"/>
          <p:cNvSpPr>
            <a:spLocks noChangeArrowheads="1"/>
          </p:cNvSpPr>
          <p:nvPr/>
        </p:nvSpPr>
        <p:spPr bwMode="auto">
          <a:xfrm>
            <a:off x="2057400" y="2489200"/>
            <a:ext cx="936625" cy="422275"/>
          </a:xfrm>
          <a:prstGeom prst="roundRect">
            <a:avLst>
              <a:gd name="adj" fmla="val 0"/>
            </a:avLst>
          </a:prstGeom>
          <a:gradFill rotWithShape="0">
            <a:gsLst>
              <a:gs pos="0">
                <a:srgbClr val="F8C508"/>
              </a:gs>
              <a:gs pos="100000">
                <a:srgbClr val="F8C508">
                  <a:gamma/>
                  <a:shade val="46275"/>
                  <a:invGamma/>
                </a:srgb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8C508"/>
            </a:extrusionClr>
          </a:sp3d>
        </p:spPr>
        <p:txBody>
          <a:bodyPr wrap="none" anchor="ctr">
            <a:flatTx/>
          </a:bodyPr>
          <a:lstStyle/>
          <a:p>
            <a:pPr algn="ctr" eaLnBrk="0" hangingPunct="0">
              <a:defRPr/>
            </a:pPr>
            <a:r>
              <a:rPr lang="en-US" sz="1600" b="1" dirty="0">
                <a:solidFill>
                  <a:schemeClr val="tx2"/>
                </a:solidFill>
                <a:effectLst>
                  <a:outerShdw blurRad="38100" dist="38100" dir="2700000" algn="tl">
                    <a:srgbClr val="000000"/>
                  </a:outerShdw>
                </a:effectLst>
                <a:latin typeface="Arial" charset="0"/>
              </a:rPr>
              <a:t>Assembly</a:t>
            </a:r>
          </a:p>
          <a:p>
            <a:pPr algn="ctr" eaLnBrk="0" hangingPunct="0">
              <a:defRPr/>
            </a:pPr>
            <a:r>
              <a:rPr lang="en-US" sz="1600" b="1" dirty="0">
                <a:solidFill>
                  <a:schemeClr val="tx2"/>
                </a:solidFill>
                <a:effectLst>
                  <a:outerShdw blurRad="38100" dist="38100" dir="2700000" algn="tl">
                    <a:srgbClr val="000000"/>
                  </a:outerShdw>
                </a:effectLst>
                <a:latin typeface="Arial" charset="0"/>
              </a:rPr>
              <a:t>IL Code</a:t>
            </a:r>
          </a:p>
        </p:txBody>
      </p:sp>
      <p:sp>
        <p:nvSpPr>
          <p:cNvPr id="16" name="AutoShape 14"/>
          <p:cNvSpPr>
            <a:spLocks noChangeArrowheads="1"/>
          </p:cNvSpPr>
          <p:nvPr/>
        </p:nvSpPr>
        <p:spPr bwMode="auto">
          <a:xfrm>
            <a:off x="1122363" y="5638800"/>
            <a:ext cx="7488237" cy="838200"/>
          </a:xfrm>
          <a:prstGeom prst="cube">
            <a:avLst>
              <a:gd name="adj" fmla="val 25000"/>
            </a:avLst>
          </a:prstGeom>
          <a:gradFill rotWithShape="0">
            <a:gsLst>
              <a:gs pos="0">
                <a:srgbClr val="35CD97"/>
              </a:gs>
              <a:gs pos="100000">
                <a:srgbClr val="35CD97">
                  <a:gamma/>
                  <a:shade val="46275"/>
                  <a:invGamma/>
                </a:srgbClr>
              </a:gs>
            </a:gsLst>
            <a:lin ang="5400000" scaled="1"/>
          </a:gradFill>
          <a:ln w="9525">
            <a:noFill/>
            <a:miter lim="800000"/>
            <a:headEnd/>
            <a:tailEnd/>
          </a:ln>
          <a:effectLst/>
        </p:spPr>
        <p:txBody>
          <a:bodyPr wrap="none"/>
          <a:lstStyle/>
          <a:p>
            <a:pPr algn="ctr" eaLnBrk="0" hangingPunct="0">
              <a:defRPr/>
            </a:pPr>
            <a:r>
              <a:rPr lang="en-GB" sz="2000" b="1" dirty="0">
                <a:solidFill>
                  <a:schemeClr val="tx2"/>
                </a:solidFill>
                <a:effectLst>
                  <a:outerShdw blurRad="38100" dist="38100" dir="2700000" algn="tl">
                    <a:srgbClr val="000000"/>
                  </a:outerShdw>
                </a:effectLst>
                <a:latin typeface="Arial" charset="0"/>
              </a:rPr>
              <a:t>Services Operating System </a:t>
            </a:r>
          </a:p>
        </p:txBody>
      </p:sp>
      <p:sp>
        <p:nvSpPr>
          <p:cNvPr id="17" name="AutoShape 15"/>
          <p:cNvSpPr>
            <a:spLocks noChangeArrowheads="1"/>
          </p:cNvSpPr>
          <p:nvPr/>
        </p:nvSpPr>
        <p:spPr bwMode="auto">
          <a:xfrm>
            <a:off x="1193800" y="3122613"/>
            <a:ext cx="6197600" cy="915987"/>
          </a:xfrm>
          <a:prstGeom prst="cube">
            <a:avLst>
              <a:gd name="adj" fmla="val 25000"/>
            </a:avLst>
          </a:prstGeom>
          <a:gradFill rotWithShape="0">
            <a:gsLst>
              <a:gs pos="0">
                <a:srgbClr val="35CD97"/>
              </a:gs>
              <a:gs pos="100000">
                <a:srgbClr val="35CD97">
                  <a:gamma/>
                  <a:shade val="46275"/>
                  <a:invGamma/>
                </a:srgbClr>
              </a:gs>
            </a:gsLst>
            <a:lin ang="5400000" scaled="1"/>
          </a:gradFill>
          <a:ln w="9525">
            <a:noFill/>
            <a:miter lim="800000"/>
            <a:headEnd/>
            <a:tailEnd/>
          </a:ln>
          <a:effectLst/>
        </p:spPr>
        <p:txBody>
          <a:bodyPr wrap="none"/>
          <a:lstStyle/>
          <a:p>
            <a:pPr eaLnBrk="0" hangingPunct="0">
              <a:defRPr/>
            </a:pPr>
            <a:r>
              <a:rPr lang="en-GB" sz="2000" b="1" dirty="0">
                <a:solidFill>
                  <a:schemeClr val="tx2"/>
                </a:solidFill>
                <a:effectLst>
                  <a:outerShdw blurRad="38100" dist="38100" dir="2700000" algn="tl">
                    <a:srgbClr val="000000"/>
                  </a:outerShdw>
                </a:effectLst>
                <a:latin typeface="Arial" charset="0"/>
              </a:rPr>
              <a:t>                   Common Language Runtime</a:t>
            </a:r>
          </a:p>
        </p:txBody>
      </p:sp>
      <p:sp>
        <p:nvSpPr>
          <p:cNvPr id="19470" name="Line 16"/>
          <p:cNvSpPr>
            <a:spLocks noChangeShapeType="1"/>
          </p:cNvSpPr>
          <p:nvPr/>
        </p:nvSpPr>
        <p:spPr bwMode="auto">
          <a:xfrm>
            <a:off x="2562225" y="2911475"/>
            <a:ext cx="28575" cy="288925"/>
          </a:xfrm>
          <a:prstGeom prst="line">
            <a:avLst/>
          </a:prstGeom>
          <a:noFill/>
          <a:ln w="57150">
            <a:solidFill>
              <a:schemeClr val="tx2"/>
            </a:solidFill>
            <a:round/>
            <a:headEnd/>
            <a:tailEnd type="triangle" w="med" len="med"/>
          </a:ln>
        </p:spPr>
        <p:txBody>
          <a:bodyPr wrap="none" anchor="ctr"/>
          <a:lstStyle/>
          <a:p>
            <a:endParaRPr lang="en-IN"/>
          </a:p>
        </p:txBody>
      </p:sp>
      <p:sp>
        <p:nvSpPr>
          <p:cNvPr id="19471" name="Line 17"/>
          <p:cNvSpPr>
            <a:spLocks noChangeShapeType="1"/>
          </p:cNvSpPr>
          <p:nvPr/>
        </p:nvSpPr>
        <p:spPr bwMode="auto">
          <a:xfrm>
            <a:off x="5730875" y="2911475"/>
            <a:ext cx="0" cy="492125"/>
          </a:xfrm>
          <a:prstGeom prst="line">
            <a:avLst/>
          </a:prstGeom>
          <a:noFill/>
          <a:ln w="57150">
            <a:solidFill>
              <a:schemeClr val="tx2"/>
            </a:solidFill>
            <a:round/>
            <a:headEnd/>
            <a:tailEnd type="triangle" w="med" len="med"/>
          </a:ln>
        </p:spPr>
        <p:txBody>
          <a:bodyPr wrap="none" anchor="ctr"/>
          <a:lstStyle/>
          <a:p>
            <a:endParaRPr lang="en-IN"/>
          </a:p>
        </p:txBody>
      </p:sp>
      <p:sp>
        <p:nvSpPr>
          <p:cNvPr id="19472" name="Line 18"/>
          <p:cNvSpPr>
            <a:spLocks noChangeShapeType="1"/>
          </p:cNvSpPr>
          <p:nvPr/>
        </p:nvSpPr>
        <p:spPr bwMode="auto">
          <a:xfrm>
            <a:off x="4146550" y="2911475"/>
            <a:ext cx="0" cy="492125"/>
          </a:xfrm>
          <a:prstGeom prst="line">
            <a:avLst/>
          </a:prstGeom>
          <a:noFill/>
          <a:ln w="57150">
            <a:solidFill>
              <a:schemeClr val="tx2"/>
            </a:solidFill>
            <a:round/>
            <a:headEnd/>
            <a:tailEnd type="triangle" w="med" len="med"/>
          </a:ln>
        </p:spPr>
        <p:txBody>
          <a:bodyPr wrap="none" anchor="ctr"/>
          <a:lstStyle/>
          <a:p>
            <a:endParaRPr lang="en-IN"/>
          </a:p>
        </p:txBody>
      </p:sp>
      <p:sp>
        <p:nvSpPr>
          <p:cNvPr id="21" name="AutoShape 19"/>
          <p:cNvSpPr>
            <a:spLocks noChangeArrowheads="1"/>
          </p:cNvSpPr>
          <p:nvPr/>
        </p:nvSpPr>
        <p:spPr bwMode="auto">
          <a:xfrm>
            <a:off x="3048000" y="4343400"/>
            <a:ext cx="2879725" cy="561975"/>
          </a:xfrm>
          <a:prstGeom prst="roundRect">
            <a:avLst>
              <a:gd name="adj" fmla="val 7708"/>
            </a:avLst>
          </a:prstGeom>
          <a:gradFill rotWithShape="0">
            <a:gsLst>
              <a:gs pos="0">
                <a:srgbClr val="FF9966"/>
              </a:gs>
              <a:gs pos="100000">
                <a:srgbClr val="FF9966">
                  <a:gamma/>
                  <a:shade val="46275"/>
                  <a:invGamma/>
                </a:srgb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66"/>
            </a:extrusionClr>
          </a:sp3d>
        </p:spPr>
        <p:txBody>
          <a:bodyPr wrap="none" anchor="ctr">
            <a:flatTx/>
          </a:bodyPr>
          <a:lstStyle/>
          <a:p>
            <a:pPr algn="ctr" eaLnBrk="0" hangingPunct="0">
              <a:defRPr/>
            </a:pPr>
            <a:r>
              <a:rPr lang="en-US" sz="1800" b="1" dirty="0">
                <a:solidFill>
                  <a:schemeClr val="tx2"/>
                </a:solidFill>
                <a:effectLst>
                  <a:outerShdw blurRad="38100" dist="38100" dir="2700000" algn="tl">
                    <a:srgbClr val="000000"/>
                  </a:outerShdw>
                </a:effectLst>
                <a:latin typeface="Arial" charset="0"/>
              </a:rPr>
              <a:t>JIT Compiler</a:t>
            </a:r>
          </a:p>
        </p:txBody>
      </p:sp>
      <p:sp>
        <p:nvSpPr>
          <p:cNvPr id="22" name="AutoShape 20"/>
          <p:cNvSpPr>
            <a:spLocks noChangeArrowheads="1"/>
          </p:cNvSpPr>
          <p:nvPr/>
        </p:nvSpPr>
        <p:spPr bwMode="auto">
          <a:xfrm>
            <a:off x="2922588" y="5029200"/>
            <a:ext cx="3095625" cy="533400"/>
          </a:xfrm>
          <a:prstGeom prst="cube">
            <a:avLst>
              <a:gd name="adj" fmla="val 25000"/>
            </a:avLst>
          </a:prstGeom>
          <a:gradFill rotWithShape="0">
            <a:gsLst>
              <a:gs pos="0">
                <a:srgbClr val="0099FF"/>
              </a:gs>
              <a:gs pos="100000">
                <a:srgbClr val="0099FF">
                  <a:gamma/>
                  <a:shade val="46275"/>
                  <a:invGamma/>
                </a:srgbClr>
              </a:gs>
            </a:gsLst>
            <a:lin ang="5400000" scaled="1"/>
          </a:gradFill>
          <a:ln w="12700">
            <a:noFill/>
            <a:miter lim="800000"/>
            <a:headEnd/>
            <a:tailEnd/>
          </a:ln>
          <a:effectLst/>
        </p:spPr>
        <p:txBody>
          <a:bodyPr wrap="none" anchor="ctr"/>
          <a:lstStyle/>
          <a:p>
            <a:pPr algn="ctr" eaLnBrk="0" hangingPunct="0">
              <a:defRPr/>
            </a:pPr>
            <a:r>
              <a:rPr lang="en-GB" sz="1600" b="1" dirty="0">
                <a:solidFill>
                  <a:schemeClr val="tx2"/>
                </a:solidFill>
                <a:effectLst>
                  <a:outerShdw blurRad="38100" dist="38100" dir="2700000" algn="tl">
                    <a:srgbClr val="000000"/>
                  </a:outerShdw>
                </a:effectLst>
                <a:latin typeface="Arial" charset="0"/>
              </a:rPr>
              <a:t>Native Code</a:t>
            </a:r>
          </a:p>
        </p:txBody>
      </p:sp>
      <p:sp>
        <p:nvSpPr>
          <p:cNvPr id="23" name="Text Box 21"/>
          <p:cNvSpPr txBox="1">
            <a:spLocks noChangeArrowheads="1"/>
          </p:cNvSpPr>
          <p:nvPr/>
        </p:nvSpPr>
        <p:spPr bwMode="auto">
          <a:xfrm>
            <a:off x="762000" y="2419350"/>
            <a:ext cx="1285875" cy="701675"/>
          </a:xfrm>
          <a:prstGeom prst="rect">
            <a:avLst/>
          </a:prstGeom>
          <a:noFill/>
          <a:ln w="9525">
            <a:noFill/>
            <a:miter lim="800000"/>
            <a:headEnd/>
            <a:tailEnd/>
          </a:ln>
          <a:effectLst/>
        </p:spPr>
        <p:txBody>
          <a:bodyPr wrap="none">
            <a:spAutoFit/>
          </a:bodyPr>
          <a:lstStyle/>
          <a:p>
            <a:pPr eaLnBrk="0" hangingPunct="0">
              <a:defRPr/>
            </a:pPr>
            <a:r>
              <a:rPr lang="en-GB" sz="2000" b="1" dirty="0">
                <a:solidFill>
                  <a:schemeClr val="tx2"/>
                </a:solidFill>
                <a:effectLst>
                  <a:outerShdw blurRad="38100" dist="38100" dir="2700000" algn="tl">
                    <a:srgbClr val="808080"/>
                  </a:outerShdw>
                </a:effectLst>
                <a:latin typeface="Arial" charset="0"/>
              </a:rPr>
              <a:t>Managed</a:t>
            </a:r>
          </a:p>
          <a:p>
            <a:pPr eaLnBrk="0" hangingPunct="0">
              <a:defRPr/>
            </a:pPr>
            <a:r>
              <a:rPr lang="en-GB" sz="2000" b="1" dirty="0">
                <a:solidFill>
                  <a:schemeClr val="tx2"/>
                </a:solidFill>
                <a:effectLst>
                  <a:outerShdw blurRad="38100" dist="38100" dir="2700000" algn="tl">
                    <a:srgbClr val="808080"/>
                  </a:outerShdw>
                </a:effectLst>
                <a:latin typeface="Arial" charset="0"/>
              </a:rPr>
              <a:t>code</a:t>
            </a:r>
          </a:p>
        </p:txBody>
      </p:sp>
      <p:sp>
        <p:nvSpPr>
          <p:cNvPr id="19476" name="Line 22"/>
          <p:cNvSpPr>
            <a:spLocks noChangeShapeType="1"/>
          </p:cNvSpPr>
          <p:nvPr/>
        </p:nvSpPr>
        <p:spPr bwMode="auto">
          <a:xfrm>
            <a:off x="2562225" y="2138363"/>
            <a:ext cx="0" cy="211137"/>
          </a:xfrm>
          <a:prstGeom prst="line">
            <a:avLst/>
          </a:prstGeom>
          <a:noFill/>
          <a:ln w="38100">
            <a:solidFill>
              <a:schemeClr val="tx2"/>
            </a:solidFill>
            <a:round/>
            <a:headEnd/>
            <a:tailEnd type="triangle" w="med" len="med"/>
          </a:ln>
        </p:spPr>
        <p:txBody>
          <a:bodyPr wrap="none" anchor="ctr"/>
          <a:lstStyle/>
          <a:p>
            <a:endParaRPr lang="en-IN"/>
          </a:p>
        </p:txBody>
      </p:sp>
      <p:sp>
        <p:nvSpPr>
          <p:cNvPr id="19477" name="Line 23"/>
          <p:cNvSpPr>
            <a:spLocks noChangeShapeType="1"/>
          </p:cNvSpPr>
          <p:nvPr/>
        </p:nvSpPr>
        <p:spPr bwMode="auto">
          <a:xfrm>
            <a:off x="4146550" y="2138363"/>
            <a:ext cx="0" cy="211137"/>
          </a:xfrm>
          <a:prstGeom prst="line">
            <a:avLst/>
          </a:prstGeom>
          <a:noFill/>
          <a:ln w="38100">
            <a:solidFill>
              <a:schemeClr val="tx2"/>
            </a:solidFill>
            <a:round/>
            <a:headEnd/>
            <a:tailEnd type="triangle" w="med" len="med"/>
          </a:ln>
        </p:spPr>
        <p:txBody>
          <a:bodyPr wrap="none" anchor="ctr"/>
          <a:lstStyle/>
          <a:p>
            <a:endParaRPr lang="en-IN"/>
          </a:p>
        </p:txBody>
      </p:sp>
      <p:sp>
        <p:nvSpPr>
          <p:cNvPr id="19478" name="Line 24"/>
          <p:cNvSpPr>
            <a:spLocks noChangeShapeType="1"/>
          </p:cNvSpPr>
          <p:nvPr/>
        </p:nvSpPr>
        <p:spPr bwMode="auto">
          <a:xfrm>
            <a:off x="5730875" y="2138363"/>
            <a:ext cx="0" cy="211137"/>
          </a:xfrm>
          <a:prstGeom prst="line">
            <a:avLst/>
          </a:prstGeom>
          <a:noFill/>
          <a:ln w="38100">
            <a:solidFill>
              <a:schemeClr val="tx2"/>
            </a:solidFill>
            <a:round/>
            <a:headEnd/>
            <a:tailEnd type="triangle" w="med" len="med"/>
          </a:ln>
        </p:spPr>
        <p:txBody>
          <a:bodyPr wrap="none" anchor="ctr"/>
          <a:lstStyle/>
          <a:p>
            <a:endParaRPr lang="en-IN"/>
          </a:p>
        </p:txBody>
      </p:sp>
      <p:sp>
        <p:nvSpPr>
          <p:cNvPr id="19479" name="Line 25"/>
          <p:cNvSpPr>
            <a:spLocks noChangeShapeType="1"/>
          </p:cNvSpPr>
          <p:nvPr/>
        </p:nvSpPr>
        <p:spPr bwMode="auto">
          <a:xfrm>
            <a:off x="6234113" y="1927225"/>
            <a:ext cx="1008062" cy="0"/>
          </a:xfrm>
          <a:prstGeom prst="line">
            <a:avLst/>
          </a:prstGeom>
          <a:noFill/>
          <a:ln w="38100">
            <a:solidFill>
              <a:schemeClr val="tx2"/>
            </a:solidFill>
            <a:round/>
            <a:headEnd/>
            <a:tailEnd type="triangle" w="med" len="med"/>
          </a:ln>
        </p:spPr>
        <p:txBody>
          <a:bodyPr wrap="none" anchor="ctr"/>
          <a:lstStyle/>
          <a:p>
            <a:endParaRPr lang="en-IN"/>
          </a:p>
        </p:txBody>
      </p:sp>
      <p:sp>
        <p:nvSpPr>
          <p:cNvPr id="28" name="AutoShape 26"/>
          <p:cNvSpPr>
            <a:spLocks noChangeArrowheads="1"/>
          </p:cNvSpPr>
          <p:nvPr/>
        </p:nvSpPr>
        <p:spPr bwMode="auto">
          <a:xfrm>
            <a:off x="7242175" y="1717675"/>
            <a:ext cx="1152525" cy="631825"/>
          </a:xfrm>
          <a:prstGeom prst="roundRect">
            <a:avLst>
              <a:gd name="adj" fmla="val 0"/>
            </a:avLst>
          </a:prstGeom>
          <a:gradFill rotWithShape="0">
            <a:gsLst>
              <a:gs pos="0">
                <a:srgbClr val="0099FF"/>
              </a:gs>
              <a:gs pos="100000">
                <a:srgbClr val="0099FF">
                  <a:gamma/>
                  <a:shade val="46275"/>
                  <a:invGamma/>
                </a:srgb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lgn="ctr" eaLnBrk="0" hangingPunct="0">
              <a:defRPr/>
            </a:pPr>
            <a:r>
              <a:rPr lang="en-US" sz="1600" b="1" dirty="0">
                <a:solidFill>
                  <a:schemeClr val="tx2"/>
                </a:solidFill>
                <a:effectLst>
                  <a:outerShdw blurRad="38100" dist="38100" dir="2700000" algn="tl">
                    <a:srgbClr val="000000"/>
                  </a:outerShdw>
                </a:effectLst>
                <a:latin typeface="Arial" charset="0"/>
              </a:rPr>
              <a:t>Unmanaged</a:t>
            </a:r>
          </a:p>
          <a:p>
            <a:pPr algn="ctr" eaLnBrk="0" hangingPunct="0">
              <a:defRPr/>
            </a:pPr>
            <a:r>
              <a:rPr lang="en-US" sz="1600" b="1" dirty="0">
                <a:solidFill>
                  <a:schemeClr val="tx2"/>
                </a:solidFill>
                <a:effectLst>
                  <a:outerShdw blurRad="38100" dist="38100" dir="2700000" algn="tl">
                    <a:srgbClr val="000000"/>
                  </a:outerShdw>
                </a:effectLst>
                <a:latin typeface="Arial" charset="0"/>
              </a:rPr>
              <a:t>Component</a:t>
            </a:r>
          </a:p>
        </p:txBody>
      </p:sp>
      <p:sp>
        <p:nvSpPr>
          <p:cNvPr id="19481" name="Line 27"/>
          <p:cNvSpPr>
            <a:spLocks noChangeShapeType="1"/>
          </p:cNvSpPr>
          <p:nvPr/>
        </p:nvSpPr>
        <p:spPr bwMode="auto">
          <a:xfrm>
            <a:off x="7924800" y="2362200"/>
            <a:ext cx="76200" cy="3352800"/>
          </a:xfrm>
          <a:prstGeom prst="line">
            <a:avLst/>
          </a:prstGeom>
          <a:noFill/>
          <a:ln w="38100">
            <a:solidFill>
              <a:schemeClr val="tx2"/>
            </a:solidFill>
            <a:round/>
            <a:headEnd/>
            <a:tailEnd type="triangle" w="med" len="med"/>
          </a:ln>
        </p:spPr>
        <p:txBody>
          <a:bodyPr wrap="none" anchor="ctr"/>
          <a:lstStyle/>
          <a:p>
            <a:endParaRPr lang="en-IN"/>
          </a:p>
        </p:txBody>
      </p:sp>
      <p:sp>
        <p:nvSpPr>
          <p:cNvPr id="19482" name="Line 28"/>
          <p:cNvSpPr>
            <a:spLocks noChangeShapeType="1"/>
          </p:cNvSpPr>
          <p:nvPr/>
        </p:nvSpPr>
        <p:spPr bwMode="auto">
          <a:xfrm flipH="1">
            <a:off x="4343400" y="3962400"/>
            <a:ext cx="0" cy="350838"/>
          </a:xfrm>
          <a:prstGeom prst="line">
            <a:avLst/>
          </a:prstGeom>
          <a:noFill/>
          <a:ln w="38100">
            <a:solidFill>
              <a:schemeClr val="tx2"/>
            </a:solidFill>
            <a:round/>
            <a:headEnd/>
            <a:tailEnd type="triangle" w="med" len="med"/>
          </a:ln>
        </p:spPr>
        <p:txBody>
          <a:bodyPr wrap="none" anchor="ctr"/>
          <a:lstStyle/>
          <a:p>
            <a:endParaRPr lang="en-IN"/>
          </a:p>
        </p:txBody>
      </p:sp>
      <p:sp>
        <p:nvSpPr>
          <p:cNvPr id="31" name="AutoShape 15"/>
          <p:cNvSpPr>
            <a:spLocks noChangeArrowheads="1"/>
          </p:cNvSpPr>
          <p:nvPr/>
        </p:nvSpPr>
        <p:spPr bwMode="auto">
          <a:xfrm>
            <a:off x="1219200" y="3276600"/>
            <a:ext cx="6197600" cy="763588"/>
          </a:xfrm>
          <a:prstGeom prst="cube">
            <a:avLst>
              <a:gd name="adj" fmla="val 25000"/>
            </a:avLst>
          </a:prstGeom>
          <a:gradFill rotWithShape="0">
            <a:gsLst>
              <a:gs pos="0">
                <a:srgbClr val="35CD97"/>
              </a:gs>
              <a:gs pos="100000">
                <a:srgbClr val="35CD97">
                  <a:gamma/>
                  <a:shade val="46275"/>
                  <a:invGamma/>
                </a:srgbClr>
              </a:gs>
            </a:gsLst>
            <a:lin ang="5400000" scaled="1"/>
          </a:gradFill>
          <a:ln w="9525">
            <a:noFill/>
            <a:miter lim="800000"/>
            <a:headEnd/>
            <a:tailEnd/>
          </a:ln>
          <a:effectLst/>
        </p:spPr>
        <p:txBody>
          <a:bodyPr wrap="none"/>
          <a:lstStyle/>
          <a:p>
            <a:pPr eaLnBrk="0" hangingPunct="0">
              <a:defRPr/>
            </a:pPr>
            <a:r>
              <a:rPr lang="en-GB" sz="2000" b="1" dirty="0">
                <a:solidFill>
                  <a:schemeClr val="tx2"/>
                </a:solidFill>
                <a:effectLst>
                  <a:outerShdw blurRad="38100" dist="38100" dir="2700000" algn="tl">
                    <a:srgbClr val="000000"/>
                  </a:outerShdw>
                </a:effectLst>
                <a:latin typeface="Arial" charset="0"/>
              </a:rPr>
              <a:t>                   Common Language Runtime</a:t>
            </a:r>
          </a:p>
        </p:txBody>
      </p:sp>
      <p:sp>
        <p:nvSpPr>
          <p:cNvPr id="19484" name="Line 28"/>
          <p:cNvSpPr>
            <a:spLocks noChangeShapeType="1"/>
          </p:cNvSpPr>
          <p:nvPr/>
        </p:nvSpPr>
        <p:spPr bwMode="auto">
          <a:xfrm flipH="1">
            <a:off x="4419600" y="4876800"/>
            <a:ext cx="0" cy="350838"/>
          </a:xfrm>
          <a:prstGeom prst="line">
            <a:avLst/>
          </a:prstGeom>
          <a:noFill/>
          <a:ln w="38100">
            <a:solidFill>
              <a:schemeClr val="tx2"/>
            </a:solidFill>
            <a:round/>
            <a:headEnd/>
            <a:tailEnd type="triangle" w="med" len="med"/>
          </a:ln>
        </p:spPr>
        <p:txBody>
          <a:bodyPr wrap="none" anchor="ctr"/>
          <a:lstStyle/>
          <a:p>
            <a:endParaRPr lang="en-IN"/>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371600"/>
            <a:ext cx="7851648" cy="1676400"/>
          </a:xfrm>
        </p:spPr>
        <p:txBody>
          <a:bodyPr>
            <a:normAutofit/>
          </a:bodyPr>
          <a:lstStyle/>
          <a:p>
            <a:pPr eaLnBrk="1" hangingPunct="1">
              <a:defRPr/>
            </a:pPr>
            <a:r>
              <a:rPr lang="en-US" dirty="0" smtClean="0"/>
              <a:t/>
            </a:r>
            <a:br>
              <a:rPr lang="en-US" dirty="0" smtClean="0"/>
            </a:br>
            <a:endParaRPr lang="en-US" dirty="0"/>
          </a:p>
        </p:txBody>
      </p:sp>
      <p:sp>
        <p:nvSpPr>
          <p:cNvPr id="6" name="Rectangle 5"/>
          <p:cNvSpPr/>
          <p:nvPr/>
        </p:nvSpPr>
        <p:spPr>
          <a:xfrm>
            <a:off x="914400" y="0"/>
            <a:ext cx="7212425" cy="5078313"/>
          </a:xfrm>
          <a:prstGeom prst="rect">
            <a:avLst/>
          </a:prstGeom>
          <a:noFill/>
        </p:spPr>
        <p:txBody>
          <a:bodyPr>
            <a:spAutoFit/>
          </a:bodyPr>
          <a:lstStyle/>
          <a:p>
            <a:pPr algn="ctr">
              <a:defRPr/>
            </a:pPr>
            <a:r>
              <a:rPr lang="en-US" sz="5400" dirty="0">
                <a:ln w="18415" cmpd="sng">
                  <a:solidFill>
                    <a:srgbClr val="FFFFFF"/>
                  </a:solidFill>
                  <a:prstDash val="solid"/>
                </a:ln>
                <a:solidFill>
                  <a:srgbClr val="FFC000"/>
                </a:solidFill>
                <a:effectLst>
                  <a:outerShdw blurRad="63500" dir="3600000" algn="tl" rotWithShape="0">
                    <a:srgbClr val="000000">
                      <a:alpha val="70000"/>
                    </a:srgbClr>
                  </a:outerShdw>
                </a:effectLst>
              </a:rPr>
              <a:t>Project </a:t>
            </a:r>
          </a:p>
          <a:p>
            <a:pPr algn="ctr">
              <a:defRPr/>
            </a:pPr>
            <a:r>
              <a:rPr lang="en-US" sz="5400" dirty="0">
                <a:ln w="18415" cmpd="sng">
                  <a:solidFill>
                    <a:srgbClr val="FFFFFF"/>
                  </a:solidFill>
                  <a:prstDash val="solid"/>
                </a:ln>
                <a:solidFill>
                  <a:srgbClr val="FFC000"/>
                </a:solidFill>
                <a:effectLst>
                  <a:outerShdw blurRad="63500" dir="3600000" algn="tl" rotWithShape="0">
                    <a:srgbClr val="000000">
                      <a:alpha val="70000"/>
                    </a:srgbClr>
                  </a:outerShdw>
                </a:effectLst>
              </a:rPr>
              <a:t>on </a:t>
            </a:r>
          </a:p>
          <a:p>
            <a:pPr algn="ctr">
              <a:defRPr/>
            </a:pPr>
            <a:r>
              <a:rPr lang="en-US" sz="5400" dirty="0">
                <a:ln w="18415" cmpd="sng">
                  <a:solidFill>
                    <a:srgbClr val="FFFFFF"/>
                  </a:solidFill>
                  <a:prstDash val="solid"/>
                </a:ln>
                <a:solidFill>
                  <a:srgbClr val="FFC000"/>
                </a:solidFill>
                <a:effectLst>
                  <a:outerShdw blurRad="63500" dir="3600000" algn="tl" rotWithShape="0">
                    <a:srgbClr val="000000">
                      <a:alpha val="70000"/>
                    </a:srgbClr>
                  </a:outerShdw>
                </a:effectLst>
              </a:rPr>
              <a:t>Online Shopping System</a:t>
            </a:r>
          </a:p>
          <a:p>
            <a:pPr algn="ctr">
              <a:defRPr/>
            </a:pPr>
            <a:endParaRPr lang="en-US" sz="5400" dirty="0">
              <a:ln w="18415" cmpd="sng">
                <a:solidFill>
                  <a:srgbClr val="FFFFFF"/>
                </a:solidFill>
                <a:prstDash val="solid"/>
              </a:ln>
              <a:solidFill>
                <a:srgbClr val="FFC000"/>
              </a:solidFill>
              <a:effectLst>
                <a:outerShdw blurRad="63500" dir="3600000" algn="tl" rotWithShape="0">
                  <a:srgbClr val="000000">
                    <a:alpha val="70000"/>
                  </a:srgbClr>
                </a:outerShdw>
              </a:effectLst>
            </a:endParaRPr>
          </a:p>
          <a:p>
            <a:pPr algn="ctr">
              <a:defRPr/>
            </a:pPr>
            <a:endParaRPr lang="en-US" sz="5400" dirty="0">
              <a:ln w="18415" cmpd="sng">
                <a:solidFill>
                  <a:srgbClr val="FFFFFF"/>
                </a:solidFill>
                <a:prstDash val="solid"/>
              </a:ln>
              <a:solidFill>
                <a:srgbClr val="FFC000"/>
              </a:solidFill>
              <a:effectLst>
                <a:outerShdw blurRad="63500" dir="3600000" algn="tl" rotWithShape="0">
                  <a:srgbClr val="000000">
                    <a:alpha val="70000"/>
                  </a:srgbClr>
                </a:outerShdw>
              </a:effectLst>
            </a:endParaRPr>
          </a:p>
          <a:p>
            <a:pPr algn="ctr">
              <a:defRPr/>
            </a:pPr>
            <a:endParaRPr lang="en-US" sz="5400" dirty="0">
              <a:ln w="18415" cmpd="sng">
                <a:solidFill>
                  <a:srgbClr val="FFFFFF"/>
                </a:solidFill>
                <a:prstDash val="solid"/>
              </a:ln>
              <a:solidFill>
                <a:srgbClr val="FFC000"/>
              </a:solidFill>
              <a:effectLst>
                <a:outerShdw blurRad="63500" dir="3600000" algn="tl" rotWithShape="0">
                  <a:srgbClr val="000000">
                    <a:alpha val="70000"/>
                  </a:srgbClr>
                </a:outerShdw>
              </a:effectLst>
            </a:endParaRPr>
          </a:p>
        </p:txBody>
      </p:sp>
      <p:pic>
        <p:nvPicPr>
          <p:cNvPr id="20484" name="Picture 2" descr="D:\Project's\emart0\images\add3.jpg"/>
          <p:cNvPicPr>
            <a:picLocks noChangeAspect="1" noChangeArrowheads="1"/>
          </p:cNvPicPr>
          <p:nvPr/>
        </p:nvPicPr>
        <p:blipFill>
          <a:blip r:embed="rId2" cstate="print"/>
          <a:srcRect/>
          <a:stretch>
            <a:fillRect/>
          </a:stretch>
        </p:blipFill>
        <p:spPr bwMode="auto">
          <a:xfrm>
            <a:off x="1233488" y="2743200"/>
            <a:ext cx="6677025" cy="3429000"/>
          </a:xfrm>
          <a:prstGeom prst="rect">
            <a:avLst/>
          </a:prstGeom>
          <a:noFill/>
          <a:ln w="9525">
            <a:noFill/>
            <a:miter lim="800000"/>
            <a:headEnd/>
            <a:tailEnd/>
          </a:ln>
        </p:spPr>
      </p:pic>
    </p:spTree>
  </p:cSld>
  <p:clrMapOvr>
    <a:masterClrMapping/>
  </p:clrMapOvr>
  <p:transition>
    <p:wheel spokes="2"/>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ubtitle 4"/>
          <p:cNvSpPr>
            <a:spLocks noGrp="1"/>
          </p:cNvSpPr>
          <p:nvPr>
            <p:ph type="subTitle" idx="1"/>
          </p:nvPr>
        </p:nvSpPr>
        <p:spPr>
          <a:xfrm>
            <a:off x="228600" y="2133600"/>
            <a:ext cx="8686800" cy="3810000"/>
          </a:xfrm>
        </p:spPr>
        <p:txBody>
          <a:bodyPr>
            <a:normAutofit/>
          </a:bodyPr>
          <a:lstStyle/>
          <a:p>
            <a:pPr marR="0" algn="just" eaLnBrk="1" hangingPunct="1">
              <a:buClr>
                <a:srgbClr val="C00000"/>
              </a:buClr>
              <a:buFont typeface="Wingdings" pitchFamily="2" charset="2"/>
              <a:buChar char="v"/>
            </a:pPr>
            <a:r>
              <a:rPr lang="en-US" b="1" smtClean="0"/>
              <a:t>This project is a business to Consumer, E-Commerce web site. There is difference between Web site and a portal .Example  of Portal is like Yahoo, and Indiatimes where as examples of Web–site is like delhihotels ,jobsahead etc.Portal is general in nature and has many objectives to accomplish where as Web-site is specific in nature and has only one objective to accomplish hence our project is a website and not a portal .</a:t>
            </a:r>
          </a:p>
          <a:p>
            <a:pPr marR="0" algn="just" eaLnBrk="1" hangingPunct="1"/>
            <a:endParaRPr lang="en-US" b="1" smtClean="0"/>
          </a:p>
          <a:p>
            <a:pPr marR="0" algn="just" eaLnBrk="1" hangingPunct="1"/>
            <a:endParaRPr lang="en-US" b="1" smtClean="0"/>
          </a:p>
        </p:txBody>
      </p:sp>
      <p:sp>
        <p:nvSpPr>
          <p:cNvPr id="4" name="Title 3"/>
          <p:cNvSpPr>
            <a:spLocks noGrp="1"/>
          </p:cNvSpPr>
          <p:nvPr>
            <p:ph type="ctrTitle"/>
          </p:nvPr>
        </p:nvSpPr>
        <p:spPr>
          <a:xfrm flipV="1">
            <a:off x="457200" y="-1752600"/>
            <a:ext cx="5562600" cy="2057400"/>
          </a:xfrm>
        </p:spPr>
        <p:txBody>
          <a:bodyPr/>
          <a:lstStyle/>
          <a:p>
            <a:pPr eaLnBrk="1" hangingPunct="1">
              <a:defRPr/>
            </a:pPr>
            <a:endParaRPr lang="en-US" dirty="0">
              <a:solidFill>
                <a:srgbClr val="FFCC99"/>
              </a:solidFill>
            </a:endParaRPr>
          </a:p>
        </p:txBody>
      </p:sp>
      <p:sp>
        <p:nvSpPr>
          <p:cNvPr id="5" name="Rectangle 4"/>
          <p:cNvSpPr/>
          <p:nvPr/>
        </p:nvSpPr>
        <p:spPr>
          <a:xfrm>
            <a:off x="228600" y="609600"/>
            <a:ext cx="7488011" cy="923330"/>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lgn="ctr">
              <a:defRPr/>
            </a:pPr>
            <a:r>
              <a:rPr lang="en-US" sz="5400" b="1" spc="150" dirty="0">
                <a:ln w="11430"/>
                <a:solidFill>
                  <a:srgbClr val="FFCC99"/>
                </a:solidFill>
                <a:effectLst>
                  <a:outerShdw blurRad="25400" algn="tl" rotWithShape="0">
                    <a:srgbClr val="000000">
                      <a:alpha val="43000"/>
                    </a:srgbClr>
                  </a:outerShdw>
                </a:effectLst>
              </a:rPr>
              <a:t>Project Description</a:t>
            </a:r>
          </a:p>
        </p:txBody>
      </p:sp>
    </p:spTree>
  </p:cSld>
  <p:clrMapOvr>
    <a:masterClrMapping/>
  </p:clrMapOvr>
  <p:transition>
    <p:cover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25853</TotalTime>
  <Words>708</Words>
  <Application>Microsoft Office PowerPoint</Application>
  <PresentationFormat>On-screen Show (4:3)</PresentationFormat>
  <Paragraphs>105</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Times New Roman</vt:lpstr>
      <vt:lpstr>Arial</vt:lpstr>
      <vt:lpstr>Calibri</vt:lpstr>
      <vt:lpstr>Constantia</vt:lpstr>
      <vt:lpstr>Wingdings 2</vt:lpstr>
      <vt:lpstr>Wingdings</vt:lpstr>
      <vt:lpstr>Paper</vt:lpstr>
      <vt:lpstr>ONLINE ELECTRONICS SHOPPING SITE</vt:lpstr>
      <vt:lpstr>Slide 2</vt:lpstr>
      <vt:lpstr>  Introduction to .Net FrameWork    </vt:lpstr>
      <vt:lpstr>.NET Framework</vt:lpstr>
      <vt:lpstr>    </vt:lpstr>
      <vt:lpstr>Introduction to ASP.NET    </vt:lpstr>
      <vt:lpstr>Slide 7</vt:lpstr>
      <vt:lpstr> </vt:lpstr>
      <vt:lpstr>Slide 9</vt:lpstr>
      <vt:lpstr> </vt:lpstr>
      <vt:lpstr>                   Interface Required-   Platform Used:- Win Xp Or Higher Version                   Language Used: - C#.Net Database Used: - Microsoft SQL Server                      Hardware Required-   Processor: -456 Mhz Or Above     Ram:-  128 Mb And Above</vt:lpstr>
      <vt:lpstr>Slide 12</vt:lpstr>
      <vt:lpstr>Slide 13</vt:lpstr>
      <vt:lpstr>Master Page:1</vt:lpstr>
      <vt:lpstr>Master Page:2</vt:lpstr>
      <vt:lpstr>Slide 16</vt:lpstr>
      <vt:lpstr>Conclusion </vt:lpstr>
      <vt:lpstr>IMPLICATIONS FOR FUTURE RESEARCH</vt:lpstr>
      <vt:lpstr>REFERENCES</vt:lpstr>
      <vt:lpstr>Slide 20</vt:lpstr>
    </vt:vector>
  </TitlesOfParts>
  <Company>Integrated Information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Visual Studio.NET</dc:title>
  <dc:subject>Visual Studio.NET</dc:subject>
  <dc:creator>Mike Helstrom (mikeh@iisweb.com)</dc:creator>
  <dc:description>Integrated Information Systems_x000d_
25 Corporate Drive, Suite 202_x000d_
Burlington, MA 01803_x000d_
888-833-7276</dc:description>
  <cp:lastModifiedBy>Sarguru</cp:lastModifiedBy>
  <cp:revision>220</cp:revision>
  <dcterms:created xsi:type="dcterms:W3CDTF">2000-05-01T19:37:03Z</dcterms:created>
  <dcterms:modified xsi:type="dcterms:W3CDTF">2017-04-03T15:59:00Z</dcterms:modified>
  <cp:category>Visual Studio.NET</cp:category>
</cp:coreProperties>
</file>