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notesMasterIdLst>
    <p:notesMasterId r:id="rId11"/>
  </p:notesMasterIdLst>
  <p:sldIdLst>
    <p:sldId id="256" r:id="rId2"/>
    <p:sldId id="264" r:id="rId3"/>
    <p:sldId id="258" r:id="rId4"/>
    <p:sldId id="259" r:id="rId5"/>
    <p:sldId id="265" r:id="rId6"/>
    <p:sldId id="260"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43"/>
    <p:restoredTop sz="75374"/>
  </p:normalViewPr>
  <p:slideViewPr>
    <p:cSldViewPr snapToGrid="0" snapToObjects="1">
      <p:cViewPr varScale="1">
        <p:scale>
          <a:sx n="95" d="100"/>
          <a:sy n="95" d="100"/>
        </p:scale>
        <p:origin x="55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5.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logan-bonnesen.github.io/Movie-Roulette" TargetMode="External"/><Relationship Id="rId1" Type="http://schemas.openxmlformats.org/officeDocument/2006/relationships/hyperlink" Target="https://github.com/Logan-Bonnesen/Movie-Roulette" TargetMode="External"/><Relationship Id="rId6" Type="http://schemas.openxmlformats.org/officeDocument/2006/relationships/hyperlink" Target="http://pngimg.com/download/73339" TargetMode="External"/><Relationship Id="rId5" Type="http://schemas.openxmlformats.org/officeDocument/2006/relationships/image" Target="../media/image11.png"/><Relationship Id="rId4" Type="http://schemas.openxmlformats.org/officeDocument/2006/relationships/hyperlink" Target="https://freesvg.org/1412957820" TargetMode="External"/></Relationships>
</file>

<file path=ppt/diagrams/_rels/drawing5.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6.xml.rels><?xml version="1.0" encoding="UTF-8" standalone="yes"?>
<Relationships xmlns="http://schemas.openxmlformats.org/package/2006/relationships"><Relationship Id="rId3" Type="http://schemas.openxmlformats.org/officeDocument/2006/relationships/hyperlink" Target="https://github.com/Logan-Bonnesen/Movie-Roulette" TargetMode="External"/><Relationship Id="rId2" Type="http://schemas.openxmlformats.org/officeDocument/2006/relationships/hyperlink" Target="https://freesvg.org/1412957820" TargetMode="External"/><Relationship Id="rId1" Type="http://schemas.openxmlformats.org/officeDocument/2006/relationships/image" Target="../media/image10.png"/><Relationship Id="rId6" Type="http://schemas.openxmlformats.org/officeDocument/2006/relationships/hyperlink" Target="https://logan-bonnesen.github.io/Movie-Roulette" TargetMode="External"/><Relationship Id="rId5" Type="http://schemas.openxmlformats.org/officeDocument/2006/relationships/hyperlink" Target="http://pngimg.com/download/73339" TargetMode="External"/><Relationship Id="rId4"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493EC7-5D00-9C42-9BF2-5738A9B0CCA1}" type="doc">
      <dgm:prSet loTypeId="urn:microsoft.com/office/officeart/2005/8/layout/vList2" loCatId="list" qsTypeId="urn:microsoft.com/office/officeart/2005/8/quickstyle/simple1" qsCatId="simple" csTypeId="urn:microsoft.com/office/officeart/2005/8/colors/colorful3" csCatId="colorful" phldr="1"/>
      <dgm:spPr/>
      <dgm:t>
        <a:bodyPr/>
        <a:lstStyle/>
        <a:p>
          <a:endParaRPr lang="en-US"/>
        </a:p>
      </dgm:t>
    </dgm:pt>
    <dgm:pt modelId="{70B6E471-41A6-514C-A096-7DE5A15035EE}">
      <dgm:prSet/>
      <dgm:spPr/>
      <dgm:t>
        <a:bodyPr/>
        <a:lstStyle/>
        <a:p>
          <a:r>
            <a:rPr lang="en-US" baseline="0" dirty="0"/>
            <a:t>Description</a:t>
          </a:r>
          <a:endParaRPr lang="en-US" dirty="0"/>
        </a:p>
      </dgm:t>
    </dgm:pt>
    <dgm:pt modelId="{7ED85B2D-6E51-2346-AB46-118FA640742F}" type="parTrans" cxnId="{2120CB08-F648-7341-AEA3-A096D4BEBAC9}">
      <dgm:prSet/>
      <dgm:spPr/>
      <dgm:t>
        <a:bodyPr/>
        <a:lstStyle/>
        <a:p>
          <a:endParaRPr lang="en-US"/>
        </a:p>
      </dgm:t>
    </dgm:pt>
    <dgm:pt modelId="{D3554FD5-7936-2B40-AFDF-46EDC5148587}" type="sibTrans" cxnId="{2120CB08-F648-7341-AEA3-A096D4BEBAC9}">
      <dgm:prSet/>
      <dgm:spPr/>
      <dgm:t>
        <a:bodyPr/>
        <a:lstStyle/>
        <a:p>
          <a:endParaRPr lang="en-US"/>
        </a:p>
      </dgm:t>
    </dgm:pt>
    <dgm:pt modelId="{7D80952D-C326-574E-BF6D-80E712301568}">
      <dgm:prSet/>
      <dgm:spPr/>
      <dgm:t>
        <a:bodyPr/>
        <a:lstStyle/>
        <a:p>
          <a:r>
            <a:rPr lang="en-US" baseline="0" dirty="0"/>
            <a:t>Motivation for development </a:t>
          </a:r>
          <a:endParaRPr lang="en-US" dirty="0"/>
        </a:p>
      </dgm:t>
    </dgm:pt>
    <dgm:pt modelId="{CD0B3B7B-9985-6142-9486-BCC52E5F4928}" type="parTrans" cxnId="{FD5073A8-4AFF-4E4D-96C1-3D946EE0D5D3}">
      <dgm:prSet/>
      <dgm:spPr/>
      <dgm:t>
        <a:bodyPr/>
        <a:lstStyle/>
        <a:p>
          <a:endParaRPr lang="en-US"/>
        </a:p>
      </dgm:t>
    </dgm:pt>
    <dgm:pt modelId="{C39377E4-27E2-FA4F-B835-56F064537EF2}" type="sibTrans" cxnId="{FD5073A8-4AFF-4E4D-96C1-3D946EE0D5D3}">
      <dgm:prSet/>
      <dgm:spPr/>
      <dgm:t>
        <a:bodyPr/>
        <a:lstStyle/>
        <a:p>
          <a:endParaRPr lang="en-US"/>
        </a:p>
      </dgm:t>
    </dgm:pt>
    <dgm:pt modelId="{61A4723A-8A9A-8945-871C-681677F1EA6D}">
      <dgm:prSet/>
      <dgm:spPr/>
      <dgm:t>
        <a:bodyPr/>
        <a:lstStyle/>
        <a:p>
          <a:r>
            <a:rPr lang="en-US" i="0" baseline="0" dirty="0"/>
            <a:t>To minimize time searching for movies so you can spend more time watching and less time searching</a:t>
          </a:r>
          <a:endParaRPr lang="en-US" dirty="0"/>
        </a:p>
      </dgm:t>
    </dgm:pt>
    <dgm:pt modelId="{2735D6A8-59A1-314F-97B0-D76DCAF596D1}" type="parTrans" cxnId="{970B3137-17B6-D240-BA4E-421B3B7A0E1C}">
      <dgm:prSet/>
      <dgm:spPr/>
      <dgm:t>
        <a:bodyPr/>
        <a:lstStyle/>
        <a:p>
          <a:endParaRPr lang="en-US"/>
        </a:p>
      </dgm:t>
    </dgm:pt>
    <dgm:pt modelId="{F825A4F9-4F72-B64E-9B90-165BE1B0147B}" type="sibTrans" cxnId="{970B3137-17B6-D240-BA4E-421B3B7A0E1C}">
      <dgm:prSet/>
      <dgm:spPr/>
      <dgm:t>
        <a:bodyPr/>
        <a:lstStyle/>
        <a:p>
          <a:endParaRPr lang="en-US"/>
        </a:p>
      </dgm:t>
    </dgm:pt>
    <dgm:pt modelId="{66683982-A5E7-0941-829A-2F4570B06250}">
      <dgm:prSet/>
      <dgm:spPr/>
      <dgm:t>
        <a:bodyPr/>
        <a:lstStyle/>
        <a:p>
          <a:r>
            <a:rPr lang="en-US" baseline="0" dirty="0"/>
            <a:t>Upon initial visitation to Movie Roulette, the user will be prompted to select their preferred service and genre.  The user will be presented with six random movies from their selected provider and the selected genre.  The user can click on one of the six results to learn more about their selected movie through a modal. If the user decides they would like to switch the service and genre, they can change their selection with the supported drop-down boxes</a:t>
          </a:r>
          <a:endParaRPr lang="en-US" dirty="0"/>
        </a:p>
      </dgm:t>
    </dgm:pt>
    <dgm:pt modelId="{39A18274-EDFA-FE4E-9479-9D26BD11D0ED}" type="parTrans" cxnId="{DB11943C-0C66-9C41-AF5F-9C664898FB79}">
      <dgm:prSet/>
      <dgm:spPr/>
      <dgm:t>
        <a:bodyPr/>
        <a:lstStyle/>
        <a:p>
          <a:endParaRPr lang="en-US"/>
        </a:p>
      </dgm:t>
    </dgm:pt>
    <dgm:pt modelId="{A6E34C4C-0FE1-6D4C-A5F9-5DE2D0767B13}" type="sibTrans" cxnId="{DB11943C-0C66-9C41-AF5F-9C664898FB79}">
      <dgm:prSet/>
      <dgm:spPr/>
      <dgm:t>
        <a:bodyPr/>
        <a:lstStyle/>
        <a:p>
          <a:endParaRPr lang="en-US"/>
        </a:p>
      </dgm:t>
    </dgm:pt>
    <dgm:pt modelId="{E86CB9A4-F6C7-FD41-B692-C150B6AFCA33}">
      <dgm:prSet/>
      <dgm:spPr/>
      <dgm:t>
        <a:bodyPr/>
        <a:lstStyle/>
        <a:p>
          <a:endParaRPr lang="en-US" dirty="0"/>
        </a:p>
      </dgm:t>
    </dgm:pt>
    <dgm:pt modelId="{98596504-2BB1-CE4F-B7EA-3672D757C4F8}" type="parTrans" cxnId="{FBB2D03B-6C00-334A-8775-E5FBDF9E35A2}">
      <dgm:prSet/>
      <dgm:spPr/>
      <dgm:t>
        <a:bodyPr/>
        <a:lstStyle/>
        <a:p>
          <a:endParaRPr lang="en-US"/>
        </a:p>
      </dgm:t>
    </dgm:pt>
    <dgm:pt modelId="{0717B625-1FDC-F14C-9A21-604D4C28A0E4}" type="sibTrans" cxnId="{FBB2D03B-6C00-334A-8775-E5FBDF9E35A2}">
      <dgm:prSet/>
      <dgm:spPr/>
      <dgm:t>
        <a:bodyPr/>
        <a:lstStyle/>
        <a:p>
          <a:endParaRPr lang="en-US"/>
        </a:p>
      </dgm:t>
    </dgm:pt>
    <dgm:pt modelId="{64F37A1E-B830-034F-A709-116161C531ED}" type="pres">
      <dgm:prSet presAssocID="{F9493EC7-5D00-9C42-9BF2-5738A9B0CCA1}" presName="linear" presStyleCnt="0">
        <dgm:presLayoutVars>
          <dgm:animLvl val="lvl"/>
          <dgm:resizeHandles val="exact"/>
        </dgm:presLayoutVars>
      </dgm:prSet>
      <dgm:spPr/>
    </dgm:pt>
    <dgm:pt modelId="{E37CF59F-55AF-DA46-9127-B735B1819425}" type="pres">
      <dgm:prSet presAssocID="{70B6E471-41A6-514C-A096-7DE5A15035EE}" presName="parentText" presStyleLbl="node1" presStyleIdx="0" presStyleCnt="2">
        <dgm:presLayoutVars>
          <dgm:chMax val="0"/>
          <dgm:bulletEnabled val="1"/>
        </dgm:presLayoutVars>
      </dgm:prSet>
      <dgm:spPr/>
    </dgm:pt>
    <dgm:pt modelId="{F8EDFC23-256F-9F49-9C81-5B04F17B1C37}" type="pres">
      <dgm:prSet presAssocID="{70B6E471-41A6-514C-A096-7DE5A15035EE}" presName="childText" presStyleLbl="revTx" presStyleIdx="0" presStyleCnt="2">
        <dgm:presLayoutVars>
          <dgm:bulletEnabled val="1"/>
        </dgm:presLayoutVars>
      </dgm:prSet>
      <dgm:spPr/>
    </dgm:pt>
    <dgm:pt modelId="{70415A14-67DF-5F49-8043-BACB7F186F26}" type="pres">
      <dgm:prSet presAssocID="{7D80952D-C326-574E-BF6D-80E712301568}" presName="parentText" presStyleLbl="node1" presStyleIdx="1" presStyleCnt="2">
        <dgm:presLayoutVars>
          <dgm:chMax val="0"/>
          <dgm:bulletEnabled val="1"/>
        </dgm:presLayoutVars>
      </dgm:prSet>
      <dgm:spPr/>
    </dgm:pt>
    <dgm:pt modelId="{746BDF1D-B441-4E45-BEE3-2B25820335BF}" type="pres">
      <dgm:prSet presAssocID="{7D80952D-C326-574E-BF6D-80E712301568}" presName="childText" presStyleLbl="revTx" presStyleIdx="1" presStyleCnt="2">
        <dgm:presLayoutVars>
          <dgm:bulletEnabled val="1"/>
        </dgm:presLayoutVars>
      </dgm:prSet>
      <dgm:spPr/>
    </dgm:pt>
  </dgm:ptLst>
  <dgm:cxnLst>
    <dgm:cxn modelId="{2120CB08-F648-7341-AEA3-A096D4BEBAC9}" srcId="{F9493EC7-5D00-9C42-9BF2-5738A9B0CCA1}" destId="{70B6E471-41A6-514C-A096-7DE5A15035EE}" srcOrd="0" destOrd="0" parTransId="{7ED85B2D-6E51-2346-AB46-118FA640742F}" sibTransId="{D3554FD5-7936-2B40-AFDF-46EDC5148587}"/>
    <dgm:cxn modelId="{BB49E911-D650-5A45-B5F2-AE14123BEA6B}" type="presOf" srcId="{70B6E471-41A6-514C-A096-7DE5A15035EE}" destId="{E37CF59F-55AF-DA46-9127-B735B1819425}" srcOrd="0" destOrd="0" presId="urn:microsoft.com/office/officeart/2005/8/layout/vList2"/>
    <dgm:cxn modelId="{970B3137-17B6-D240-BA4E-421B3B7A0E1C}" srcId="{7D80952D-C326-574E-BF6D-80E712301568}" destId="{61A4723A-8A9A-8945-871C-681677F1EA6D}" srcOrd="0" destOrd="0" parTransId="{2735D6A8-59A1-314F-97B0-D76DCAF596D1}" sibTransId="{F825A4F9-4F72-B64E-9B90-165BE1B0147B}"/>
    <dgm:cxn modelId="{FBB2D03B-6C00-334A-8775-E5FBDF9E35A2}" srcId="{70B6E471-41A6-514C-A096-7DE5A15035EE}" destId="{E86CB9A4-F6C7-FD41-B692-C150B6AFCA33}" srcOrd="1" destOrd="0" parTransId="{98596504-2BB1-CE4F-B7EA-3672D757C4F8}" sibTransId="{0717B625-1FDC-F14C-9A21-604D4C28A0E4}"/>
    <dgm:cxn modelId="{DB11943C-0C66-9C41-AF5F-9C664898FB79}" srcId="{70B6E471-41A6-514C-A096-7DE5A15035EE}" destId="{66683982-A5E7-0941-829A-2F4570B06250}" srcOrd="0" destOrd="0" parTransId="{39A18274-EDFA-FE4E-9479-9D26BD11D0ED}" sibTransId="{A6E34C4C-0FE1-6D4C-A5F9-5DE2D0767B13}"/>
    <dgm:cxn modelId="{A98ADB7C-2D3D-954D-AF63-788501AB76CB}" type="presOf" srcId="{61A4723A-8A9A-8945-871C-681677F1EA6D}" destId="{746BDF1D-B441-4E45-BEE3-2B25820335BF}" srcOrd="0" destOrd="0" presId="urn:microsoft.com/office/officeart/2005/8/layout/vList2"/>
    <dgm:cxn modelId="{3ED4799E-2F04-4447-A970-126D77EF2DD0}" type="presOf" srcId="{7D80952D-C326-574E-BF6D-80E712301568}" destId="{70415A14-67DF-5F49-8043-BACB7F186F26}" srcOrd="0" destOrd="0" presId="urn:microsoft.com/office/officeart/2005/8/layout/vList2"/>
    <dgm:cxn modelId="{FD5073A8-4AFF-4E4D-96C1-3D946EE0D5D3}" srcId="{F9493EC7-5D00-9C42-9BF2-5738A9B0CCA1}" destId="{7D80952D-C326-574E-BF6D-80E712301568}" srcOrd="1" destOrd="0" parTransId="{CD0B3B7B-9985-6142-9486-BCC52E5F4928}" sibTransId="{C39377E4-27E2-FA4F-B835-56F064537EF2}"/>
    <dgm:cxn modelId="{E78D48AD-0BAC-9E46-B87B-153072F71993}" type="presOf" srcId="{E86CB9A4-F6C7-FD41-B692-C150B6AFCA33}" destId="{F8EDFC23-256F-9F49-9C81-5B04F17B1C37}" srcOrd="0" destOrd="1" presId="urn:microsoft.com/office/officeart/2005/8/layout/vList2"/>
    <dgm:cxn modelId="{7DCCF5DB-CD39-B944-8EF7-A1CFA531EF3B}" type="presOf" srcId="{66683982-A5E7-0941-829A-2F4570B06250}" destId="{F8EDFC23-256F-9F49-9C81-5B04F17B1C37}" srcOrd="0" destOrd="0" presId="urn:microsoft.com/office/officeart/2005/8/layout/vList2"/>
    <dgm:cxn modelId="{513951E8-49C8-0844-94EF-CB54395C31DD}" type="presOf" srcId="{F9493EC7-5D00-9C42-9BF2-5738A9B0CCA1}" destId="{64F37A1E-B830-034F-A709-116161C531ED}" srcOrd="0" destOrd="0" presId="urn:microsoft.com/office/officeart/2005/8/layout/vList2"/>
    <dgm:cxn modelId="{5B756A4F-3179-CD4B-80CE-97B4324AEA5D}" type="presParOf" srcId="{64F37A1E-B830-034F-A709-116161C531ED}" destId="{E37CF59F-55AF-DA46-9127-B735B1819425}" srcOrd="0" destOrd="0" presId="urn:microsoft.com/office/officeart/2005/8/layout/vList2"/>
    <dgm:cxn modelId="{48E0A2F2-1CB6-B74A-BBB7-E0E909680FCE}" type="presParOf" srcId="{64F37A1E-B830-034F-A709-116161C531ED}" destId="{F8EDFC23-256F-9F49-9C81-5B04F17B1C37}" srcOrd="1" destOrd="0" presId="urn:microsoft.com/office/officeart/2005/8/layout/vList2"/>
    <dgm:cxn modelId="{2ED26869-72BE-CD4E-9F11-0DF910EEDB76}" type="presParOf" srcId="{64F37A1E-B830-034F-A709-116161C531ED}" destId="{70415A14-67DF-5F49-8043-BACB7F186F26}" srcOrd="2" destOrd="0" presId="urn:microsoft.com/office/officeart/2005/8/layout/vList2"/>
    <dgm:cxn modelId="{743DF8F6-01E0-C94A-833F-5391DEE99F83}" type="presParOf" srcId="{64F37A1E-B830-034F-A709-116161C531ED}" destId="{746BDF1D-B441-4E45-BEE3-2B25820335BF}"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DFDFE6C-003B-DC42-8D96-8928BE8F827E}" type="doc">
      <dgm:prSet loTypeId="urn:microsoft.com/office/officeart/2005/8/layout/chevron2" loCatId="process" qsTypeId="urn:microsoft.com/office/officeart/2005/8/quickstyle/simple1" qsCatId="simple" csTypeId="urn:microsoft.com/office/officeart/2005/8/colors/accent6_4" csCatId="accent6" phldr="1"/>
      <dgm:spPr/>
      <dgm:t>
        <a:bodyPr/>
        <a:lstStyle/>
        <a:p>
          <a:endParaRPr lang="en-US"/>
        </a:p>
      </dgm:t>
    </dgm:pt>
    <dgm:pt modelId="{F42CD215-E233-704A-B71D-D55A9B480520}">
      <dgm:prSet/>
      <dgm:spPr/>
      <dgm:t>
        <a:bodyPr/>
        <a:lstStyle/>
        <a:p>
          <a:r>
            <a:rPr lang="en-US" baseline="0"/>
            <a:t>Technologies used</a:t>
          </a:r>
          <a:endParaRPr lang="en-US"/>
        </a:p>
      </dgm:t>
    </dgm:pt>
    <dgm:pt modelId="{83E1349C-7375-2A47-90D4-96BEDB024DDB}" type="parTrans" cxnId="{F5E5CB79-9783-9249-9EE8-B75117565835}">
      <dgm:prSet/>
      <dgm:spPr/>
      <dgm:t>
        <a:bodyPr/>
        <a:lstStyle/>
        <a:p>
          <a:endParaRPr lang="en-US"/>
        </a:p>
      </dgm:t>
    </dgm:pt>
    <dgm:pt modelId="{3A5D8B32-55AF-074A-AE2F-F3C647C55A77}" type="sibTrans" cxnId="{F5E5CB79-9783-9249-9EE8-B75117565835}">
      <dgm:prSet/>
      <dgm:spPr/>
      <dgm:t>
        <a:bodyPr/>
        <a:lstStyle/>
        <a:p>
          <a:endParaRPr lang="en-US"/>
        </a:p>
      </dgm:t>
    </dgm:pt>
    <dgm:pt modelId="{8BEEB528-BE14-814F-A5FF-5EDF352C22E6}">
      <dgm:prSet/>
      <dgm:spPr/>
      <dgm:t>
        <a:bodyPr/>
        <a:lstStyle/>
        <a:p>
          <a:r>
            <a:rPr lang="en-US" i="0" baseline="0" dirty="0" err="1"/>
            <a:t>Bulma</a:t>
          </a:r>
          <a:r>
            <a:rPr lang="en-US" i="0" baseline="0" dirty="0"/>
            <a:t>, IMDB API, Streaming Services API, HTML, CSS, </a:t>
          </a:r>
          <a:r>
            <a:rPr lang="en-US" i="0" baseline="0" dirty="0" err="1"/>
            <a:t>Javascript</a:t>
          </a:r>
          <a:r>
            <a:rPr lang="en-US" i="0" baseline="0" dirty="0"/>
            <a:t>, jQuery, VS code, GitHub, google fonts, icons</a:t>
          </a:r>
          <a:endParaRPr lang="en-US" dirty="0"/>
        </a:p>
      </dgm:t>
    </dgm:pt>
    <dgm:pt modelId="{24558247-6664-1641-9D34-969387B3781C}" type="parTrans" cxnId="{3DAFC1D0-263A-BD4E-9550-036D25451529}">
      <dgm:prSet/>
      <dgm:spPr/>
      <dgm:t>
        <a:bodyPr/>
        <a:lstStyle/>
        <a:p>
          <a:endParaRPr lang="en-US"/>
        </a:p>
      </dgm:t>
    </dgm:pt>
    <dgm:pt modelId="{A2C122BE-011E-8040-BD14-125FE177B447}" type="sibTrans" cxnId="{3DAFC1D0-263A-BD4E-9550-036D25451529}">
      <dgm:prSet/>
      <dgm:spPr/>
      <dgm:t>
        <a:bodyPr/>
        <a:lstStyle/>
        <a:p>
          <a:endParaRPr lang="en-US"/>
        </a:p>
      </dgm:t>
    </dgm:pt>
    <dgm:pt modelId="{C7AB0DF4-AA75-CE4F-BA8E-B7D5AA2E0625}">
      <dgm:prSet/>
      <dgm:spPr/>
      <dgm:t>
        <a:bodyPr/>
        <a:lstStyle/>
        <a:p>
          <a:r>
            <a:rPr lang="en-US" baseline="0" dirty="0"/>
            <a:t>Challenges</a:t>
          </a:r>
          <a:endParaRPr lang="en-US" dirty="0"/>
        </a:p>
      </dgm:t>
    </dgm:pt>
    <dgm:pt modelId="{656016CD-735D-6945-91DA-A3C615BAD306}" type="parTrans" cxnId="{329D9CBF-F10A-AA40-B1D2-2970F734C150}">
      <dgm:prSet/>
      <dgm:spPr/>
      <dgm:t>
        <a:bodyPr/>
        <a:lstStyle/>
        <a:p>
          <a:endParaRPr lang="en-US"/>
        </a:p>
      </dgm:t>
    </dgm:pt>
    <dgm:pt modelId="{3F173710-7D3F-5241-AB10-B3325748A971}" type="sibTrans" cxnId="{329D9CBF-F10A-AA40-B1D2-2970F734C150}">
      <dgm:prSet/>
      <dgm:spPr/>
      <dgm:t>
        <a:bodyPr/>
        <a:lstStyle/>
        <a:p>
          <a:endParaRPr lang="en-US"/>
        </a:p>
      </dgm:t>
    </dgm:pt>
    <dgm:pt modelId="{E5E68678-4A28-714B-86D1-26692AB839B4}">
      <dgm:prSet/>
      <dgm:spPr/>
      <dgm:t>
        <a:bodyPr/>
        <a:lstStyle/>
        <a:p>
          <a:r>
            <a:rPr lang="en-US" i="0" baseline="0" dirty="0"/>
            <a:t>Design, initial concept, working with APIs, implementing </a:t>
          </a:r>
          <a:r>
            <a:rPr lang="en-US" i="0" baseline="0" dirty="0" err="1"/>
            <a:t>bulma</a:t>
          </a:r>
          <a:r>
            <a:rPr lang="en-US" i="0" baseline="0" dirty="0"/>
            <a:t>/styling, using modals, clearing search history, using GitHub and combining/merging work, changing concept/idea</a:t>
          </a:r>
          <a:endParaRPr lang="en-US" dirty="0"/>
        </a:p>
      </dgm:t>
    </dgm:pt>
    <dgm:pt modelId="{FD7A1A0B-2D34-374A-BD08-34DAC331CF65}" type="parTrans" cxnId="{9FC7723B-FBAA-204A-AB5B-0D5366E97F8F}">
      <dgm:prSet/>
      <dgm:spPr/>
      <dgm:t>
        <a:bodyPr/>
        <a:lstStyle/>
        <a:p>
          <a:endParaRPr lang="en-US"/>
        </a:p>
      </dgm:t>
    </dgm:pt>
    <dgm:pt modelId="{52173D5B-5F94-1D42-8DD1-DF2DF58D2DB5}" type="sibTrans" cxnId="{9FC7723B-FBAA-204A-AB5B-0D5366E97F8F}">
      <dgm:prSet/>
      <dgm:spPr/>
      <dgm:t>
        <a:bodyPr/>
        <a:lstStyle/>
        <a:p>
          <a:endParaRPr lang="en-US"/>
        </a:p>
      </dgm:t>
    </dgm:pt>
    <dgm:pt modelId="{9727F04F-2ADF-764B-9E56-EF9BCCF2EEA5}">
      <dgm:prSet/>
      <dgm:spPr/>
      <dgm:t>
        <a:bodyPr/>
        <a:lstStyle/>
        <a:p>
          <a:r>
            <a:rPr lang="en-US" i="0" baseline="0" dirty="0"/>
            <a:t>Staying within the scope of our idea, keeping a clean code to minimize confusion</a:t>
          </a:r>
          <a:endParaRPr lang="en-US" dirty="0"/>
        </a:p>
      </dgm:t>
    </dgm:pt>
    <dgm:pt modelId="{C7D32561-3E3A-CF44-B104-8074A60610B5}" type="parTrans" cxnId="{414FA95A-27D3-A74F-9847-4E1815CA8DF9}">
      <dgm:prSet/>
      <dgm:spPr/>
      <dgm:t>
        <a:bodyPr/>
        <a:lstStyle/>
        <a:p>
          <a:endParaRPr lang="en-US"/>
        </a:p>
      </dgm:t>
    </dgm:pt>
    <dgm:pt modelId="{6F9177E5-5CC5-EA48-A570-0059094D3BE7}" type="sibTrans" cxnId="{414FA95A-27D3-A74F-9847-4E1815CA8DF9}">
      <dgm:prSet/>
      <dgm:spPr/>
      <dgm:t>
        <a:bodyPr/>
        <a:lstStyle/>
        <a:p>
          <a:endParaRPr lang="en-US"/>
        </a:p>
      </dgm:t>
    </dgm:pt>
    <dgm:pt modelId="{5BCE7628-7B18-E64E-9EEE-0425A64140E0}">
      <dgm:prSet/>
      <dgm:spPr/>
      <dgm:t>
        <a:bodyPr/>
        <a:lstStyle/>
        <a:p>
          <a:r>
            <a:rPr lang="en-US" baseline="0"/>
            <a:t>Successes</a:t>
          </a:r>
          <a:endParaRPr lang="en-US"/>
        </a:p>
      </dgm:t>
    </dgm:pt>
    <dgm:pt modelId="{40117190-96AD-4945-8BE5-A7B3FB104D57}" type="parTrans" cxnId="{7E8DAB95-4B29-7446-935F-E7DAC8CA4671}">
      <dgm:prSet/>
      <dgm:spPr/>
      <dgm:t>
        <a:bodyPr/>
        <a:lstStyle/>
        <a:p>
          <a:endParaRPr lang="en-US"/>
        </a:p>
      </dgm:t>
    </dgm:pt>
    <dgm:pt modelId="{20963421-E2D9-5A48-BF87-A43B0F0AEE5B}" type="sibTrans" cxnId="{7E8DAB95-4B29-7446-935F-E7DAC8CA4671}">
      <dgm:prSet/>
      <dgm:spPr/>
      <dgm:t>
        <a:bodyPr/>
        <a:lstStyle/>
        <a:p>
          <a:endParaRPr lang="en-US"/>
        </a:p>
      </dgm:t>
    </dgm:pt>
    <dgm:pt modelId="{219061FB-C2C9-9D44-B281-3AA3D0BC42CD}">
      <dgm:prSet/>
      <dgm:spPr/>
      <dgm:t>
        <a:bodyPr/>
        <a:lstStyle/>
        <a:p>
          <a:r>
            <a:rPr lang="en-US" i="0" baseline="0" dirty="0"/>
            <a:t>Team work – willingness to adapt when initial plan could not be successfully implemented, finding solutions to minor bugs, working with each other to help with personal assignments that hit roadblock, flexibility and dedication to project (working outside of class hours)</a:t>
          </a:r>
          <a:endParaRPr lang="en-US" dirty="0"/>
        </a:p>
      </dgm:t>
    </dgm:pt>
    <dgm:pt modelId="{D35EC840-8233-654E-8152-566E4C173D0C}" type="parTrans" cxnId="{598DB6A4-A11E-9940-9D03-C910153E061C}">
      <dgm:prSet/>
      <dgm:spPr/>
      <dgm:t>
        <a:bodyPr/>
        <a:lstStyle/>
        <a:p>
          <a:endParaRPr lang="en-US"/>
        </a:p>
      </dgm:t>
    </dgm:pt>
    <dgm:pt modelId="{B8A5C2A0-A519-B04C-97E4-0D76B62EB3CF}" type="sibTrans" cxnId="{598DB6A4-A11E-9940-9D03-C910153E061C}">
      <dgm:prSet/>
      <dgm:spPr/>
      <dgm:t>
        <a:bodyPr/>
        <a:lstStyle/>
        <a:p>
          <a:endParaRPr lang="en-US"/>
        </a:p>
      </dgm:t>
    </dgm:pt>
    <dgm:pt modelId="{12E87A3F-394F-9E41-B9B1-C90523363B0A}">
      <dgm:prSet/>
      <dgm:spPr/>
      <dgm:t>
        <a:bodyPr/>
        <a:lstStyle/>
        <a:p>
          <a:r>
            <a:rPr lang="en-US" dirty="0"/>
            <a:t>Functionality successfully implemented as envisioned</a:t>
          </a:r>
        </a:p>
      </dgm:t>
    </dgm:pt>
    <dgm:pt modelId="{89935C96-DCB3-0F49-A0C4-A5520CA03CEF}" type="parTrans" cxnId="{ADCD6F3E-DA75-234D-9CCE-2EDED0160523}">
      <dgm:prSet/>
      <dgm:spPr/>
      <dgm:t>
        <a:bodyPr/>
        <a:lstStyle/>
        <a:p>
          <a:endParaRPr lang="en-US"/>
        </a:p>
      </dgm:t>
    </dgm:pt>
    <dgm:pt modelId="{76123226-A562-D54E-986B-403B27381BCC}" type="sibTrans" cxnId="{ADCD6F3E-DA75-234D-9CCE-2EDED0160523}">
      <dgm:prSet/>
      <dgm:spPr/>
      <dgm:t>
        <a:bodyPr/>
        <a:lstStyle/>
        <a:p>
          <a:endParaRPr lang="en-US"/>
        </a:p>
      </dgm:t>
    </dgm:pt>
    <dgm:pt modelId="{D36B460E-CA97-7E48-BEBA-4CBD58558621}" type="pres">
      <dgm:prSet presAssocID="{5DFDFE6C-003B-DC42-8D96-8928BE8F827E}" presName="linearFlow" presStyleCnt="0">
        <dgm:presLayoutVars>
          <dgm:dir/>
          <dgm:animLvl val="lvl"/>
          <dgm:resizeHandles val="exact"/>
        </dgm:presLayoutVars>
      </dgm:prSet>
      <dgm:spPr/>
    </dgm:pt>
    <dgm:pt modelId="{82BD719C-74EA-DF47-A47F-DA93D61B4389}" type="pres">
      <dgm:prSet presAssocID="{F42CD215-E233-704A-B71D-D55A9B480520}" presName="composite" presStyleCnt="0"/>
      <dgm:spPr/>
    </dgm:pt>
    <dgm:pt modelId="{2078ED01-21ED-E74F-92BF-FA776FDA5892}" type="pres">
      <dgm:prSet presAssocID="{F42CD215-E233-704A-B71D-D55A9B480520}" presName="parentText" presStyleLbl="alignNode1" presStyleIdx="0" presStyleCnt="3">
        <dgm:presLayoutVars>
          <dgm:chMax val="1"/>
          <dgm:bulletEnabled val="1"/>
        </dgm:presLayoutVars>
      </dgm:prSet>
      <dgm:spPr/>
    </dgm:pt>
    <dgm:pt modelId="{05D6DBD2-3459-2B4F-8D93-BD7B506EBB21}" type="pres">
      <dgm:prSet presAssocID="{F42CD215-E233-704A-B71D-D55A9B480520}" presName="descendantText" presStyleLbl="alignAcc1" presStyleIdx="0" presStyleCnt="3">
        <dgm:presLayoutVars>
          <dgm:bulletEnabled val="1"/>
        </dgm:presLayoutVars>
      </dgm:prSet>
      <dgm:spPr/>
    </dgm:pt>
    <dgm:pt modelId="{CA9E081A-C3A1-CD4C-BC96-DDA046CC26E8}" type="pres">
      <dgm:prSet presAssocID="{3A5D8B32-55AF-074A-AE2F-F3C647C55A77}" presName="sp" presStyleCnt="0"/>
      <dgm:spPr/>
    </dgm:pt>
    <dgm:pt modelId="{BECC5063-C29A-2E4C-BA70-9B214BAED872}" type="pres">
      <dgm:prSet presAssocID="{C7AB0DF4-AA75-CE4F-BA8E-B7D5AA2E0625}" presName="composite" presStyleCnt="0"/>
      <dgm:spPr/>
    </dgm:pt>
    <dgm:pt modelId="{75A1422B-C136-2C42-A14D-D968FE6EAE1D}" type="pres">
      <dgm:prSet presAssocID="{C7AB0DF4-AA75-CE4F-BA8E-B7D5AA2E0625}" presName="parentText" presStyleLbl="alignNode1" presStyleIdx="1" presStyleCnt="3">
        <dgm:presLayoutVars>
          <dgm:chMax val="1"/>
          <dgm:bulletEnabled val="1"/>
        </dgm:presLayoutVars>
      </dgm:prSet>
      <dgm:spPr/>
    </dgm:pt>
    <dgm:pt modelId="{E1773414-E237-174F-A4B5-5B31CFEB9F86}" type="pres">
      <dgm:prSet presAssocID="{C7AB0DF4-AA75-CE4F-BA8E-B7D5AA2E0625}" presName="descendantText" presStyleLbl="alignAcc1" presStyleIdx="1" presStyleCnt="3">
        <dgm:presLayoutVars>
          <dgm:bulletEnabled val="1"/>
        </dgm:presLayoutVars>
      </dgm:prSet>
      <dgm:spPr/>
    </dgm:pt>
    <dgm:pt modelId="{0D1A8BE1-345E-4B4E-8C3B-19544E5A1337}" type="pres">
      <dgm:prSet presAssocID="{3F173710-7D3F-5241-AB10-B3325748A971}" presName="sp" presStyleCnt="0"/>
      <dgm:spPr/>
    </dgm:pt>
    <dgm:pt modelId="{C5E14E31-FCC7-9945-B6D9-B966D812EAFE}" type="pres">
      <dgm:prSet presAssocID="{5BCE7628-7B18-E64E-9EEE-0425A64140E0}" presName="composite" presStyleCnt="0"/>
      <dgm:spPr/>
    </dgm:pt>
    <dgm:pt modelId="{17C8F9CE-3970-C44C-9069-6FA82B13B58F}" type="pres">
      <dgm:prSet presAssocID="{5BCE7628-7B18-E64E-9EEE-0425A64140E0}" presName="parentText" presStyleLbl="alignNode1" presStyleIdx="2" presStyleCnt="3">
        <dgm:presLayoutVars>
          <dgm:chMax val="1"/>
          <dgm:bulletEnabled val="1"/>
        </dgm:presLayoutVars>
      </dgm:prSet>
      <dgm:spPr/>
    </dgm:pt>
    <dgm:pt modelId="{11AB6C79-5C48-514C-9558-20E5131AC665}" type="pres">
      <dgm:prSet presAssocID="{5BCE7628-7B18-E64E-9EEE-0425A64140E0}" presName="descendantText" presStyleLbl="alignAcc1" presStyleIdx="2" presStyleCnt="3">
        <dgm:presLayoutVars>
          <dgm:bulletEnabled val="1"/>
        </dgm:presLayoutVars>
      </dgm:prSet>
      <dgm:spPr/>
    </dgm:pt>
  </dgm:ptLst>
  <dgm:cxnLst>
    <dgm:cxn modelId="{E3FCCB16-B02F-3E4B-8939-E4994FFC22AF}" type="presOf" srcId="{5DFDFE6C-003B-DC42-8D96-8928BE8F827E}" destId="{D36B460E-CA97-7E48-BEBA-4CBD58558621}" srcOrd="0" destOrd="0" presId="urn:microsoft.com/office/officeart/2005/8/layout/chevron2"/>
    <dgm:cxn modelId="{FDD1951C-8303-894C-B6E1-B0AFF48E6877}" type="presOf" srcId="{219061FB-C2C9-9D44-B281-3AA3D0BC42CD}" destId="{11AB6C79-5C48-514C-9558-20E5131AC665}" srcOrd="0" destOrd="0" presId="urn:microsoft.com/office/officeart/2005/8/layout/chevron2"/>
    <dgm:cxn modelId="{06073721-BB15-DE4E-ACCB-F546A029A617}" type="presOf" srcId="{8BEEB528-BE14-814F-A5FF-5EDF352C22E6}" destId="{05D6DBD2-3459-2B4F-8D93-BD7B506EBB21}" srcOrd="0" destOrd="0" presId="urn:microsoft.com/office/officeart/2005/8/layout/chevron2"/>
    <dgm:cxn modelId="{9FC7723B-FBAA-204A-AB5B-0D5366E97F8F}" srcId="{C7AB0DF4-AA75-CE4F-BA8E-B7D5AA2E0625}" destId="{E5E68678-4A28-714B-86D1-26692AB839B4}" srcOrd="0" destOrd="0" parTransId="{FD7A1A0B-2D34-374A-BD08-34DAC331CF65}" sibTransId="{52173D5B-5F94-1D42-8DD1-DF2DF58D2DB5}"/>
    <dgm:cxn modelId="{ADCD6F3E-DA75-234D-9CCE-2EDED0160523}" srcId="{5BCE7628-7B18-E64E-9EEE-0425A64140E0}" destId="{12E87A3F-394F-9E41-B9B1-C90523363B0A}" srcOrd="1" destOrd="0" parTransId="{89935C96-DCB3-0F49-A0C4-A5520CA03CEF}" sibTransId="{76123226-A562-D54E-986B-403B27381BCC}"/>
    <dgm:cxn modelId="{95D4D453-2DC2-1442-BC35-CB4C87236B68}" type="presOf" srcId="{5BCE7628-7B18-E64E-9EEE-0425A64140E0}" destId="{17C8F9CE-3970-C44C-9069-6FA82B13B58F}" srcOrd="0" destOrd="0" presId="urn:microsoft.com/office/officeart/2005/8/layout/chevron2"/>
    <dgm:cxn modelId="{414FA95A-27D3-A74F-9847-4E1815CA8DF9}" srcId="{C7AB0DF4-AA75-CE4F-BA8E-B7D5AA2E0625}" destId="{9727F04F-2ADF-764B-9E56-EF9BCCF2EEA5}" srcOrd="1" destOrd="0" parTransId="{C7D32561-3E3A-CF44-B104-8074A60610B5}" sibTransId="{6F9177E5-5CC5-EA48-A570-0059094D3BE7}"/>
    <dgm:cxn modelId="{7713816E-D52A-0A47-B279-693E9996B574}" type="presOf" srcId="{C7AB0DF4-AA75-CE4F-BA8E-B7D5AA2E0625}" destId="{75A1422B-C136-2C42-A14D-D968FE6EAE1D}" srcOrd="0" destOrd="0" presId="urn:microsoft.com/office/officeart/2005/8/layout/chevron2"/>
    <dgm:cxn modelId="{F5E5CB79-9783-9249-9EE8-B75117565835}" srcId="{5DFDFE6C-003B-DC42-8D96-8928BE8F827E}" destId="{F42CD215-E233-704A-B71D-D55A9B480520}" srcOrd="0" destOrd="0" parTransId="{83E1349C-7375-2A47-90D4-96BEDB024DDB}" sibTransId="{3A5D8B32-55AF-074A-AE2F-F3C647C55A77}"/>
    <dgm:cxn modelId="{7E8DAB95-4B29-7446-935F-E7DAC8CA4671}" srcId="{5DFDFE6C-003B-DC42-8D96-8928BE8F827E}" destId="{5BCE7628-7B18-E64E-9EEE-0425A64140E0}" srcOrd="2" destOrd="0" parTransId="{40117190-96AD-4945-8BE5-A7B3FB104D57}" sibTransId="{20963421-E2D9-5A48-BF87-A43B0F0AEE5B}"/>
    <dgm:cxn modelId="{598DB6A4-A11E-9940-9D03-C910153E061C}" srcId="{5BCE7628-7B18-E64E-9EEE-0425A64140E0}" destId="{219061FB-C2C9-9D44-B281-3AA3D0BC42CD}" srcOrd="0" destOrd="0" parTransId="{D35EC840-8233-654E-8152-566E4C173D0C}" sibTransId="{B8A5C2A0-A519-B04C-97E4-0D76B62EB3CF}"/>
    <dgm:cxn modelId="{62E13FB3-C4B0-714C-8ABF-24177282C183}" type="presOf" srcId="{F42CD215-E233-704A-B71D-D55A9B480520}" destId="{2078ED01-21ED-E74F-92BF-FA776FDA5892}" srcOrd="0" destOrd="0" presId="urn:microsoft.com/office/officeart/2005/8/layout/chevron2"/>
    <dgm:cxn modelId="{329D9CBF-F10A-AA40-B1D2-2970F734C150}" srcId="{5DFDFE6C-003B-DC42-8D96-8928BE8F827E}" destId="{C7AB0DF4-AA75-CE4F-BA8E-B7D5AA2E0625}" srcOrd="1" destOrd="0" parTransId="{656016CD-735D-6945-91DA-A3C615BAD306}" sibTransId="{3F173710-7D3F-5241-AB10-B3325748A971}"/>
    <dgm:cxn modelId="{701D25CB-9803-DC4A-B674-2FC36C94752E}" type="presOf" srcId="{E5E68678-4A28-714B-86D1-26692AB839B4}" destId="{E1773414-E237-174F-A4B5-5B31CFEB9F86}" srcOrd="0" destOrd="0" presId="urn:microsoft.com/office/officeart/2005/8/layout/chevron2"/>
    <dgm:cxn modelId="{3DAFC1D0-263A-BD4E-9550-036D25451529}" srcId="{F42CD215-E233-704A-B71D-D55A9B480520}" destId="{8BEEB528-BE14-814F-A5FF-5EDF352C22E6}" srcOrd="0" destOrd="0" parTransId="{24558247-6664-1641-9D34-969387B3781C}" sibTransId="{A2C122BE-011E-8040-BD14-125FE177B447}"/>
    <dgm:cxn modelId="{CA4148DC-3382-B54C-8F92-8686EDF85CCD}" type="presOf" srcId="{9727F04F-2ADF-764B-9E56-EF9BCCF2EEA5}" destId="{E1773414-E237-174F-A4B5-5B31CFEB9F86}" srcOrd="0" destOrd="1" presId="urn:microsoft.com/office/officeart/2005/8/layout/chevron2"/>
    <dgm:cxn modelId="{262911FD-B657-B249-9CF8-478B2F3A8F56}" type="presOf" srcId="{12E87A3F-394F-9E41-B9B1-C90523363B0A}" destId="{11AB6C79-5C48-514C-9558-20E5131AC665}" srcOrd="0" destOrd="1" presId="urn:microsoft.com/office/officeart/2005/8/layout/chevron2"/>
    <dgm:cxn modelId="{F6B16F8A-9402-D04C-B715-0E3059856A56}" type="presParOf" srcId="{D36B460E-CA97-7E48-BEBA-4CBD58558621}" destId="{82BD719C-74EA-DF47-A47F-DA93D61B4389}" srcOrd="0" destOrd="0" presId="urn:microsoft.com/office/officeart/2005/8/layout/chevron2"/>
    <dgm:cxn modelId="{785508B9-A304-A84A-BB2E-81F5FFBA7845}" type="presParOf" srcId="{82BD719C-74EA-DF47-A47F-DA93D61B4389}" destId="{2078ED01-21ED-E74F-92BF-FA776FDA5892}" srcOrd="0" destOrd="0" presId="urn:microsoft.com/office/officeart/2005/8/layout/chevron2"/>
    <dgm:cxn modelId="{B6B02380-5B25-4745-AA0E-B82459A9C1E8}" type="presParOf" srcId="{82BD719C-74EA-DF47-A47F-DA93D61B4389}" destId="{05D6DBD2-3459-2B4F-8D93-BD7B506EBB21}" srcOrd="1" destOrd="0" presId="urn:microsoft.com/office/officeart/2005/8/layout/chevron2"/>
    <dgm:cxn modelId="{FDA77412-1C37-0843-95F7-C2C66C069AE6}" type="presParOf" srcId="{D36B460E-CA97-7E48-BEBA-4CBD58558621}" destId="{CA9E081A-C3A1-CD4C-BC96-DDA046CC26E8}" srcOrd="1" destOrd="0" presId="urn:microsoft.com/office/officeart/2005/8/layout/chevron2"/>
    <dgm:cxn modelId="{56262A40-E27A-1F4D-90D1-1B321DBD4A37}" type="presParOf" srcId="{D36B460E-CA97-7E48-BEBA-4CBD58558621}" destId="{BECC5063-C29A-2E4C-BA70-9B214BAED872}" srcOrd="2" destOrd="0" presId="urn:microsoft.com/office/officeart/2005/8/layout/chevron2"/>
    <dgm:cxn modelId="{34FEDFFE-35A7-874E-ABE4-86234F827338}" type="presParOf" srcId="{BECC5063-C29A-2E4C-BA70-9B214BAED872}" destId="{75A1422B-C136-2C42-A14D-D968FE6EAE1D}" srcOrd="0" destOrd="0" presId="urn:microsoft.com/office/officeart/2005/8/layout/chevron2"/>
    <dgm:cxn modelId="{068CFDC3-EB06-A445-B0DD-2C82FCE0CC24}" type="presParOf" srcId="{BECC5063-C29A-2E4C-BA70-9B214BAED872}" destId="{E1773414-E237-174F-A4B5-5B31CFEB9F86}" srcOrd="1" destOrd="0" presId="urn:microsoft.com/office/officeart/2005/8/layout/chevron2"/>
    <dgm:cxn modelId="{BFE0F199-39A9-324D-84D9-622723D2C31F}" type="presParOf" srcId="{D36B460E-CA97-7E48-BEBA-4CBD58558621}" destId="{0D1A8BE1-345E-4B4E-8C3B-19544E5A1337}" srcOrd="3" destOrd="0" presId="urn:microsoft.com/office/officeart/2005/8/layout/chevron2"/>
    <dgm:cxn modelId="{10EC128E-3E0D-3748-9486-69F860704508}" type="presParOf" srcId="{D36B460E-CA97-7E48-BEBA-4CBD58558621}" destId="{C5E14E31-FCC7-9945-B6D9-B966D812EAFE}" srcOrd="4" destOrd="0" presId="urn:microsoft.com/office/officeart/2005/8/layout/chevron2"/>
    <dgm:cxn modelId="{AB28E4A3-BB1A-8643-9D62-FF17375B2D2C}" type="presParOf" srcId="{C5E14E31-FCC7-9945-B6D9-B966D812EAFE}" destId="{17C8F9CE-3970-C44C-9069-6FA82B13B58F}" srcOrd="0" destOrd="0" presId="urn:microsoft.com/office/officeart/2005/8/layout/chevron2"/>
    <dgm:cxn modelId="{AF1B95B8-FECF-AF48-AE7C-BC8A89F5F88F}" type="presParOf" srcId="{C5E14E31-FCC7-9945-B6D9-B966D812EAFE}" destId="{11AB6C79-5C48-514C-9558-20E5131AC665}"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E24ECEA-D37A-1948-945B-CCBD9F20A36A}" type="doc">
      <dgm:prSet loTypeId="urn:microsoft.com/office/officeart/2005/8/layout/hList1" loCatId="list" qsTypeId="urn:microsoft.com/office/officeart/2005/8/quickstyle/simple1" qsCatId="simple" csTypeId="urn:microsoft.com/office/officeart/2005/8/colors/colorful4" csCatId="colorful" phldr="1"/>
      <dgm:spPr/>
      <dgm:t>
        <a:bodyPr/>
        <a:lstStyle/>
        <a:p>
          <a:endParaRPr lang="en-US"/>
        </a:p>
      </dgm:t>
    </dgm:pt>
    <dgm:pt modelId="{25981772-3A23-1047-A9ED-1EC6BD07097C}">
      <dgm:prSet/>
      <dgm:spPr/>
      <dgm:t>
        <a:bodyPr/>
        <a:lstStyle/>
        <a:p>
          <a:r>
            <a:rPr lang="en-US" i="0" baseline="0" dirty="0"/>
            <a:t>Tom</a:t>
          </a:r>
          <a:endParaRPr lang="en-US" dirty="0"/>
        </a:p>
      </dgm:t>
    </dgm:pt>
    <dgm:pt modelId="{17AD08CD-EB3B-D34D-8EFB-28714EBBFB35}" type="parTrans" cxnId="{8BD57F3A-C833-2549-B47D-262A26547DE0}">
      <dgm:prSet/>
      <dgm:spPr/>
      <dgm:t>
        <a:bodyPr/>
        <a:lstStyle/>
        <a:p>
          <a:endParaRPr lang="en-US"/>
        </a:p>
      </dgm:t>
    </dgm:pt>
    <dgm:pt modelId="{C1C9F738-B042-444E-825F-7433A9EAF043}" type="sibTrans" cxnId="{8BD57F3A-C833-2549-B47D-262A26547DE0}">
      <dgm:prSet/>
      <dgm:spPr/>
      <dgm:t>
        <a:bodyPr/>
        <a:lstStyle/>
        <a:p>
          <a:endParaRPr lang="en-US"/>
        </a:p>
      </dgm:t>
    </dgm:pt>
    <dgm:pt modelId="{3A71526A-9639-F04D-AC0F-169BF9B913C3}">
      <dgm:prSet/>
      <dgm:spPr/>
      <dgm:t>
        <a:bodyPr/>
        <a:lstStyle/>
        <a:p>
          <a:r>
            <a:rPr lang="en-US" i="0" baseline="0" dirty="0"/>
            <a:t>Streaming services API implementation, both modals, README</a:t>
          </a:r>
          <a:endParaRPr lang="en-US" dirty="0"/>
        </a:p>
      </dgm:t>
    </dgm:pt>
    <dgm:pt modelId="{2C54DCA6-C07D-6C49-A30C-714D361C7C20}" type="parTrans" cxnId="{9327EE42-2C9F-C941-AF3D-491B20873973}">
      <dgm:prSet/>
      <dgm:spPr/>
      <dgm:t>
        <a:bodyPr/>
        <a:lstStyle/>
        <a:p>
          <a:endParaRPr lang="en-US"/>
        </a:p>
      </dgm:t>
    </dgm:pt>
    <dgm:pt modelId="{DF14B258-7754-0840-9178-882D7ED4E3D0}" type="sibTrans" cxnId="{9327EE42-2C9F-C941-AF3D-491B20873973}">
      <dgm:prSet/>
      <dgm:spPr/>
      <dgm:t>
        <a:bodyPr/>
        <a:lstStyle/>
        <a:p>
          <a:endParaRPr lang="en-US"/>
        </a:p>
      </dgm:t>
    </dgm:pt>
    <dgm:pt modelId="{993DDA33-2262-5B4E-B388-CF028B176B15}">
      <dgm:prSet/>
      <dgm:spPr/>
      <dgm:t>
        <a:bodyPr/>
        <a:lstStyle/>
        <a:p>
          <a:r>
            <a:rPr lang="en-US" i="0" baseline="0"/>
            <a:t>Emily </a:t>
          </a:r>
          <a:endParaRPr lang="en-US"/>
        </a:p>
      </dgm:t>
    </dgm:pt>
    <dgm:pt modelId="{C56FC1EE-4685-B345-98DA-FCD621C75EFD}" type="parTrans" cxnId="{649AAD1E-0FBC-7048-8F6E-C8EF3E198FF9}">
      <dgm:prSet/>
      <dgm:spPr/>
      <dgm:t>
        <a:bodyPr/>
        <a:lstStyle/>
        <a:p>
          <a:endParaRPr lang="en-US"/>
        </a:p>
      </dgm:t>
    </dgm:pt>
    <dgm:pt modelId="{EE55ECAF-5A21-2043-98DA-684261A397FF}" type="sibTrans" cxnId="{649AAD1E-0FBC-7048-8F6E-C8EF3E198FF9}">
      <dgm:prSet/>
      <dgm:spPr/>
      <dgm:t>
        <a:bodyPr/>
        <a:lstStyle/>
        <a:p>
          <a:endParaRPr lang="en-US"/>
        </a:p>
      </dgm:t>
    </dgm:pt>
    <dgm:pt modelId="{BBFB6513-EED4-9A47-8D7F-0F7D4C98F15B}">
      <dgm:prSet/>
      <dgm:spPr/>
      <dgm:t>
        <a:bodyPr/>
        <a:lstStyle/>
        <a:p>
          <a:r>
            <a:rPr lang="en-US" i="0" baseline="0" dirty="0"/>
            <a:t>HTML/CSS, </a:t>
          </a:r>
          <a:r>
            <a:rPr lang="en-US" i="0" baseline="0" dirty="0" err="1"/>
            <a:t>Bulma</a:t>
          </a:r>
          <a:r>
            <a:rPr lang="en-US" i="0" baseline="0" dirty="0"/>
            <a:t> framework, initial modal, Kanban</a:t>
          </a:r>
          <a:endParaRPr lang="en-US" dirty="0"/>
        </a:p>
      </dgm:t>
    </dgm:pt>
    <dgm:pt modelId="{58CD8CBC-B416-E848-B13F-93FD1FD7A167}" type="parTrans" cxnId="{612E58B7-B91B-9F47-94AD-0BC66BB2E359}">
      <dgm:prSet/>
      <dgm:spPr/>
      <dgm:t>
        <a:bodyPr/>
        <a:lstStyle/>
        <a:p>
          <a:endParaRPr lang="en-US"/>
        </a:p>
      </dgm:t>
    </dgm:pt>
    <dgm:pt modelId="{89C0750C-5959-A744-AF37-87F04B8C7442}" type="sibTrans" cxnId="{612E58B7-B91B-9F47-94AD-0BC66BB2E359}">
      <dgm:prSet/>
      <dgm:spPr/>
      <dgm:t>
        <a:bodyPr/>
        <a:lstStyle/>
        <a:p>
          <a:endParaRPr lang="en-US"/>
        </a:p>
      </dgm:t>
    </dgm:pt>
    <dgm:pt modelId="{1FCBC763-CD72-AC40-86E2-9844229E1395}">
      <dgm:prSet/>
      <dgm:spPr/>
      <dgm:t>
        <a:bodyPr/>
        <a:lstStyle/>
        <a:p>
          <a:r>
            <a:rPr lang="en-US" i="0" baseline="0" dirty="0"/>
            <a:t>Logan</a:t>
          </a:r>
          <a:endParaRPr lang="en-US" dirty="0"/>
        </a:p>
      </dgm:t>
    </dgm:pt>
    <dgm:pt modelId="{8303BE7D-C9B4-B74A-AE0E-9B24AE3238F0}" type="parTrans" cxnId="{C136A640-C9A7-BD4C-9865-16F065517401}">
      <dgm:prSet/>
      <dgm:spPr/>
      <dgm:t>
        <a:bodyPr/>
        <a:lstStyle/>
        <a:p>
          <a:endParaRPr lang="en-US"/>
        </a:p>
      </dgm:t>
    </dgm:pt>
    <dgm:pt modelId="{8408818F-3AF5-BD4C-BDDA-423AA8AC6A2A}" type="sibTrans" cxnId="{C136A640-C9A7-BD4C-9865-16F065517401}">
      <dgm:prSet/>
      <dgm:spPr/>
      <dgm:t>
        <a:bodyPr/>
        <a:lstStyle/>
        <a:p>
          <a:endParaRPr lang="en-US"/>
        </a:p>
      </dgm:t>
    </dgm:pt>
    <dgm:pt modelId="{7A2C0DCA-4E5F-624F-810B-DF09F8BB94C4}">
      <dgm:prSet/>
      <dgm:spPr/>
      <dgm:t>
        <a:bodyPr/>
        <a:lstStyle/>
        <a:p>
          <a:r>
            <a:rPr lang="en-US" i="0" baseline="0" dirty="0"/>
            <a:t>API implementation, second modal, user story/acceptance criteria</a:t>
          </a:r>
          <a:endParaRPr lang="en-US" dirty="0"/>
        </a:p>
      </dgm:t>
    </dgm:pt>
    <dgm:pt modelId="{860FF4C8-C70B-2440-8B10-3ADD9FA4CE27}" type="parTrans" cxnId="{1123E137-15CA-8F42-AD27-40B250C40712}">
      <dgm:prSet/>
      <dgm:spPr/>
      <dgm:t>
        <a:bodyPr/>
        <a:lstStyle/>
        <a:p>
          <a:endParaRPr lang="en-US"/>
        </a:p>
      </dgm:t>
    </dgm:pt>
    <dgm:pt modelId="{DB0E11D6-7CB7-924E-9766-B752AB41CC5D}" type="sibTrans" cxnId="{1123E137-15CA-8F42-AD27-40B250C40712}">
      <dgm:prSet/>
      <dgm:spPr/>
      <dgm:t>
        <a:bodyPr/>
        <a:lstStyle/>
        <a:p>
          <a:endParaRPr lang="en-US"/>
        </a:p>
      </dgm:t>
    </dgm:pt>
    <dgm:pt modelId="{865A4921-1F5B-5545-A236-542229AE750A}">
      <dgm:prSet/>
      <dgm:spPr/>
      <dgm:t>
        <a:bodyPr/>
        <a:lstStyle/>
        <a:p>
          <a:r>
            <a:rPr lang="en-US" i="0" baseline="0" dirty="0"/>
            <a:t>KJ</a:t>
          </a:r>
          <a:endParaRPr lang="en-US" dirty="0"/>
        </a:p>
      </dgm:t>
    </dgm:pt>
    <dgm:pt modelId="{97F1ED81-ADB9-5649-AD73-A19C14D93C7D}" type="parTrans" cxnId="{AA46E6CF-560C-E949-993E-E7004647C014}">
      <dgm:prSet/>
      <dgm:spPr/>
      <dgm:t>
        <a:bodyPr/>
        <a:lstStyle/>
        <a:p>
          <a:endParaRPr lang="en-US"/>
        </a:p>
      </dgm:t>
    </dgm:pt>
    <dgm:pt modelId="{4B976AE0-1E09-FC48-8212-407AEA2F5807}" type="sibTrans" cxnId="{AA46E6CF-560C-E949-993E-E7004647C014}">
      <dgm:prSet/>
      <dgm:spPr/>
      <dgm:t>
        <a:bodyPr/>
        <a:lstStyle/>
        <a:p>
          <a:endParaRPr lang="en-US"/>
        </a:p>
      </dgm:t>
    </dgm:pt>
    <dgm:pt modelId="{46AC3670-3C0B-7941-8CC8-30FD91B4E448}">
      <dgm:prSet/>
      <dgm:spPr/>
      <dgm:t>
        <a:bodyPr/>
        <a:lstStyle/>
        <a:p>
          <a:r>
            <a:rPr lang="en-US" i="0" baseline="0" dirty="0"/>
            <a:t>Debugging</a:t>
          </a:r>
          <a:endParaRPr lang="en-US" dirty="0"/>
        </a:p>
      </dgm:t>
    </dgm:pt>
    <dgm:pt modelId="{2DF7B98B-BF4E-D64E-90C1-2A6ECBE8C2AD}" type="parTrans" cxnId="{977D34E1-CC57-A54C-969C-611D6E92E05E}">
      <dgm:prSet/>
      <dgm:spPr/>
      <dgm:t>
        <a:bodyPr/>
        <a:lstStyle/>
        <a:p>
          <a:endParaRPr lang="en-US"/>
        </a:p>
      </dgm:t>
    </dgm:pt>
    <dgm:pt modelId="{1CB83F16-9F88-884A-B55A-E68AF705B1CE}" type="sibTrans" cxnId="{977D34E1-CC57-A54C-969C-611D6E92E05E}">
      <dgm:prSet/>
      <dgm:spPr/>
      <dgm:t>
        <a:bodyPr/>
        <a:lstStyle/>
        <a:p>
          <a:endParaRPr lang="en-US"/>
        </a:p>
      </dgm:t>
    </dgm:pt>
    <dgm:pt modelId="{08F9BDEC-7718-0549-AF28-EF3AA499605B}">
      <dgm:prSet/>
      <dgm:spPr/>
      <dgm:t>
        <a:bodyPr/>
        <a:lstStyle/>
        <a:p>
          <a:r>
            <a:rPr lang="en-US" i="0" baseline="0" dirty="0"/>
            <a:t>CSS styling</a:t>
          </a:r>
          <a:endParaRPr lang="en-US" dirty="0"/>
        </a:p>
      </dgm:t>
    </dgm:pt>
    <dgm:pt modelId="{EE6CB37F-89D4-C04C-971B-9AE63CC401B3}" type="parTrans" cxnId="{2F38BE6F-A52E-914F-87A8-C9FE855D167C}">
      <dgm:prSet/>
      <dgm:spPr/>
      <dgm:t>
        <a:bodyPr/>
        <a:lstStyle/>
        <a:p>
          <a:endParaRPr lang="en-US"/>
        </a:p>
      </dgm:t>
    </dgm:pt>
    <dgm:pt modelId="{3D303111-3DB1-C845-9171-F4F4E66C44E4}" type="sibTrans" cxnId="{2F38BE6F-A52E-914F-87A8-C9FE855D167C}">
      <dgm:prSet/>
      <dgm:spPr/>
      <dgm:t>
        <a:bodyPr/>
        <a:lstStyle/>
        <a:p>
          <a:endParaRPr lang="en-US"/>
        </a:p>
      </dgm:t>
    </dgm:pt>
    <dgm:pt modelId="{6992FD5E-78EE-5B40-94FC-16A119C908F9}" type="pres">
      <dgm:prSet presAssocID="{0E24ECEA-D37A-1948-945B-CCBD9F20A36A}" presName="Name0" presStyleCnt="0">
        <dgm:presLayoutVars>
          <dgm:dir/>
          <dgm:animLvl val="lvl"/>
          <dgm:resizeHandles val="exact"/>
        </dgm:presLayoutVars>
      </dgm:prSet>
      <dgm:spPr/>
    </dgm:pt>
    <dgm:pt modelId="{CAC2171E-C04B-E849-8C39-BE81B85A659A}" type="pres">
      <dgm:prSet presAssocID="{25981772-3A23-1047-A9ED-1EC6BD07097C}" presName="composite" presStyleCnt="0"/>
      <dgm:spPr/>
    </dgm:pt>
    <dgm:pt modelId="{477BF0D7-44D2-3946-8A65-0B0F3A2BC015}" type="pres">
      <dgm:prSet presAssocID="{25981772-3A23-1047-A9ED-1EC6BD07097C}" presName="parTx" presStyleLbl="alignNode1" presStyleIdx="0" presStyleCnt="4" custLinFactNeighborX="5412">
        <dgm:presLayoutVars>
          <dgm:chMax val="0"/>
          <dgm:chPref val="0"/>
          <dgm:bulletEnabled val="1"/>
        </dgm:presLayoutVars>
      </dgm:prSet>
      <dgm:spPr/>
    </dgm:pt>
    <dgm:pt modelId="{86B568F1-9BA3-864F-820C-F35F7FB1D838}" type="pres">
      <dgm:prSet presAssocID="{25981772-3A23-1047-A9ED-1EC6BD07097C}" presName="desTx" presStyleLbl="alignAccFollowNode1" presStyleIdx="0" presStyleCnt="4" custLinFactNeighborX="5412">
        <dgm:presLayoutVars>
          <dgm:bulletEnabled val="1"/>
        </dgm:presLayoutVars>
      </dgm:prSet>
      <dgm:spPr/>
    </dgm:pt>
    <dgm:pt modelId="{D6D35487-45FE-F94B-9C8B-D6723FAAC1F7}" type="pres">
      <dgm:prSet presAssocID="{C1C9F738-B042-444E-825F-7433A9EAF043}" presName="space" presStyleCnt="0"/>
      <dgm:spPr/>
    </dgm:pt>
    <dgm:pt modelId="{E3445F6C-B535-2340-B327-B1C555927D54}" type="pres">
      <dgm:prSet presAssocID="{993DDA33-2262-5B4E-B388-CF028B176B15}" presName="composite" presStyleCnt="0"/>
      <dgm:spPr/>
    </dgm:pt>
    <dgm:pt modelId="{6E669307-2479-BF48-BAE0-2DE25990D965}" type="pres">
      <dgm:prSet presAssocID="{993DDA33-2262-5B4E-B388-CF028B176B15}" presName="parTx" presStyleLbl="alignNode1" presStyleIdx="1" presStyleCnt="4" custLinFactNeighborX="5412">
        <dgm:presLayoutVars>
          <dgm:chMax val="0"/>
          <dgm:chPref val="0"/>
          <dgm:bulletEnabled val="1"/>
        </dgm:presLayoutVars>
      </dgm:prSet>
      <dgm:spPr/>
    </dgm:pt>
    <dgm:pt modelId="{3DF51348-090A-004D-80B1-E8D2EE0602B0}" type="pres">
      <dgm:prSet presAssocID="{993DDA33-2262-5B4E-B388-CF028B176B15}" presName="desTx" presStyleLbl="alignAccFollowNode1" presStyleIdx="1" presStyleCnt="4" custLinFactNeighborX="5412">
        <dgm:presLayoutVars>
          <dgm:bulletEnabled val="1"/>
        </dgm:presLayoutVars>
      </dgm:prSet>
      <dgm:spPr/>
    </dgm:pt>
    <dgm:pt modelId="{533F9326-39BF-464B-ADD5-76B8BB5776AB}" type="pres">
      <dgm:prSet presAssocID="{EE55ECAF-5A21-2043-98DA-684261A397FF}" presName="space" presStyleCnt="0"/>
      <dgm:spPr/>
    </dgm:pt>
    <dgm:pt modelId="{22206890-9768-D441-9D85-B74FBB11C957}" type="pres">
      <dgm:prSet presAssocID="{1FCBC763-CD72-AC40-86E2-9844229E1395}" presName="composite" presStyleCnt="0"/>
      <dgm:spPr/>
    </dgm:pt>
    <dgm:pt modelId="{1DAED44F-5BD4-A345-9399-97AA9527DF67}" type="pres">
      <dgm:prSet presAssocID="{1FCBC763-CD72-AC40-86E2-9844229E1395}" presName="parTx" presStyleLbl="alignNode1" presStyleIdx="2" presStyleCnt="4" custLinFactNeighborX="2967">
        <dgm:presLayoutVars>
          <dgm:chMax val="0"/>
          <dgm:chPref val="0"/>
          <dgm:bulletEnabled val="1"/>
        </dgm:presLayoutVars>
      </dgm:prSet>
      <dgm:spPr/>
    </dgm:pt>
    <dgm:pt modelId="{9832E00D-DA69-3040-A526-11B8DE1E40A5}" type="pres">
      <dgm:prSet presAssocID="{1FCBC763-CD72-AC40-86E2-9844229E1395}" presName="desTx" presStyleLbl="alignAccFollowNode1" presStyleIdx="2" presStyleCnt="4" custLinFactNeighborX="2967" custLinFactNeighborY="784">
        <dgm:presLayoutVars>
          <dgm:bulletEnabled val="1"/>
        </dgm:presLayoutVars>
      </dgm:prSet>
      <dgm:spPr/>
    </dgm:pt>
    <dgm:pt modelId="{A8097AAD-33AC-9247-ABA7-78870248523F}" type="pres">
      <dgm:prSet presAssocID="{8408818F-3AF5-BD4C-BDDA-423AA8AC6A2A}" presName="space" presStyleCnt="0"/>
      <dgm:spPr/>
    </dgm:pt>
    <dgm:pt modelId="{E90FF2DF-57F4-1144-8119-710D18648B9A}" type="pres">
      <dgm:prSet presAssocID="{865A4921-1F5B-5545-A236-542229AE750A}" presName="composite" presStyleCnt="0"/>
      <dgm:spPr/>
    </dgm:pt>
    <dgm:pt modelId="{F7143B43-2C95-B74C-AB69-D2B71ED5F041}" type="pres">
      <dgm:prSet presAssocID="{865A4921-1F5B-5545-A236-542229AE750A}" presName="parTx" presStyleLbl="alignNode1" presStyleIdx="3" presStyleCnt="4">
        <dgm:presLayoutVars>
          <dgm:chMax val="0"/>
          <dgm:chPref val="0"/>
          <dgm:bulletEnabled val="1"/>
        </dgm:presLayoutVars>
      </dgm:prSet>
      <dgm:spPr/>
    </dgm:pt>
    <dgm:pt modelId="{34356BCB-B2A8-0E44-84D3-A60B249A1C02}" type="pres">
      <dgm:prSet presAssocID="{865A4921-1F5B-5545-A236-542229AE750A}" presName="desTx" presStyleLbl="alignAccFollowNode1" presStyleIdx="3" presStyleCnt="4">
        <dgm:presLayoutVars>
          <dgm:bulletEnabled val="1"/>
        </dgm:presLayoutVars>
      </dgm:prSet>
      <dgm:spPr/>
    </dgm:pt>
  </dgm:ptLst>
  <dgm:cxnLst>
    <dgm:cxn modelId="{649AAD1E-0FBC-7048-8F6E-C8EF3E198FF9}" srcId="{0E24ECEA-D37A-1948-945B-CCBD9F20A36A}" destId="{993DDA33-2262-5B4E-B388-CF028B176B15}" srcOrd="1" destOrd="0" parTransId="{C56FC1EE-4685-B345-98DA-FCD621C75EFD}" sibTransId="{EE55ECAF-5A21-2043-98DA-684261A397FF}"/>
    <dgm:cxn modelId="{1FC8E227-ABA7-7D47-89C9-4ECA563EAA07}" type="presOf" srcId="{BBFB6513-EED4-9A47-8D7F-0F7D4C98F15B}" destId="{3DF51348-090A-004D-80B1-E8D2EE0602B0}" srcOrd="0" destOrd="0" presId="urn:microsoft.com/office/officeart/2005/8/layout/hList1"/>
    <dgm:cxn modelId="{0B68CF33-0199-9549-B0D6-E68149DF7DF4}" type="presOf" srcId="{0E24ECEA-D37A-1948-945B-CCBD9F20A36A}" destId="{6992FD5E-78EE-5B40-94FC-16A119C908F9}" srcOrd="0" destOrd="0" presId="urn:microsoft.com/office/officeart/2005/8/layout/hList1"/>
    <dgm:cxn modelId="{1123E137-15CA-8F42-AD27-40B250C40712}" srcId="{1FCBC763-CD72-AC40-86E2-9844229E1395}" destId="{7A2C0DCA-4E5F-624F-810B-DF09F8BB94C4}" srcOrd="0" destOrd="0" parTransId="{860FF4C8-C70B-2440-8B10-3ADD9FA4CE27}" sibTransId="{DB0E11D6-7CB7-924E-9766-B752AB41CC5D}"/>
    <dgm:cxn modelId="{8BD57F3A-C833-2549-B47D-262A26547DE0}" srcId="{0E24ECEA-D37A-1948-945B-CCBD9F20A36A}" destId="{25981772-3A23-1047-A9ED-1EC6BD07097C}" srcOrd="0" destOrd="0" parTransId="{17AD08CD-EB3B-D34D-8EFB-28714EBBFB35}" sibTransId="{C1C9F738-B042-444E-825F-7433A9EAF043}"/>
    <dgm:cxn modelId="{C136A640-C9A7-BD4C-9865-16F065517401}" srcId="{0E24ECEA-D37A-1948-945B-CCBD9F20A36A}" destId="{1FCBC763-CD72-AC40-86E2-9844229E1395}" srcOrd="2" destOrd="0" parTransId="{8303BE7D-C9B4-B74A-AE0E-9B24AE3238F0}" sibTransId="{8408818F-3AF5-BD4C-BDDA-423AA8AC6A2A}"/>
    <dgm:cxn modelId="{9327EE42-2C9F-C941-AF3D-491B20873973}" srcId="{25981772-3A23-1047-A9ED-1EC6BD07097C}" destId="{3A71526A-9639-F04D-AC0F-169BF9B913C3}" srcOrd="0" destOrd="0" parTransId="{2C54DCA6-C07D-6C49-A30C-714D361C7C20}" sibTransId="{DF14B258-7754-0840-9178-882D7ED4E3D0}"/>
    <dgm:cxn modelId="{CDDFE648-A4C5-824A-9314-C54292C818EF}" type="presOf" srcId="{25981772-3A23-1047-A9ED-1EC6BD07097C}" destId="{477BF0D7-44D2-3946-8A65-0B0F3A2BC015}" srcOrd="0" destOrd="0" presId="urn:microsoft.com/office/officeart/2005/8/layout/hList1"/>
    <dgm:cxn modelId="{2F38BE6F-A52E-914F-87A8-C9FE855D167C}" srcId="{865A4921-1F5B-5545-A236-542229AE750A}" destId="{08F9BDEC-7718-0549-AF28-EF3AA499605B}" srcOrd="1" destOrd="0" parTransId="{EE6CB37F-89D4-C04C-971B-9AE63CC401B3}" sibTransId="{3D303111-3DB1-C845-9171-F4F4E66C44E4}"/>
    <dgm:cxn modelId="{B57D8388-1FF8-304E-95D4-91A361761225}" type="presOf" srcId="{46AC3670-3C0B-7941-8CC8-30FD91B4E448}" destId="{34356BCB-B2A8-0E44-84D3-A60B249A1C02}" srcOrd="0" destOrd="0" presId="urn:microsoft.com/office/officeart/2005/8/layout/hList1"/>
    <dgm:cxn modelId="{F2AB2B94-E1CE-C645-8F5D-31BCBD728CBD}" type="presOf" srcId="{865A4921-1F5B-5545-A236-542229AE750A}" destId="{F7143B43-2C95-B74C-AB69-D2B71ED5F041}" srcOrd="0" destOrd="0" presId="urn:microsoft.com/office/officeart/2005/8/layout/hList1"/>
    <dgm:cxn modelId="{05AB7B94-67E5-D74F-B973-867D5D657E04}" type="presOf" srcId="{3A71526A-9639-F04D-AC0F-169BF9B913C3}" destId="{86B568F1-9BA3-864F-820C-F35F7FB1D838}" srcOrd="0" destOrd="0" presId="urn:microsoft.com/office/officeart/2005/8/layout/hList1"/>
    <dgm:cxn modelId="{96674E96-DB20-094F-A745-0CC5F3900FAA}" type="presOf" srcId="{7A2C0DCA-4E5F-624F-810B-DF09F8BB94C4}" destId="{9832E00D-DA69-3040-A526-11B8DE1E40A5}" srcOrd="0" destOrd="0" presId="urn:microsoft.com/office/officeart/2005/8/layout/hList1"/>
    <dgm:cxn modelId="{2BE2C4AF-EC92-BE4A-B426-C0B94E8C096D}" type="presOf" srcId="{08F9BDEC-7718-0549-AF28-EF3AA499605B}" destId="{34356BCB-B2A8-0E44-84D3-A60B249A1C02}" srcOrd="0" destOrd="1" presId="urn:microsoft.com/office/officeart/2005/8/layout/hList1"/>
    <dgm:cxn modelId="{612E58B7-B91B-9F47-94AD-0BC66BB2E359}" srcId="{993DDA33-2262-5B4E-B388-CF028B176B15}" destId="{BBFB6513-EED4-9A47-8D7F-0F7D4C98F15B}" srcOrd="0" destOrd="0" parTransId="{58CD8CBC-B416-E848-B13F-93FD1FD7A167}" sibTransId="{89C0750C-5959-A744-AF37-87F04B8C7442}"/>
    <dgm:cxn modelId="{C510DDB8-E629-AF40-83A0-42327A77E333}" type="presOf" srcId="{993DDA33-2262-5B4E-B388-CF028B176B15}" destId="{6E669307-2479-BF48-BAE0-2DE25990D965}" srcOrd="0" destOrd="0" presId="urn:microsoft.com/office/officeart/2005/8/layout/hList1"/>
    <dgm:cxn modelId="{AA46E6CF-560C-E949-993E-E7004647C014}" srcId="{0E24ECEA-D37A-1948-945B-CCBD9F20A36A}" destId="{865A4921-1F5B-5545-A236-542229AE750A}" srcOrd="3" destOrd="0" parTransId="{97F1ED81-ADB9-5649-AD73-A19C14D93C7D}" sibTransId="{4B976AE0-1E09-FC48-8212-407AEA2F5807}"/>
    <dgm:cxn modelId="{8BE86EDA-BD2C-F544-92E5-FAA40DAFE646}" type="presOf" srcId="{1FCBC763-CD72-AC40-86E2-9844229E1395}" destId="{1DAED44F-5BD4-A345-9399-97AA9527DF67}" srcOrd="0" destOrd="0" presId="urn:microsoft.com/office/officeart/2005/8/layout/hList1"/>
    <dgm:cxn modelId="{977D34E1-CC57-A54C-969C-611D6E92E05E}" srcId="{865A4921-1F5B-5545-A236-542229AE750A}" destId="{46AC3670-3C0B-7941-8CC8-30FD91B4E448}" srcOrd="0" destOrd="0" parTransId="{2DF7B98B-BF4E-D64E-90C1-2A6ECBE8C2AD}" sibTransId="{1CB83F16-9F88-884A-B55A-E68AF705B1CE}"/>
    <dgm:cxn modelId="{B066F8C2-11AF-F544-BFE4-A3B2714D80FC}" type="presParOf" srcId="{6992FD5E-78EE-5B40-94FC-16A119C908F9}" destId="{CAC2171E-C04B-E849-8C39-BE81B85A659A}" srcOrd="0" destOrd="0" presId="urn:microsoft.com/office/officeart/2005/8/layout/hList1"/>
    <dgm:cxn modelId="{DD2F270B-E4EE-5C4F-AACD-704D79ECBF99}" type="presParOf" srcId="{CAC2171E-C04B-E849-8C39-BE81B85A659A}" destId="{477BF0D7-44D2-3946-8A65-0B0F3A2BC015}" srcOrd="0" destOrd="0" presId="urn:microsoft.com/office/officeart/2005/8/layout/hList1"/>
    <dgm:cxn modelId="{EFBEE286-9F9B-E443-9A5E-2DB16609AEE3}" type="presParOf" srcId="{CAC2171E-C04B-E849-8C39-BE81B85A659A}" destId="{86B568F1-9BA3-864F-820C-F35F7FB1D838}" srcOrd="1" destOrd="0" presId="urn:microsoft.com/office/officeart/2005/8/layout/hList1"/>
    <dgm:cxn modelId="{7A4C8397-70B3-7E4C-A9C6-02EB57F94BE5}" type="presParOf" srcId="{6992FD5E-78EE-5B40-94FC-16A119C908F9}" destId="{D6D35487-45FE-F94B-9C8B-D6723FAAC1F7}" srcOrd="1" destOrd="0" presId="urn:microsoft.com/office/officeart/2005/8/layout/hList1"/>
    <dgm:cxn modelId="{88314729-90AD-2E44-B5EA-AF2259B51A04}" type="presParOf" srcId="{6992FD5E-78EE-5B40-94FC-16A119C908F9}" destId="{E3445F6C-B535-2340-B327-B1C555927D54}" srcOrd="2" destOrd="0" presId="urn:microsoft.com/office/officeart/2005/8/layout/hList1"/>
    <dgm:cxn modelId="{22A67391-87B7-A34B-92B4-EB187A18106A}" type="presParOf" srcId="{E3445F6C-B535-2340-B327-B1C555927D54}" destId="{6E669307-2479-BF48-BAE0-2DE25990D965}" srcOrd="0" destOrd="0" presId="urn:microsoft.com/office/officeart/2005/8/layout/hList1"/>
    <dgm:cxn modelId="{57E1A47C-1E4E-D54C-A643-74FA615EF468}" type="presParOf" srcId="{E3445F6C-B535-2340-B327-B1C555927D54}" destId="{3DF51348-090A-004D-80B1-E8D2EE0602B0}" srcOrd="1" destOrd="0" presId="urn:microsoft.com/office/officeart/2005/8/layout/hList1"/>
    <dgm:cxn modelId="{95DB39BC-241D-CE46-A44D-8A94553C1362}" type="presParOf" srcId="{6992FD5E-78EE-5B40-94FC-16A119C908F9}" destId="{533F9326-39BF-464B-ADD5-76B8BB5776AB}" srcOrd="3" destOrd="0" presId="urn:microsoft.com/office/officeart/2005/8/layout/hList1"/>
    <dgm:cxn modelId="{E9917AE1-3C45-494F-8940-0DD1048DFD07}" type="presParOf" srcId="{6992FD5E-78EE-5B40-94FC-16A119C908F9}" destId="{22206890-9768-D441-9D85-B74FBB11C957}" srcOrd="4" destOrd="0" presId="urn:microsoft.com/office/officeart/2005/8/layout/hList1"/>
    <dgm:cxn modelId="{07D7D7DC-EE02-A24F-A26C-30BA5390A636}" type="presParOf" srcId="{22206890-9768-D441-9D85-B74FBB11C957}" destId="{1DAED44F-5BD4-A345-9399-97AA9527DF67}" srcOrd="0" destOrd="0" presId="urn:microsoft.com/office/officeart/2005/8/layout/hList1"/>
    <dgm:cxn modelId="{E30DD6C8-7CBD-FB46-9BE1-EA9E6E9FCEF0}" type="presParOf" srcId="{22206890-9768-D441-9D85-B74FBB11C957}" destId="{9832E00D-DA69-3040-A526-11B8DE1E40A5}" srcOrd="1" destOrd="0" presId="urn:microsoft.com/office/officeart/2005/8/layout/hList1"/>
    <dgm:cxn modelId="{C890F9F4-D718-564A-B5C3-7371440F5C9B}" type="presParOf" srcId="{6992FD5E-78EE-5B40-94FC-16A119C908F9}" destId="{A8097AAD-33AC-9247-ABA7-78870248523F}" srcOrd="5" destOrd="0" presId="urn:microsoft.com/office/officeart/2005/8/layout/hList1"/>
    <dgm:cxn modelId="{EDFCF511-4AC8-564E-AA3B-2E079F8B9B20}" type="presParOf" srcId="{6992FD5E-78EE-5B40-94FC-16A119C908F9}" destId="{E90FF2DF-57F4-1144-8119-710D18648B9A}" srcOrd="6" destOrd="0" presId="urn:microsoft.com/office/officeart/2005/8/layout/hList1"/>
    <dgm:cxn modelId="{C05E0A2A-4F74-1E4F-8FE8-6788B8D92175}" type="presParOf" srcId="{E90FF2DF-57F4-1144-8119-710D18648B9A}" destId="{F7143B43-2C95-B74C-AB69-D2B71ED5F041}" srcOrd="0" destOrd="0" presId="urn:microsoft.com/office/officeart/2005/8/layout/hList1"/>
    <dgm:cxn modelId="{78BA96AB-3747-3D4A-A711-74551FA69FE3}" type="presParOf" srcId="{E90FF2DF-57F4-1144-8119-710D18648B9A}" destId="{34356BCB-B2A8-0E44-84D3-A60B249A1C02}"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8966424-E01F-354B-9302-2075EFB1E93F}" type="doc">
      <dgm:prSet loTypeId="urn:microsoft.com/office/officeart/2005/8/layout/process4" loCatId="" qsTypeId="urn:microsoft.com/office/officeart/2005/8/quickstyle/simple1" qsCatId="simple" csTypeId="urn:microsoft.com/office/officeart/2005/8/colors/accent6_2" csCatId="accent6" phldr="1"/>
      <dgm:spPr/>
      <dgm:t>
        <a:bodyPr/>
        <a:lstStyle/>
        <a:p>
          <a:endParaRPr lang="en-US"/>
        </a:p>
      </dgm:t>
    </dgm:pt>
    <dgm:pt modelId="{EECA2A44-0500-CA4B-AB41-A77AF70BFDA5}">
      <dgm:prSet phldrT="[Text]"/>
      <dgm:spPr/>
      <dgm:t>
        <a:bodyPr/>
        <a:lstStyle/>
        <a:p>
          <a:r>
            <a:rPr lang="en-US" dirty="0"/>
            <a:t>GROUP EFFORT</a:t>
          </a:r>
        </a:p>
      </dgm:t>
    </dgm:pt>
    <dgm:pt modelId="{D781FCDB-628D-CB43-9588-9FA12620A013}" type="parTrans" cxnId="{B4EB7730-8570-454A-A442-64FE1AA34400}">
      <dgm:prSet/>
      <dgm:spPr/>
      <dgm:t>
        <a:bodyPr/>
        <a:lstStyle/>
        <a:p>
          <a:endParaRPr lang="en-US"/>
        </a:p>
      </dgm:t>
    </dgm:pt>
    <dgm:pt modelId="{CAB948CA-0BC9-9147-A42F-E42DF46437E3}" type="sibTrans" cxnId="{B4EB7730-8570-454A-A442-64FE1AA34400}">
      <dgm:prSet/>
      <dgm:spPr/>
      <dgm:t>
        <a:bodyPr/>
        <a:lstStyle/>
        <a:p>
          <a:endParaRPr lang="en-US"/>
        </a:p>
      </dgm:t>
    </dgm:pt>
    <dgm:pt modelId="{B2634E0E-CA40-1E4D-AA43-F294218815BC}">
      <dgm:prSet phldrT="[Text]"/>
      <dgm:spPr/>
      <dgm:t>
        <a:bodyPr/>
        <a:lstStyle/>
        <a:p>
          <a:r>
            <a:rPr lang="en-US" dirty="0" err="1"/>
            <a:t>Javascript</a:t>
          </a:r>
          <a:r>
            <a:rPr lang="en-US" dirty="0"/>
            <a:t>, converting to jQuery, fixing bugs, design concept, trouble shooting issues, GitHub merging</a:t>
          </a:r>
        </a:p>
      </dgm:t>
    </dgm:pt>
    <dgm:pt modelId="{59875ECB-FB6C-F340-BFAD-74BC3BE93EE7}" type="parTrans" cxnId="{924D31EF-0454-9040-9AD1-7E114EC5BAE6}">
      <dgm:prSet/>
      <dgm:spPr/>
      <dgm:t>
        <a:bodyPr/>
        <a:lstStyle/>
        <a:p>
          <a:endParaRPr lang="en-US"/>
        </a:p>
      </dgm:t>
    </dgm:pt>
    <dgm:pt modelId="{1B14DC14-9B67-F344-A566-553E20927589}" type="sibTrans" cxnId="{924D31EF-0454-9040-9AD1-7E114EC5BAE6}">
      <dgm:prSet/>
      <dgm:spPr/>
      <dgm:t>
        <a:bodyPr/>
        <a:lstStyle/>
        <a:p>
          <a:endParaRPr lang="en-US"/>
        </a:p>
      </dgm:t>
    </dgm:pt>
    <dgm:pt modelId="{10DE8ADD-53AB-A94F-B152-D60D407F22CB}" type="pres">
      <dgm:prSet presAssocID="{98966424-E01F-354B-9302-2075EFB1E93F}" presName="Name0" presStyleCnt="0">
        <dgm:presLayoutVars>
          <dgm:dir/>
          <dgm:animLvl val="lvl"/>
          <dgm:resizeHandles val="exact"/>
        </dgm:presLayoutVars>
      </dgm:prSet>
      <dgm:spPr/>
    </dgm:pt>
    <dgm:pt modelId="{5DD57DE1-A439-B143-9B51-3C0D946763C7}" type="pres">
      <dgm:prSet presAssocID="{EECA2A44-0500-CA4B-AB41-A77AF70BFDA5}" presName="boxAndChildren" presStyleCnt="0"/>
      <dgm:spPr/>
    </dgm:pt>
    <dgm:pt modelId="{CCF380CA-A679-124D-B738-B8AC55BCCF2D}" type="pres">
      <dgm:prSet presAssocID="{EECA2A44-0500-CA4B-AB41-A77AF70BFDA5}" presName="parentTextBox" presStyleLbl="node1" presStyleIdx="0" presStyleCnt="1"/>
      <dgm:spPr/>
    </dgm:pt>
    <dgm:pt modelId="{CBFE6952-5499-3247-9F0B-57914B5B2B8A}" type="pres">
      <dgm:prSet presAssocID="{EECA2A44-0500-CA4B-AB41-A77AF70BFDA5}" presName="entireBox" presStyleLbl="node1" presStyleIdx="0" presStyleCnt="1"/>
      <dgm:spPr/>
    </dgm:pt>
    <dgm:pt modelId="{4CA35D50-D656-D441-A9B3-96F7F32F6C67}" type="pres">
      <dgm:prSet presAssocID="{EECA2A44-0500-CA4B-AB41-A77AF70BFDA5}" presName="descendantBox" presStyleCnt="0"/>
      <dgm:spPr/>
    </dgm:pt>
    <dgm:pt modelId="{2F4322B6-5084-1B4D-9ED4-4C401FF726C6}" type="pres">
      <dgm:prSet presAssocID="{B2634E0E-CA40-1E4D-AA43-F294218815BC}" presName="childTextBox" presStyleLbl="fgAccFollowNode1" presStyleIdx="0" presStyleCnt="1">
        <dgm:presLayoutVars>
          <dgm:bulletEnabled val="1"/>
        </dgm:presLayoutVars>
      </dgm:prSet>
      <dgm:spPr/>
    </dgm:pt>
  </dgm:ptLst>
  <dgm:cxnLst>
    <dgm:cxn modelId="{9528BD07-EEAD-A247-93DC-D2874851304E}" type="presOf" srcId="{EECA2A44-0500-CA4B-AB41-A77AF70BFDA5}" destId="{CBFE6952-5499-3247-9F0B-57914B5B2B8A}" srcOrd="1" destOrd="0" presId="urn:microsoft.com/office/officeart/2005/8/layout/process4"/>
    <dgm:cxn modelId="{B4EB7730-8570-454A-A442-64FE1AA34400}" srcId="{98966424-E01F-354B-9302-2075EFB1E93F}" destId="{EECA2A44-0500-CA4B-AB41-A77AF70BFDA5}" srcOrd="0" destOrd="0" parTransId="{D781FCDB-628D-CB43-9588-9FA12620A013}" sibTransId="{CAB948CA-0BC9-9147-A42F-E42DF46437E3}"/>
    <dgm:cxn modelId="{B3292C54-D9C3-9340-B365-49011DA36A39}" type="presOf" srcId="{98966424-E01F-354B-9302-2075EFB1E93F}" destId="{10DE8ADD-53AB-A94F-B152-D60D407F22CB}" srcOrd="0" destOrd="0" presId="urn:microsoft.com/office/officeart/2005/8/layout/process4"/>
    <dgm:cxn modelId="{924D31EF-0454-9040-9AD1-7E114EC5BAE6}" srcId="{EECA2A44-0500-CA4B-AB41-A77AF70BFDA5}" destId="{B2634E0E-CA40-1E4D-AA43-F294218815BC}" srcOrd="0" destOrd="0" parTransId="{59875ECB-FB6C-F340-BFAD-74BC3BE93EE7}" sibTransId="{1B14DC14-9B67-F344-A566-553E20927589}"/>
    <dgm:cxn modelId="{CA45C6F3-4B35-0244-BDE7-B59D69E1F977}" type="presOf" srcId="{EECA2A44-0500-CA4B-AB41-A77AF70BFDA5}" destId="{CCF380CA-A679-124D-B738-B8AC55BCCF2D}" srcOrd="0" destOrd="0" presId="urn:microsoft.com/office/officeart/2005/8/layout/process4"/>
    <dgm:cxn modelId="{CEED8DF9-0D75-DC48-95DC-20506F8463E0}" type="presOf" srcId="{B2634E0E-CA40-1E4D-AA43-F294218815BC}" destId="{2F4322B6-5084-1B4D-9ED4-4C401FF726C6}" srcOrd="0" destOrd="0" presId="urn:microsoft.com/office/officeart/2005/8/layout/process4"/>
    <dgm:cxn modelId="{313A3166-E88F-FB4B-8255-76E7F46486B1}" type="presParOf" srcId="{10DE8ADD-53AB-A94F-B152-D60D407F22CB}" destId="{5DD57DE1-A439-B143-9B51-3C0D946763C7}" srcOrd="0" destOrd="0" presId="urn:microsoft.com/office/officeart/2005/8/layout/process4"/>
    <dgm:cxn modelId="{7A8E9AD1-1CEC-0A49-B158-ED062590B5DA}" type="presParOf" srcId="{5DD57DE1-A439-B143-9B51-3C0D946763C7}" destId="{CCF380CA-A679-124D-B738-B8AC55BCCF2D}" srcOrd="0" destOrd="0" presId="urn:microsoft.com/office/officeart/2005/8/layout/process4"/>
    <dgm:cxn modelId="{521655E3-ADD8-D54E-8807-4FFE584129C5}" type="presParOf" srcId="{5DD57DE1-A439-B143-9B51-3C0D946763C7}" destId="{CBFE6952-5499-3247-9F0B-57914B5B2B8A}" srcOrd="1" destOrd="0" presId="urn:microsoft.com/office/officeart/2005/8/layout/process4"/>
    <dgm:cxn modelId="{62CFD633-5E4F-AF4C-B8FB-9EBA4CCAEB07}" type="presParOf" srcId="{5DD57DE1-A439-B143-9B51-3C0D946763C7}" destId="{4CA35D50-D656-D441-A9B3-96F7F32F6C67}" srcOrd="2" destOrd="0" presId="urn:microsoft.com/office/officeart/2005/8/layout/process4"/>
    <dgm:cxn modelId="{369E9A40-598B-2E41-97C8-DAF6516DF4BF}" type="presParOf" srcId="{4CA35D50-D656-D441-A9B3-96F7F32F6C67}" destId="{2F4322B6-5084-1B4D-9ED4-4C401FF726C6}" srcOrd="0" destOrd="0" presId="urn:microsoft.com/office/officeart/2005/8/layout/process4"/>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8C526C1-E264-B24A-BDDE-3976B31FC2F3}" type="doc">
      <dgm:prSet loTypeId="urn:microsoft.com/office/officeart/2005/8/layout/hList7" loCatId="list" qsTypeId="urn:microsoft.com/office/officeart/2005/8/quickstyle/simple4" qsCatId="simple" csTypeId="urn:microsoft.com/office/officeart/2005/8/colors/colorful3" csCatId="colorful" phldr="1"/>
      <dgm:spPr/>
      <dgm:t>
        <a:bodyPr/>
        <a:lstStyle/>
        <a:p>
          <a:endParaRPr lang="en-US"/>
        </a:p>
      </dgm:t>
    </dgm:pt>
    <dgm:pt modelId="{035614E4-CF69-DA4C-9FFD-1EF8243F82ED}">
      <dgm:prSet/>
      <dgm:spPr/>
      <dgm:t>
        <a:bodyPr/>
        <a:lstStyle/>
        <a:p>
          <a:r>
            <a:rPr lang="en-US" baseline="0" dirty="0"/>
            <a:t>Further randomization of movies</a:t>
          </a:r>
          <a:endParaRPr lang="en-US" dirty="0"/>
        </a:p>
      </dgm:t>
    </dgm:pt>
    <dgm:pt modelId="{0CC41EF9-FDCD-8C40-8B84-A959AAB7064A}" type="parTrans" cxnId="{92836333-B0BC-2846-863A-842A17BE5A47}">
      <dgm:prSet/>
      <dgm:spPr/>
      <dgm:t>
        <a:bodyPr/>
        <a:lstStyle/>
        <a:p>
          <a:endParaRPr lang="en-US"/>
        </a:p>
      </dgm:t>
    </dgm:pt>
    <dgm:pt modelId="{A91719B5-3981-324F-922B-76FB43C50911}" type="sibTrans" cxnId="{92836333-B0BC-2846-863A-842A17BE5A47}">
      <dgm:prSet/>
      <dgm:spPr/>
      <dgm:t>
        <a:bodyPr/>
        <a:lstStyle/>
        <a:p>
          <a:endParaRPr lang="en-US"/>
        </a:p>
      </dgm:t>
    </dgm:pt>
    <dgm:pt modelId="{9A0B94DD-EC58-3D4F-AA97-D2B10A941CF7}">
      <dgm:prSet/>
      <dgm:spPr/>
      <dgm:t>
        <a:bodyPr/>
        <a:lstStyle/>
        <a:p>
          <a:r>
            <a:rPr lang="en-US" baseline="0" dirty="0"/>
            <a:t>Advanced search options (multiple genres, multiple streaming services, rating, year)</a:t>
          </a:r>
          <a:endParaRPr lang="en-US" dirty="0"/>
        </a:p>
      </dgm:t>
    </dgm:pt>
    <dgm:pt modelId="{F3BAF233-3D67-4B4E-919E-EB470F6E173A}" type="parTrans" cxnId="{70D8679D-858E-6B4E-B196-529BC7C929C1}">
      <dgm:prSet/>
      <dgm:spPr/>
      <dgm:t>
        <a:bodyPr/>
        <a:lstStyle/>
        <a:p>
          <a:endParaRPr lang="en-US"/>
        </a:p>
      </dgm:t>
    </dgm:pt>
    <dgm:pt modelId="{3C110093-999F-1742-B4A4-88B421D3A7BA}" type="sibTrans" cxnId="{70D8679D-858E-6B4E-B196-529BC7C929C1}">
      <dgm:prSet/>
      <dgm:spPr/>
      <dgm:t>
        <a:bodyPr/>
        <a:lstStyle/>
        <a:p>
          <a:endParaRPr lang="en-US"/>
        </a:p>
      </dgm:t>
    </dgm:pt>
    <dgm:pt modelId="{4A1BBD18-AF3B-3847-B7CE-27F7AD8EFA6A}">
      <dgm:prSet/>
      <dgm:spPr/>
      <dgm:t>
        <a:bodyPr/>
        <a:lstStyle/>
        <a:p>
          <a:r>
            <a:rPr lang="en-US" baseline="0" dirty="0"/>
            <a:t>Include assessment on main page of search history and most popular genre by users</a:t>
          </a:r>
          <a:endParaRPr lang="en-US" dirty="0"/>
        </a:p>
      </dgm:t>
    </dgm:pt>
    <dgm:pt modelId="{734CD9AD-8ABD-7E47-A50B-B771B826C67E}" type="parTrans" cxnId="{07BFD823-18BC-564E-B7A4-B8641E3A272D}">
      <dgm:prSet/>
      <dgm:spPr/>
      <dgm:t>
        <a:bodyPr/>
        <a:lstStyle/>
        <a:p>
          <a:endParaRPr lang="en-US"/>
        </a:p>
      </dgm:t>
    </dgm:pt>
    <dgm:pt modelId="{B5E52E1B-1C59-9741-BE1C-EC9E27DBFC1D}" type="sibTrans" cxnId="{07BFD823-18BC-564E-B7A4-B8641E3A272D}">
      <dgm:prSet/>
      <dgm:spPr/>
      <dgm:t>
        <a:bodyPr/>
        <a:lstStyle/>
        <a:p>
          <a:endParaRPr lang="en-US"/>
        </a:p>
      </dgm:t>
    </dgm:pt>
    <dgm:pt modelId="{C28BF4A4-D655-CF43-BB3B-D88DB0568B05}">
      <dgm:prSet/>
      <dgm:spPr/>
      <dgm:t>
        <a:bodyPr/>
        <a:lstStyle/>
        <a:p>
          <a:r>
            <a:rPr lang="en-US" baseline="0" dirty="0"/>
            <a:t>Expand to TV series</a:t>
          </a:r>
          <a:endParaRPr lang="en-US" dirty="0"/>
        </a:p>
      </dgm:t>
    </dgm:pt>
    <dgm:pt modelId="{BDC64BCB-1433-3648-896C-F5EDD29242E6}" type="parTrans" cxnId="{C79A69DD-5273-704C-9328-73E8B6F1491F}">
      <dgm:prSet/>
      <dgm:spPr/>
      <dgm:t>
        <a:bodyPr/>
        <a:lstStyle/>
        <a:p>
          <a:endParaRPr lang="en-US"/>
        </a:p>
      </dgm:t>
    </dgm:pt>
    <dgm:pt modelId="{5F646893-63A5-014C-B22A-1E12EDEFDE93}" type="sibTrans" cxnId="{C79A69DD-5273-704C-9328-73E8B6F1491F}">
      <dgm:prSet/>
      <dgm:spPr/>
      <dgm:t>
        <a:bodyPr/>
        <a:lstStyle/>
        <a:p>
          <a:endParaRPr lang="en-US"/>
        </a:p>
      </dgm:t>
    </dgm:pt>
    <dgm:pt modelId="{D4DF9FE7-2ACC-AE4A-AE40-BB095E2AB8CA}" type="pres">
      <dgm:prSet presAssocID="{38C526C1-E264-B24A-BDDE-3976B31FC2F3}" presName="Name0" presStyleCnt="0">
        <dgm:presLayoutVars>
          <dgm:dir/>
          <dgm:resizeHandles val="exact"/>
        </dgm:presLayoutVars>
      </dgm:prSet>
      <dgm:spPr/>
    </dgm:pt>
    <dgm:pt modelId="{C8A412E4-0230-664D-9B36-AAD35CF98FF3}" type="pres">
      <dgm:prSet presAssocID="{38C526C1-E264-B24A-BDDE-3976B31FC2F3}" presName="fgShape" presStyleLbl="fgShp" presStyleIdx="0" presStyleCnt="1"/>
      <dgm:spPr/>
    </dgm:pt>
    <dgm:pt modelId="{4A518D16-6F50-694E-8814-5820B5F5F1C8}" type="pres">
      <dgm:prSet presAssocID="{38C526C1-E264-B24A-BDDE-3976B31FC2F3}" presName="linComp" presStyleCnt="0"/>
      <dgm:spPr/>
    </dgm:pt>
    <dgm:pt modelId="{FCE4C34B-6A3B-BA4F-9B60-15E0675354D9}" type="pres">
      <dgm:prSet presAssocID="{035614E4-CF69-DA4C-9FFD-1EF8243F82ED}" presName="compNode" presStyleCnt="0"/>
      <dgm:spPr/>
    </dgm:pt>
    <dgm:pt modelId="{2F70FE39-BDB4-8F44-BB45-7323286171A5}" type="pres">
      <dgm:prSet presAssocID="{035614E4-CF69-DA4C-9FFD-1EF8243F82ED}" presName="bkgdShape" presStyleLbl="node1" presStyleIdx="0" presStyleCnt="4"/>
      <dgm:spPr/>
    </dgm:pt>
    <dgm:pt modelId="{45697072-A008-B84D-93BD-C5AF14593E3C}" type="pres">
      <dgm:prSet presAssocID="{035614E4-CF69-DA4C-9FFD-1EF8243F82ED}" presName="nodeTx" presStyleLbl="node1" presStyleIdx="0" presStyleCnt="4">
        <dgm:presLayoutVars>
          <dgm:bulletEnabled val="1"/>
        </dgm:presLayoutVars>
      </dgm:prSet>
      <dgm:spPr/>
    </dgm:pt>
    <dgm:pt modelId="{F837CEFE-E6C1-4D41-AE86-E712A3D2D3B0}" type="pres">
      <dgm:prSet presAssocID="{035614E4-CF69-DA4C-9FFD-1EF8243F82ED}" presName="invisiNode" presStyleLbl="node1" presStyleIdx="0" presStyleCnt="4"/>
      <dgm:spPr/>
    </dgm:pt>
    <dgm:pt modelId="{DEB38C54-56F4-4047-A36D-15571FB2C903}" type="pres">
      <dgm:prSet presAssocID="{035614E4-CF69-DA4C-9FFD-1EF8243F82ED}" presName="imagNode" presStyleLbl="fgImgPlac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Shuffle with solid fill"/>
        </a:ext>
      </dgm:extLst>
    </dgm:pt>
    <dgm:pt modelId="{EB1E55FA-3299-B948-A28C-09C17B9231BD}" type="pres">
      <dgm:prSet presAssocID="{A91719B5-3981-324F-922B-76FB43C50911}" presName="sibTrans" presStyleLbl="sibTrans2D1" presStyleIdx="0" presStyleCnt="0"/>
      <dgm:spPr/>
    </dgm:pt>
    <dgm:pt modelId="{823E2394-0F18-F941-B6BA-8816F0D93673}" type="pres">
      <dgm:prSet presAssocID="{C28BF4A4-D655-CF43-BB3B-D88DB0568B05}" presName="compNode" presStyleCnt="0"/>
      <dgm:spPr/>
    </dgm:pt>
    <dgm:pt modelId="{3EE26415-6357-4F44-833E-8964AC004FFF}" type="pres">
      <dgm:prSet presAssocID="{C28BF4A4-D655-CF43-BB3B-D88DB0568B05}" presName="bkgdShape" presStyleLbl="node1" presStyleIdx="1" presStyleCnt="4"/>
      <dgm:spPr/>
    </dgm:pt>
    <dgm:pt modelId="{4DB6D283-0748-B74D-9961-6992C1A35898}" type="pres">
      <dgm:prSet presAssocID="{C28BF4A4-D655-CF43-BB3B-D88DB0568B05}" presName="nodeTx" presStyleLbl="node1" presStyleIdx="1" presStyleCnt="4">
        <dgm:presLayoutVars>
          <dgm:bulletEnabled val="1"/>
        </dgm:presLayoutVars>
      </dgm:prSet>
      <dgm:spPr/>
    </dgm:pt>
    <dgm:pt modelId="{77FCA949-FBB0-B544-9DC2-C0154BF9EA64}" type="pres">
      <dgm:prSet presAssocID="{C28BF4A4-D655-CF43-BB3B-D88DB0568B05}" presName="invisiNode" presStyleLbl="node1" presStyleIdx="1" presStyleCnt="4"/>
      <dgm:spPr/>
    </dgm:pt>
    <dgm:pt modelId="{F78130EB-49A6-9640-B9A4-1DA1034004F1}" type="pres">
      <dgm:prSet presAssocID="{C28BF4A4-D655-CF43-BB3B-D88DB0568B05}" presName="imagNode" presStyleLbl="fgImgPlac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Aperture with solid fill"/>
        </a:ext>
      </dgm:extLst>
    </dgm:pt>
    <dgm:pt modelId="{5BEB4FBD-CDD0-FA4A-8CB7-ADCEB1D871DC}" type="pres">
      <dgm:prSet presAssocID="{5F646893-63A5-014C-B22A-1E12EDEFDE93}" presName="sibTrans" presStyleLbl="sibTrans2D1" presStyleIdx="0" presStyleCnt="0"/>
      <dgm:spPr/>
    </dgm:pt>
    <dgm:pt modelId="{CD0B6C1B-B7B5-D84B-A5C5-247AAB862227}" type="pres">
      <dgm:prSet presAssocID="{9A0B94DD-EC58-3D4F-AA97-D2B10A941CF7}" presName="compNode" presStyleCnt="0"/>
      <dgm:spPr/>
    </dgm:pt>
    <dgm:pt modelId="{004585BF-E72B-9E46-A3C6-54165A23563F}" type="pres">
      <dgm:prSet presAssocID="{9A0B94DD-EC58-3D4F-AA97-D2B10A941CF7}" presName="bkgdShape" presStyleLbl="node1" presStyleIdx="2" presStyleCnt="4"/>
      <dgm:spPr/>
    </dgm:pt>
    <dgm:pt modelId="{643E25CE-F795-464F-AF02-D314D5E1EBE3}" type="pres">
      <dgm:prSet presAssocID="{9A0B94DD-EC58-3D4F-AA97-D2B10A941CF7}" presName="nodeTx" presStyleLbl="node1" presStyleIdx="2" presStyleCnt="4">
        <dgm:presLayoutVars>
          <dgm:bulletEnabled val="1"/>
        </dgm:presLayoutVars>
      </dgm:prSet>
      <dgm:spPr/>
    </dgm:pt>
    <dgm:pt modelId="{AC817277-7E28-EA4A-B411-FD1C36754381}" type="pres">
      <dgm:prSet presAssocID="{9A0B94DD-EC58-3D4F-AA97-D2B10A941CF7}" presName="invisiNode" presStyleLbl="node1" presStyleIdx="2" presStyleCnt="4"/>
      <dgm:spPr/>
    </dgm:pt>
    <dgm:pt modelId="{F6B7B32C-8AF7-3B49-BCCC-FBC287308142}" type="pres">
      <dgm:prSet presAssocID="{9A0B94DD-EC58-3D4F-AA97-D2B10A941CF7}" presName="imagNode" presStyleLbl="fgImgPlac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Magnifying glass with solid fill"/>
        </a:ext>
      </dgm:extLst>
    </dgm:pt>
    <dgm:pt modelId="{601B0AC3-CDB0-A44E-B408-2F2F529B2DC0}" type="pres">
      <dgm:prSet presAssocID="{3C110093-999F-1742-B4A4-88B421D3A7BA}" presName="sibTrans" presStyleLbl="sibTrans2D1" presStyleIdx="0" presStyleCnt="0"/>
      <dgm:spPr/>
    </dgm:pt>
    <dgm:pt modelId="{5C3F7644-DF73-B947-90BF-C76B61A58627}" type="pres">
      <dgm:prSet presAssocID="{4A1BBD18-AF3B-3847-B7CE-27F7AD8EFA6A}" presName="compNode" presStyleCnt="0"/>
      <dgm:spPr/>
    </dgm:pt>
    <dgm:pt modelId="{D3D8C80E-844D-514E-9C5B-16FE215B75D8}" type="pres">
      <dgm:prSet presAssocID="{4A1BBD18-AF3B-3847-B7CE-27F7AD8EFA6A}" presName="bkgdShape" presStyleLbl="node1" presStyleIdx="3" presStyleCnt="4"/>
      <dgm:spPr/>
    </dgm:pt>
    <dgm:pt modelId="{ECCD1252-55ED-6D45-B8A9-62A33DE763A0}" type="pres">
      <dgm:prSet presAssocID="{4A1BBD18-AF3B-3847-B7CE-27F7AD8EFA6A}" presName="nodeTx" presStyleLbl="node1" presStyleIdx="3" presStyleCnt="4">
        <dgm:presLayoutVars>
          <dgm:bulletEnabled val="1"/>
        </dgm:presLayoutVars>
      </dgm:prSet>
      <dgm:spPr/>
    </dgm:pt>
    <dgm:pt modelId="{E2F26749-E35F-5C40-9E09-38A9DB8172E9}" type="pres">
      <dgm:prSet presAssocID="{4A1BBD18-AF3B-3847-B7CE-27F7AD8EFA6A}" presName="invisiNode" presStyleLbl="node1" presStyleIdx="3" presStyleCnt="4"/>
      <dgm:spPr/>
    </dgm:pt>
    <dgm:pt modelId="{D5E15CCD-FB2B-0743-A3FF-0CF55F6E7775}" type="pres">
      <dgm:prSet presAssocID="{4A1BBD18-AF3B-3847-B7CE-27F7AD8EFA6A}" presName="imagNode" presStyleLbl="fgImgPlac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Users with solid fill"/>
        </a:ext>
      </dgm:extLst>
    </dgm:pt>
  </dgm:ptLst>
  <dgm:cxnLst>
    <dgm:cxn modelId="{96145100-4F9B-4C45-B8E7-B823925659A8}" type="presOf" srcId="{C28BF4A4-D655-CF43-BB3B-D88DB0568B05}" destId="{4DB6D283-0748-B74D-9961-6992C1A35898}" srcOrd="1" destOrd="0" presId="urn:microsoft.com/office/officeart/2005/8/layout/hList7"/>
    <dgm:cxn modelId="{5549E814-2628-324A-BFA2-BF6DF79BF625}" type="presOf" srcId="{035614E4-CF69-DA4C-9FFD-1EF8243F82ED}" destId="{45697072-A008-B84D-93BD-C5AF14593E3C}" srcOrd="1" destOrd="0" presId="urn:microsoft.com/office/officeart/2005/8/layout/hList7"/>
    <dgm:cxn modelId="{07BFD823-18BC-564E-B7A4-B8641E3A272D}" srcId="{38C526C1-E264-B24A-BDDE-3976B31FC2F3}" destId="{4A1BBD18-AF3B-3847-B7CE-27F7AD8EFA6A}" srcOrd="3" destOrd="0" parTransId="{734CD9AD-8ABD-7E47-A50B-B771B826C67E}" sibTransId="{B5E52E1B-1C59-9741-BE1C-EC9E27DBFC1D}"/>
    <dgm:cxn modelId="{FB058224-158F-A54E-8A39-6132FA8C4520}" type="presOf" srcId="{A91719B5-3981-324F-922B-76FB43C50911}" destId="{EB1E55FA-3299-B948-A28C-09C17B9231BD}" srcOrd="0" destOrd="0" presId="urn:microsoft.com/office/officeart/2005/8/layout/hList7"/>
    <dgm:cxn modelId="{611E132F-D483-2947-B3CB-683102827B52}" type="presOf" srcId="{3C110093-999F-1742-B4A4-88B421D3A7BA}" destId="{601B0AC3-CDB0-A44E-B408-2F2F529B2DC0}" srcOrd="0" destOrd="0" presId="urn:microsoft.com/office/officeart/2005/8/layout/hList7"/>
    <dgm:cxn modelId="{92836333-B0BC-2846-863A-842A17BE5A47}" srcId="{38C526C1-E264-B24A-BDDE-3976B31FC2F3}" destId="{035614E4-CF69-DA4C-9FFD-1EF8243F82ED}" srcOrd="0" destOrd="0" parTransId="{0CC41EF9-FDCD-8C40-8B84-A959AAB7064A}" sibTransId="{A91719B5-3981-324F-922B-76FB43C50911}"/>
    <dgm:cxn modelId="{75C9E836-6BB9-6045-9C3F-7E960570CF32}" type="presOf" srcId="{035614E4-CF69-DA4C-9FFD-1EF8243F82ED}" destId="{2F70FE39-BDB4-8F44-BB45-7323286171A5}" srcOrd="0" destOrd="0" presId="urn:microsoft.com/office/officeart/2005/8/layout/hList7"/>
    <dgm:cxn modelId="{C6E5074C-ACF9-7949-87A1-0F907B1065E3}" type="presOf" srcId="{4A1BBD18-AF3B-3847-B7CE-27F7AD8EFA6A}" destId="{D3D8C80E-844D-514E-9C5B-16FE215B75D8}" srcOrd="0" destOrd="0" presId="urn:microsoft.com/office/officeart/2005/8/layout/hList7"/>
    <dgm:cxn modelId="{BF0B9C5B-FE34-F246-8146-3A91F0369FFE}" type="presOf" srcId="{4A1BBD18-AF3B-3847-B7CE-27F7AD8EFA6A}" destId="{ECCD1252-55ED-6D45-B8A9-62A33DE763A0}" srcOrd="1" destOrd="0" presId="urn:microsoft.com/office/officeart/2005/8/layout/hList7"/>
    <dgm:cxn modelId="{FF3AEB62-31D7-9C45-A9E6-22647692A996}" type="presOf" srcId="{9A0B94DD-EC58-3D4F-AA97-D2B10A941CF7}" destId="{643E25CE-F795-464F-AF02-D314D5E1EBE3}" srcOrd="1" destOrd="0" presId="urn:microsoft.com/office/officeart/2005/8/layout/hList7"/>
    <dgm:cxn modelId="{BBBBBC99-37EB-E04A-83C6-13A0441CE1FF}" type="presOf" srcId="{9A0B94DD-EC58-3D4F-AA97-D2B10A941CF7}" destId="{004585BF-E72B-9E46-A3C6-54165A23563F}" srcOrd="0" destOrd="0" presId="urn:microsoft.com/office/officeart/2005/8/layout/hList7"/>
    <dgm:cxn modelId="{70D8679D-858E-6B4E-B196-529BC7C929C1}" srcId="{38C526C1-E264-B24A-BDDE-3976B31FC2F3}" destId="{9A0B94DD-EC58-3D4F-AA97-D2B10A941CF7}" srcOrd="2" destOrd="0" parTransId="{F3BAF233-3D67-4B4E-919E-EB470F6E173A}" sibTransId="{3C110093-999F-1742-B4A4-88B421D3A7BA}"/>
    <dgm:cxn modelId="{0AD72DD2-589E-024F-8346-F269017670FC}" type="presOf" srcId="{C28BF4A4-D655-CF43-BB3B-D88DB0568B05}" destId="{3EE26415-6357-4F44-833E-8964AC004FFF}" srcOrd="0" destOrd="0" presId="urn:microsoft.com/office/officeart/2005/8/layout/hList7"/>
    <dgm:cxn modelId="{C79A69DD-5273-704C-9328-73E8B6F1491F}" srcId="{38C526C1-E264-B24A-BDDE-3976B31FC2F3}" destId="{C28BF4A4-D655-CF43-BB3B-D88DB0568B05}" srcOrd="1" destOrd="0" parTransId="{BDC64BCB-1433-3648-896C-F5EDD29242E6}" sibTransId="{5F646893-63A5-014C-B22A-1E12EDEFDE93}"/>
    <dgm:cxn modelId="{A30D1BDF-B663-C84B-B683-4C0B3ABBC1DE}" type="presOf" srcId="{38C526C1-E264-B24A-BDDE-3976B31FC2F3}" destId="{D4DF9FE7-2ACC-AE4A-AE40-BB095E2AB8CA}" srcOrd="0" destOrd="0" presId="urn:microsoft.com/office/officeart/2005/8/layout/hList7"/>
    <dgm:cxn modelId="{3BB896ED-190C-2042-95F0-3532CF3AA211}" type="presOf" srcId="{5F646893-63A5-014C-B22A-1E12EDEFDE93}" destId="{5BEB4FBD-CDD0-FA4A-8CB7-ADCEB1D871DC}" srcOrd="0" destOrd="0" presId="urn:microsoft.com/office/officeart/2005/8/layout/hList7"/>
    <dgm:cxn modelId="{B51E4FCC-B977-8D45-A9BB-61BE2A7D8BFF}" type="presParOf" srcId="{D4DF9FE7-2ACC-AE4A-AE40-BB095E2AB8CA}" destId="{C8A412E4-0230-664D-9B36-AAD35CF98FF3}" srcOrd="0" destOrd="0" presId="urn:microsoft.com/office/officeart/2005/8/layout/hList7"/>
    <dgm:cxn modelId="{3167C443-8D87-D749-840F-A71D2EEBB6A6}" type="presParOf" srcId="{D4DF9FE7-2ACC-AE4A-AE40-BB095E2AB8CA}" destId="{4A518D16-6F50-694E-8814-5820B5F5F1C8}" srcOrd="1" destOrd="0" presId="urn:microsoft.com/office/officeart/2005/8/layout/hList7"/>
    <dgm:cxn modelId="{653607A6-442C-6D45-A0F3-FB9A431AB857}" type="presParOf" srcId="{4A518D16-6F50-694E-8814-5820B5F5F1C8}" destId="{FCE4C34B-6A3B-BA4F-9B60-15E0675354D9}" srcOrd="0" destOrd="0" presId="urn:microsoft.com/office/officeart/2005/8/layout/hList7"/>
    <dgm:cxn modelId="{725756C8-0F0F-C842-B98D-2F9A58C03116}" type="presParOf" srcId="{FCE4C34B-6A3B-BA4F-9B60-15E0675354D9}" destId="{2F70FE39-BDB4-8F44-BB45-7323286171A5}" srcOrd="0" destOrd="0" presId="urn:microsoft.com/office/officeart/2005/8/layout/hList7"/>
    <dgm:cxn modelId="{87F12D5A-1F62-DD41-B513-BD38AA14DF01}" type="presParOf" srcId="{FCE4C34B-6A3B-BA4F-9B60-15E0675354D9}" destId="{45697072-A008-B84D-93BD-C5AF14593E3C}" srcOrd="1" destOrd="0" presId="urn:microsoft.com/office/officeart/2005/8/layout/hList7"/>
    <dgm:cxn modelId="{C16F1AB0-70BE-DB49-83C7-5A9DC2D24FA3}" type="presParOf" srcId="{FCE4C34B-6A3B-BA4F-9B60-15E0675354D9}" destId="{F837CEFE-E6C1-4D41-AE86-E712A3D2D3B0}" srcOrd="2" destOrd="0" presId="urn:microsoft.com/office/officeart/2005/8/layout/hList7"/>
    <dgm:cxn modelId="{4492D09F-E6A6-294C-AECD-7D1C14698C9A}" type="presParOf" srcId="{FCE4C34B-6A3B-BA4F-9B60-15E0675354D9}" destId="{DEB38C54-56F4-4047-A36D-15571FB2C903}" srcOrd="3" destOrd="0" presId="urn:microsoft.com/office/officeart/2005/8/layout/hList7"/>
    <dgm:cxn modelId="{9B70DD0A-1BEC-FC4F-BED6-94689C00A74F}" type="presParOf" srcId="{4A518D16-6F50-694E-8814-5820B5F5F1C8}" destId="{EB1E55FA-3299-B948-A28C-09C17B9231BD}" srcOrd="1" destOrd="0" presId="urn:microsoft.com/office/officeart/2005/8/layout/hList7"/>
    <dgm:cxn modelId="{383B40E5-8813-024B-AF66-F9033928BAD8}" type="presParOf" srcId="{4A518D16-6F50-694E-8814-5820B5F5F1C8}" destId="{823E2394-0F18-F941-B6BA-8816F0D93673}" srcOrd="2" destOrd="0" presId="urn:microsoft.com/office/officeart/2005/8/layout/hList7"/>
    <dgm:cxn modelId="{FB0B08AE-25D2-F44A-BF73-F5CDD653DA3B}" type="presParOf" srcId="{823E2394-0F18-F941-B6BA-8816F0D93673}" destId="{3EE26415-6357-4F44-833E-8964AC004FFF}" srcOrd="0" destOrd="0" presId="urn:microsoft.com/office/officeart/2005/8/layout/hList7"/>
    <dgm:cxn modelId="{7ADAD621-D796-7845-9D0F-31BC5B38FC92}" type="presParOf" srcId="{823E2394-0F18-F941-B6BA-8816F0D93673}" destId="{4DB6D283-0748-B74D-9961-6992C1A35898}" srcOrd="1" destOrd="0" presId="urn:microsoft.com/office/officeart/2005/8/layout/hList7"/>
    <dgm:cxn modelId="{742EC09B-C673-F54D-89AE-33C544EFFEBD}" type="presParOf" srcId="{823E2394-0F18-F941-B6BA-8816F0D93673}" destId="{77FCA949-FBB0-B544-9DC2-C0154BF9EA64}" srcOrd="2" destOrd="0" presId="urn:microsoft.com/office/officeart/2005/8/layout/hList7"/>
    <dgm:cxn modelId="{C17F890E-FB56-674A-A569-BD1C8C6505C0}" type="presParOf" srcId="{823E2394-0F18-F941-B6BA-8816F0D93673}" destId="{F78130EB-49A6-9640-B9A4-1DA1034004F1}" srcOrd="3" destOrd="0" presId="urn:microsoft.com/office/officeart/2005/8/layout/hList7"/>
    <dgm:cxn modelId="{94F4C599-17F8-274D-9E7C-D36479680AC5}" type="presParOf" srcId="{4A518D16-6F50-694E-8814-5820B5F5F1C8}" destId="{5BEB4FBD-CDD0-FA4A-8CB7-ADCEB1D871DC}" srcOrd="3" destOrd="0" presId="urn:microsoft.com/office/officeart/2005/8/layout/hList7"/>
    <dgm:cxn modelId="{23123D4B-6D61-024A-B26E-B6A7B0EF3872}" type="presParOf" srcId="{4A518D16-6F50-694E-8814-5820B5F5F1C8}" destId="{CD0B6C1B-B7B5-D84B-A5C5-247AAB862227}" srcOrd="4" destOrd="0" presId="urn:microsoft.com/office/officeart/2005/8/layout/hList7"/>
    <dgm:cxn modelId="{C04012B7-4CF6-484B-AA91-42CBC92076B6}" type="presParOf" srcId="{CD0B6C1B-B7B5-D84B-A5C5-247AAB862227}" destId="{004585BF-E72B-9E46-A3C6-54165A23563F}" srcOrd="0" destOrd="0" presId="urn:microsoft.com/office/officeart/2005/8/layout/hList7"/>
    <dgm:cxn modelId="{E1D5CFD0-0B69-534B-9E2D-DF572EBE57D1}" type="presParOf" srcId="{CD0B6C1B-B7B5-D84B-A5C5-247AAB862227}" destId="{643E25CE-F795-464F-AF02-D314D5E1EBE3}" srcOrd="1" destOrd="0" presId="urn:microsoft.com/office/officeart/2005/8/layout/hList7"/>
    <dgm:cxn modelId="{1A666352-DE24-F841-B40D-98085E9304B7}" type="presParOf" srcId="{CD0B6C1B-B7B5-D84B-A5C5-247AAB862227}" destId="{AC817277-7E28-EA4A-B411-FD1C36754381}" srcOrd="2" destOrd="0" presId="urn:microsoft.com/office/officeart/2005/8/layout/hList7"/>
    <dgm:cxn modelId="{62264A0B-EB8D-9442-BFA6-8A593DD2351A}" type="presParOf" srcId="{CD0B6C1B-B7B5-D84B-A5C5-247AAB862227}" destId="{F6B7B32C-8AF7-3B49-BCCC-FBC287308142}" srcOrd="3" destOrd="0" presId="urn:microsoft.com/office/officeart/2005/8/layout/hList7"/>
    <dgm:cxn modelId="{654CD98C-9A33-3546-89D6-2944B21416AB}" type="presParOf" srcId="{4A518D16-6F50-694E-8814-5820B5F5F1C8}" destId="{601B0AC3-CDB0-A44E-B408-2F2F529B2DC0}" srcOrd="5" destOrd="0" presId="urn:microsoft.com/office/officeart/2005/8/layout/hList7"/>
    <dgm:cxn modelId="{EF209A27-1099-7B4F-B919-8EA9917BF21D}" type="presParOf" srcId="{4A518D16-6F50-694E-8814-5820B5F5F1C8}" destId="{5C3F7644-DF73-B947-90BF-C76B61A58627}" srcOrd="6" destOrd="0" presId="urn:microsoft.com/office/officeart/2005/8/layout/hList7"/>
    <dgm:cxn modelId="{F5702797-E8F1-D544-B483-D45B0DFFC393}" type="presParOf" srcId="{5C3F7644-DF73-B947-90BF-C76B61A58627}" destId="{D3D8C80E-844D-514E-9C5B-16FE215B75D8}" srcOrd="0" destOrd="0" presId="urn:microsoft.com/office/officeart/2005/8/layout/hList7"/>
    <dgm:cxn modelId="{75B7542C-3FF4-C341-898D-7244F5CC85A0}" type="presParOf" srcId="{5C3F7644-DF73-B947-90BF-C76B61A58627}" destId="{ECCD1252-55ED-6D45-B8A9-62A33DE763A0}" srcOrd="1" destOrd="0" presId="urn:microsoft.com/office/officeart/2005/8/layout/hList7"/>
    <dgm:cxn modelId="{73EFE905-D83F-9940-BE2F-C6324D130B5F}" type="presParOf" srcId="{5C3F7644-DF73-B947-90BF-C76B61A58627}" destId="{E2F26749-E35F-5C40-9E09-38A9DB8172E9}" srcOrd="2" destOrd="0" presId="urn:microsoft.com/office/officeart/2005/8/layout/hList7"/>
    <dgm:cxn modelId="{1A3A240A-BC19-B948-8B7A-C0EFFDE13D27}" type="presParOf" srcId="{5C3F7644-DF73-B947-90BF-C76B61A58627}" destId="{D5E15CCD-FB2B-0743-A3FF-0CF55F6E7775}" srcOrd="3" destOrd="0" presId="urn:microsoft.com/office/officeart/2005/8/layout/hList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C4DE5A8-0ACD-BD4A-9FA1-062D6ABBBFAB}"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04B8CA2-7EE3-CC49-AAE8-BB9A550556CD}">
      <dgm:prSet/>
      <dgm:spPr/>
      <dgm:t>
        <a:bodyPr/>
        <a:lstStyle/>
        <a:p>
          <a:pPr algn="ctr">
            <a:lnSpc>
              <a:spcPct val="100000"/>
            </a:lnSpc>
          </a:pPr>
          <a:r>
            <a:rPr lang="en-US" b="0" u="none" baseline="0" dirty="0">
              <a:hlinkClick xmlns:r="http://schemas.openxmlformats.org/officeDocument/2006/relationships" r:id="rId1">
                <a:extLst>
                  <a:ext uri="{A12FA001-AC4F-418D-AE19-62706E023703}">
                    <ahyp:hlinkClr xmlns:ahyp="http://schemas.microsoft.com/office/drawing/2018/hyperlinkcolor" val="tx"/>
                  </a:ext>
                </a:extLst>
              </a:hlinkClick>
            </a:rPr>
            <a:t>https://github.com/Logan-Bonnesen/Movie-Roulette</a:t>
          </a:r>
          <a:endParaRPr lang="en-US" b="0" u="none" dirty="0"/>
        </a:p>
      </dgm:t>
    </dgm:pt>
    <dgm:pt modelId="{E28CB457-7239-7843-92C7-1247EC632DF7}" type="parTrans" cxnId="{91F10A42-665C-0E4A-B99C-9EE5D8329826}">
      <dgm:prSet/>
      <dgm:spPr/>
      <dgm:t>
        <a:bodyPr/>
        <a:lstStyle/>
        <a:p>
          <a:pPr algn="ctr"/>
          <a:endParaRPr lang="en-US"/>
        </a:p>
      </dgm:t>
    </dgm:pt>
    <dgm:pt modelId="{70CFF2E5-37F6-9044-AF2C-B65075126DF3}" type="sibTrans" cxnId="{91F10A42-665C-0E4A-B99C-9EE5D8329826}">
      <dgm:prSet/>
      <dgm:spPr/>
      <dgm:t>
        <a:bodyPr/>
        <a:lstStyle/>
        <a:p>
          <a:pPr algn="ctr"/>
          <a:endParaRPr lang="en-US"/>
        </a:p>
      </dgm:t>
    </dgm:pt>
    <dgm:pt modelId="{8B5C6F86-055F-204A-9674-BC5CD43B805E}">
      <dgm:prSet/>
      <dgm:spPr/>
      <dgm:t>
        <a:bodyPr/>
        <a:lstStyle/>
        <a:p>
          <a:pPr algn="ctr">
            <a:lnSpc>
              <a:spcPct val="100000"/>
            </a:lnSpc>
          </a:pPr>
          <a:r>
            <a:rPr lang="en-US" baseline="0" dirty="0">
              <a:hlinkClick xmlns:r="http://schemas.openxmlformats.org/officeDocument/2006/relationships" r:id="rId2">
                <a:extLst>
                  <a:ext uri="{A12FA001-AC4F-418D-AE19-62706E023703}">
                    <ahyp:hlinkClr xmlns:ahyp="http://schemas.microsoft.com/office/drawing/2018/hyperlinkcolor" val="tx"/>
                  </a:ext>
                </a:extLst>
              </a:hlinkClick>
            </a:rPr>
            <a:t>https://logan-bonnesen.github.io/Movie-Roulette</a:t>
          </a:r>
          <a:endParaRPr lang="en-US" dirty="0"/>
        </a:p>
      </dgm:t>
    </dgm:pt>
    <dgm:pt modelId="{A2279088-A3D8-4F45-B784-E95F3C996482}" type="parTrans" cxnId="{DC27DB9A-3C64-6544-8C07-49D84C5BF717}">
      <dgm:prSet/>
      <dgm:spPr/>
      <dgm:t>
        <a:bodyPr/>
        <a:lstStyle/>
        <a:p>
          <a:pPr algn="ctr"/>
          <a:endParaRPr lang="en-US"/>
        </a:p>
      </dgm:t>
    </dgm:pt>
    <dgm:pt modelId="{9A60BAD3-FE07-B144-9461-707A6B8BB1A7}" type="sibTrans" cxnId="{DC27DB9A-3C64-6544-8C07-49D84C5BF717}">
      <dgm:prSet/>
      <dgm:spPr/>
      <dgm:t>
        <a:bodyPr/>
        <a:lstStyle/>
        <a:p>
          <a:pPr algn="ctr"/>
          <a:endParaRPr lang="en-US"/>
        </a:p>
      </dgm:t>
    </dgm:pt>
    <dgm:pt modelId="{DA590C15-3B1B-D840-8DB3-34F2111435C0}">
      <dgm:prSet/>
      <dgm:spPr/>
      <dgm:t>
        <a:bodyPr/>
        <a:lstStyle/>
        <a:p>
          <a:pPr algn="ctr">
            <a:lnSpc>
              <a:spcPct val="100000"/>
            </a:lnSpc>
            <a:defRPr b="1"/>
          </a:pPr>
          <a:r>
            <a:rPr lang="en-US" dirty="0"/>
            <a:t>Deployed Application</a:t>
          </a:r>
        </a:p>
      </dgm:t>
    </dgm:pt>
    <dgm:pt modelId="{EA9A8138-4A9E-844D-BBA5-93E0320D403C}" type="parTrans" cxnId="{025E2487-B6EE-4B4C-9F6F-410C50CE6BDA}">
      <dgm:prSet/>
      <dgm:spPr/>
      <dgm:t>
        <a:bodyPr/>
        <a:lstStyle/>
        <a:p>
          <a:pPr algn="ctr"/>
          <a:endParaRPr lang="en-US"/>
        </a:p>
      </dgm:t>
    </dgm:pt>
    <dgm:pt modelId="{6F11693D-2567-DE44-8CA4-FDED6D577C3B}" type="sibTrans" cxnId="{025E2487-B6EE-4B4C-9F6F-410C50CE6BDA}">
      <dgm:prSet/>
      <dgm:spPr/>
      <dgm:t>
        <a:bodyPr/>
        <a:lstStyle/>
        <a:p>
          <a:pPr algn="ctr"/>
          <a:endParaRPr lang="en-US"/>
        </a:p>
      </dgm:t>
    </dgm:pt>
    <dgm:pt modelId="{47374233-4110-FB4D-861B-B1267DF075BE}">
      <dgm:prSet/>
      <dgm:spPr/>
      <dgm:t>
        <a:bodyPr/>
        <a:lstStyle/>
        <a:p>
          <a:pPr algn="ctr">
            <a:lnSpc>
              <a:spcPct val="100000"/>
            </a:lnSpc>
            <a:defRPr b="1"/>
          </a:pPr>
          <a:r>
            <a:rPr lang="en-US"/>
            <a:t>GitHub Repository</a:t>
          </a:r>
        </a:p>
      </dgm:t>
    </dgm:pt>
    <dgm:pt modelId="{CDED48E8-EB0B-C142-AA8A-1A1A641708BC}" type="parTrans" cxnId="{D9ADBCAD-A501-8740-8B4D-C058ADCBED18}">
      <dgm:prSet/>
      <dgm:spPr/>
      <dgm:t>
        <a:bodyPr/>
        <a:lstStyle/>
        <a:p>
          <a:pPr algn="ctr"/>
          <a:endParaRPr lang="en-US"/>
        </a:p>
      </dgm:t>
    </dgm:pt>
    <dgm:pt modelId="{B185FC66-41F6-1A43-9011-DCFE8BD5C575}" type="sibTrans" cxnId="{D9ADBCAD-A501-8740-8B4D-C058ADCBED18}">
      <dgm:prSet/>
      <dgm:spPr/>
      <dgm:t>
        <a:bodyPr/>
        <a:lstStyle/>
        <a:p>
          <a:pPr algn="ctr"/>
          <a:endParaRPr lang="en-US"/>
        </a:p>
      </dgm:t>
    </dgm:pt>
    <dgm:pt modelId="{310367E3-FF4E-445D-8D4F-C6F54BF93A80}" type="pres">
      <dgm:prSet presAssocID="{DC4DE5A8-0ACD-BD4A-9FA1-062D6ABBBFAB}" presName="root" presStyleCnt="0">
        <dgm:presLayoutVars>
          <dgm:dir/>
          <dgm:resizeHandles val="exact"/>
        </dgm:presLayoutVars>
      </dgm:prSet>
      <dgm:spPr/>
    </dgm:pt>
    <dgm:pt modelId="{14BB59CF-8459-4930-920B-809767E85939}" type="pres">
      <dgm:prSet presAssocID="{DA590C15-3B1B-D840-8DB3-34F2111435C0}" presName="compNode" presStyleCnt="0"/>
      <dgm:spPr/>
    </dgm:pt>
    <dgm:pt modelId="{91C071CF-38AB-48AC-878F-23B60BAE8F4C}" type="pres">
      <dgm:prSet presAssocID="{DA590C15-3B1B-D840-8DB3-34F2111435C0}" presName="iconRect" presStyleLbl="node1" presStyleIdx="0" presStyleCnt="2" custLinFactNeighborX="87157" custLinFactNeighborY="-2668"/>
      <dgm:spPr>
        <a:blipFill>
          <a:blip xmlns:r="http://schemas.openxmlformats.org/officeDocument/2006/relationships" r:embed="rId3">
            <a:extLst>
              <a:ext uri="{837473B0-CC2E-450A-ABE3-18F120FF3D39}">
                <a1611:picAttrSrcUrl xmlns:a1611="http://schemas.microsoft.com/office/drawing/2016/11/main" r:id="rId4"/>
              </a:ext>
            </a:extLst>
          </a:blip>
          <a:srcRect/>
          <a:stretch>
            <a:fillRect/>
          </a:stretch>
        </a:blipFill>
        <a:ln>
          <a:noFill/>
        </a:ln>
      </dgm:spPr>
    </dgm:pt>
    <dgm:pt modelId="{6D9A8FCA-14E1-4F96-AF81-2CEBDBDD8C2F}" type="pres">
      <dgm:prSet presAssocID="{DA590C15-3B1B-D840-8DB3-34F2111435C0}" presName="iconSpace" presStyleCnt="0"/>
      <dgm:spPr/>
    </dgm:pt>
    <dgm:pt modelId="{B7EC2ECD-1F76-4BCC-BE0E-4E6693BB7BAC}" type="pres">
      <dgm:prSet presAssocID="{DA590C15-3B1B-D840-8DB3-34F2111435C0}" presName="parTx" presStyleLbl="revTx" presStyleIdx="0" presStyleCnt="4">
        <dgm:presLayoutVars>
          <dgm:chMax val="0"/>
          <dgm:chPref val="0"/>
        </dgm:presLayoutVars>
      </dgm:prSet>
      <dgm:spPr/>
    </dgm:pt>
    <dgm:pt modelId="{D27CA78E-7394-4D39-85AA-133126807667}" type="pres">
      <dgm:prSet presAssocID="{DA590C15-3B1B-D840-8DB3-34F2111435C0}" presName="txSpace" presStyleCnt="0"/>
      <dgm:spPr/>
    </dgm:pt>
    <dgm:pt modelId="{FCCE0534-80BC-4585-824A-185509005499}" type="pres">
      <dgm:prSet presAssocID="{DA590C15-3B1B-D840-8DB3-34F2111435C0}" presName="desTx" presStyleLbl="revTx" presStyleIdx="1" presStyleCnt="4">
        <dgm:presLayoutVars/>
      </dgm:prSet>
      <dgm:spPr/>
    </dgm:pt>
    <dgm:pt modelId="{53CB270B-EC55-4CAF-BA61-6ACF3744D0D0}" type="pres">
      <dgm:prSet presAssocID="{6F11693D-2567-DE44-8CA4-FDED6D577C3B}" presName="sibTrans" presStyleCnt="0"/>
      <dgm:spPr/>
    </dgm:pt>
    <dgm:pt modelId="{F9CFD9DB-FC5E-400E-8BA1-358DA9148BAE}" type="pres">
      <dgm:prSet presAssocID="{47374233-4110-FB4D-861B-B1267DF075BE}" presName="compNode" presStyleCnt="0"/>
      <dgm:spPr/>
    </dgm:pt>
    <dgm:pt modelId="{018CF854-0677-45A0-8BDB-CA4A1F5AC38C}" type="pres">
      <dgm:prSet presAssocID="{47374233-4110-FB4D-861B-B1267DF075BE}" presName="iconRect" presStyleLbl="node1" presStyleIdx="1" presStyleCnt="2" custLinFactNeighborX="89825"/>
      <dgm:spPr>
        <a:blipFill>
          <a:blip xmlns:r="http://schemas.openxmlformats.org/officeDocument/2006/relationships" r:embed="rId5">
            <a:extLst>
              <a:ext uri="{837473B0-CC2E-450A-ABE3-18F120FF3D39}">
                <a1611:picAttrSrcUrl xmlns:a1611="http://schemas.microsoft.com/office/drawing/2016/11/main" r:id="rId6"/>
              </a:ext>
            </a:extLst>
          </a:blip>
          <a:srcRect/>
          <a:stretch>
            <a:fillRect t="-15000" b="-15000"/>
          </a:stretch>
        </a:blipFill>
        <a:ln>
          <a:noFill/>
        </a:ln>
      </dgm:spPr>
    </dgm:pt>
    <dgm:pt modelId="{BBF9B7BF-5160-4FD8-B8AC-B6E261083EDF}" type="pres">
      <dgm:prSet presAssocID="{47374233-4110-FB4D-861B-B1267DF075BE}" presName="iconSpace" presStyleCnt="0"/>
      <dgm:spPr/>
    </dgm:pt>
    <dgm:pt modelId="{8BFC90EB-43C8-4AFD-BE0F-C979883572A4}" type="pres">
      <dgm:prSet presAssocID="{47374233-4110-FB4D-861B-B1267DF075BE}" presName="parTx" presStyleLbl="revTx" presStyleIdx="2" presStyleCnt="4">
        <dgm:presLayoutVars>
          <dgm:chMax val="0"/>
          <dgm:chPref val="0"/>
        </dgm:presLayoutVars>
      </dgm:prSet>
      <dgm:spPr/>
    </dgm:pt>
    <dgm:pt modelId="{9F09DA05-FCD9-4BCD-AA59-371259DD7B81}" type="pres">
      <dgm:prSet presAssocID="{47374233-4110-FB4D-861B-B1267DF075BE}" presName="txSpace" presStyleCnt="0"/>
      <dgm:spPr/>
    </dgm:pt>
    <dgm:pt modelId="{2A359583-4EF2-43F3-9E04-BD2243D08C14}" type="pres">
      <dgm:prSet presAssocID="{47374233-4110-FB4D-861B-B1267DF075BE}" presName="desTx" presStyleLbl="revTx" presStyleIdx="3" presStyleCnt="4">
        <dgm:presLayoutVars/>
      </dgm:prSet>
      <dgm:spPr/>
    </dgm:pt>
  </dgm:ptLst>
  <dgm:cxnLst>
    <dgm:cxn modelId="{91F10A42-665C-0E4A-B99C-9EE5D8329826}" srcId="{DA590C15-3B1B-D840-8DB3-34F2111435C0}" destId="{304B8CA2-7EE3-CC49-AAE8-BB9A550556CD}" srcOrd="0" destOrd="0" parTransId="{E28CB457-7239-7843-92C7-1247EC632DF7}" sibTransId="{70CFF2E5-37F6-9044-AF2C-B65075126DF3}"/>
    <dgm:cxn modelId="{39BC584C-9345-B04D-99D1-1C98E9540F9F}" type="presOf" srcId="{DC4DE5A8-0ACD-BD4A-9FA1-062D6ABBBFAB}" destId="{310367E3-FF4E-445D-8D4F-C6F54BF93A80}" srcOrd="0" destOrd="0" presId="urn:microsoft.com/office/officeart/2018/2/layout/IconLabelDescriptionList"/>
    <dgm:cxn modelId="{5D413F5A-31A3-854E-A6F9-F4CC456AC17A}" type="presOf" srcId="{8B5C6F86-055F-204A-9674-BC5CD43B805E}" destId="{2A359583-4EF2-43F3-9E04-BD2243D08C14}" srcOrd="0" destOrd="0" presId="urn:microsoft.com/office/officeart/2018/2/layout/IconLabelDescriptionList"/>
    <dgm:cxn modelId="{025E2487-B6EE-4B4C-9F6F-410C50CE6BDA}" srcId="{DC4DE5A8-0ACD-BD4A-9FA1-062D6ABBBFAB}" destId="{DA590C15-3B1B-D840-8DB3-34F2111435C0}" srcOrd="0" destOrd="0" parTransId="{EA9A8138-4A9E-844D-BBA5-93E0320D403C}" sibTransId="{6F11693D-2567-DE44-8CA4-FDED6D577C3B}"/>
    <dgm:cxn modelId="{E0C4A696-F6AF-1445-89BB-22987ED5D5FA}" type="presOf" srcId="{304B8CA2-7EE3-CC49-AAE8-BB9A550556CD}" destId="{FCCE0534-80BC-4585-824A-185509005499}" srcOrd="0" destOrd="0" presId="urn:microsoft.com/office/officeart/2018/2/layout/IconLabelDescriptionList"/>
    <dgm:cxn modelId="{DC27DB9A-3C64-6544-8C07-49D84C5BF717}" srcId="{47374233-4110-FB4D-861B-B1267DF075BE}" destId="{8B5C6F86-055F-204A-9674-BC5CD43B805E}" srcOrd="0" destOrd="0" parTransId="{A2279088-A3D8-4F45-B784-E95F3C996482}" sibTransId="{9A60BAD3-FE07-B144-9461-707A6B8BB1A7}"/>
    <dgm:cxn modelId="{6E971E9F-0702-CB40-8D89-1AD042BF49D8}" type="presOf" srcId="{47374233-4110-FB4D-861B-B1267DF075BE}" destId="{8BFC90EB-43C8-4AFD-BE0F-C979883572A4}" srcOrd="0" destOrd="0" presId="urn:microsoft.com/office/officeart/2018/2/layout/IconLabelDescriptionList"/>
    <dgm:cxn modelId="{D9ADBCAD-A501-8740-8B4D-C058ADCBED18}" srcId="{DC4DE5A8-0ACD-BD4A-9FA1-062D6ABBBFAB}" destId="{47374233-4110-FB4D-861B-B1267DF075BE}" srcOrd="1" destOrd="0" parTransId="{CDED48E8-EB0B-C142-AA8A-1A1A641708BC}" sibTransId="{B185FC66-41F6-1A43-9011-DCFE8BD5C575}"/>
    <dgm:cxn modelId="{217E64F9-BDCD-BE4C-980E-2F14CB8BC854}" type="presOf" srcId="{DA590C15-3B1B-D840-8DB3-34F2111435C0}" destId="{B7EC2ECD-1F76-4BCC-BE0E-4E6693BB7BAC}" srcOrd="0" destOrd="0" presId="urn:microsoft.com/office/officeart/2018/2/layout/IconLabelDescriptionList"/>
    <dgm:cxn modelId="{8847E510-315F-6B4D-873F-7D8A6D802005}" type="presParOf" srcId="{310367E3-FF4E-445D-8D4F-C6F54BF93A80}" destId="{14BB59CF-8459-4930-920B-809767E85939}" srcOrd="0" destOrd="0" presId="urn:microsoft.com/office/officeart/2018/2/layout/IconLabelDescriptionList"/>
    <dgm:cxn modelId="{3BAF856C-0219-7B44-B172-26388001A778}" type="presParOf" srcId="{14BB59CF-8459-4930-920B-809767E85939}" destId="{91C071CF-38AB-48AC-878F-23B60BAE8F4C}" srcOrd="0" destOrd="0" presId="urn:microsoft.com/office/officeart/2018/2/layout/IconLabelDescriptionList"/>
    <dgm:cxn modelId="{C0036447-A1E8-1A44-B135-2313A4FAC10F}" type="presParOf" srcId="{14BB59CF-8459-4930-920B-809767E85939}" destId="{6D9A8FCA-14E1-4F96-AF81-2CEBDBDD8C2F}" srcOrd="1" destOrd="0" presId="urn:microsoft.com/office/officeart/2018/2/layout/IconLabelDescriptionList"/>
    <dgm:cxn modelId="{47F22DAD-6CCD-4D4F-8AC9-9BA62C666C6D}" type="presParOf" srcId="{14BB59CF-8459-4930-920B-809767E85939}" destId="{B7EC2ECD-1F76-4BCC-BE0E-4E6693BB7BAC}" srcOrd="2" destOrd="0" presId="urn:microsoft.com/office/officeart/2018/2/layout/IconLabelDescriptionList"/>
    <dgm:cxn modelId="{8BC088CB-DEE0-884C-956F-B79C12EFE402}" type="presParOf" srcId="{14BB59CF-8459-4930-920B-809767E85939}" destId="{D27CA78E-7394-4D39-85AA-133126807667}" srcOrd="3" destOrd="0" presId="urn:microsoft.com/office/officeart/2018/2/layout/IconLabelDescriptionList"/>
    <dgm:cxn modelId="{7459E691-8E01-FE48-A59B-8A1DE1CD3D6F}" type="presParOf" srcId="{14BB59CF-8459-4930-920B-809767E85939}" destId="{FCCE0534-80BC-4585-824A-185509005499}" srcOrd="4" destOrd="0" presId="urn:microsoft.com/office/officeart/2018/2/layout/IconLabelDescriptionList"/>
    <dgm:cxn modelId="{73A0EA97-F7EF-9945-8E97-2FD4B969FB3A}" type="presParOf" srcId="{310367E3-FF4E-445D-8D4F-C6F54BF93A80}" destId="{53CB270B-EC55-4CAF-BA61-6ACF3744D0D0}" srcOrd="1" destOrd="0" presId="urn:microsoft.com/office/officeart/2018/2/layout/IconLabelDescriptionList"/>
    <dgm:cxn modelId="{A16518C8-758E-F649-80E0-A203E32A8576}" type="presParOf" srcId="{310367E3-FF4E-445D-8D4F-C6F54BF93A80}" destId="{F9CFD9DB-FC5E-400E-8BA1-358DA9148BAE}" srcOrd="2" destOrd="0" presId="urn:microsoft.com/office/officeart/2018/2/layout/IconLabelDescriptionList"/>
    <dgm:cxn modelId="{1F855F40-72FD-BE47-859C-6415BFB6C834}" type="presParOf" srcId="{F9CFD9DB-FC5E-400E-8BA1-358DA9148BAE}" destId="{018CF854-0677-45A0-8BDB-CA4A1F5AC38C}" srcOrd="0" destOrd="0" presId="urn:microsoft.com/office/officeart/2018/2/layout/IconLabelDescriptionList"/>
    <dgm:cxn modelId="{712D5A97-8F94-5C4A-9507-C9DE26D51C86}" type="presParOf" srcId="{F9CFD9DB-FC5E-400E-8BA1-358DA9148BAE}" destId="{BBF9B7BF-5160-4FD8-B8AC-B6E261083EDF}" srcOrd="1" destOrd="0" presId="urn:microsoft.com/office/officeart/2018/2/layout/IconLabelDescriptionList"/>
    <dgm:cxn modelId="{959E5E30-0FA4-A34A-9472-9A4E1C128DAE}" type="presParOf" srcId="{F9CFD9DB-FC5E-400E-8BA1-358DA9148BAE}" destId="{8BFC90EB-43C8-4AFD-BE0F-C979883572A4}" srcOrd="2" destOrd="0" presId="urn:microsoft.com/office/officeart/2018/2/layout/IconLabelDescriptionList"/>
    <dgm:cxn modelId="{0190EB69-50E2-3D42-8829-BB65A89860F1}" type="presParOf" srcId="{F9CFD9DB-FC5E-400E-8BA1-358DA9148BAE}" destId="{9F09DA05-FCD9-4BCD-AA59-371259DD7B81}" srcOrd="3" destOrd="0" presId="urn:microsoft.com/office/officeart/2018/2/layout/IconLabelDescriptionList"/>
    <dgm:cxn modelId="{C2E134D9-1004-D249-B8E0-186A42E4CC5C}" type="presParOf" srcId="{F9CFD9DB-FC5E-400E-8BA1-358DA9148BAE}" destId="{2A359583-4EF2-43F3-9E04-BD2243D08C14}"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7CF59F-55AF-DA46-9127-B735B1819425}">
      <dsp:nvSpPr>
        <dsp:cNvPr id="0" name=""/>
        <dsp:cNvSpPr/>
      </dsp:nvSpPr>
      <dsp:spPr>
        <a:xfrm>
          <a:off x="0" y="93145"/>
          <a:ext cx="8350341" cy="616004"/>
        </a:xfrm>
        <a:prstGeom prst="roundRect">
          <a:avLst/>
        </a:prstGeom>
        <a:solidFill>
          <a:schemeClr val="accent3">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baseline="0" dirty="0"/>
            <a:t>Description</a:t>
          </a:r>
          <a:endParaRPr lang="en-US" sz="2700" kern="1200" dirty="0"/>
        </a:p>
      </dsp:txBody>
      <dsp:txXfrm>
        <a:off x="30071" y="123216"/>
        <a:ext cx="8290199" cy="555862"/>
      </dsp:txXfrm>
    </dsp:sp>
    <dsp:sp modelId="{F8EDFC23-256F-9F49-9C81-5B04F17B1C37}">
      <dsp:nvSpPr>
        <dsp:cNvPr id="0" name=""/>
        <dsp:cNvSpPr/>
      </dsp:nvSpPr>
      <dsp:spPr>
        <a:xfrm>
          <a:off x="0" y="709150"/>
          <a:ext cx="8350341" cy="23473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5123"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baseline="0" dirty="0"/>
            <a:t>Upon initial visitation to Movie Roulette, the user will be prompted to select their preferred service and genre.  The user will be presented with six random movies from their selected provider and the selected genre.  The user can click on one of the six results to learn more about their selected movie through a modal. If the user decides they would like to switch the service and genre, they can change their selection with the supported drop-down boxes</a:t>
          </a:r>
          <a:endParaRPr lang="en-US" sz="2100" kern="1200" dirty="0"/>
        </a:p>
        <a:p>
          <a:pPr marL="228600" lvl="1" indent="-228600" algn="l" defTabSz="933450">
            <a:lnSpc>
              <a:spcPct val="90000"/>
            </a:lnSpc>
            <a:spcBef>
              <a:spcPct val="0"/>
            </a:spcBef>
            <a:spcAft>
              <a:spcPct val="20000"/>
            </a:spcAft>
            <a:buChar char="•"/>
          </a:pPr>
          <a:endParaRPr lang="en-US" sz="2100" kern="1200" dirty="0"/>
        </a:p>
      </dsp:txBody>
      <dsp:txXfrm>
        <a:off x="0" y="709150"/>
        <a:ext cx="8350341" cy="2347379"/>
      </dsp:txXfrm>
    </dsp:sp>
    <dsp:sp modelId="{70415A14-67DF-5F49-8043-BACB7F186F26}">
      <dsp:nvSpPr>
        <dsp:cNvPr id="0" name=""/>
        <dsp:cNvSpPr/>
      </dsp:nvSpPr>
      <dsp:spPr>
        <a:xfrm>
          <a:off x="0" y="3056529"/>
          <a:ext cx="8350341" cy="616004"/>
        </a:xfrm>
        <a:prstGeom prst="roundRect">
          <a:avLst/>
        </a:prstGeom>
        <a:solidFill>
          <a:schemeClr val="accent3">
            <a:hueOff val="7294017"/>
            <a:satOff val="-22680"/>
            <a:lumOff val="5293"/>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baseline="0" dirty="0"/>
            <a:t>Motivation for development </a:t>
          </a:r>
          <a:endParaRPr lang="en-US" sz="2700" kern="1200" dirty="0"/>
        </a:p>
      </dsp:txBody>
      <dsp:txXfrm>
        <a:off x="30071" y="3086600"/>
        <a:ext cx="8290199" cy="555862"/>
      </dsp:txXfrm>
    </dsp:sp>
    <dsp:sp modelId="{746BDF1D-B441-4E45-BEE3-2B25820335BF}">
      <dsp:nvSpPr>
        <dsp:cNvPr id="0" name=""/>
        <dsp:cNvSpPr/>
      </dsp:nvSpPr>
      <dsp:spPr>
        <a:xfrm>
          <a:off x="0" y="3672535"/>
          <a:ext cx="8350341" cy="614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5123"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i="0" kern="1200" baseline="0" dirty="0"/>
            <a:t>To minimize time searching for movies so you can spend more time watching and less time searching</a:t>
          </a:r>
          <a:endParaRPr lang="en-US" sz="2100" kern="1200" dirty="0"/>
        </a:p>
      </dsp:txBody>
      <dsp:txXfrm>
        <a:off x="0" y="3672535"/>
        <a:ext cx="8350341" cy="6147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78ED01-21ED-E74F-92BF-FA776FDA5892}">
      <dsp:nvSpPr>
        <dsp:cNvPr id="0" name=""/>
        <dsp:cNvSpPr/>
      </dsp:nvSpPr>
      <dsp:spPr>
        <a:xfrm rot="5400000">
          <a:off x="-275567" y="278067"/>
          <a:ext cx="1837113" cy="1285979"/>
        </a:xfrm>
        <a:prstGeom prst="chevron">
          <a:avLst/>
        </a:prstGeom>
        <a:solidFill>
          <a:schemeClr val="accent6">
            <a:shade val="50000"/>
            <a:hueOff val="0"/>
            <a:satOff val="0"/>
            <a:lumOff val="0"/>
            <a:alphaOff val="0"/>
          </a:schemeClr>
        </a:solidFill>
        <a:ln w="34925" cap="flat" cmpd="sng" algn="in">
          <a:solidFill>
            <a:schemeClr val="accent6">
              <a:shade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baseline="0"/>
            <a:t>Technologies used</a:t>
          </a:r>
          <a:endParaRPr lang="en-US" sz="1800" kern="1200"/>
        </a:p>
      </dsp:txBody>
      <dsp:txXfrm rot="-5400000">
        <a:off x="1" y="645490"/>
        <a:ext cx="1285979" cy="551134"/>
      </dsp:txXfrm>
    </dsp:sp>
    <dsp:sp modelId="{05D6DBD2-3459-2B4F-8D93-BD7B506EBB21}">
      <dsp:nvSpPr>
        <dsp:cNvPr id="0" name=""/>
        <dsp:cNvSpPr/>
      </dsp:nvSpPr>
      <dsp:spPr>
        <a:xfrm rot="5400000">
          <a:off x="4500940" y="-3212460"/>
          <a:ext cx="1194123" cy="7624045"/>
        </a:xfrm>
        <a:prstGeom prst="round2SameRect">
          <a:avLst/>
        </a:prstGeom>
        <a:solidFill>
          <a:schemeClr val="lt1">
            <a:alpha val="90000"/>
            <a:hueOff val="0"/>
            <a:satOff val="0"/>
            <a:lumOff val="0"/>
            <a:alphaOff val="0"/>
          </a:schemeClr>
        </a:solidFill>
        <a:ln w="34925" cap="flat" cmpd="sng" algn="in">
          <a:solidFill>
            <a:schemeClr val="accent6">
              <a:shade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i="0" kern="1200" baseline="0" dirty="0" err="1"/>
            <a:t>Bulma</a:t>
          </a:r>
          <a:r>
            <a:rPr lang="en-US" sz="1500" i="0" kern="1200" baseline="0" dirty="0"/>
            <a:t>, IMDB API, Streaming Services API, HTML, CSS, </a:t>
          </a:r>
          <a:r>
            <a:rPr lang="en-US" sz="1500" i="0" kern="1200" baseline="0" dirty="0" err="1"/>
            <a:t>Javascript</a:t>
          </a:r>
          <a:r>
            <a:rPr lang="en-US" sz="1500" i="0" kern="1200" baseline="0" dirty="0"/>
            <a:t>, jQuery, VS code, GitHub, google fonts, icons</a:t>
          </a:r>
          <a:endParaRPr lang="en-US" sz="1500" kern="1200" dirty="0"/>
        </a:p>
      </dsp:txBody>
      <dsp:txXfrm rot="-5400000">
        <a:off x="1285979" y="60793"/>
        <a:ext cx="7565753" cy="1077539"/>
      </dsp:txXfrm>
    </dsp:sp>
    <dsp:sp modelId="{75A1422B-C136-2C42-A14D-D968FE6EAE1D}">
      <dsp:nvSpPr>
        <dsp:cNvPr id="0" name=""/>
        <dsp:cNvSpPr/>
      </dsp:nvSpPr>
      <dsp:spPr>
        <a:xfrm rot="5400000">
          <a:off x="-275567" y="1923455"/>
          <a:ext cx="1837113" cy="1285979"/>
        </a:xfrm>
        <a:prstGeom prst="chevron">
          <a:avLst/>
        </a:prstGeom>
        <a:solidFill>
          <a:schemeClr val="accent6">
            <a:shade val="50000"/>
            <a:hueOff val="148053"/>
            <a:satOff val="-6319"/>
            <a:lumOff val="28597"/>
            <a:alphaOff val="0"/>
          </a:schemeClr>
        </a:solidFill>
        <a:ln w="34925" cap="flat" cmpd="sng" algn="in">
          <a:solidFill>
            <a:schemeClr val="accent6">
              <a:shade val="50000"/>
              <a:hueOff val="148053"/>
              <a:satOff val="-6319"/>
              <a:lumOff val="2859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baseline="0" dirty="0"/>
            <a:t>Challenges</a:t>
          </a:r>
          <a:endParaRPr lang="en-US" sz="1800" kern="1200" dirty="0"/>
        </a:p>
      </dsp:txBody>
      <dsp:txXfrm rot="-5400000">
        <a:off x="1" y="2290878"/>
        <a:ext cx="1285979" cy="551134"/>
      </dsp:txXfrm>
    </dsp:sp>
    <dsp:sp modelId="{E1773414-E237-174F-A4B5-5B31CFEB9F86}">
      <dsp:nvSpPr>
        <dsp:cNvPr id="0" name=""/>
        <dsp:cNvSpPr/>
      </dsp:nvSpPr>
      <dsp:spPr>
        <a:xfrm rot="5400000">
          <a:off x="4500940" y="-1567072"/>
          <a:ext cx="1194123" cy="7624045"/>
        </a:xfrm>
        <a:prstGeom prst="round2SameRect">
          <a:avLst/>
        </a:prstGeom>
        <a:solidFill>
          <a:schemeClr val="lt1">
            <a:alpha val="90000"/>
            <a:hueOff val="0"/>
            <a:satOff val="0"/>
            <a:lumOff val="0"/>
            <a:alphaOff val="0"/>
          </a:schemeClr>
        </a:solidFill>
        <a:ln w="34925" cap="flat" cmpd="sng" algn="in">
          <a:solidFill>
            <a:schemeClr val="accent6">
              <a:shade val="50000"/>
              <a:hueOff val="148053"/>
              <a:satOff val="-6319"/>
              <a:lumOff val="2859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i="0" kern="1200" baseline="0" dirty="0"/>
            <a:t>Design, initial concept, working with APIs, implementing </a:t>
          </a:r>
          <a:r>
            <a:rPr lang="en-US" sz="1500" i="0" kern="1200" baseline="0" dirty="0" err="1"/>
            <a:t>bulma</a:t>
          </a:r>
          <a:r>
            <a:rPr lang="en-US" sz="1500" i="0" kern="1200" baseline="0" dirty="0"/>
            <a:t>/styling, using modals, clearing search history, using GitHub and combining/merging work, changing concept/idea</a:t>
          </a:r>
          <a:endParaRPr lang="en-US" sz="1500" kern="1200" dirty="0"/>
        </a:p>
        <a:p>
          <a:pPr marL="114300" lvl="1" indent="-114300" algn="l" defTabSz="666750">
            <a:lnSpc>
              <a:spcPct val="90000"/>
            </a:lnSpc>
            <a:spcBef>
              <a:spcPct val="0"/>
            </a:spcBef>
            <a:spcAft>
              <a:spcPct val="15000"/>
            </a:spcAft>
            <a:buChar char="•"/>
          </a:pPr>
          <a:r>
            <a:rPr lang="en-US" sz="1500" i="0" kern="1200" baseline="0" dirty="0"/>
            <a:t>Staying within the scope of our idea, keeping a clean code to minimize confusion</a:t>
          </a:r>
          <a:endParaRPr lang="en-US" sz="1500" kern="1200" dirty="0"/>
        </a:p>
      </dsp:txBody>
      <dsp:txXfrm rot="-5400000">
        <a:off x="1285979" y="1706181"/>
        <a:ext cx="7565753" cy="1077539"/>
      </dsp:txXfrm>
    </dsp:sp>
    <dsp:sp modelId="{17C8F9CE-3970-C44C-9069-6FA82B13B58F}">
      <dsp:nvSpPr>
        <dsp:cNvPr id="0" name=""/>
        <dsp:cNvSpPr/>
      </dsp:nvSpPr>
      <dsp:spPr>
        <a:xfrm rot="5400000">
          <a:off x="-275567" y="3568843"/>
          <a:ext cx="1837113" cy="1285979"/>
        </a:xfrm>
        <a:prstGeom prst="chevron">
          <a:avLst/>
        </a:prstGeom>
        <a:solidFill>
          <a:schemeClr val="accent6">
            <a:shade val="50000"/>
            <a:hueOff val="148053"/>
            <a:satOff val="-6319"/>
            <a:lumOff val="28597"/>
            <a:alphaOff val="0"/>
          </a:schemeClr>
        </a:solidFill>
        <a:ln w="34925" cap="flat" cmpd="sng" algn="in">
          <a:solidFill>
            <a:schemeClr val="accent6">
              <a:shade val="50000"/>
              <a:hueOff val="148053"/>
              <a:satOff val="-6319"/>
              <a:lumOff val="2859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baseline="0"/>
            <a:t>Successes</a:t>
          </a:r>
          <a:endParaRPr lang="en-US" sz="1800" kern="1200"/>
        </a:p>
      </dsp:txBody>
      <dsp:txXfrm rot="-5400000">
        <a:off x="1" y="3936266"/>
        <a:ext cx="1285979" cy="551134"/>
      </dsp:txXfrm>
    </dsp:sp>
    <dsp:sp modelId="{11AB6C79-5C48-514C-9558-20E5131AC665}">
      <dsp:nvSpPr>
        <dsp:cNvPr id="0" name=""/>
        <dsp:cNvSpPr/>
      </dsp:nvSpPr>
      <dsp:spPr>
        <a:xfrm rot="5400000">
          <a:off x="4500940" y="78315"/>
          <a:ext cx="1194123" cy="7624045"/>
        </a:xfrm>
        <a:prstGeom prst="round2SameRect">
          <a:avLst/>
        </a:prstGeom>
        <a:solidFill>
          <a:schemeClr val="lt1">
            <a:alpha val="90000"/>
            <a:hueOff val="0"/>
            <a:satOff val="0"/>
            <a:lumOff val="0"/>
            <a:alphaOff val="0"/>
          </a:schemeClr>
        </a:solidFill>
        <a:ln w="34925" cap="flat" cmpd="sng" algn="in">
          <a:solidFill>
            <a:schemeClr val="accent6">
              <a:shade val="50000"/>
              <a:hueOff val="148053"/>
              <a:satOff val="-6319"/>
              <a:lumOff val="2859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i="0" kern="1200" baseline="0" dirty="0"/>
            <a:t>Team work – willingness to adapt when initial plan could not be successfully implemented, finding solutions to minor bugs, working with each other to help with personal assignments that hit roadblock, flexibility and dedication to project (working outside of class hours)</a:t>
          </a:r>
          <a:endParaRPr lang="en-US" sz="1500" kern="1200" dirty="0"/>
        </a:p>
        <a:p>
          <a:pPr marL="114300" lvl="1" indent="-114300" algn="l" defTabSz="666750">
            <a:lnSpc>
              <a:spcPct val="90000"/>
            </a:lnSpc>
            <a:spcBef>
              <a:spcPct val="0"/>
            </a:spcBef>
            <a:spcAft>
              <a:spcPct val="15000"/>
            </a:spcAft>
            <a:buChar char="•"/>
          </a:pPr>
          <a:r>
            <a:rPr lang="en-US" sz="1500" kern="1200" dirty="0"/>
            <a:t>Functionality successfully implemented as envisioned</a:t>
          </a:r>
        </a:p>
      </dsp:txBody>
      <dsp:txXfrm rot="-5400000">
        <a:off x="1285979" y="3351568"/>
        <a:ext cx="7565753" cy="10775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7BF0D7-44D2-3946-8A65-0B0F3A2BC015}">
      <dsp:nvSpPr>
        <dsp:cNvPr id="0" name=""/>
        <dsp:cNvSpPr/>
      </dsp:nvSpPr>
      <dsp:spPr>
        <a:xfrm>
          <a:off x="134478" y="420169"/>
          <a:ext cx="2410746" cy="576000"/>
        </a:xfrm>
        <a:prstGeom prst="rect">
          <a:avLst/>
        </a:prstGeom>
        <a:solidFill>
          <a:schemeClr val="accent4">
            <a:hueOff val="0"/>
            <a:satOff val="0"/>
            <a:lumOff val="0"/>
            <a:alphaOff val="0"/>
          </a:schemeClr>
        </a:solidFill>
        <a:ln w="34925" cap="flat" cmpd="sng" algn="in">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i="0" kern="1200" baseline="0" dirty="0"/>
            <a:t>Tom</a:t>
          </a:r>
          <a:endParaRPr lang="en-US" sz="2000" kern="1200" dirty="0"/>
        </a:p>
      </dsp:txBody>
      <dsp:txXfrm>
        <a:off x="134478" y="420169"/>
        <a:ext cx="2410746" cy="576000"/>
      </dsp:txXfrm>
    </dsp:sp>
    <dsp:sp modelId="{86B568F1-9BA3-864F-820C-F35F7FB1D838}">
      <dsp:nvSpPr>
        <dsp:cNvPr id="0" name=""/>
        <dsp:cNvSpPr/>
      </dsp:nvSpPr>
      <dsp:spPr>
        <a:xfrm>
          <a:off x="134478" y="996169"/>
          <a:ext cx="2410746" cy="1858021"/>
        </a:xfrm>
        <a:prstGeom prst="rect">
          <a:avLst/>
        </a:prstGeom>
        <a:solidFill>
          <a:schemeClr val="accent4">
            <a:tint val="40000"/>
            <a:alpha val="90000"/>
            <a:hueOff val="0"/>
            <a:satOff val="0"/>
            <a:lumOff val="0"/>
            <a:alphaOff val="0"/>
          </a:schemeClr>
        </a:solidFill>
        <a:ln w="34925" cap="flat" cmpd="sng" algn="in">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i="0" kern="1200" baseline="0" dirty="0"/>
            <a:t>Streaming services API implementation, both modals, README</a:t>
          </a:r>
          <a:endParaRPr lang="en-US" sz="2000" kern="1200" dirty="0"/>
        </a:p>
      </dsp:txBody>
      <dsp:txXfrm>
        <a:off x="134478" y="996169"/>
        <a:ext cx="2410746" cy="1858021"/>
      </dsp:txXfrm>
    </dsp:sp>
    <dsp:sp modelId="{6E669307-2479-BF48-BAE0-2DE25990D965}">
      <dsp:nvSpPr>
        <dsp:cNvPr id="0" name=""/>
        <dsp:cNvSpPr/>
      </dsp:nvSpPr>
      <dsp:spPr>
        <a:xfrm>
          <a:off x="2882729" y="420169"/>
          <a:ext cx="2410746" cy="576000"/>
        </a:xfrm>
        <a:prstGeom prst="rect">
          <a:avLst/>
        </a:prstGeom>
        <a:solidFill>
          <a:schemeClr val="accent4">
            <a:hueOff val="-2087100"/>
            <a:satOff val="14615"/>
            <a:lumOff val="3530"/>
            <a:alphaOff val="0"/>
          </a:schemeClr>
        </a:solidFill>
        <a:ln w="34925" cap="flat" cmpd="sng" algn="in">
          <a:solidFill>
            <a:schemeClr val="accent4">
              <a:hueOff val="-2087100"/>
              <a:satOff val="14615"/>
              <a:lumOff val="353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i="0" kern="1200" baseline="0"/>
            <a:t>Emily </a:t>
          </a:r>
          <a:endParaRPr lang="en-US" sz="2000" kern="1200"/>
        </a:p>
      </dsp:txBody>
      <dsp:txXfrm>
        <a:off x="2882729" y="420169"/>
        <a:ext cx="2410746" cy="576000"/>
      </dsp:txXfrm>
    </dsp:sp>
    <dsp:sp modelId="{3DF51348-090A-004D-80B1-E8D2EE0602B0}">
      <dsp:nvSpPr>
        <dsp:cNvPr id="0" name=""/>
        <dsp:cNvSpPr/>
      </dsp:nvSpPr>
      <dsp:spPr>
        <a:xfrm>
          <a:off x="2882729" y="996169"/>
          <a:ext cx="2410746" cy="1858021"/>
        </a:xfrm>
        <a:prstGeom prst="rect">
          <a:avLst/>
        </a:prstGeom>
        <a:solidFill>
          <a:schemeClr val="accent4">
            <a:tint val="40000"/>
            <a:alpha val="90000"/>
            <a:hueOff val="-2213386"/>
            <a:satOff val="15869"/>
            <a:lumOff val="1452"/>
            <a:alphaOff val="0"/>
          </a:schemeClr>
        </a:solidFill>
        <a:ln w="34925" cap="flat" cmpd="sng" algn="in">
          <a:solidFill>
            <a:schemeClr val="accent4">
              <a:tint val="40000"/>
              <a:alpha val="90000"/>
              <a:hueOff val="-2213386"/>
              <a:satOff val="15869"/>
              <a:lumOff val="145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i="0" kern="1200" baseline="0" dirty="0"/>
            <a:t>HTML/CSS, </a:t>
          </a:r>
          <a:r>
            <a:rPr lang="en-US" sz="2000" i="0" kern="1200" baseline="0" dirty="0" err="1"/>
            <a:t>Bulma</a:t>
          </a:r>
          <a:r>
            <a:rPr lang="en-US" sz="2000" i="0" kern="1200" baseline="0" dirty="0"/>
            <a:t> framework, initial modal, Kanban</a:t>
          </a:r>
          <a:endParaRPr lang="en-US" sz="2000" kern="1200" dirty="0"/>
        </a:p>
      </dsp:txBody>
      <dsp:txXfrm>
        <a:off x="2882729" y="996169"/>
        <a:ext cx="2410746" cy="1858021"/>
      </dsp:txXfrm>
    </dsp:sp>
    <dsp:sp modelId="{1DAED44F-5BD4-A345-9399-97AA9527DF67}">
      <dsp:nvSpPr>
        <dsp:cNvPr id="0" name=""/>
        <dsp:cNvSpPr/>
      </dsp:nvSpPr>
      <dsp:spPr>
        <a:xfrm>
          <a:off x="5572038" y="420169"/>
          <a:ext cx="2410746" cy="576000"/>
        </a:xfrm>
        <a:prstGeom prst="rect">
          <a:avLst/>
        </a:prstGeom>
        <a:solidFill>
          <a:schemeClr val="accent4">
            <a:hueOff val="-4174200"/>
            <a:satOff val="29230"/>
            <a:lumOff val="7059"/>
            <a:alphaOff val="0"/>
          </a:schemeClr>
        </a:solidFill>
        <a:ln w="34925" cap="flat" cmpd="sng" algn="in">
          <a:solidFill>
            <a:schemeClr val="accent4">
              <a:hueOff val="-4174200"/>
              <a:satOff val="29230"/>
              <a:lumOff val="705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i="0" kern="1200" baseline="0" dirty="0"/>
            <a:t>Logan</a:t>
          </a:r>
          <a:endParaRPr lang="en-US" sz="2000" kern="1200" dirty="0"/>
        </a:p>
      </dsp:txBody>
      <dsp:txXfrm>
        <a:off x="5572038" y="420169"/>
        <a:ext cx="2410746" cy="576000"/>
      </dsp:txXfrm>
    </dsp:sp>
    <dsp:sp modelId="{9832E00D-DA69-3040-A526-11B8DE1E40A5}">
      <dsp:nvSpPr>
        <dsp:cNvPr id="0" name=""/>
        <dsp:cNvSpPr/>
      </dsp:nvSpPr>
      <dsp:spPr>
        <a:xfrm>
          <a:off x="5572038" y="1010735"/>
          <a:ext cx="2410746" cy="1858021"/>
        </a:xfrm>
        <a:prstGeom prst="rect">
          <a:avLst/>
        </a:prstGeom>
        <a:solidFill>
          <a:schemeClr val="accent4">
            <a:tint val="40000"/>
            <a:alpha val="90000"/>
            <a:hueOff val="-4426772"/>
            <a:satOff val="31739"/>
            <a:lumOff val="2903"/>
            <a:alphaOff val="0"/>
          </a:schemeClr>
        </a:solidFill>
        <a:ln w="34925" cap="flat" cmpd="sng" algn="in">
          <a:solidFill>
            <a:schemeClr val="accent4">
              <a:tint val="40000"/>
              <a:alpha val="90000"/>
              <a:hueOff val="-4426772"/>
              <a:satOff val="31739"/>
              <a:lumOff val="290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i="0" kern="1200" baseline="0" dirty="0"/>
            <a:t>API implementation, second modal, user story/acceptance criteria</a:t>
          </a:r>
          <a:endParaRPr lang="en-US" sz="2000" kern="1200" dirty="0"/>
        </a:p>
      </dsp:txBody>
      <dsp:txXfrm>
        <a:off x="5572038" y="1010735"/>
        <a:ext cx="2410746" cy="1858021"/>
      </dsp:txXfrm>
    </dsp:sp>
    <dsp:sp modelId="{F7143B43-2C95-B74C-AB69-D2B71ED5F041}">
      <dsp:nvSpPr>
        <dsp:cNvPr id="0" name=""/>
        <dsp:cNvSpPr/>
      </dsp:nvSpPr>
      <dsp:spPr>
        <a:xfrm>
          <a:off x="8248762" y="420169"/>
          <a:ext cx="2410746" cy="576000"/>
        </a:xfrm>
        <a:prstGeom prst="rect">
          <a:avLst/>
        </a:prstGeom>
        <a:solidFill>
          <a:schemeClr val="accent4">
            <a:hueOff val="-6261299"/>
            <a:satOff val="43845"/>
            <a:lumOff val="10589"/>
            <a:alphaOff val="0"/>
          </a:schemeClr>
        </a:solidFill>
        <a:ln w="34925" cap="flat" cmpd="sng" algn="in">
          <a:solidFill>
            <a:schemeClr val="accent4">
              <a:hueOff val="-6261299"/>
              <a:satOff val="43845"/>
              <a:lumOff val="1058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i="0" kern="1200" baseline="0" dirty="0"/>
            <a:t>KJ</a:t>
          </a:r>
          <a:endParaRPr lang="en-US" sz="2000" kern="1200" dirty="0"/>
        </a:p>
      </dsp:txBody>
      <dsp:txXfrm>
        <a:off x="8248762" y="420169"/>
        <a:ext cx="2410746" cy="576000"/>
      </dsp:txXfrm>
    </dsp:sp>
    <dsp:sp modelId="{34356BCB-B2A8-0E44-84D3-A60B249A1C02}">
      <dsp:nvSpPr>
        <dsp:cNvPr id="0" name=""/>
        <dsp:cNvSpPr/>
      </dsp:nvSpPr>
      <dsp:spPr>
        <a:xfrm>
          <a:off x="8248762" y="996169"/>
          <a:ext cx="2410746" cy="1858021"/>
        </a:xfrm>
        <a:prstGeom prst="rect">
          <a:avLst/>
        </a:prstGeom>
        <a:solidFill>
          <a:schemeClr val="accent4">
            <a:tint val="40000"/>
            <a:alpha val="90000"/>
            <a:hueOff val="-6640158"/>
            <a:satOff val="47608"/>
            <a:lumOff val="4355"/>
            <a:alphaOff val="0"/>
          </a:schemeClr>
        </a:solidFill>
        <a:ln w="34925" cap="flat" cmpd="sng" algn="in">
          <a:solidFill>
            <a:schemeClr val="accent4">
              <a:tint val="40000"/>
              <a:alpha val="90000"/>
              <a:hueOff val="-6640158"/>
              <a:satOff val="47608"/>
              <a:lumOff val="435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i="0" kern="1200" baseline="0" dirty="0"/>
            <a:t>Debugging</a:t>
          </a:r>
          <a:endParaRPr lang="en-US" sz="2000" kern="1200" dirty="0"/>
        </a:p>
        <a:p>
          <a:pPr marL="228600" lvl="1" indent="-228600" algn="l" defTabSz="889000">
            <a:lnSpc>
              <a:spcPct val="90000"/>
            </a:lnSpc>
            <a:spcBef>
              <a:spcPct val="0"/>
            </a:spcBef>
            <a:spcAft>
              <a:spcPct val="15000"/>
            </a:spcAft>
            <a:buChar char="•"/>
          </a:pPr>
          <a:r>
            <a:rPr lang="en-US" sz="2000" i="0" kern="1200" baseline="0" dirty="0"/>
            <a:t>CSS styling</a:t>
          </a:r>
          <a:endParaRPr lang="en-US" sz="2000" kern="1200" dirty="0"/>
        </a:p>
      </dsp:txBody>
      <dsp:txXfrm>
        <a:off x="8248762" y="996169"/>
        <a:ext cx="2410746" cy="185802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FE6952-5499-3247-9F0B-57914B5B2B8A}">
      <dsp:nvSpPr>
        <dsp:cNvPr id="0" name=""/>
        <dsp:cNvSpPr/>
      </dsp:nvSpPr>
      <dsp:spPr>
        <a:xfrm>
          <a:off x="0" y="0"/>
          <a:ext cx="10555942" cy="1707777"/>
        </a:xfrm>
        <a:prstGeom prst="rect">
          <a:avLst/>
        </a:prstGeom>
        <a:solidFill>
          <a:schemeClr val="accent6">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696" tIns="234696" rIns="234696" bIns="234696" numCol="1" spcCol="1270" anchor="ctr" anchorCtr="0">
          <a:noAutofit/>
        </a:bodyPr>
        <a:lstStyle/>
        <a:p>
          <a:pPr marL="0" lvl="0" indent="0" algn="ctr" defTabSz="1466850">
            <a:lnSpc>
              <a:spcPct val="90000"/>
            </a:lnSpc>
            <a:spcBef>
              <a:spcPct val="0"/>
            </a:spcBef>
            <a:spcAft>
              <a:spcPct val="35000"/>
            </a:spcAft>
            <a:buNone/>
          </a:pPr>
          <a:r>
            <a:rPr lang="en-US" sz="3300" kern="1200" dirty="0"/>
            <a:t>GROUP EFFORT</a:t>
          </a:r>
        </a:p>
      </dsp:txBody>
      <dsp:txXfrm>
        <a:off x="0" y="0"/>
        <a:ext cx="10555942" cy="922199"/>
      </dsp:txXfrm>
    </dsp:sp>
    <dsp:sp modelId="{2F4322B6-5084-1B4D-9ED4-4C401FF726C6}">
      <dsp:nvSpPr>
        <dsp:cNvPr id="0" name=""/>
        <dsp:cNvSpPr/>
      </dsp:nvSpPr>
      <dsp:spPr>
        <a:xfrm>
          <a:off x="0" y="888044"/>
          <a:ext cx="10555942" cy="785577"/>
        </a:xfrm>
        <a:prstGeom prst="rect">
          <a:avLst/>
        </a:prstGeom>
        <a:solidFill>
          <a:schemeClr val="accent6">
            <a:alpha val="90000"/>
            <a:tint val="40000"/>
            <a:hueOff val="0"/>
            <a:satOff val="0"/>
            <a:lumOff val="0"/>
            <a:alphaOff val="0"/>
          </a:schemeClr>
        </a:solidFill>
        <a:ln w="34925" cap="flat" cmpd="sng" algn="in">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2024" tIns="34290" rIns="192024" bIns="34290" numCol="1" spcCol="1270" anchor="ctr" anchorCtr="0">
          <a:noAutofit/>
        </a:bodyPr>
        <a:lstStyle/>
        <a:p>
          <a:pPr marL="0" lvl="0" indent="0" algn="ctr" defTabSz="1200150">
            <a:lnSpc>
              <a:spcPct val="90000"/>
            </a:lnSpc>
            <a:spcBef>
              <a:spcPct val="0"/>
            </a:spcBef>
            <a:spcAft>
              <a:spcPct val="35000"/>
            </a:spcAft>
            <a:buNone/>
          </a:pPr>
          <a:r>
            <a:rPr lang="en-US" sz="2700" kern="1200" dirty="0" err="1"/>
            <a:t>Javascript</a:t>
          </a:r>
          <a:r>
            <a:rPr lang="en-US" sz="2700" kern="1200" dirty="0"/>
            <a:t>, converting to jQuery, fixing bugs, design concept, trouble shooting issues, GitHub merging</a:t>
          </a:r>
        </a:p>
      </dsp:txBody>
      <dsp:txXfrm>
        <a:off x="0" y="888044"/>
        <a:ext cx="10555942" cy="78557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70FE39-BDB4-8F44-BB45-7323286171A5}">
      <dsp:nvSpPr>
        <dsp:cNvPr id="0" name=""/>
        <dsp:cNvSpPr/>
      </dsp:nvSpPr>
      <dsp:spPr>
        <a:xfrm>
          <a:off x="2464" y="0"/>
          <a:ext cx="2582997" cy="4000500"/>
        </a:xfrm>
        <a:prstGeom prst="roundRect">
          <a:avLst>
            <a:gd name="adj" fmla="val 10000"/>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baseline="0" dirty="0"/>
            <a:t>Further randomization of movies</a:t>
          </a:r>
          <a:endParaRPr lang="en-US" sz="2000" kern="1200" dirty="0"/>
        </a:p>
      </dsp:txBody>
      <dsp:txXfrm>
        <a:off x="2464" y="1600200"/>
        <a:ext cx="2582997" cy="1600200"/>
      </dsp:txXfrm>
    </dsp:sp>
    <dsp:sp modelId="{DEB38C54-56F4-4047-A36D-15571FB2C903}">
      <dsp:nvSpPr>
        <dsp:cNvPr id="0" name=""/>
        <dsp:cNvSpPr/>
      </dsp:nvSpPr>
      <dsp:spPr>
        <a:xfrm>
          <a:off x="627879" y="240030"/>
          <a:ext cx="1332166" cy="1332166"/>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dsp:spPr>
      <dsp:style>
        <a:lnRef idx="0">
          <a:scrgbClr r="0" g="0" b="0"/>
        </a:lnRef>
        <a:fillRef idx="1">
          <a:scrgbClr r="0" g="0" b="0"/>
        </a:fillRef>
        <a:effectRef idx="2">
          <a:scrgbClr r="0" g="0" b="0"/>
        </a:effectRef>
        <a:fontRef idx="minor"/>
      </dsp:style>
    </dsp:sp>
    <dsp:sp modelId="{3EE26415-6357-4F44-833E-8964AC004FFF}">
      <dsp:nvSpPr>
        <dsp:cNvPr id="0" name=""/>
        <dsp:cNvSpPr/>
      </dsp:nvSpPr>
      <dsp:spPr>
        <a:xfrm>
          <a:off x="2662951" y="0"/>
          <a:ext cx="2582997" cy="4000500"/>
        </a:xfrm>
        <a:prstGeom prst="roundRect">
          <a:avLst>
            <a:gd name="adj" fmla="val 10000"/>
          </a:avLst>
        </a:prstGeom>
        <a:gradFill rotWithShape="0">
          <a:gsLst>
            <a:gs pos="0">
              <a:schemeClr val="accent3">
                <a:hueOff val="2431339"/>
                <a:satOff val="-7560"/>
                <a:lumOff val="1764"/>
                <a:alphaOff val="0"/>
                <a:tint val="94000"/>
                <a:satMod val="103000"/>
                <a:lumMod val="102000"/>
              </a:schemeClr>
            </a:gs>
            <a:gs pos="50000">
              <a:schemeClr val="accent3">
                <a:hueOff val="2431339"/>
                <a:satOff val="-7560"/>
                <a:lumOff val="1764"/>
                <a:alphaOff val="0"/>
                <a:shade val="100000"/>
                <a:satMod val="110000"/>
                <a:lumMod val="100000"/>
              </a:schemeClr>
            </a:gs>
            <a:gs pos="100000">
              <a:schemeClr val="accent3">
                <a:hueOff val="2431339"/>
                <a:satOff val="-7560"/>
                <a:lumOff val="1764"/>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baseline="0" dirty="0"/>
            <a:t>Expand to TV series</a:t>
          </a:r>
          <a:endParaRPr lang="en-US" sz="2000" kern="1200" dirty="0"/>
        </a:p>
      </dsp:txBody>
      <dsp:txXfrm>
        <a:off x="2662951" y="1600200"/>
        <a:ext cx="2582997" cy="1600200"/>
      </dsp:txXfrm>
    </dsp:sp>
    <dsp:sp modelId="{F78130EB-49A6-9640-B9A4-1DA1034004F1}">
      <dsp:nvSpPr>
        <dsp:cNvPr id="0" name=""/>
        <dsp:cNvSpPr/>
      </dsp:nvSpPr>
      <dsp:spPr>
        <a:xfrm>
          <a:off x="3288367" y="240030"/>
          <a:ext cx="1332166" cy="1332166"/>
        </a:xfrm>
        <a:prstGeom prst="ellipse">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a:effectLst/>
      </dsp:spPr>
      <dsp:style>
        <a:lnRef idx="0">
          <a:scrgbClr r="0" g="0" b="0"/>
        </a:lnRef>
        <a:fillRef idx="1">
          <a:scrgbClr r="0" g="0" b="0"/>
        </a:fillRef>
        <a:effectRef idx="2">
          <a:scrgbClr r="0" g="0" b="0"/>
        </a:effectRef>
        <a:fontRef idx="minor"/>
      </dsp:style>
    </dsp:sp>
    <dsp:sp modelId="{004585BF-E72B-9E46-A3C6-54165A23563F}">
      <dsp:nvSpPr>
        <dsp:cNvPr id="0" name=""/>
        <dsp:cNvSpPr/>
      </dsp:nvSpPr>
      <dsp:spPr>
        <a:xfrm>
          <a:off x="5323438" y="0"/>
          <a:ext cx="2582997" cy="4000500"/>
        </a:xfrm>
        <a:prstGeom prst="roundRect">
          <a:avLst>
            <a:gd name="adj" fmla="val 10000"/>
          </a:avLst>
        </a:prstGeom>
        <a:gradFill rotWithShape="0">
          <a:gsLst>
            <a:gs pos="0">
              <a:schemeClr val="accent3">
                <a:hueOff val="4862678"/>
                <a:satOff val="-15120"/>
                <a:lumOff val="3529"/>
                <a:alphaOff val="0"/>
                <a:tint val="94000"/>
                <a:satMod val="103000"/>
                <a:lumMod val="102000"/>
              </a:schemeClr>
            </a:gs>
            <a:gs pos="50000">
              <a:schemeClr val="accent3">
                <a:hueOff val="4862678"/>
                <a:satOff val="-15120"/>
                <a:lumOff val="3529"/>
                <a:alphaOff val="0"/>
                <a:shade val="100000"/>
                <a:satMod val="110000"/>
                <a:lumMod val="100000"/>
              </a:schemeClr>
            </a:gs>
            <a:gs pos="100000">
              <a:schemeClr val="accent3">
                <a:hueOff val="4862678"/>
                <a:satOff val="-15120"/>
                <a:lumOff val="3529"/>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baseline="0" dirty="0"/>
            <a:t>Advanced search options (multiple genres, multiple streaming services, rating, year)</a:t>
          </a:r>
          <a:endParaRPr lang="en-US" sz="2000" kern="1200" dirty="0"/>
        </a:p>
      </dsp:txBody>
      <dsp:txXfrm>
        <a:off x="5323438" y="1600200"/>
        <a:ext cx="2582997" cy="1600200"/>
      </dsp:txXfrm>
    </dsp:sp>
    <dsp:sp modelId="{F6B7B32C-8AF7-3B49-BCCC-FBC287308142}">
      <dsp:nvSpPr>
        <dsp:cNvPr id="0" name=""/>
        <dsp:cNvSpPr/>
      </dsp:nvSpPr>
      <dsp:spPr>
        <a:xfrm>
          <a:off x="5948854" y="240030"/>
          <a:ext cx="1332166" cy="1332166"/>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a:effectLst/>
      </dsp:spPr>
      <dsp:style>
        <a:lnRef idx="0">
          <a:scrgbClr r="0" g="0" b="0"/>
        </a:lnRef>
        <a:fillRef idx="1">
          <a:scrgbClr r="0" g="0" b="0"/>
        </a:fillRef>
        <a:effectRef idx="2">
          <a:scrgbClr r="0" g="0" b="0"/>
        </a:effectRef>
        <a:fontRef idx="minor"/>
      </dsp:style>
    </dsp:sp>
    <dsp:sp modelId="{D3D8C80E-844D-514E-9C5B-16FE215B75D8}">
      <dsp:nvSpPr>
        <dsp:cNvPr id="0" name=""/>
        <dsp:cNvSpPr/>
      </dsp:nvSpPr>
      <dsp:spPr>
        <a:xfrm>
          <a:off x="7983926" y="0"/>
          <a:ext cx="2582997" cy="4000500"/>
        </a:xfrm>
        <a:prstGeom prst="roundRect">
          <a:avLst>
            <a:gd name="adj" fmla="val 10000"/>
          </a:avLst>
        </a:prstGeom>
        <a:gradFill rotWithShape="0">
          <a:gsLst>
            <a:gs pos="0">
              <a:schemeClr val="accent3">
                <a:hueOff val="7294017"/>
                <a:satOff val="-22680"/>
                <a:lumOff val="5293"/>
                <a:alphaOff val="0"/>
                <a:tint val="94000"/>
                <a:satMod val="103000"/>
                <a:lumMod val="102000"/>
              </a:schemeClr>
            </a:gs>
            <a:gs pos="50000">
              <a:schemeClr val="accent3">
                <a:hueOff val="7294017"/>
                <a:satOff val="-22680"/>
                <a:lumOff val="5293"/>
                <a:alphaOff val="0"/>
                <a:shade val="100000"/>
                <a:satMod val="110000"/>
                <a:lumMod val="100000"/>
              </a:schemeClr>
            </a:gs>
            <a:gs pos="100000">
              <a:schemeClr val="accent3">
                <a:hueOff val="7294017"/>
                <a:satOff val="-22680"/>
                <a:lumOff val="5293"/>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baseline="0" dirty="0"/>
            <a:t>Include assessment on main page of search history and most popular genre by users</a:t>
          </a:r>
          <a:endParaRPr lang="en-US" sz="2000" kern="1200" dirty="0"/>
        </a:p>
      </dsp:txBody>
      <dsp:txXfrm>
        <a:off x="7983926" y="1600200"/>
        <a:ext cx="2582997" cy="1600200"/>
      </dsp:txXfrm>
    </dsp:sp>
    <dsp:sp modelId="{D5E15CCD-FB2B-0743-A3FF-0CF55F6E7775}">
      <dsp:nvSpPr>
        <dsp:cNvPr id="0" name=""/>
        <dsp:cNvSpPr/>
      </dsp:nvSpPr>
      <dsp:spPr>
        <a:xfrm>
          <a:off x="8609341" y="240030"/>
          <a:ext cx="1332166" cy="1332166"/>
        </a:xfrm>
        <a:prstGeom prst="ellipse">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a:effectLst/>
      </dsp:spPr>
      <dsp:style>
        <a:lnRef idx="0">
          <a:scrgbClr r="0" g="0" b="0"/>
        </a:lnRef>
        <a:fillRef idx="1">
          <a:scrgbClr r="0" g="0" b="0"/>
        </a:fillRef>
        <a:effectRef idx="2">
          <a:scrgbClr r="0" g="0" b="0"/>
        </a:effectRef>
        <a:fontRef idx="minor"/>
      </dsp:style>
    </dsp:sp>
    <dsp:sp modelId="{C8A412E4-0230-664D-9B36-AAD35CF98FF3}">
      <dsp:nvSpPr>
        <dsp:cNvPr id="0" name=""/>
        <dsp:cNvSpPr/>
      </dsp:nvSpPr>
      <dsp:spPr>
        <a:xfrm>
          <a:off x="422775" y="3200400"/>
          <a:ext cx="9723836" cy="600075"/>
        </a:xfrm>
        <a:prstGeom prst="leftRightArrow">
          <a:avLst/>
        </a:prstGeom>
        <a:gradFill rotWithShape="0">
          <a:gsLst>
            <a:gs pos="0">
              <a:schemeClr val="accent3">
                <a:tint val="40000"/>
                <a:hueOff val="0"/>
                <a:satOff val="0"/>
                <a:lumOff val="0"/>
                <a:alphaOff val="0"/>
                <a:tint val="94000"/>
                <a:satMod val="103000"/>
                <a:lumMod val="102000"/>
              </a:schemeClr>
            </a:gs>
            <a:gs pos="50000">
              <a:schemeClr val="accent3">
                <a:tint val="40000"/>
                <a:hueOff val="0"/>
                <a:satOff val="0"/>
                <a:lumOff val="0"/>
                <a:alphaOff val="0"/>
                <a:shade val="100000"/>
                <a:satMod val="110000"/>
                <a:lumMod val="100000"/>
              </a:schemeClr>
            </a:gs>
            <a:gs pos="100000">
              <a:schemeClr val="accent3">
                <a:tint val="40000"/>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C071CF-38AB-48AC-878F-23B60BAE8F4C}">
      <dsp:nvSpPr>
        <dsp:cNvPr id="0" name=""/>
        <dsp:cNvSpPr/>
      </dsp:nvSpPr>
      <dsp:spPr>
        <a:xfrm>
          <a:off x="1592841" y="250473"/>
          <a:ext cx="1512000" cy="1512000"/>
        </a:xfrm>
        <a:prstGeom prst="rect">
          <a:avLst/>
        </a:prstGeom>
        <a:blipFill>
          <a:blip xmlns:r="http://schemas.openxmlformats.org/officeDocument/2006/relationships" r:embed="rId1">
            <a:extLst>
              <a:ext uri="{837473B0-CC2E-450A-ABE3-18F120FF3D39}">
                <a1611:picAttrSrcUrl xmlns:a1611="http://schemas.microsoft.com/office/drawing/2016/11/main" r:id="rId2"/>
              </a:ext>
            </a:extLst>
          </a:blip>
          <a:srcRect/>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B7EC2ECD-1F76-4BCC-BE0E-4E6693BB7BAC}">
      <dsp:nvSpPr>
        <dsp:cNvPr id="0" name=""/>
        <dsp:cNvSpPr/>
      </dsp:nvSpPr>
      <dsp:spPr>
        <a:xfrm>
          <a:off x="275028" y="1931804"/>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kern="1200" dirty="0"/>
            <a:t>Deployed Application</a:t>
          </a:r>
        </a:p>
      </dsp:txBody>
      <dsp:txXfrm>
        <a:off x="275028" y="1931804"/>
        <a:ext cx="4320000" cy="648000"/>
      </dsp:txXfrm>
    </dsp:sp>
    <dsp:sp modelId="{FCCE0534-80BC-4585-824A-185509005499}">
      <dsp:nvSpPr>
        <dsp:cNvPr id="0" name=""/>
        <dsp:cNvSpPr/>
      </dsp:nvSpPr>
      <dsp:spPr>
        <a:xfrm>
          <a:off x="275028" y="2639799"/>
          <a:ext cx="4320000" cy="6507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pPr>
          <a:r>
            <a:rPr lang="en-US" sz="2200" b="0" u="none" kern="1200" baseline="0" dirty="0">
              <a:hlinkClick xmlns:r="http://schemas.openxmlformats.org/officeDocument/2006/relationships" r:id="rId3">
                <a:extLst>
                  <a:ext uri="{A12FA001-AC4F-418D-AE19-62706E023703}">
                    <ahyp:hlinkClr xmlns:ahyp="http://schemas.microsoft.com/office/drawing/2018/hyperlinkcolor" val="tx"/>
                  </a:ext>
                </a:extLst>
              </a:hlinkClick>
            </a:rPr>
            <a:t>https://github.com/Logan-Bonnesen/Movie-Roulette</a:t>
          </a:r>
          <a:endParaRPr lang="en-US" sz="2200" b="0" u="none" kern="1200" dirty="0"/>
        </a:p>
      </dsp:txBody>
      <dsp:txXfrm>
        <a:off x="275028" y="2639799"/>
        <a:ext cx="4320000" cy="650786"/>
      </dsp:txXfrm>
    </dsp:sp>
    <dsp:sp modelId="{018CF854-0677-45A0-8BDB-CA4A1F5AC38C}">
      <dsp:nvSpPr>
        <dsp:cNvPr id="0" name=""/>
        <dsp:cNvSpPr/>
      </dsp:nvSpPr>
      <dsp:spPr>
        <a:xfrm>
          <a:off x="6709182" y="290813"/>
          <a:ext cx="1512000" cy="1512000"/>
        </a:xfrm>
        <a:prstGeom prst="rect">
          <a:avLst/>
        </a:prstGeom>
        <a:blipFill>
          <a:blip xmlns:r="http://schemas.openxmlformats.org/officeDocument/2006/relationships" r:embed="rId4">
            <a:extLst>
              <a:ext uri="{837473B0-CC2E-450A-ABE3-18F120FF3D39}">
                <a1611:picAttrSrcUrl xmlns:a1611="http://schemas.microsoft.com/office/drawing/2016/11/main" r:id="rId5"/>
              </a:ext>
            </a:extLst>
          </a:blip>
          <a:srcRect/>
          <a:stretch>
            <a:fillRect t="-15000" b="-15000"/>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8BFC90EB-43C8-4AFD-BE0F-C979883572A4}">
      <dsp:nvSpPr>
        <dsp:cNvPr id="0" name=""/>
        <dsp:cNvSpPr/>
      </dsp:nvSpPr>
      <dsp:spPr>
        <a:xfrm>
          <a:off x="5351028" y="1931804"/>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kern="1200"/>
            <a:t>GitHub Repository</a:t>
          </a:r>
        </a:p>
      </dsp:txBody>
      <dsp:txXfrm>
        <a:off x="5351028" y="1931804"/>
        <a:ext cx="4320000" cy="648000"/>
      </dsp:txXfrm>
    </dsp:sp>
    <dsp:sp modelId="{2A359583-4EF2-43F3-9E04-BD2243D08C14}">
      <dsp:nvSpPr>
        <dsp:cNvPr id="0" name=""/>
        <dsp:cNvSpPr/>
      </dsp:nvSpPr>
      <dsp:spPr>
        <a:xfrm>
          <a:off x="5351028" y="2639799"/>
          <a:ext cx="4320000" cy="6507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pPr>
          <a:r>
            <a:rPr lang="en-US" sz="2200" kern="1200" baseline="0" dirty="0">
              <a:hlinkClick xmlns:r="http://schemas.openxmlformats.org/officeDocument/2006/relationships" r:id="rId6">
                <a:extLst>
                  <a:ext uri="{A12FA001-AC4F-418D-AE19-62706E023703}">
                    <ahyp:hlinkClr xmlns:ahyp="http://schemas.microsoft.com/office/drawing/2018/hyperlinkcolor" val="tx"/>
                  </a:ext>
                </a:extLst>
              </a:hlinkClick>
            </a:rPr>
            <a:t>https://logan-bonnesen.github.io/Movie-Roulette</a:t>
          </a:r>
          <a:endParaRPr lang="en-US" sz="2200" kern="1200" dirty="0"/>
        </a:p>
      </dsp:txBody>
      <dsp:txXfrm>
        <a:off x="5351028" y="2639799"/>
        <a:ext cx="4320000" cy="65078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4320FE-7000-7F4B-916D-B802D156E3B6}" type="datetimeFigureOut">
              <a:rPr lang="en-US" smtClean="0"/>
              <a:t>12/30/21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B699A3-E139-A341-8B17-A2C94C3BDDE9}" type="slidenum">
              <a:rPr lang="en-US" smtClean="0"/>
              <a:t>‹#›</a:t>
            </a:fld>
            <a:endParaRPr lang="en-US"/>
          </a:p>
        </p:txBody>
      </p:sp>
    </p:spTree>
    <p:extLst>
      <p:ext uri="{BB962C8B-B14F-4D97-AF65-F5344CB8AC3E}">
        <p14:creationId xmlns:p14="http://schemas.microsoft.com/office/powerpoint/2010/main" val="3306579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B699A3-E139-A341-8B17-A2C94C3BDDE9}" type="slidenum">
              <a:rPr lang="en-US" smtClean="0"/>
              <a:t>2</a:t>
            </a:fld>
            <a:endParaRPr lang="en-US"/>
          </a:p>
        </p:txBody>
      </p:sp>
    </p:spTree>
    <p:extLst>
      <p:ext uri="{BB962C8B-B14F-4D97-AF65-F5344CB8AC3E}">
        <p14:creationId xmlns:p14="http://schemas.microsoft.com/office/powerpoint/2010/main" val="31249238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B699A3-E139-A341-8B17-A2C94C3BDDE9}" type="slidenum">
              <a:rPr lang="en-US" smtClean="0"/>
              <a:t>4</a:t>
            </a:fld>
            <a:endParaRPr lang="en-US"/>
          </a:p>
        </p:txBody>
      </p:sp>
    </p:spTree>
    <p:extLst>
      <p:ext uri="{BB962C8B-B14F-4D97-AF65-F5344CB8AC3E}">
        <p14:creationId xmlns:p14="http://schemas.microsoft.com/office/powerpoint/2010/main" val="3318991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Group effort: </a:t>
            </a:r>
            <a:r>
              <a:rPr lang="en-US" i="0" dirty="0" err="1"/>
              <a:t>Javascript</a:t>
            </a:r>
            <a:r>
              <a:rPr lang="en-US" i="0" dirty="0"/>
              <a:t>, fixing bugs, design concept, trouble shoot issues</a:t>
            </a:r>
            <a:endParaRPr lang="en-US" dirty="0"/>
          </a:p>
          <a:p>
            <a:endParaRPr lang="en-US" dirty="0"/>
          </a:p>
        </p:txBody>
      </p:sp>
      <p:sp>
        <p:nvSpPr>
          <p:cNvPr id="4" name="Slide Number Placeholder 3"/>
          <p:cNvSpPr>
            <a:spLocks noGrp="1"/>
          </p:cNvSpPr>
          <p:nvPr>
            <p:ph type="sldNum" sz="quarter" idx="5"/>
          </p:nvPr>
        </p:nvSpPr>
        <p:spPr/>
        <p:txBody>
          <a:bodyPr/>
          <a:lstStyle/>
          <a:p>
            <a:fld id="{81B699A3-E139-A341-8B17-A2C94C3BDDE9}" type="slidenum">
              <a:rPr lang="en-US" smtClean="0"/>
              <a:t>5</a:t>
            </a:fld>
            <a:endParaRPr lang="en-US"/>
          </a:p>
        </p:txBody>
      </p:sp>
    </p:spTree>
    <p:extLst>
      <p:ext uri="{BB962C8B-B14F-4D97-AF65-F5344CB8AC3E}">
        <p14:creationId xmlns:p14="http://schemas.microsoft.com/office/powerpoint/2010/main" val="2857439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B699A3-E139-A341-8B17-A2C94C3BDDE9}" type="slidenum">
              <a:rPr lang="en-US" smtClean="0"/>
              <a:t>6</a:t>
            </a:fld>
            <a:endParaRPr lang="en-US"/>
          </a:p>
        </p:txBody>
      </p:sp>
    </p:spTree>
    <p:extLst>
      <p:ext uri="{BB962C8B-B14F-4D97-AF65-F5344CB8AC3E}">
        <p14:creationId xmlns:p14="http://schemas.microsoft.com/office/powerpoint/2010/main" val="24560042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B699A3-E139-A341-8B17-A2C94C3BDDE9}" type="slidenum">
              <a:rPr lang="en-US" smtClean="0"/>
              <a:t>7</a:t>
            </a:fld>
            <a:endParaRPr lang="en-US"/>
          </a:p>
        </p:txBody>
      </p:sp>
    </p:spTree>
    <p:extLst>
      <p:ext uri="{BB962C8B-B14F-4D97-AF65-F5344CB8AC3E}">
        <p14:creationId xmlns:p14="http://schemas.microsoft.com/office/powerpoint/2010/main" val="15249464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B699A3-E139-A341-8B17-A2C94C3BDDE9}" type="slidenum">
              <a:rPr lang="en-US" smtClean="0"/>
              <a:t>8</a:t>
            </a:fld>
            <a:endParaRPr lang="en-US"/>
          </a:p>
        </p:txBody>
      </p:sp>
    </p:spTree>
    <p:extLst>
      <p:ext uri="{BB962C8B-B14F-4D97-AF65-F5344CB8AC3E}">
        <p14:creationId xmlns:p14="http://schemas.microsoft.com/office/powerpoint/2010/main" val="7251813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B699A3-E139-A341-8B17-A2C94C3BDDE9}" type="slidenum">
              <a:rPr lang="en-US" smtClean="0"/>
              <a:t>9</a:t>
            </a:fld>
            <a:endParaRPr lang="en-US"/>
          </a:p>
        </p:txBody>
      </p:sp>
    </p:spTree>
    <p:extLst>
      <p:ext uri="{BB962C8B-B14F-4D97-AF65-F5344CB8AC3E}">
        <p14:creationId xmlns:p14="http://schemas.microsoft.com/office/powerpoint/2010/main" val="1390834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smtClean="0"/>
              <a:pPr/>
              <a:t>12/28/21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smtClean="0"/>
              <a:pPr/>
              <a:t>‹#›</a:t>
            </a:fld>
            <a:endParaRPr lang="en-US" dirty="0"/>
          </a:p>
        </p:txBody>
      </p:sp>
      <p:grpSp>
        <p:nvGrpSpPr>
          <p:cNvPr id="9" name="Group 8"/>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630615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12/28/21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975120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12/28/21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788237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12/28/21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725264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smtClean="0"/>
              <a:pPr/>
              <a:t>12/28/21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extLst>
      <p:ext uri="{BB962C8B-B14F-4D97-AF65-F5344CB8AC3E}">
        <p14:creationId xmlns:p14="http://schemas.microsoft.com/office/powerpoint/2010/main" val="226510175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12/28/21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227235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12/28/21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078948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12/28/21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958530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12/28/21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283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12/28/21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12639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12/28/21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48194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smtClean="0"/>
              <a:pPr/>
              <a:t>12/28/21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7782907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logan-bonnesen.github.io/Movie-Roulette/"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55832-2977-924A-BC35-D459797F97A5}"/>
              </a:ext>
            </a:extLst>
          </p:cNvPr>
          <p:cNvSpPr>
            <a:spLocks noGrp="1"/>
          </p:cNvSpPr>
          <p:nvPr>
            <p:ph type="ctrTitle"/>
          </p:nvPr>
        </p:nvSpPr>
        <p:spPr/>
        <p:txBody>
          <a:bodyPr/>
          <a:lstStyle/>
          <a:p>
            <a:r>
              <a:rPr lang="en-US" dirty="0"/>
              <a:t>Movie roulette</a:t>
            </a:r>
          </a:p>
        </p:txBody>
      </p:sp>
      <p:sp>
        <p:nvSpPr>
          <p:cNvPr id="3" name="Subtitle 2">
            <a:extLst>
              <a:ext uri="{FF2B5EF4-FFF2-40B4-BE49-F238E27FC236}">
                <a16:creationId xmlns:a16="http://schemas.microsoft.com/office/drawing/2014/main" id="{2076CE2C-ED52-7442-80E7-52FC44CFAE13}"/>
              </a:ext>
            </a:extLst>
          </p:cNvPr>
          <p:cNvSpPr>
            <a:spLocks noGrp="1"/>
          </p:cNvSpPr>
          <p:nvPr>
            <p:ph type="subTitle" idx="1"/>
          </p:nvPr>
        </p:nvSpPr>
        <p:spPr/>
        <p:txBody>
          <a:bodyPr>
            <a:normAutofit fontScale="92500" lnSpcReduction="10000"/>
          </a:bodyPr>
          <a:lstStyle/>
          <a:p>
            <a:r>
              <a:rPr lang="en-US" dirty="0"/>
              <a:t>University of Arizona Coding Bootcamp</a:t>
            </a:r>
          </a:p>
          <a:p>
            <a:r>
              <a:rPr lang="en-US" dirty="0"/>
              <a:t>Tom, Logan, KJ, Emily</a:t>
            </a:r>
          </a:p>
          <a:p>
            <a:r>
              <a:rPr lang="en-US" dirty="0"/>
              <a:t>January 3, 2022</a:t>
            </a:r>
          </a:p>
        </p:txBody>
      </p:sp>
    </p:spTree>
    <p:extLst>
      <p:ext uri="{BB962C8B-B14F-4D97-AF65-F5344CB8AC3E}">
        <p14:creationId xmlns:p14="http://schemas.microsoft.com/office/powerpoint/2010/main" val="4155494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B07103F4-AFE6-4DC5-8934-DA3F40003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Rectangle 34">
            <a:extLst>
              <a:ext uri="{FF2B5EF4-FFF2-40B4-BE49-F238E27FC236}">
                <a16:creationId xmlns:a16="http://schemas.microsoft.com/office/drawing/2014/main" id="{1137A68B-1C01-4B21-8F62-9F127D1709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112177B-6F73-B544-93F3-6E10534F7BEC}"/>
              </a:ext>
            </a:extLst>
          </p:cNvPr>
          <p:cNvSpPr>
            <a:spLocks noGrp="1"/>
          </p:cNvSpPr>
          <p:nvPr>
            <p:ph type="title"/>
          </p:nvPr>
        </p:nvSpPr>
        <p:spPr>
          <a:xfrm>
            <a:off x="640081" y="631373"/>
            <a:ext cx="4018839" cy="2035628"/>
          </a:xfrm>
        </p:spPr>
        <p:txBody>
          <a:bodyPr vert="horz" lIns="91440" tIns="45720" rIns="91440" bIns="45720" rtlCol="0" anchor="t">
            <a:normAutofit/>
          </a:bodyPr>
          <a:lstStyle/>
          <a:p>
            <a:pPr algn="ctr">
              <a:lnSpc>
                <a:spcPct val="89000"/>
              </a:lnSpc>
            </a:pPr>
            <a:r>
              <a:rPr lang="en-US" sz="4400" dirty="0"/>
              <a:t>Not sure what to watch?</a:t>
            </a:r>
          </a:p>
        </p:txBody>
      </p:sp>
      <p:sp>
        <p:nvSpPr>
          <p:cNvPr id="4" name="Text Placeholder 3">
            <a:extLst>
              <a:ext uri="{FF2B5EF4-FFF2-40B4-BE49-F238E27FC236}">
                <a16:creationId xmlns:a16="http://schemas.microsoft.com/office/drawing/2014/main" id="{0BCD542A-63CC-C04F-85EB-B4409A0B9E35}"/>
              </a:ext>
            </a:extLst>
          </p:cNvPr>
          <p:cNvSpPr>
            <a:spLocks noGrp="1"/>
          </p:cNvSpPr>
          <p:nvPr>
            <p:ph type="body" sz="half" idx="2"/>
          </p:nvPr>
        </p:nvSpPr>
        <p:spPr>
          <a:xfrm>
            <a:off x="121307" y="2295414"/>
            <a:ext cx="5056385" cy="4092653"/>
          </a:xfrm>
          <a:solidFill>
            <a:schemeClr val="bg2"/>
          </a:solidFill>
          <a:ln w="28575">
            <a:solidFill>
              <a:schemeClr val="tx2"/>
            </a:solidFill>
            <a:prstDash val="sysDot"/>
          </a:ln>
        </p:spPr>
        <p:txBody>
          <a:bodyPr vert="horz" lIns="91440" tIns="45720" rIns="91440" bIns="45720" rtlCol="0">
            <a:normAutofit lnSpcReduction="10000"/>
          </a:bodyPr>
          <a:lstStyle/>
          <a:p>
            <a:pPr marL="384048" indent="-384048">
              <a:lnSpc>
                <a:spcPct val="94000"/>
              </a:lnSpc>
              <a:spcAft>
                <a:spcPts val="200"/>
              </a:spcAft>
            </a:pPr>
            <a:r>
              <a:rPr lang="en-US" sz="1500" b="1" dirty="0"/>
              <a:t>User Story:</a:t>
            </a:r>
          </a:p>
          <a:p>
            <a:pPr marL="384048" indent="-384048">
              <a:lnSpc>
                <a:spcPct val="94000"/>
              </a:lnSpc>
              <a:spcAft>
                <a:spcPts val="200"/>
              </a:spcAft>
            </a:pPr>
            <a:r>
              <a:rPr lang="en-US" dirty="0"/>
              <a:t>AS A subscriber of a streaming service</a:t>
            </a:r>
          </a:p>
          <a:p>
            <a:pPr marL="384048" indent="-384048">
              <a:lnSpc>
                <a:spcPct val="94000"/>
              </a:lnSpc>
              <a:spcAft>
                <a:spcPts val="200"/>
              </a:spcAft>
            </a:pPr>
            <a:endParaRPr lang="en-US" sz="1400" dirty="0"/>
          </a:p>
          <a:p>
            <a:pPr marL="384048" indent="-384048">
              <a:lnSpc>
                <a:spcPct val="94000"/>
              </a:lnSpc>
              <a:spcAft>
                <a:spcPts val="200"/>
              </a:spcAft>
            </a:pPr>
            <a:r>
              <a:rPr lang="en-US" dirty="0"/>
              <a:t>I WANT to see randomized movie options</a:t>
            </a:r>
            <a:endParaRPr lang="en-US" sz="1400" dirty="0"/>
          </a:p>
          <a:p>
            <a:pPr marL="384048" indent="-384048">
              <a:lnSpc>
                <a:spcPct val="94000"/>
              </a:lnSpc>
              <a:spcAft>
                <a:spcPts val="200"/>
              </a:spcAft>
            </a:pPr>
            <a:r>
              <a:rPr lang="en-US" dirty="0"/>
              <a:t>SO THAT I can spend more time watching and less time</a:t>
            </a:r>
          </a:p>
          <a:p>
            <a:pPr marL="384048" indent="-384048">
              <a:lnSpc>
                <a:spcPct val="94000"/>
              </a:lnSpc>
              <a:spcAft>
                <a:spcPts val="200"/>
              </a:spcAft>
            </a:pPr>
            <a:r>
              <a:rPr lang="en-US" dirty="0"/>
              <a:t>searching</a:t>
            </a:r>
          </a:p>
          <a:p>
            <a:pPr marL="384048" indent="-384048">
              <a:lnSpc>
                <a:spcPct val="94000"/>
              </a:lnSpc>
              <a:spcAft>
                <a:spcPts val="200"/>
              </a:spcAft>
            </a:pPr>
            <a:endParaRPr lang="en-US" sz="1500" dirty="0"/>
          </a:p>
          <a:p>
            <a:pPr marL="384048" indent="-384048">
              <a:lnSpc>
                <a:spcPct val="94000"/>
              </a:lnSpc>
              <a:spcAft>
                <a:spcPts val="200"/>
              </a:spcAft>
            </a:pPr>
            <a:r>
              <a:rPr lang="en-US" sz="1500" b="1" dirty="0"/>
              <a:t>Acceptance Criteria: </a:t>
            </a:r>
          </a:p>
          <a:p>
            <a:pPr marL="384048" indent="-384048">
              <a:lnSpc>
                <a:spcPct val="94000"/>
              </a:lnSpc>
              <a:spcAft>
                <a:spcPts val="200"/>
              </a:spcAft>
            </a:pPr>
            <a:r>
              <a:rPr lang="en-US" dirty="0"/>
              <a:t>GIVEN I am using a subscription streaming service</a:t>
            </a:r>
            <a:endParaRPr lang="en-US" sz="1400" dirty="0"/>
          </a:p>
          <a:p>
            <a:pPr marL="384048" indent="-384048">
              <a:lnSpc>
                <a:spcPct val="94000"/>
              </a:lnSpc>
              <a:spcAft>
                <a:spcPts val="200"/>
              </a:spcAft>
            </a:pPr>
            <a:endParaRPr lang="en-US" dirty="0"/>
          </a:p>
          <a:p>
            <a:pPr marL="384048" indent="-384048">
              <a:lnSpc>
                <a:spcPct val="94000"/>
              </a:lnSpc>
              <a:spcAft>
                <a:spcPts val="200"/>
              </a:spcAft>
            </a:pPr>
            <a:r>
              <a:rPr lang="en-US" dirty="0"/>
              <a:t>WHEN I search by streaming service and genre</a:t>
            </a:r>
            <a:endParaRPr lang="en-US" sz="1400" dirty="0"/>
          </a:p>
          <a:p>
            <a:pPr marL="384048" indent="-384048">
              <a:lnSpc>
                <a:spcPct val="94000"/>
              </a:lnSpc>
              <a:spcAft>
                <a:spcPts val="200"/>
              </a:spcAft>
            </a:pPr>
            <a:r>
              <a:rPr lang="en-US" dirty="0"/>
              <a:t>THEN I am presented with random movie options in that</a:t>
            </a:r>
          </a:p>
          <a:p>
            <a:pPr marL="384048" indent="-384048">
              <a:lnSpc>
                <a:spcPct val="94000"/>
              </a:lnSpc>
              <a:spcAft>
                <a:spcPts val="200"/>
              </a:spcAft>
            </a:pPr>
            <a:r>
              <a:rPr lang="en-US" dirty="0"/>
              <a:t>genre available on that service</a:t>
            </a:r>
            <a:endParaRPr lang="en-US" sz="1400" dirty="0"/>
          </a:p>
          <a:p>
            <a:pPr marL="384048" indent="-384048">
              <a:lnSpc>
                <a:spcPct val="94000"/>
              </a:lnSpc>
              <a:spcAft>
                <a:spcPts val="200"/>
              </a:spcAft>
            </a:pPr>
            <a:endParaRPr lang="en-US" dirty="0"/>
          </a:p>
          <a:p>
            <a:pPr marL="384048" indent="-384048">
              <a:lnSpc>
                <a:spcPct val="94000"/>
              </a:lnSpc>
              <a:spcAft>
                <a:spcPts val="200"/>
              </a:spcAft>
            </a:pPr>
            <a:r>
              <a:rPr lang="en-US" dirty="0"/>
              <a:t>WHEN I click on the movie poster</a:t>
            </a:r>
            <a:endParaRPr lang="en-US" sz="1400" dirty="0"/>
          </a:p>
          <a:p>
            <a:pPr marL="384048" indent="-384048">
              <a:lnSpc>
                <a:spcPct val="94000"/>
              </a:lnSpc>
              <a:spcAft>
                <a:spcPts val="200"/>
              </a:spcAft>
            </a:pPr>
            <a:r>
              <a:rPr lang="en-US" dirty="0"/>
              <a:t>THEN I am presented with the movie titles,</a:t>
            </a:r>
          </a:p>
          <a:p>
            <a:pPr marL="384048" indent="-384048">
              <a:lnSpc>
                <a:spcPct val="94000"/>
              </a:lnSpc>
              <a:spcAft>
                <a:spcPts val="200"/>
              </a:spcAft>
            </a:pPr>
            <a:r>
              <a:rPr lang="en-US" dirty="0"/>
              <a:t>release dates, runtimes, IMDb ratings, and </a:t>
            </a:r>
            <a:r>
              <a:rPr lang="en-US" sz="1500" dirty="0"/>
              <a:t>plots</a:t>
            </a:r>
          </a:p>
        </p:txBody>
      </p:sp>
      <p:sp>
        <p:nvSpPr>
          <p:cNvPr id="37" name="Rectangle 36">
            <a:extLst>
              <a:ext uri="{FF2B5EF4-FFF2-40B4-BE49-F238E27FC236}">
                <a16:creationId xmlns:a16="http://schemas.microsoft.com/office/drawing/2014/main" id="{87BCBE98-69EA-40E7-B937-FCA553A58D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7" name="Picture 16" descr="A picture containing text&#10;&#10;Description automatically generated">
            <a:extLst>
              <a:ext uri="{FF2B5EF4-FFF2-40B4-BE49-F238E27FC236}">
                <a16:creationId xmlns:a16="http://schemas.microsoft.com/office/drawing/2014/main" id="{BBDAB98D-5F02-A149-8A20-F41030357057}"/>
              </a:ext>
            </a:extLst>
          </p:cNvPr>
          <p:cNvPicPr>
            <a:picLocks noChangeAspect="1"/>
          </p:cNvPicPr>
          <p:nvPr/>
        </p:nvPicPr>
        <p:blipFill>
          <a:blip r:embed="rId3"/>
          <a:stretch>
            <a:fillRect/>
          </a:stretch>
        </p:blipFill>
        <p:spPr>
          <a:xfrm>
            <a:off x="6167683" y="1643129"/>
            <a:ext cx="5384074" cy="3580409"/>
          </a:xfrm>
          <a:prstGeom prst="rect">
            <a:avLst/>
          </a:prstGeom>
        </p:spPr>
      </p:pic>
    </p:spTree>
    <p:extLst>
      <p:ext uri="{BB962C8B-B14F-4D97-AF65-F5344CB8AC3E}">
        <p14:creationId xmlns:p14="http://schemas.microsoft.com/office/powerpoint/2010/main" val="3845967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812C54-7AEF-4ABB-826E-221F51CB0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0EBA0D-BA14-1843-8AAC-5351B0668E40}"/>
              </a:ext>
            </a:extLst>
          </p:cNvPr>
          <p:cNvSpPr>
            <a:spLocks noGrp="1"/>
          </p:cNvSpPr>
          <p:nvPr>
            <p:ph type="title"/>
          </p:nvPr>
        </p:nvSpPr>
        <p:spPr>
          <a:xfrm>
            <a:off x="3363864" y="685800"/>
            <a:ext cx="7705164" cy="1485900"/>
          </a:xfrm>
        </p:spPr>
        <p:txBody>
          <a:bodyPr>
            <a:normAutofit/>
          </a:bodyPr>
          <a:lstStyle/>
          <a:p>
            <a:pPr algn="ctr"/>
            <a:r>
              <a:rPr lang="en-US" dirty="0"/>
              <a:t>Concept</a:t>
            </a:r>
          </a:p>
        </p:txBody>
      </p:sp>
      <p:sp>
        <p:nvSpPr>
          <p:cNvPr id="10" name="Rectangle 9">
            <a:extLst>
              <a:ext uri="{FF2B5EF4-FFF2-40B4-BE49-F238E27FC236}">
                <a16:creationId xmlns:a16="http://schemas.microsoft.com/office/drawing/2014/main" id="{891F40E4-8A76-44CF-91EC-9073673526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6"/>
            <a:ext cx="304441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72171013-D973-4187-9CF2-EE098EEF81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81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4" name="Content Placeholder 3">
            <a:extLst>
              <a:ext uri="{FF2B5EF4-FFF2-40B4-BE49-F238E27FC236}">
                <a16:creationId xmlns:a16="http://schemas.microsoft.com/office/drawing/2014/main" id="{A7D64DE8-0C3D-8648-8729-62B628A939BB}"/>
              </a:ext>
            </a:extLst>
          </p:cNvPr>
          <p:cNvGraphicFramePr>
            <a:graphicFrameLocks noGrp="1"/>
          </p:cNvGraphicFramePr>
          <p:nvPr>
            <p:ph idx="1"/>
            <p:extLst>
              <p:ext uri="{D42A27DB-BD31-4B8C-83A1-F6EECF244321}">
                <p14:modId xmlns:p14="http://schemas.microsoft.com/office/powerpoint/2010/main" val="2133570757"/>
              </p:ext>
            </p:extLst>
          </p:nvPr>
        </p:nvGraphicFramePr>
        <p:xfrm>
          <a:off x="3363863" y="1606378"/>
          <a:ext cx="8350341" cy="43804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16923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812C54-7AEF-4ABB-826E-221F51CB0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0EBA0D-BA14-1843-8AAC-5351B0668E40}"/>
              </a:ext>
            </a:extLst>
          </p:cNvPr>
          <p:cNvSpPr>
            <a:spLocks noGrp="1"/>
          </p:cNvSpPr>
          <p:nvPr>
            <p:ph type="title"/>
          </p:nvPr>
        </p:nvSpPr>
        <p:spPr>
          <a:xfrm>
            <a:off x="3363863" y="430306"/>
            <a:ext cx="7705164" cy="1485900"/>
          </a:xfrm>
        </p:spPr>
        <p:txBody>
          <a:bodyPr>
            <a:normAutofit/>
          </a:bodyPr>
          <a:lstStyle/>
          <a:p>
            <a:pPr algn="ctr"/>
            <a:r>
              <a:rPr lang="en-US" dirty="0"/>
              <a:t>Process</a:t>
            </a:r>
          </a:p>
        </p:txBody>
      </p:sp>
      <p:sp>
        <p:nvSpPr>
          <p:cNvPr id="10" name="Rectangle 9">
            <a:extLst>
              <a:ext uri="{FF2B5EF4-FFF2-40B4-BE49-F238E27FC236}">
                <a16:creationId xmlns:a16="http://schemas.microsoft.com/office/drawing/2014/main" id="{891F40E4-8A76-44CF-91EC-9073673526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6"/>
            <a:ext cx="304441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72171013-D973-4187-9CF2-EE098EEF81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81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4" name="Content Placeholder 3">
            <a:extLst>
              <a:ext uri="{FF2B5EF4-FFF2-40B4-BE49-F238E27FC236}">
                <a16:creationId xmlns:a16="http://schemas.microsoft.com/office/drawing/2014/main" id="{967FFA0F-EBC9-1B41-A3FC-0ED065C66F16}"/>
              </a:ext>
            </a:extLst>
          </p:cNvPr>
          <p:cNvGraphicFramePr>
            <a:graphicFrameLocks noGrp="1"/>
          </p:cNvGraphicFramePr>
          <p:nvPr>
            <p:ph idx="1"/>
            <p:extLst>
              <p:ext uri="{D42A27DB-BD31-4B8C-83A1-F6EECF244321}">
                <p14:modId xmlns:p14="http://schemas.microsoft.com/office/powerpoint/2010/main" val="2951105866"/>
              </p:ext>
            </p:extLst>
          </p:nvPr>
        </p:nvGraphicFramePr>
        <p:xfrm>
          <a:off x="3163192" y="1391478"/>
          <a:ext cx="8910025" cy="51328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81866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1C0AB-0A96-6749-85F1-05F376723037}"/>
              </a:ext>
            </a:extLst>
          </p:cNvPr>
          <p:cNvSpPr>
            <a:spLocks noGrp="1"/>
          </p:cNvSpPr>
          <p:nvPr>
            <p:ph type="title"/>
          </p:nvPr>
        </p:nvSpPr>
        <p:spPr>
          <a:xfrm>
            <a:off x="1008529" y="484094"/>
            <a:ext cx="10555942" cy="1485900"/>
          </a:xfrm>
        </p:spPr>
        <p:txBody>
          <a:bodyPr/>
          <a:lstStyle/>
          <a:p>
            <a:pPr algn="ctr"/>
            <a:r>
              <a:rPr lang="en-US" dirty="0"/>
              <a:t>Process – Breakdown of Tasks</a:t>
            </a:r>
          </a:p>
        </p:txBody>
      </p:sp>
      <p:graphicFrame>
        <p:nvGraphicFramePr>
          <p:cNvPr id="7" name="Content Placeholder 6">
            <a:extLst>
              <a:ext uri="{FF2B5EF4-FFF2-40B4-BE49-F238E27FC236}">
                <a16:creationId xmlns:a16="http://schemas.microsoft.com/office/drawing/2014/main" id="{B349B8E6-B093-D242-B72B-47F2403CD74B}"/>
              </a:ext>
            </a:extLst>
          </p:cNvPr>
          <p:cNvGraphicFramePr>
            <a:graphicFrameLocks noGrp="1"/>
          </p:cNvGraphicFramePr>
          <p:nvPr>
            <p:ph idx="1"/>
            <p:extLst>
              <p:ext uri="{D42A27DB-BD31-4B8C-83A1-F6EECF244321}">
                <p14:modId xmlns:p14="http://schemas.microsoft.com/office/powerpoint/2010/main" val="726064121"/>
              </p:ext>
            </p:extLst>
          </p:nvPr>
        </p:nvGraphicFramePr>
        <p:xfrm>
          <a:off x="900953" y="1270283"/>
          <a:ext cx="10663518" cy="32743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a:extLst>
              <a:ext uri="{FF2B5EF4-FFF2-40B4-BE49-F238E27FC236}">
                <a16:creationId xmlns:a16="http://schemas.microsoft.com/office/drawing/2014/main" id="{01A5EB37-A4E3-3A41-9053-4E5A6E097447}"/>
              </a:ext>
            </a:extLst>
          </p:cNvPr>
          <p:cNvSpPr txBox="1"/>
          <p:nvPr/>
        </p:nvSpPr>
        <p:spPr>
          <a:xfrm>
            <a:off x="1008529" y="5029200"/>
            <a:ext cx="10555942" cy="369332"/>
          </a:xfrm>
          <a:prstGeom prst="rect">
            <a:avLst/>
          </a:prstGeom>
          <a:noFill/>
        </p:spPr>
        <p:txBody>
          <a:bodyPr wrap="square" rtlCol="0">
            <a:spAutoFit/>
          </a:bodyPr>
          <a:lstStyle/>
          <a:p>
            <a:r>
              <a:rPr lang="en-US" dirty="0"/>
              <a:t>Group Effort</a:t>
            </a:r>
          </a:p>
        </p:txBody>
      </p:sp>
      <p:graphicFrame>
        <p:nvGraphicFramePr>
          <p:cNvPr id="9" name="Diagram 8">
            <a:extLst>
              <a:ext uri="{FF2B5EF4-FFF2-40B4-BE49-F238E27FC236}">
                <a16:creationId xmlns:a16="http://schemas.microsoft.com/office/drawing/2014/main" id="{88B3B0C2-12A7-AC4F-B629-85EBCDEAC57D}"/>
              </a:ext>
            </a:extLst>
          </p:cNvPr>
          <p:cNvGraphicFramePr/>
          <p:nvPr>
            <p:extLst>
              <p:ext uri="{D42A27DB-BD31-4B8C-83A1-F6EECF244321}">
                <p14:modId xmlns:p14="http://schemas.microsoft.com/office/powerpoint/2010/main" val="3330643403"/>
              </p:ext>
            </p:extLst>
          </p:nvPr>
        </p:nvGraphicFramePr>
        <p:xfrm>
          <a:off x="1008529" y="4544643"/>
          <a:ext cx="10555942" cy="170777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116967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B5FEBB1F-508E-4ACE-A53B-525FFA077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9" name="Freeform 6">
              <a:extLst>
                <a:ext uri="{FF2B5EF4-FFF2-40B4-BE49-F238E27FC236}">
                  <a16:creationId xmlns:a16="http://schemas.microsoft.com/office/drawing/2014/main" id="{B687ADC4-1812-437A-97AA-230888706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0" name="Freeform 6">
              <a:extLst>
                <a:ext uri="{FF2B5EF4-FFF2-40B4-BE49-F238E27FC236}">
                  <a16:creationId xmlns:a16="http://schemas.microsoft.com/office/drawing/2014/main" id="{6170E629-727E-4A2F-8228-0A71B67BD1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2" name="Rectangle 11">
            <a:extLst>
              <a:ext uri="{FF2B5EF4-FFF2-40B4-BE49-F238E27FC236}">
                <a16:creationId xmlns:a16="http://schemas.microsoft.com/office/drawing/2014/main" id="{5ABA7F3F-D56F-4C06-84AC-03FC83B064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715374B5-D7C8-4AA9-BE65-DB7A0CA9B4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5" name="Freeform 6">
              <a:extLst>
                <a:ext uri="{FF2B5EF4-FFF2-40B4-BE49-F238E27FC236}">
                  <a16:creationId xmlns:a16="http://schemas.microsoft.com/office/drawing/2014/main" id="{C73A7452-ED0F-4903-A620-8D103E556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accent1">
                <a:lumMod val="75000"/>
              </a:schemeClr>
            </a:solidFill>
            <a:ln w="0">
              <a:noFill/>
              <a:prstDash val="solid"/>
              <a:round/>
              <a:headEnd/>
              <a:tailEnd/>
            </a:ln>
          </p:spPr>
        </p:sp>
        <p:sp>
          <p:nvSpPr>
            <p:cNvPr id="16" name="Freeform 6">
              <a:extLst>
                <a:ext uri="{FF2B5EF4-FFF2-40B4-BE49-F238E27FC236}">
                  <a16:creationId xmlns:a16="http://schemas.microsoft.com/office/drawing/2014/main" id="{F6A3F6CE-D581-4C37-8822-4F4A68325E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1"/>
            </a:solidFill>
            <a:ln w="0">
              <a:noFill/>
              <a:prstDash val="solid"/>
              <a:round/>
              <a:headEnd/>
              <a:tailEnd/>
            </a:ln>
          </p:spPr>
        </p:sp>
      </p:grpSp>
      <p:sp>
        <p:nvSpPr>
          <p:cNvPr id="2" name="Title 1">
            <a:extLst>
              <a:ext uri="{FF2B5EF4-FFF2-40B4-BE49-F238E27FC236}">
                <a16:creationId xmlns:a16="http://schemas.microsoft.com/office/drawing/2014/main" id="{335090A5-DF2D-AF42-BC26-41D6E39C7D14}"/>
              </a:ext>
            </a:extLst>
          </p:cNvPr>
          <p:cNvSpPr>
            <a:spLocks noGrp="1"/>
          </p:cNvSpPr>
          <p:nvPr>
            <p:ph type="title"/>
          </p:nvPr>
        </p:nvSpPr>
        <p:spPr>
          <a:xfrm>
            <a:off x="1915128" y="1788454"/>
            <a:ext cx="8361229" cy="2098226"/>
          </a:xfrm>
        </p:spPr>
        <p:txBody>
          <a:bodyPr vert="horz" lIns="91440" tIns="45720" rIns="91440" bIns="45720" rtlCol="0" anchor="b">
            <a:normAutofit/>
          </a:bodyPr>
          <a:lstStyle/>
          <a:p>
            <a:pPr algn="ctr"/>
            <a:r>
              <a:rPr lang="en-US" sz="7200" cap="all" dirty="0">
                <a:hlinkClick r:id="rId3"/>
              </a:rPr>
              <a:t>DEMO</a:t>
            </a:r>
            <a:endParaRPr lang="en-US" sz="7200" cap="all" dirty="0"/>
          </a:p>
        </p:txBody>
      </p:sp>
    </p:spTree>
    <p:extLst>
      <p:ext uri="{BB962C8B-B14F-4D97-AF65-F5344CB8AC3E}">
        <p14:creationId xmlns:p14="http://schemas.microsoft.com/office/powerpoint/2010/main" val="3353408502"/>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FCF627C-AB57-4042-8805-913BB9D0DF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 y="0"/>
            <a:ext cx="12192000" cy="6858000"/>
          </a:xfrm>
          <a:prstGeom prst="rect">
            <a:avLst/>
          </a:prstGeom>
          <a:gradFill flip="none" rotWithShape="1">
            <a:gsLst>
              <a:gs pos="30000">
                <a:schemeClr val="bg2">
                  <a:alpha val="75000"/>
                </a:schemeClr>
              </a:gs>
              <a:gs pos="100000">
                <a:schemeClr val="bg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0EBA0D-BA14-1843-8AAC-5351B0668E40}"/>
              </a:ext>
            </a:extLst>
          </p:cNvPr>
          <p:cNvSpPr>
            <a:spLocks noGrp="1"/>
          </p:cNvSpPr>
          <p:nvPr>
            <p:ph type="title"/>
          </p:nvPr>
        </p:nvSpPr>
        <p:spPr>
          <a:xfrm>
            <a:off x="1371600" y="685800"/>
            <a:ext cx="9601200" cy="1485900"/>
          </a:xfrm>
        </p:spPr>
        <p:txBody>
          <a:bodyPr>
            <a:normAutofit/>
          </a:bodyPr>
          <a:lstStyle/>
          <a:p>
            <a:r>
              <a:rPr lang="en-US" dirty="0"/>
              <a:t>Future Development</a:t>
            </a:r>
          </a:p>
        </p:txBody>
      </p:sp>
      <p:sp>
        <p:nvSpPr>
          <p:cNvPr id="11" name="Rectangle 10">
            <a:extLst>
              <a:ext uri="{FF2B5EF4-FFF2-40B4-BE49-F238E27FC236}">
                <a16:creationId xmlns:a16="http://schemas.microsoft.com/office/drawing/2014/main" id="{B7F814E5-B8DC-48E9-8500-1A15C550BD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4" name="Content Placeholder 3">
            <a:extLst>
              <a:ext uri="{FF2B5EF4-FFF2-40B4-BE49-F238E27FC236}">
                <a16:creationId xmlns:a16="http://schemas.microsoft.com/office/drawing/2014/main" id="{62F54233-A899-FA43-A34F-55FEFE953D10}"/>
              </a:ext>
            </a:extLst>
          </p:cNvPr>
          <p:cNvGraphicFramePr>
            <a:graphicFrameLocks noGrp="1"/>
          </p:cNvGraphicFramePr>
          <p:nvPr>
            <p:ph idx="1"/>
            <p:extLst>
              <p:ext uri="{D42A27DB-BD31-4B8C-83A1-F6EECF244321}">
                <p14:modId xmlns:p14="http://schemas.microsoft.com/office/powerpoint/2010/main" val="1237001101"/>
              </p:ext>
            </p:extLst>
          </p:nvPr>
        </p:nvGraphicFramePr>
        <p:xfrm>
          <a:off x="1048871" y="1916207"/>
          <a:ext cx="10569388" cy="40005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08279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B8DE41E0-A43A-4E72-8B83-065678475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B7960D7-CB7A-9A49-823E-C1CD679D7713}"/>
              </a:ext>
            </a:extLst>
          </p:cNvPr>
          <p:cNvSpPr txBox="1"/>
          <p:nvPr/>
        </p:nvSpPr>
        <p:spPr>
          <a:xfrm>
            <a:off x="0" y="0"/>
            <a:ext cx="12192000" cy="2286000"/>
          </a:xfrm>
          <a:prstGeom prst="rect">
            <a:avLst/>
          </a:prstGeom>
          <a:solidFill>
            <a:schemeClr val="tx2">
              <a:lumMod val="75000"/>
              <a:lumOff val="25000"/>
            </a:schemeClr>
          </a:solidFill>
        </p:spPr>
        <p:txBody>
          <a:bodyPr wrap="square" rtlCol="0">
            <a:spAutoFit/>
          </a:bodyPr>
          <a:lstStyle/>
          <a:p>
            <a:endParaRPr lang="en-US" dirty="0"/>
          </a:p>
        </p:txBody>
      </p:sp>
      <p:sp>
        <p:nvSpPr>
          <p:cNvPr id="2" name="Title 1">
            <a:extLst>
              <a:ext uri="{FF2B5EF4-FFF2-40B4-BE49-F238E27FC236}">
                <a16:creationId xmlns:a16="http://schemas.microsoft.com/office/drawing/2014/main" id="{9B0EBA0D-BA14-1843-8AAC-5351B0668E40}"/>
              </a:ext>
            </a:extLst>
          </p:cNvPr>
          <p:cNvSpPr>
            <a:spLocks noGrp="1"/>
          </p:cNvSpPr>
          <p:nvPr>
            <p:ph type="title"/>
          </p:nvPr>
        </p:nvSpPr>
        <p:spPr>
          <a:xfrm>
            <a:off x="215153" y="389965"/>
            <a:ext cx="11739282" cy="1485900"/>
          </a:xfrm>
          <a:custGeom>
            <a:avLst/>
            <a:gdLst>
              <a:gd name="connsiteX0" fmla="*/ 0 w 11739282"/>
              <a:gd name="connsiteY0" fmla="*/ 0 h 1485900"/>
              <a:gd name="connsiteX1" fmla="*/ 704357 w 11739282"/>
              <a:gd name="connsiteY1" fmla="*/ 0 h 1485900"/>
              <a:gd name="connsiteX2" fmla="*/ 1408714 w 11739282"/>
              <a:gd name="connsiteY2" fmla="*/ 0 h 1485900"/>
              <a:gd name="connsiteX3" fmla="*/ 2113071 w 11739282"/>
              <a:gd name="connsiteY3" fmla="*/ 0 h 1485900"/>
              <a:gd name="connsiteX4" fmla="*/ 2817428 w 11739282"/>
              <a:gd name="connsiteY4" fmla="*/ 0 h 1485900"/>
              <a:gd name="connsiteX5" fmla="*/ 3639177 w 11739282"/>
              <a:gd name="connsiteY5" fmla="*/ 0 h 1485900"/>
              <a:gd name="connsiteX6" fmla="*/ 4226142 w 11739282"/>
              <a:gd name="connsiteY6" fmla="*/ 0 h 1485900"/>
              <a:gd name="connsiteX7" fmla="*/ 4930498 w 11739282"/>
              <a:gd name="connsiteY7" fmla="*/ 0 h 1485900"/>
              <a:gd name="connsiteX8" fmla="*/ 5517463 w 11739282"/>
              <a:gd name="connsiteY8" fmla="*/ 0 h 1485900"/>
              <a:gd name="connsiteX9" fmla="*/ 6104427 w 11739282"/>
              <a:gd name="connsiteY9" fmla="*/ 0 h 1485900"/>
              <a:gd name="connsiteX10" fmla="*/ 6691391 w 11739282"/>
              <a:gd name="connsiteY10" fmla="*/ 0 h 1485900"/>
              <a:gd name="connsiteX11" fmla="*/ 6926176 w 11739282"/>
              <a:gd name="connsiteY11" fmla="*/ 0 h 1485900"/>
              <a:gd name="connsiteX12" fmla="*/ 7630533 w 11739282"/>
              <a:gd name="connsiteY12" fmla="*/ 0 h 1485900"/>
              <a:gd name="connsiteX13" fmla="*/ 7865319 w 11739282"/>
              <a:gd name="connsiteY13" fmla="*/ 0 h 1485900"/>
              <a:gd name="connsiteX14" fmla="*/ 8452283 w 11739282"/>
              <a:gd name="connsiteY14" fmla="*/ 0 h 1485900"/>
              <a:gd name="connsiteX15" fmla="*/ 9274033 w 11739282"/>
              <a:gd name="connsiteY15" fmla="*/ 0 h 1485900"/>
              <a:gd name="connsiteX16" fmla="*/ 10095783 w 11739282"/>
              <a:gd name="connsiteY16" fmla="*/ 0 h 1485900"/>
              <a:gd name="connsiteX17" fmla="*/ 10800139 w 11739282"/>
              <a:gd name="connsiteY17" fmla="*/ 0 h 1485900"/>
              <a:gd name="connsiteX18" fmla="*/ 11739282 w 11739282"/>
              <a:gd name="connsiteY18" fmla="*/ 0 h 1485900"/>
              <a:gd name="connsiteX19" fmla="*/ 11739282 w 11739282"/>
              <a:gd name="connsiteY19" fmla="*/ 450723 h 1485900"/>
              <a:gd name="connsiteX20" fmla="*/ 11739282 w 11739282"/>
              <a:gd name="connsiteY20" fmla="*/ 946023 h 1485900"/>
              <a:gd name="connsiteX21" fmla="*/ 11739282 w 11739282"/>
              <a:gd name="connsiteY21" fmla="*/ 1485900 h 1485900"/>
              <a:gd name="connsiteX22" fmla="*/ 11269711 w 11739282"/>
              <a:gd name="connsiteY22" fmla="*/ 1485900 h 1485900"/>
              <a:gd name="connsiteX23" fmla="*/ 10682747 w 11739282"/>
              <a:gd name="connsiteY23" fmla="*/ 1485900 h 1485900"/>
              <a:gd name="connsiteX24" fmla="*/ 9860997 w 11739282"/>
              <a:gd name="connsiteY24" fmla="*/ 1485900 h 1485900"/>
              <a:gd name="connsiteX25" fmla="*/ 9274033 w 11739282"/>
              <a:gd name="connsiteY25" fmla="*/ 1485900 h 1485900"/>
              <a:gd name="connsiteX26" fmla="*/ 8569676 w 11739282"/>
              <a:gd name="connsiteY26" fmla="*/ 1485900 h 1485900"/>
              <a:gd name="connsiteX27" fmla="*/ 8334890 w 11739282"/>
              <a:gd name="connsiteY27" fmla="*/ 1485900 h 1485900"/>
              <a:gd name="connsiteX28" fmla="*/ 7513140 w 11739282"/>
              <a:gd name="connsiteY28" fmla="*/ 1485900 h 1485900"/>
              <a:gd name="connsiteX29" fmla="*/ 7043569 w 11739282"/>
              <a:gd name="connsiteY29" fmla="*/ 1485900 h 1485900"/>
              <a:gd name="connsiteX30" fmla="*/ 6339212 w 11739282"/>
              <a:gd name="connsiteY30" fmla="*/ 1485900 h 1485900"/>
              <a:gd name="connsiteX31" fmla="*/ 6104427 w 11739282"/>
              <a:gd name="connsiteY31" fmla="*/ 1485900 h 1485900"/>
              <a:gd name="connsiteX32" fmla="*/ 5282677 w 11739282"/>
              <a:gd name="connsiteY32" fmla="*/ 1485900 h 1485900"/>
              <a:gd name="connsiteX33" fmla="*/ 4813106 w 11739282"/>
              <a:gd name="connsiteY33" fmla="*/ 1485900 h 1485900"/>
              <a:gd name="connsiteX34" fmla="*/ 4226142 w 11739282"/>
              <a:gd name="connsiteY34" fmla="*/ 1485900 h 1485900"/>
              <a:gd name="connsiteX35" fmla="*/ 3873963 w 11739282"/>
              <a:gd name="connsiteY35" fmla="*/ 1485900 h 1485900"/>
              <a:gd name="connsiteX36" fmla="*/ 3169606 w 11739282"/>
              <a:gd name="connsiteY36" fmla="*/ 1485900 h 1485900"/>
              <a:gd name="connsiteX37" fmla="*/ 2347856 w 11739282"/>
              <a:gd name="connsiteY37" fmla="*/ 1485900 h 1485900"/>
              <a:gd name="connsiteX38" fmla="*/ 1878285 w 11739282"/>
              <a:gd name="connsiteY38" fmla="*/ 1485900 h 1485900"/>
              <a:gd name="connsiteX39" fmla="*/ 1056535 w 11739282"/>
              <a:gd name="connsiteY39" fmla="*/ 1485900 h 1485900"/>
              <a:gd name="connsiteX40" fmla="*/ 0 w 11739282"/>
              <a:gd name="connsiteY40" fmla="*/ 1485900 h 1485900"/>
              <a:gd name="connsiteX41" fmla="*/ 0 w 11739282"/>
              <a:gd name="connsiteY41" fmla="*/ 960882 h 1485900"/>
              <a:gd name="connsiteX42" fmla="*/ 0 w 11739282"/>
              <a:gd name="connsiteY42" fmla="*/ 450723 h 1485900"/>
              <a:gd name="connsiteX43" fmla="*/ 0 w 11739282"/>
              <a:gd name="connsiteY43" fmla="*/ 0 h 148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1739282" h="1485900" fill="none" extrusionOk="0">
                <a:moveTo>
                  <a:pt x="0" y="0"/>
                </a:moveTo>
                <a:cubicBezTo>
                  <a:pt x="267908" y="-7952"/>
                  <a:pt x="547817" y="65542"/>
                  <a:pt x="704357" y="0"/>
                </a:cubicBezTo>
                <a:cubicBezTo>
                  <a:pt x="860897" y="-65542"/>
                  <a:pt x="1189200" y="82197"/>
                  <a:pt x="1408714" y="0"/>
                </a:cubicBezTo>
                <a:cubicBezTo>
                  <a:pt x="1628228" y="-82197"/>
                  <a:pt x="1783071" y="19935"/>
                  <a:pt x="2113071" y="0"/>
                </a:cubicBezTo>
                <a:cubicBezTo>
                  <a:pt x="2443071" y="-19935"/>
                  <a:pt x="2602471" y="24870"/>
                  <a:pt x="2817428" y="0"/>
                </a:cubicBezTo>
                <a:cubicBezTo>
                  <a:pt x="3032385" y="-24870"/>
                  <a:pt x="3298533" y="4399"/>
                  <a:pt x="3639177" y="0"/>
                </a:cubicBezTo>
                <a:cubicBezTo>
                  <a:pt x="3979821" y="-4399"/>
                  <a:pt x="4080466" y="58969"/>
                  <a:pt x="4226142" y="0"/>
                </a:cubicBezTo>
                <a:cubicBezTo>
                  <a:pt x="4371819" y="-58969"/>
                  <a:pt x="4737022" y="48095"/>
                  <a:pt x="4930498" y="0"/>
                </a:cubicBezTo>
                <a:cubicBezTo>
                  <a:pt x="5123974" y="-48095"/>
                  <a:pt x="5363318" y="45539"/>
                  <a:pt x="5517463" y="0"/>
                </a:cubicBezTo>
                <a:cubicBezTo>
                  <a:pt x="5671608" y="-45539"/>
                  <a:pt x="5890558" y="27257"/>
                  <a:pt x="6104427" y="0"/>
                </a:cubicBezTo>
                <a:cubicBezTo>
                  <a:pt x="6318296" y="-27257"/>
                  <a:pt x="6565194" y="46398"/>
                  <a:pt x="6691391" y="0"/>
                </a:cubicBezTo>
                <a:cubicBezTo>
                  <a:pt x="6817588" y="-46398"/>
                  <a:pt x="6815984" y="16690"/>
                  <a:pt x="6926176" y="0"/>
                </a:cubicBezTo>
                <a:cubicBezTo>
                  <a:pt x="7036369" y="-16690"/>
                  <a:pt x="7454577" y="42135"/>
                  <a:pt x="7630533" y="0"/>
                </a:cubicBezTo>
                <a:cubicBezTo>
                  <a:pt x="7806489" y="-42135"/>
                  <a:pt x="7754992" y="18242"/>
                  <a:pt x="7865319" y="0"/>
                </a:cubicBezTo>
                <a:cubicBezTo>
                  <a:pt x="7975646" y="-18242"/>
                  <a:pt x="8220819" y="31676"/>
                  <a:pt x="8452283" y="0"/>
                </a:cubicBezTo>
                <a:cubicBezTo>
                  <a:pt x="8683747" y="-31676"/>
                  <a:pt x="9042984" y="97712"/>
                  <a:pt x="9274033" y="0"/>
                </a:cubicBezTo>
                <a:cubicBezTo>
                  <a:pt x="9505082" y="-97712"/>
                  <a:pt x="9699432" y="91609"/>
                  <a:pt x="10095783" y="0"/>
                </a:cubicBezTo>
                <a:cubicBezTo>
                  <a:pt x="10492134" y="-91609"/>
                  <a:pt x="10647203" y="62689"/>
                  <a:pt x="10800139" y="0"/>
                </a:cubicBezTo>
                <a:cubicBezTo>
                  <a:pt x="10953075" y="-62689"/>
                  <a:pt x="11492199" y="104236"/>
                  <a:pt x="11739282" y="0"/>
                </a:cubicBezTo>
                <a:cubicBezTo>
                  <a:pt x="11753722" y="160632"/>
                  <a:pt x="11693178" y="343667"/>
                  <a:pt x="11739282" y="450723"/>
                </a:cubicBezTo>
                <a:cubicBezTo>
                  <a:pt x="11785386" y="557779"/>
                  <a:pt x="11702603" y="762125"/>
                  <a:pt x="11739282" y="946023"/>
                </a:cubicBezTo>
                <a:cubicBezTo>
                  <a:pt x="11775961" y="1129921"/>
                  <a:pt x="11712943" y="1260239"/>
                  <a:pt x="11739282" y="1485900"/>
                </a:cubicBezTo>
                <a:cubicBezTo>
                  <a:pt x="11595669" y="1491507"/>
                  <a:pt x="11479729" y="1467901"/>
                  <a:pt x="11269711" y="1485900"/>
                </a:cubicBezTo>
                <a:cubicBezTo>
                  <a:pt x="11059693" y="1503899"/>
                  <a:pt x="10831150" y="1461258"/>
                  <a:pt x="10682747" y="1485900"/>
                </a:cubicBezTo>
                <a:cubicBezTo>
                  <a:pt x="10534344" y="1510542"/>
                  <a:pt x="10206467" y="1427772"/>
                  <a:pt x="9860997" y="1485900"/>
                </a:cubicBezTo>
                <a:cubicBezTo>
                  <a:pt x="9515527" y="1544028"/>
                  <a:pt x="9499099" y="1472544"/>
                  <a:pt x="9274033" y="1485900"/>
                </a:cubicBezTo>
                <a:cubicBezTo>
                  <a:pt x="9048967" y="1499256"/>
                  <a:pt x="8763309" y="1410484"/>
                  <a:pt x="8569676" y="1485900"/>
                </a:cubicBezTo>
                <a:cubicBezTo>
                  <a:pt x="8376043" y="1561316"/>
                  <a:pt x="8438488" y="1484288"/>
                  <a:pt x="8334890" y="1485900"/>
                </a:cubicBezTo>
                <a:cubicBezTo>
                  <a:pt x="8231292" y="1487512"/>
                  <a:pt x="7733529" y="1413989"/>
                  <a:pt x="7513140" y="1485900"/>
                </a:cubicBezTo>
                <a:cubicBezTo>
                  <a:pt x="7292751" y="1557811"/>
                  <a:pt x="7189710" y="1456462"/>
                  <a:pt x="7043569" y="1485900"/>
                </a:cubicBezTo>
                <a:cubicBezTo>
                  <a:pt x="6897428" y="1515338"/>
                  <a:pt x="6668029" y="1402403"/>
                  <a:pt x="6339212" y="1485900"/>
                </a:cubicBezTo>
                <a:cubicBezTo>
                  <a:pt x="6010395" y="1569397"/>
                  <a:pt x="6161273" y="1481124"/>
                  <a:pt x="6104427" y="1485900"/>
                </a:cubicBezTo>
                <a:cubicBezTo>
                  <a:pt x="6047582" y="1490676"/>
                  <a:pt x="5559161" y="1464766"/>
                  <a:pt x="5282677" y="1485900"/>
                </a:cubicBezTo>
                <a:cubicBezTo>
                  <a:pt x="5006193" y="1507034"/>
                  <a:pt x="5041708" y="1447800"/>
                  <a:pt x="4813106" y="1485900"/>
                </a:cubicBezTo>
                <a:cubicBezTo>
                  <a:pt x="4584504" y="1524000"/>
                  <a:pt x="4431976" y="1429772"/>
                  <a:pt x="4226142" y="1485900"/>
                </a:cubicBezTo>
                <a:cubicBezTo>
                  <a:pt x="4020308" y="1542028"/>
                  <a:pt x="4017926" y="1450735"/>
                  <a:pt x="3873963" y="1485900"/>
                </a:cubicBezTo>
                <a:cubicBezTo>
                  <a:pt x="3730000" y="1521065"/>
                  <a:pt x="3461705" y="1438291"/>
                  <a:pt x="3169606" y="1485900"/>
                </a:cubicBezTo>
                <a:cubicBezTo>
                  <a:pt x="2877507" y="1533509"/>
                  <a:pt x="2705428" y="1440456"/>
                  <a:pt x="2347856" y="1485900"/>
                </a:cubicBezTo>
                <a:cubicBezTo>
                  <a:pt x="1990284" y="1531344"/>
                  <a:pt x="2087345" y="1433416"/>
                  <a:pt x="1878285" y="1485900"/>
                </a:cubicBezTo>
                <a:cubicBezTo>
                  <a:pt x="1669225" y="1538384"/>
                  <a:pt x="1326644" y="1451118"/>
                  <a:pt x="1056535" y="1485900"/>
                </a:cubicBezTo>
                <a:cubicBezTo>
                  <a:pt x="786426" y="1520682"/>
                  <a:pt x="516989" y="1388850"/>
                  <a:pt x="0" y="1485900"/>
                </a:cubicBezTo>
                <a:cubicBezTo>
                  <a:pt x="-21178" y="1290717"/>
                  <a:pt x="12890" y="1185339"/>
                  <a:pt x="0" y="960882"/>
                </a:cubicBezTo>
                <a:cubicBezTo>
                  <a:pt x="-12890" y="736425"/>
                  <a:pt x="54530" y="571346"/>
                  <a:pt x="0" y="450723"/>
                </a:cubicBezTo>
                <a:cubicBezTo>
                  <a:pt x="-54530" y="330100"/>
                  <a:pt x="16244" y="168452"/>
                  <a:pt x="0" y="0"/>
                </a:cubicBezTo>
                <a:close/>
              </a:path>
              <a:path w="11739282" h="1485900" stroke="0" extrusionOk="0">
                <a:moveTo>
                  <a:pt x="0" y="0"/>
                </a:moveTo>
                <a:cubicBezTo>
                  <a:pt x="136598" y="-54069"/>
                  <a:pt x="239815" y="10752"/>
                  <a:pt x="469571" y="0"/>
                </a:cubicBezTo>
                <a:cubicBezTo>
                  <a:pt x="699327" y="-10752"/>
                  <a:pt x="591005" y="24813"/>
                  <a:pt x="704357" y="0"/>
                </a:cubicBezTo>
                <a:cubicBezTo>
                  <a:pt x="817709" y="-24813"/>
                  <a:pt x="1150698" y="15341"/>
                  <a:pt x="1526107" y="0"/>
                </a:cubicBezTo>
                <a:cubicBezTo>
                  <a:pt x="1901516" y="-15341"/>
                  <a:pt x="1814284" y="39943"/>
                  <a:pt x="1995678" y="0"/>
                </a:cubicBezTo>
                <a:cubicBezTo>
                  <a:pt x="2177072" y="-39943"/>
                  <a:pt x="2283809" y="33400"/>
                  <a:pt x="2465249" y="0"/>
                </a:cubicBezTo>
                <a:cubicBezTo>
                  <a:pt x="2646689" y="-33400"/>
                  <a:pt x="3118558" y="21511"/>
                  <a:pt x="3286999" y="0"/>
                </a:cubicBezTo>
                <a:cubicBezTo>
                  <a:pt x="3455440" y="-21511"/>
                  <a:pt x="3557619" y="34588"/>
                  <a:pt x="3639177" y="0"/>
                </a:cubicBezTo>
                <a:cubicBezTo>
                  <a:pt x="3720735" y="-34588"/>
                  <a:pt x="4116199" y="3651"/>
                  <a:pt x="4460927" y="0"/>
                </a:cubicBezTo>
                <a:cubicBezTo>
                  <a:pt x="4805655" y="-3651"/>
                  <a:pt x="4954611" y="23323"/>
                  <a:pt x="5282677" y="0"/>
                </a:cubicBezTo>
                <a:cubicBezTo>
                  <a:pt x="5610743" y="-23323"/>
                  <a:pt x="5600462" y="38773"/>
                  <a:pt x="5869641" y="0"/>
                </a:cubicBezTo>
                <a:cubicBezTo>
                  <a:pt x="6138820" y="-38773"/>
                  <a:pt x="6340451" y="1419"/>
                  <a:pt x="6691391" y="0"/>
                </a:cubicBezTo>
                <a:cubicBezTo>
                  <a:pt x="7042331" y="-1419"/>
                  <a:pt x="6990528" y="26708"/>
                  <a:pt x="7160962" y="0"/>
                </a:cubicBezTo>
                <a:cubicBezTo>
                  <a:pt x="7331396" y="-26708"/>
                  <a:pt x="7404308" y="7011"/>
                  <a:pt x="7630533" y="0"/>
                </a:cubicBezTo>
                <a:cubicBezTo>
                  <a:pt x="7856758" y="-7011"/>
                  <a:pt x="8152858" y="77028"/>
                  <a:pt x="8334890" y="0"/>
                </a:cubicBezTo>
                <a:cubicBezTo>
                  <a:pt x="8516922" y="-77028"/>
                  <a:pt x="8632285" y="22654"/>
                  <a:pt x="8804462" y="0"/>
                </a:cubicBezTo>
                <a:cubicBezTo>
                  <a:pt x="8976639" y="-22654"/>
                  <a:pt x="9356612" y="64635"/>
                  <a:pt x="9626211" y="0"/>
                </a:cubicBezTo>
                <a:cubicBezTo>
                  <a:pt x="9895810" y="-64635"/>
                  <a:pt x="10182769" y="25240"/>
                  <a:pt x="10447961" y="0"/>
                </a:cubicBezTo>
                <a:cubicBezTo>
                  <a:pt x="10713153" y="-25240"/>
                  <a:pt x="10835855" y="11975"/>
                  <a:pt x="11034925" y="0"/>
                </a:cubicBezTo>
                <a:cubicBezTo>
                  <a:pt x="11233995" y="-11975"/>
                  <a:pt x="11437955" y="29857"/>
                  <a:pt x="11739282" y="0"/>
                </a:cubicBezTo>
                <a:cubicBezTo>
                  <a:pt x="11780125" y="198760"/>
                  <a:pt x="11691756" y="277193"/>
                  <a:pt x="11739282" y="450723"/>
                </a:cubicBezTo>
                <a:cubicBezTo>
                  <a:pt x="11786808" y="624253"/>
                  <a:pt x="11716178" y="737257"/>
                  <a:pt x="11739282" y="916305"/>
                </a:cubicBezTo>
                <a:cubicBezTo>
                  <a:pt x="11762386" y="1095353"/>
                  <a:pt x="11729805" y="1246415"/>
                  <a:pt x="11739282" y="1485900"/>
                </a:cubicBezTo>
                <a:cubicBezTo>
                  <a:pt x="11513407" y="1516815"/>
                  <a:pt x="11435293" y="1452102"/>
                  <a:pt x="11269711" y="1485900"/>
                </a:cubicBezTo>
                <a:cubicBezTo>
                  <a:pt x="11104129" y="1519698"/>
                  <a:pt x="10874013" y="1440838"/>
                  <a:pt x="10682747" y="1485900"/>
                </a:cubicBezTo>
                <a:cubicBezTo>
                  <a:pt x="10491481" y="1530962"/>
                  <a:pt x="10516380" y="1481470"/>
                  <a:pt x="10447961" y="1485900"/>
                </a:cubicBezTo>
                <a:cubicBezTo>
                  <a:pt x="10379542" y="1490330"/>
                  <a:pt x="10280546" y="1482354"/>
                  <a:pt x="10213175" y="1485900"/>
                </a:cubicBezTo>
                <a:cubicBezTo>
                  <a:pt x="10145804" y="1489446"/>
                  <a:pt x="9881767" y="1431158"/>
                  <a:pt x="9626211" y="1485900"/>
                </a:cubicBezTo>
                <a:cubicBezTo>
                  <a:pt x="9370655" y="1540642"/>
                  <a:pt x="9400772" y="1482434"/>
                  <a:pt x="9274033" y="1485900"/>
                </a:cubicBezTo>
                <a:cubicBezTo>
                  <a:pt x="9147294" y="1489366"/>
                  <a:pt x="8832244" y="1482450"/>
                  <a:pt x="8569676" y="1485900"/>
                </a:cubicBezTo>
                <a:cubicBezTo>
                  <a:pt x="8307108" y="1489350"/>
                  <a:pt x="8375831" y="1479915"/>
                  <a:pt x="8217497" y="1485900"/>
                </a:cubicBezTo>
                <a:cubicBezTo>
                  <a:pt x="8059163" y="1491885"/>
                  <a:pt x="7861134" y="1436344"/>
                  <a:pt x="7513140" y="1485900"/>
                </a:cubicBezTo>
                <a:cubicBezTo>
                  <a:pt x="7165146" y="1535456"/>
                  <a:pt x="7371745" y="1477143"/>
                  <a:pt x="7278355" y="1485900"/>
                </a:cubicBezTo>
                <a:cubicBezTo>
                  <a:pt x="7184966" y="1494657"/>
                  <a:pt x="6886378" y="1431504"/>
                  <a:pt x="6573998" y="1485900"/>
                </a:cubicBezTo>
                <a:cubicBezTo>
                  <a:pt x="6261618" y="1540296"/>
                  <a:pt x="6394760" y="1449339"/>
                  <a:pt x="6221819" y="1485900"/>
                </a:cubicBezTo>
                <a:cubicBezTo>
                  <a:pt x="6048878" y="1522461"/>
                  <a:pt x="6095013" y="1461451"/>
                  <a:pt x="5987034" y="1485900"/>
                </a:cubicBezTo>
                <a:cubicBezTo>
                  <a:pt x="5879056" y="1510349"/>
                  <a:pt x="5757487" y="1449103"/>
                  <a:pt x="5634855" y="1485900"/>
                </a:cubicBezTo>
                <a:cubicBezTo>
                  <a:pt x="5512223" y="1522697"/>
                  <a:pt x="5141224" y="1461174"/>
                  <a:pt x="4930498" y="1485900"/>
                </a:cubicBezTo>
                <a:cubicBezTo>
                  <a:pt x="4719772" y="1510626"/>
                  <a:pt x="4713599" y="1444313"/>
                  <a:pt x="4578320" y="1485900"/>
                </a:cubicBezTo>
                <a:cubicBezTo>
                  <a:pt x="4443041" y="1527487"/>
                  <a:pt x="4424024" y="1479512"/>
                  <a:pt x="4343534" y="1485900"/>
                </a:cubicBezTo>
                <a:cubicBezTo>
                  <a:pt x="4263044" y="1492288"/>
                  <a:pt x="4090604" y="1455243"/>
                  <a:pt x="3991356" y="1485900"/>
                </a:cubicBezTo>
                <a:cubicBezTo>
                  <a:pt x="3892108" y="1516557"/>
                  <a:pt x="3715400" y="1461239"/>
                  <a:pt x="3521785" y="1485900"/>
                </a:cubicBezTo>
                <a:cubicBezTo>
                  <a:pt x="3328170" y="1510561"/>
                  <a:pt x="3111207" y="1453831"/>
                  <a:pt x="2934820" y="1485900"/>
                </a:cubicBezTo>
                <a:cubicBezTo>
                  <a:pt x="2758434" y="1517969"/>
                  <a:pt x="2662513" y="1480056"/>
                  <a:pt x="2582642" y="1485900"/>
                </a:cubicBezTo>
                <a:cubicBezTo>
                  <a:pt x="2502771" y="1491744"/>
                  <a:pt x="1960764" y="1411679"/>
                  <a:pt x="1760892" y="1485900"/>
                </a:cubicBezTo>
                <a:cubicBezTo>
                  <a:pt x="1561020" y="1560121"/>
                  <a:pt x="1410584" y="1454790"/>
                  <a:pt x="1173928" y="1485900"/>
                </a:cubicBezTo>
                <a:cubicBezTo>
                  <a:pt x="937272" y="1517010"/>
                  <a:pt x="304416" y="1475165"/>
                  <a:pt x="0" y="1485900"/>
                </a:cubicBezTo>
                <a:cubicBezTo>
                  <a:pt x="-4207" y="1231274"/>
                  <a:pt x="50918" y="1192102"/>
                  <a:pt x="0" y="975741"/>
                </a:cubicBezTo>
                <a:cubicBezTo>
                  <a:pt x="-50918" y="759380"/>
                  <a:pt x="4214" y="605133"/>
                  <a:pt x="0" y="480441"/>
                </a:cubicBezTo>
                <a:cubicBezTo>
                  <a:pt x="-4214" y="355749"/>
                  <a:pt x="50102" y="164437"/>
                  <a:pt x="0" y="0"/>
                </a:cubicBezTo>
                <a:close/>
              </a:path>
            </a:pathLst>
          </a:custGeom>
          <a:solidFill>
            <a:schemeClr val="accent1">
              <a:lumMod val="60000"/>
              <a:lumOff val="40000"/>
            </a:schemeClr>
          </a:solidFill>
          <a:ln>
            <a:solidFill>
              <a:schemeClr val="tx1"/>
            </a:solidFill>
            <a:extLst>
              <a:ext uri="{C807C97D-BFC1-408E-A445-0C87EB9F89A2}">
                <ask:lineSketchStyleProps xmlns:ask="http://schemas.microsoft.com/office/drawing/2018/sketchyshapes" sd="1219033472">
                  <ask:type>
                    <ask:lineSketchScribble/>
                  </ask:type>
                </ask:lineSketchStyleProps>
              </a:ext>
            </a:extLst>
          </a:ln>
        </p:spPr>
        <p:txBody>
          <a:bodyPr anchor="ctr">
            <a:normAutofit/>
          </a:bodyPr>
          <a:lstStyle/>
          <a:p>
            <a:pPr algn="ctr"/>
            <a:r>
              <a:rPr lang="en-US"/>
              <a:t>Links</a:t>
            </a:r>
          </a:p>
        </p:txBody>
      </p:sp>
      <p:graphicFrame>
        <p:nvGraphicFramePr>
          <p:cNvPr id="4" name="Content Placeholder 3">
            <a:extLst>
              <a:ext uri="{FF2B5EF4-FFF2-40B4-BE49-F238E27FC236}">
                <a16:creationId xmlns:a16="http://schemas.microsoft.com/office/drawing/2014/main" id="{FCF79317-B9FB-644A-ABB7-674CF93D6FDA}"/>
              </a:ext>
            </a:extLst>
          </p:cNvPr>
          <p:cNvGraphicFramePr>
            <a:graphicFrameLocks noGrp="1"/>
          </p:cNvGraphicFramePr>
          <p:nvPr>
            <p:ph idx="1"/>
            <p:extLst>
              <p:ext uri="{D42A27DB-BD31-4B8C-83A1-F6EECF244321}">
                <p14:modId xmlns:p14="http://schemas.microsoft.com/office/powerpoint/2010/main" val="1332431579"/>
              </p:ext>
            </p:extLst>
          </p:nvPr>
        </p:nvGraphicFramePr>
        <p:xfrm>
          <a:off x="1122972" y="2286000"/>
          <a:ext cx="9946056" cy="358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18875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0245FC1-669A-4558-8341-5A7148C77A2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1" name="Freeform 6">
              <a:extLst>
                <a:ext uri="{FF2B5EF4-FFF2-40B4-BE49-F238E27FC236}">
                  <a16:creationId xmlns:a16="http://schemas.microsoft.com/office/drawing/2014/main" id="{F2D3FC59-9FB9-48FC-8D66-9ACDB840EF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2" name="Freeform 6">
              <a:extLst>
                <a:ext uri="{FF2B5EF4-FFF2-40B4-BE49-F238E27FC236}">
                  <a16:creationId xmlns:a16="http://schemas.microsoft.com/office/drawing/2014/main" id="{27D0D12F-DDEA-45FE-91AE-E35A03B651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4" name="Rectangle 13">
            <a:extLst>
              <a:ext uri="{FF2B5EF4-FFF2-40B4-BE49-F238E27FC236}">
                <a16:creationId xmlns:a16="http://schemas.microsoft.com/office/drawing/2014/main" id="{485326CE-E8C0-4DD9-B97D-BFB0DFF3FC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236"/>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4DCA98-FB28-E748-8641-6B59E542CFAA}"/>
              </a:ext>
            </a:extLst>
          </p:cNvPr>
          <p:cNvSpPr>
            <a:spLocks noGrp="1"/>
          </p:cNvSpPr>
          <p:nvPr>
            <p:ph type="title"/>
          </p:nvPr>
        </p:nvSpPr>
        <p:spPr>
          <a:xfrm>
            <a:off x="8154186" y="634028"/>
            <a:ext cx="3355942" cy="3732835"/>
          </a:xfrm>
        </p:spPr>
        <p:txBody>
          <a:bodyPr vert="horz" lIns="91440" tIns="45720" rIns="91440" bIns="45720" rtlCol="0" anchor="b">
            <a:normAutofit/>
          </a:bodyPr>
          <a:lstStyle/>
          <a:p>
            <a:pPr algn="ctr"/>
            <a:r>
              <a:rPr lang="en-US" sz="4500" cap="all"/>
              <a:t>Questions?</a:t>
            </a:r>
          </a:p>
        </p:txBody>
      </p:sp>
      <p:sp>
        <p:nvSpPr>
          <p:cNvPr id="16" name="Freeform 6">
            <a:extLst>
              <a:ext uri="{FF2B5EF4-FFF2-40B4-BE49-F238E27FC236}">
                <a16:creationId xmlns:a16="http://schemas.microsoft.com/office/drawing/2014/main" id="{5ECBBE91-3592-462A-8700-B36554E6AA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49163" y="634028"/>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18" name="Freeform 6">
            <a:extLst>
              <a:ext uri="{FF2B5EF4-FFF2-40B4-BE49-F238E27FC236}">
                <a16:creationId xmlns:a16="http://schemas.microsoft.com/office/drawing/2014/main" id="{646AE209-CD2C-4804-A22E-978C386140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94670" y="2016617"/>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pic>
        <p:nvPicPr>
          <p:cNvPr id="5" name="Content Placeholder 4" descr="A picture containing diagram&#10;&#10;Description automatically generated">
            <a:extLst>
              <a:ext uri="{FF2B5EF4-FFF2-40B4-BE49-F238E27FC236}">
                <a16:creationId xmlns:a16="http://schemas.microsoft.com/office/drawing/2014/main" id="{0C3523AB-E902-4C48-977D-8416F54E607C}"/>
              </a:ext>
            </a:extLst>
          </p:cNvPr>
          <p:cNvPicPr>
            <a:picLocks noGrp="1" noChangeAspect="1"/>
          </p:cNvPicPr>
          <p:nvPr>
            <p:ph idx="1"/>
          </p:nvPr>
        </p:nvPicPr>
        <p:blipFill>
          <a:blip r:embed="rId3"/>
          <a:stretch>
            <a:fillRect/>
          </a:stretch>
        </p:blipFill>
        <p:spPr>
          <a:xfrm>
            <a:off x="1540640" y="1340841"/>
            <a:ext cx="5335987" cy="4375510"/>
          </a:xfrm>
          <a:prstGeom prst="rect">
            <a:avLst/>
          </a:prstGeom>
        </p:spPr>
      </p:pic>
    </p:spTree>
    <p:extLst>
      <p:ext uri="{BB962C8B-B14F-4D97-AF65-F5344CB8AC3E}">
        <p14:creationId xmlns:p14="http://schemas.microsoft.com/office/powerpoint/2010/main" val="2311030207"/>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A2E40"/>
      </a:dk2>
      <a:lt2>
        <a:srgbClr val="EBE7DD"/>
      </a:lt2>
      <a:accent1>
        <a:srgbClr val="69A1AB"/>
      </a:accent1>
      <a:accent2>
        <a:srgbClr val="F2C418"/>
      </a:accent2>
      <a:accent3>
        <a:srgbClr val="87492C"/>
      </a:accent3>
      <a:accent4>
        <a:srgbClr val="4A845E"/>
      </a:accent4>
      <a:accent5>
        <a:srgbClr val="DC9528"/>
      </a:accent5>
      <a:accent6>
        <a:srgbClr val="9A5D78"/>
      </a:accent6>
      <a:hlink>
        <a:srgbClr val="66C8E3"/>
      </a:hlink>
      <a:folHlink>
        <a:srgbClr val="B162A1"/>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17F9D331-421E-442F-B033-AF5B21A4485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{CBD2162C-9AE3-0B4B-8FD9-2BC36E5614C4}tf10001072</Template>
  <TotalTime>2964</TotalTime>
  <Words>499</Words>
  <Application>Microsoft Macintosh PowerPoint</Application>
  <PresentationFormat>Widescreen</PresentationFormat>
  <Paragraphs>69</Paragraphs>
  <Slides>9</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Calibri</vt:lpstr>
      <vt:lpstr>Franklin Gothic Book</vt:lpstr>
      <vt:lpstr>Crop</vt:lpstr>
      <vt:lpstr>Movie roulette</vt:lpstr>
      <vt:lpstr>Not sure what to watch?</vt:lpstr>
      <vt:lpstr>Concept</vt:lpstr>
      <vt:lpstr>Process</vt:lpstr>
      <vt:lpstr>Process – Breakdown of Tasks</vt:lpstr>
      <vt:lpstr>DEMO</vt:lpstr>
      <vt:lpstr>Future Development</vt:lpstr>
      <vt:lpstr>Links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roulette</dc:title>
  <dc:creator>Microsoft Office User</dc:creator>
  <cp:lastModifiedBy>Microsoft Office User</cp:lastModifiedBy>
  <cp:revision>1</cp:revision>
  <dcterms:created xsi:type="dcterms:W3CDTF">2021-12-28T19:50:39Z</dcterms:created>
  <dcterms:modified xsi:type="dcterms:W3CDTF">2021-12-30T21:14:44Z</dcterms:modified>
</cp:coreProperties>
</file>