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48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81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60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31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98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40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0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05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6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44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14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F551F-FC15-7905-F9E4-DE6DBB008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18C01-DBC6-5BE0-8E06-2D6EDA87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5G Core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3FFC-8E92-1888-F73B-967917FB5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Logan Chayet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57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7448-BBE9-573A-CE11-841D0AE1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5G to 4G</a:t>
            </a:r>
          </a:p>
        </p:txBody>
      </p:sp>
      <p:pic>
        <p:nvPicPr>
          <p:cNvPr id="5" name="Content Placeholder 4" descr="A map of the united states&#10;&#10;Description automatically generated">
            <a:extLst>
              <a:ext uri="{FF2B5EF4-FFF2-40B4-BE49-F238E27FC236}">
                <a16:creationId xmlns:a16="http://schemas.microsoft.com/office/drawing/2014/main" id="{14FB0CB5-4B5C-8B70-F8E3-5691295D0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274" y="2700338"/>
            <a:ext cx="7303726" cy="4157662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4F4EF3-E3E2-5E0F-C5C9-60136C8617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NFV/SDN Infrastructure</a:t>
            </a:r>
          </a:p>
          <a:p>
            <a:r>
              <a:rPr lang="en-US" dirty="0"/>
              <a:t>CI/CD Methodologies</a:t>
            </a:r>
          </a:p>
          <a:p>
            <a:r>
              <a:rPr lang="en-US" dirty="0"/>
              <a:t>Speed/Latency</a:t>
            </a:r>
          </a:p>
          <a:p>
            <a:r>
              <a:rPr lang="en-US" dirty="0"/>
              <a:t>Network Slicing</a:t>
            </a:r>
          </a:p>
          <a:p>
            <a:r>
              <a:rPr lang="en-US" dirty="0"/>
              <a:t>Micro Data Centers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7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Arc 1036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ontrol Plane vs. User Plane">
            <a:extLst>
              <a:ext uri="{FF2B5EF4-FFF2-40B4-BE49-F238E27FC236}">
                <a16:creationId xmlns:a16="http://schemas.microsoft.com/office/drawing/2014/main" id="{A362F9D9-FBAE-1001-B7B6-CD0D0AEB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0"/>
            <a:ext cx="9399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FB1DF6-A56C-A361-7BE6-75103D43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Arc 2060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Oval 2062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A Beginners Guide for 5G Core Network Architecture - Rajarshi PATHAK -  Subscription and Usage Monetization | SAAS | BSS OSS | 5G 4G Broadband  PayTV OTT">
            <a:extLst>
              <a:ext uri="{FF2B5EF4-FFF2-40B4-BE49-F238E27FC236}">
                <a16:creationId xmlns:a16="http://schemas.microsoft.com/office/drawing/2014/main" id="{0D688A5E-87EE-1A2A-928B-15CF55DC2E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" b="1"/>
          <a:stretch/>
        </p:blipFill>
        <p:spPr bwMode="auto"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8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78FF-3151-FFB0-4271-F5DF7148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5G And Its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358F-66B2-41FB-FB5B-52C44A1F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Non-standalone vs. Standalone implementation</a:t>
            </a:r>
          </a:p>
          <a:p>
            <a:r>
              <a:rPr lang="en-US" dirty="0"/>
              <a:t>Self-driving cars</a:t>
            </a:r>
          </a:p>
          <a:p>
            <a:r>
              <a:rPr lang="en-US" dirty="0"/>
              <a:t>Mission critical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7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6DEC9-4862-895E-CF3A-44195D824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9167"/>
            <a:ext cx="9144000" cy="1748373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69F01-46C2-AC4B-596E-37D6B85C0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9616"/>
            <a:ext cx="9144000" cy="913864"/>
          </a:xfrm>
        </p:spPr>
        <p:txBody>
          <a:bodyPr>
            <a:normAutofit/>
          </a:bodyPr>
          <a:lstStyle/>
          <a:p>
            <a:r>
              <a:rPr lang="en-US"/>
              <a:t>Questions?</a:t>
            </a:r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F142355-4B3B-3D18-6BAA-826229226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584" y="643467"/>
            <a:ext cx="2452830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31120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45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5G Core Architecture</vt:lpstr>
      <vt:lpstr>Comparing 5G to 4G</vt:lpstr>
      <vt:lpstr>PowerPoint Presentation</vt:lpstr>
      <vt:lpstr>PowerPoint Presentation</vt:lpstr>
      <vt:lpstr>Implementing 5G And Its Applications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Core Architecture</dc:title>
  <dc:creator>Logan Chayet</dc:creator>
  <cp:lastModifiedBy>Logan Chayet</cp:lastModifiedBy>
  <cp:revision>2</cp:revision>
  <dcterms:created xsi:type="dcterms:W3CDTF">2024-04-30T22:08:16Z</dcterms:created>
  <dcterms:modified xsi:type="dcterms:W3CDTF">2024-05-01T20:58:54Z</dcterms:modified>
</cp:coreProperties>
</file>