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embeddedFontLst>
    <p:embeddedFont>
      <p:font typeface="Lustria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4" roundtripDataSignature="AMtx7mjN+lMEIi1a5+KQDUL+RvuZvAtJ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customschemas.google.com/relationships/presentationmetadata" Target="metadata"/><Relationship Id="rId12" Type="http://schemas.openxmlformats.org/officeDocument/2006/relationships/slide" Target="slides/slide8.xml"/><Relationship Id="rId23" Type="http://schemas.openxmlformats.org/officeDocument/2006/relationships/font" Target="fonts/Lustria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4" name="Google Shape;40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1" name="Google Shape;421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0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18" name="Google Shape;18;p20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panoPhotoInset.png" id="76" name="Google Shape;76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3883" y="547807"/>
            <a:ext cx="10141799" cy="3816806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29"/>
          <p:cNvSpPr txBox="1"/>
          <p:nvPr>
            <p:ph type="title"/>
          </p:nvPr>
        </p:nvSpPr>
        <p:spPr>
          <a:xfrm>
            <a:off x="913806" y="4565255"/>
            <a:ext cx="10355326" cy="543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  <a:defRPr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9"/>
          <p:cNvSpPr/>
          <p:nvPr>
            <p:ph idx="2" type="pic"/>
          </p:nvPr>
        </p:nvSpPr>
        <p:spPr>
          <a:xfrm>
            <a:off x="1169349" y="695009"/>
            <a:ext cx="9845346" cy="3525671"/>
          </a:xfrm>
          <a:prstGeom prst="rect">
            <a:avLst/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</p:sp>
      <p:sp>
        <p:nvSpPr>
          <p:cNvPr id="79" name="Google Shape;79;p29"/>
          <p:cNvSpPr txBox="1"/>
          <p:nvPr>
            <p:ph idx="1" type="body"/>
          </p:nvPr>
        </p:nvSpPr>
        <p:spPr>
          <a:xfrm>
            <a:off x="913795" y="5108728"/>
            <a:ext cx="10353762" cy="682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80" name="Google Shape;80;p29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9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9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0"/>
          <p:cNvSpPr txBox="1"/>
          <p:nvPr>
            <p:ph type="title"/>
          </p:nvPr>
        </p:nvSpPr>
        <p:spPr>
          <a:xfrm>
            <a:off x="913795" y="608437"/>
            <a:ext cx="10353762" cy="35343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0"/>
          <p:cNvSpPr txBox="1"/>
          <p:nvPr>
            <p:ph idx="1" type="body"/>
          </p:nvPr>
        </p:nvSpPr>
        <p:spPr>
          <a:xfrm>
            <a:off x="913794" y="4295180"/>
            <a:ext cx="10353763" cy="150182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86" name="Google Shape;86;p30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0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0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1"/>
          <p:cNvSpPr txBox="1"/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1"/>
          <p:cNvSpPr txBox="1"/>
          <p:nvPr>
            <p:ph idx="1" type="body"/>
          </p:nvPr>
        </p:nvSpPr>
        <p:spPr>
          <a:xfrm>
            <a:off x="1720644" y="3610032"/>
            <a:ext cx="8752299" cy="532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92" name="Google Shape;92;p31"/>
          <p:cNvSpPr txBox="1"/>
          <p:nvPr>
            <p:ph idx="2" type="body"/>
          </p:nvPr>
        </p:nvSpPr>
        <p:spPr>
          <a:xfrm>
            <a:off x="913794" y="4304353"/>
            <a:ext cx="10353763" cy="148949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93" name="Google Shape;93;p31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1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1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31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b="0" lang="en-US" sz="8000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“</a:t>
            </a:r>
            <a:endParaRPr/>
          </a:p>
        </p:txBody>
      </p:sp>
      <p:sp>
        <p:nvSpPr>
          <p:cNvPr id="97" name="Google Shape;97;p31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b="0" lang="en-US" sz="8000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2"/>
          <p:cNvSpPr txBox="1"/>
          <p:nvPr>
            <p:ph type="title"/>
          </p:nvPr>
        </p:nvSpPr>
        <p:spPr>
          <a:xfrm>
            <a:off x="913794" y="2126942"/>
            <a:ext cx="10353763" cy="2511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2"/>
          <p:cNvSpPr txBox="1"/>
          <p:nvPr>
            <p:ph idx="1" type="body"/>
          </p:nvPr>
        </p:nvSpPr>
        <p:spPr>
          <a:xfrm>
            <a:off x="913784" y="4650556"/>
            <a:ext cx="10352199" cy="11406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101" name="Google Shape;101;p32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2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2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3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3"/>
          <p:cNvSpPr txBox="1"/>
          <p:nvPr>
            <p:ph idx="1" type="body"/>
          </p:nvPr>
        </p:nvSpPr>
        <p:spPr>
          <a:xfrm>
            <a:off x="913795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07" name="Google Shape;107;p33"/>
          <p:cNvSpPr txBox="1"/>
          <p:nvPr>
            <p:ph idx="2" type="body"/>
          </p:nvPr>
        </p:nvSpPr>
        <p:spPr>
          <a:xfrm>
            <a:off x="913795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08" name="Google Shape;108;p33"/>
          <p:cNvSpPr txBox="1"/>
          <p:nvPr>
            <p:ph idx="3" type="body"/>
          </p:nvPr>
        </p:nvSpPr>
        <p:spPr>
          <a:xfrm>
            <a:off x="4446711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09" name="Google Shape;109;p33"/>
          <p:cNvSpPr txBox="1"/>
          <p:nvPr>
            <p:ph idx="4" type="body"/>
          </p:nvPr>
        </p:nvSpPr>
        <p:spPr>
          <a:xfrm>
            <a:off x="4441435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10" name="Google Shape;110;p33"/>
          <p:cNvSpPr txBox="1"/>
          <p:nvPr>
            <p:ph idx="5" type="body"/>
          </p:nvPr>
        </p:nvSpPr>
        <p:spPr>
          <a:xfrm>
            <a:off x="7966572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11" name="Google Shape;111;p33"/>
          <p:cNvSpPr txBox="1"/>
          <p:nvPr>
            <p:ph idx="6" type="body"/>
          </p:nvPr>
        </p:nvSpPr>
        <p:spPr>
          <a:xfrm>
            <a:off x="7966572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12" name="Google Shape;112;p33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3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3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3colPhotoInset.png" id="116" name="Google Shape;116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7962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3colPhotoInset.png" id="117" name="Google Shape;117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03800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3colPhotoInset.png" id="118" name="Google Shape;118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6051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34"/>
          <p:cNvSpPr txBox="1"/>
          <p:nvPr>
            <p:ph type="title"/>
          </p:nvPr>
        </p:nvSpPr>
        <p:spPr>
          <a:xfrm>
            <a:off x="913794" y="609600"/>
            <a:ext cx="10353763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4"/>
          <p:cNvSpPr txBox="1"/>
          <p:nvPr>
            <p:ph idx="1" type="body"/>
          </p:nvPr>
        </p:nvSpPr>
        <p:spPr>
          <a:xfrm>
            <a:off x="913795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21" name="Google Shape;121;p34"/>
          <p:cNvSpPr/>
          <p:nvPr>
            <p:ph idx="2" type="pic"/>
          </p:nvPr>
        </p:nvSpPr>
        <p:spPr>
          <a:xfrm>
            <a:off x="1018102" y="1938918"/>
            <a:ext cx="3092368" cy="160295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</p:sp>
      <p:sp>
        <p:nvSpPr>
          <p:cNvPr id="122" name="Google Shape;122;p34"/>
          <p:cNvSpPr txBox="1"/>
          <p:nvPr>
            <p:ph idx="3" type="body"/>
          </p:nvPr>
        </p:nvSpPr>
        <p:spPr>
          <a:xfrm>
            <a:off x="913795" y="4480368"/>
            <a:ext cx="3300984" cy="13108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23" name="Google Shape;123;p34"/>
          <p:cNvSpPr txBox="1"/>
          <p:nvPr>
            <p:ph idx="4" type="body"/>
          </p:nvPr>
        </p:nvSpPr>
        <p:spPr>
          <a:xfrm>
            <a:off x="4442788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24" name="Google Shape;124;p34"/>
          <p:cNvSpPr/>
          <p:nvPr>
            <p:ph idx="5" type="pic"/>
          </p:nvPr>
        </p:nvSpPr>
        <p:spPr>
          <a:xfrm>
            <a:off x="4545743" y="1939094"/>
            <a:ext cx="3092368" cy="160816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</p:sp>
      <p:sp>
        <p:nvSpPr>
          <p:cNvPr id="125" name="Google Shape;125;p34"/>
          <p:cNvSpPr txBox="1"/>
          <p:nvPr>
            <p:ph idx="6" type="body"/>
          </p:nvPr>
        </p:nvSpPr>
        <p:spPr>
          <a:xfrm>
            <a:off x="4441435" y="4480367"/>
            <a:ext cx="3300984" cy="13108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26" name="Google Shape;126;p34"/>
          <p:cNvSpPr txBox="1"/>
          <p:nvPr>
            <p:ph idx="7" type="body"/>
          </p:nvPr>
        </p:nvSpPr>
        <p:spPr>
          <a:xfrm>
            <a:off x="7966697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27" name="Google Shape;127;p34"/>
          <p:cNvSpPr/>
          <p:nvPr>
            <p:ph idx="8" type="pic"/>
          </p:nvPr>
        </p:nvSpPr>
        <p:spPr>
          <a:xfrm>
            <a:off x="8075698" y="1934432"/>
            <a:ext cx="3092368" cy="160729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</p:sp>
      <p:sp>
        <p:nvSpPr>
          <p:cNvPr id="128" name="Google Shape;128;p34"/>
          <p:cNvSpPr txBox="1"/>
          <p:nvPr>
            <p:ph idx="9" type="body"/>
          </p:nvPr>
        </p:nvSpPr>
        <p:spPr>
          <a:xfrm>
            <a:off x="7966572" y="4480365"/>
            <a:ext cx="3300984" cy="1310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29" name="Google Shape;129;p34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4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4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5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5"/>
          <p:cNvSpPr txBox="1"/>
          <p:nvPr>
            <p:ph idx="1" type="body"/>
          </p:nvPr>
        </p:nvSpPr>
        <p:spPr>
          <a:xfrm rot="5400000">
            <a:off x="4061301" y="-1415056"/>
            <a:ext cx="4058751" cy="103537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135" name="Google Shape;135;p35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5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5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 txBox="1"/>
          <p:nvPr>
            <p:ph type="title"/>
          </p:nvPr>
        </p:nvSpPr>
        <p:spPr>
          <a:xfrm rot="5400000">
            <a:off x="7534511" y="2058156"/>
            <a:ext cx="5181601" cy="228448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6"/>
          <p:cNvSpPr txBox="1"/>
          <p:nvPr>
            <p:ph idx="1" type="body"/>
          </p:nvPr>
        </p:nvSpPr>
        <p:spPr>
          <a:xfrm rot="5400000">
            <a:off x="2281431" y="-758036"/>
            <a:ext cx="5181601" cy="79168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141" name="Google Shape;141;p36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6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6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/>
          <p:nvPr>
            <p:ph type="ctrTitle"/>
          </p:nvPr>
        </p:nvSpPr>
        <p:spPr>
          <a:xfrm>
            <a:off x="1370693" y="1769540"/>
            <a:ext cx="9440034" cy="18288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1"/>
          <p:cNvSpPr txBox="1"/>
          <p:nvPr>
            <p:ph idx="1" type="subTitle"/>
          </p:nvPr>
        </p:nvSpPr>
        <p:spPr>
          <a:xfrm>
            <a:off x="1370693" y="3598339"/>
            <a:ext cx="9440034" cy="10498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6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98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21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1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/>
          <p:nvPr>
            <p:ph type="title"/>
          </p:nvPr>
        </p:nvSpPr>
        <p:spPr>
          <a:xfrm>
            <a:off x="1295401" y="1761067"/>
            <a:ext cx="9590550" cy="182881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2"/>
          <p:cNvSpPr txBox="1"/>
          <p:nvPr>
            <p:ph idx="1" type="body"/>
          </p:nvPr>
        </p:nvSpPr>
        <p:spPr>
          <a:xfrm>
            <a:off x="1295401" y="3589879"/>
            <a:ext cx="9590550" cy="150705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8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22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" type="body"/>
          </p:nvPr>
        </p:nvSpPr>
        <p:spPr>
          <a:xfrm>
            <a:off x="913795" y="1732449"/>
            <a:ext cx="5060497" cy="40587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36" name="Google Shape;36;p23"/>
          <p:cNvSpPr txBox="1"/>
          <p:nvPr>
            <p:ph idx="2" type="body"/>
          </p:nvPr>
        </p:nvSpPr>
        <p:spPr>
          <a:xfrm>
            <a:off x="6202892" y="1732449"/>
            <a:ext cx="5064665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37" name="Google Shape;37;p23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3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compPhotoInset.png" id="41" name="Google Shape;41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3795" y="1734506"/>
            <a:ext cx="5089072" cy="41487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compPhotoInset.png" id="42" name="Google Shape;42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78485" y="1734506"/>
            <a:ext cx="5089072" cy="4148769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24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1" type="body"/>
          </p:nvPr>
        </p:nvSpPr>
        <p:spPr>
          <a:xfrm>
            <a:off x="1005872" y="1835254"/>
            <a:ext cx="4876344" cy="54488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45" name="Google Shape;45;p24"/>
          <p:cNvSpPr txBox="1"/>
          <p:nvPr>
            <p:ph idx="2" type="body"/>
          </p:nvPr>
        </p:nvSpPr>
        <p:spPr>
          <a:xfrm>
            <a:off x="1005872" y="2380137"/>
            <a:ext cx="4876344" cy="3411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indent="-299719" lvl="1" marL="914400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/>
            </a:lvl2pPr>
            <a:lvl3pPr indent="-290830" lvl="2" marL="137160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indent="-281939" lvl="3" marL="1828800" algn="l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/>
            </a:lvl4pPr>
            <a:lvl5pPr indent="-281939" lvl="4" marL="2286000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46" name="Google Shape;46;p24"/>
          <p:cNvSpPr txBox="1"/>
          <p:nvPr>
            <p:ph idx="3" type="body"/>
          </p:nvPr>
        </p:nvSpPr>
        <p:spPr>
          <a:xfrm>
            <a:off x="6294967" y="1835254"/>
            <a:ext cx="4895330" cy="54488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47" name="Google Shape;47;p24"/>
          <p:cNvSpPr txBox="1"/>
          <p:nvPr>
            <p:ph idx="4" type="body"/>
          </p:nvPr>
        </p:nvSpPr>
        <p:spPr>
          <a:xfrm>
            <a:off x="6294967" y="2380137"/>
            <a:ext cx="4895330" cy="3411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indent="-299719" lvl="1" marL="914400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/>
            </a:lvl2pPr>
            <a:lvl3pPr indent="-290830" lvl="2" marL="137160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indent="-281939" lvl="3" marL="1828800" algn="l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/>
            </a:lvl4pPr>
            <a:lvl5pPr indent="-281939" lvl="4" marL="2286000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4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4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5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5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5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6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6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6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7"/>
          <p:cNvSpPr txBox="1"/>
          <p:nvPr>
            <p:ph type="title"/>
          </p:nvPr>
        </p:nvSpPr>
        <p:spPr>
          <a:xfrm>
            <a:off x="913795" y="609600"/>
            <a:ext cx="3706889" cy="182191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ustria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7"/>
          <p:cNvSpPr txBox="1"/>
          <p:nvPr>
            <p:ph idx="1" type="body"/>
          </p:nvPr>
        </p:nvSpPr>
        <p:spPr>
          <a:xfrm>
            <a:off x="4855633" y="609600"/>
            <a:ext cx="6411924" cy="5181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63" name="Google Shape;63;p27"/>
          <p:cNvSpPr txBox="1"/>
          <p:nvPr>
            <p:ph idx="2" type="body"/>
          </p:nvPr>
        </p:nvSpPr>
        <p:spPr>
          <a:xfrm>
            <a:off x="913795" y="2431518"/>
            <a:ext cx="3706889" cy="335968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64" name="Google Shape;64;p27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7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7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vertPhotoInset.png" id="68" name="Google Shape;68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93665" y="609600"/>
            <a:ext cx="3584166" cy="520483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28"/>
          <p:cNvSpPr txBox="1"/>
          <p:nvPr>
            <p:ph type="title"/>
          </p:nvPr>
        </p:nvSpPr>
        <p:spPr>
          <a:xfrm>
            <a:off x="913795" y="609923"/>
            <a:ext cx="5934949" cy="18293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b="0"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8"/>
          <p:cNvSpPr/>
          <p:nvPr>
            <p:ph idx="2" type="pic"/>
          </p:nvPr>
        </p:nvSpPr>
        <p:spPr>
          <a:xfrm>
            <a:off x="7442551" y="763702"/>
            <a:ext cx="3275751" cy="4912822"/>
          </a:xfrm>
          <a:prstGeom prst="rect">
            <a:avLst/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</p:sp>
      <p:sp>
        <p:nvSpPr>
          <p:cNvPr id="71" name="Google Shape;71;p28"/>
          <p:cNvSpPr txBox="1"/>
          <p:nvPr>
            <p:ph idx="1" type="body"/>
          </p:nvPr>
        </p:nvSpPr>
        <p:spPr>
          <a:xfrm>
            <a:off x="913795" y="2439261"/>
            <a:ext cx="5934949" cy="337613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72" name="Google Shape;72;p28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8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8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b="0" i="0" sz="4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" name="Google Shape;11;p19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30861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🞚"/>
              <a:defRPr b="0" i="0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99719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9083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🞚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90829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90829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90829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90829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90829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2" name="Google Shape;12;p19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3" name="Google Shape;13;p19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1.png"/><Relationship Id="rId4" Type="http://schemas.openxmlformats.org/officeDocument/2006/relationships/image" Target="../media/image19.png"/><Relationship Id="rId5" Type="http://schemas.openxmlformats.org/officeDocument/2006/relationships/image" Target="../media/image27.png"/><Relationship Id="rId6" Type="http://schemas.openxmlformats.org/officeDocument/2006/relationships/image" Target="../media/image25.png"/><Relationship Id="rId7" Type="http://schemas.openxmlformats.org/officeDocument/2006/relationships/image" Target="../media/image3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1.png"/><Relationship Id="rId4" Type="http://schemas.openxmlformats.org/officeDocument/2006/relationships/image" Target="../media/image19.png"/><Relationship Id="rId5" Type="http://schemas.openxmlformats.org/officeDocument/2006/relationships/image" Target="../media/image27.png"/><Relationship Id="rId6" Type="http://schemas.openxmlformats.org/officeDocument/2006/relationships/image" Target="../media/image25.png"/><Relationship Id="rId7" Type="http://schemas.openxmlformats.org/officeDocument/2006/relationships/image" Target="../media/image3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1.png"/><Relationship Id="rId4" Type="http://schemas.openxmlformats.org/officeDocument/2006/relationships/image" Target="../media/image27.png"/><Relationship Id="rId5" Type="http://schemas.openxmlformats.org/officeDocument/2006/relationships/image" Target="../media/image25.png"/><Relationship Id="rId6" Type="http://schemas.openxmlformats.org/officeDocument/2006/relationships/image" Target="../media/image34.png"/><Relationship Id="rId7" Type="http://schemas.openxmlformats.org/officeDocument/2006/relationships/image" Target="../media/image19.png"/><Relationship Id="rId8" Type="http://schemas.openxmlformats.org/officeDocument/2006/relationships/image" Target="../media/image3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1.png"/><Relationship Id="rId4" Type="http://schemas.openxmlformats.org/officeDocument/2006/relationships/image" Target="../media/image25.png"/><Relationship Id="rId9" Type="http://schemas.openxmlformats.org/officeDocument/2006/relationships/image" Target="../media/image36.jpg"/><Relationship Id="rId5" Type="http://schemas.openxmlformats.org/officeDocument/2006/relationships/image" Target="../media/image34.png"/><Relationship Id="rId6" Type="http://schemas.openxmlformats.org/officeDocument/2006/relationships/image" Target="../media/image19.png"/><Relationship Id="rId7" Type="http://schemas.openxmlformats.org/officeDocument/2006/relationships/image" Target="../media/image27.png"/><Relationship Id="rId8" Type="http://schemas.openxmlformats.org/officeDocument/2006/relationships/image" Target="../media/image37.jpg"/></Relationships>
</file>

<file path=ppt/slides/_rels/slide14.xml.rels><?xml version="1.0" encoding="UTF-8" standalone="yes"?><Relationships xmlns="http://schemas.openxmlformats.org/package/2006/relationships"><Relationship Id="rId10" Type="http://schemas.openxmlformats.org/officeDocument/2006/relationships/image" Target="../media/image40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1.png"/><Relationship Id="rId4" Type="http://schemas.openxmlformats.org/officeDocument/2006/relationships/image" Target="../media/image34.png"/><Relationship Id="rId9" Type="http://schemas.openxmlformats.org/officeDocument/2006/relationships/image" Target="../media/image36.jpg"/><Relationship Id="rId5" Type="http://schemas.openxmlformats.org/officeDocument/2006/relationships/image" Target="../media/image19.png"/><Relationship Id="rId6" Type="http://schemas.openxmlformats.org/officeDocument/2006/relationships/image" Target="../media/image27.png"/><Relationship Id="rId7" Type="http://schemas.openxmlformats.org/officeDocument/2006/relationships/image" Target="../media/image25.png"/><Relationship Id="rId8" Type="http://schemas.openxmlformats.org/officeDocument/2006/relationships/image" Target="../media/image3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1.png"/><Relationship Id="rId4" Type="http://schemas.openxmlformats.org/officeDocument/2006/relationships/image" Target="../media/image34.png"/><Relationship Id="rId5" Type="http://schemas.openxmlformats.org/officeDocument/2006/relationships/image" Target="../media/image19.png"/><Relationship Id="rId6" Type="http://schemas.openxmlformats.org/officeDocument/2006/relationships/image" Target="../media/image27.png"/><Relationship Id="rId7" Type="http://schemas.openxmlformats.org/officeDocument/2006/relationships/image" Target="../media/image25.png"/><Relationship Id="rId8" Type="http://schemas.openxmlformats.org/officeDocument/2006/relationships/image" Target="../media/image4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1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43.png"/><Relationship Id="rId7" Type="http://schemas.openxmlformats.org/officeDocument/2006/relationships/image" Target="../media/image40.jpg"/></Relationships>
</file>

<file path=ppt/slides/_rels/slide17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.png"/><Relationship Id="rId10" Type="http://schemas.openxmlformats.org/officeDocument/2006/relationships/image" Target="../media/image25.png"/><Relationship Id="rId13" Type="http://schemas.openxmlformats.org/officeDocument/2006/relationships/image" Target="../media/image15.pn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41.png"/><Relationship Id="rId15" Type="http://schemas.openxmlformats.org/officeDocument/2006/relationships/image" Target="../media/image19.png"/><Relationship Id="rId14" Type="http://schemas.openxmlformats.org/officeDocument/2006/relationships/image" Target="../media/image31.png"/><Relationship Id="rId17" Type="http://schemas.openxmlformats.org/officeDocument/2006/relationships/image" Target="../media/image45.png"/><Relationship Id="rId16" Type="http://schemas.openxmlformats.org/officeDocument/2006/relationships/image" Target="../media/image48.png"/><Relationship Id="rId5" Type="http://schemas.openxmlformats.org/officeDocument/2006/relationships/image" Target="../media/image43.png"/><Relationship Id="rId6" Type="http://schemas.openxmlformats.org/officeDocument/2006/relationships/image" Target="../media/image8.png"/><Relationship Id="rId7" Type="http://schemas.openxmlformats.org/officeDocument/2006/relationships/image" Target="../media/image47.png"/><Relationship Id="rId8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1" Type="http://schemas.openxmlformats.org/officeDocument/2006/relationships/image" Target="../media/image22.png"/><Relationship Id="rId10" Type="http://schemas.openxmlformats.org/officeDocument/2006/relationships/image" Target="../media/image47.png"/><Relationship Id="rId13" Type="http://schemas.openxmlformats.org/officeDocument/2006/relationships/image" Target="../media/image41.png"/><Relationship Id="rId1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9" Type="http://schemas.openxmlformats.org/officeDocument/2006/relationships/image" Target="../media/image31.png"/><Relationship Id="rId15" Type="http://schemas.openxmlformats.org/officeDocument/2006/relationships/image" Target="../media/image48.png"/><Relationship Id="rId14" Type="http://schemas.openxmlformats.org/officeDocument/2006/relationships/image" Target="../media/image25.png"/><Relationship Id="rId5" Type="http://schemas.openxmlformats.org/officeDocument/2006/relationships/image" Target="../media/image7.png"/><Relationship Id="rId6" Type="http://schemas.openxmlformats.org/officeDocument/2006/relationships/image" Target="../media/image12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9" Type="http://schemas.openxmlformats.org/officeDocument/2006/relationships/image" Target="../media/image7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31.png"/><Relationship Id="rId8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9" Type="http://schemas.openxmlformats.org/officeDocument/2006/relationships/image" Target="../media/image7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31.png"/><Relationship Id="rId8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9" Type="http://schemas.openxmlformats.org/officeDocument/2006/relationships/image" Target="../media/image7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31.png"/><Relationship Id="rId8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31.png"/><Relationship Id="rId7" Type="http://schemas.openxmlformats.org/officeDocument/2006/relationships/image" Target="../media/image30.png"/><Relationship Id="rId8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Relationship Id="rId5" Type="http://schemas.openxmlformats.org/officeDocument/2006/relationships/image" Target="../media/image15.png"/><Relationship Id="rId6" Type="http://schemas.openxmlformats.org/officeDocument/2006/relationships/image" Target="../media/image31.png"/><Relationship Id="rId7" Type="http://schemas.openxmlformats.org/officeDocument/2006/relationships/image" Target="../media/image30.png"/><Relationship Id="rId8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31.png"/><Relationship Id="rId7" Type="http://schemas.openxmlformats.org/officeDocument/2006/relationships/image" Target="../media/image24.png"/><Relationship Id="rId8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"/>
          <p:cNvSpPr txBox="1"/>
          <p:nvPr/>
        </p:nvSpPr>
        <p:spPr>
          <a:xfrm>
            <a:off x="4874509" y="3114491"/>
            <a:ext cx="1075648" cy="9075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000"/>
              <a:buFont typeface="Lustria"/>
              <a:buNone/>
            </a:pPr>
            <a:r>
              <a:rPr b="1" i="0" lang="en-US" sz="4000" u="none" cap="none" strike="noStrike">
                <a:solidFill>
                  <a:srgbClr val="D8D8D8"/>
                </a:solidFill>
                <a:latin typeface="Lustria"/>
                <a:ea typeface="Lustria"/>
                <a:cs typeface="Lustria"/>
                <a:sym typeface="Lustria"/>
              </a:rPr>
              <a:t>B</a:t>
            </a:r>
            <a:endParaRPr/>
          </a:p>
        </p:txBody>
      </p:sp>
      <p:sp>
        <p:nvSpPr>
          <p:cNvPr id="149" name="Google Shape;149;p1"/>
          <p:cNvSpPr txBox="1"/>
          <p:nvPr/>
        </p:nvSpPr>
        <p:spPr>
          <a:xfrm>
            <a:off x="5552852" y="3114491"/>
            <a:ext cx="1075648" cy="9075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000"/>
              <a:buFont typeface="Lustria"/>
              <a:buNone/>
            </a:pPr>
            <a:r>
              <a:rPr b="1" i="0" lang="en-US" sz="4000" u="none" cap="none" strike="noStrike">
                <a:solidFill>
                  <a:srgbClr val="D8D8D8"/>
                </a:solidFill>
                <a:latin typeface="Lustria"/>
                <a:ea typeface="Lustria"/>
                <a:cs typeface="Lustria"/>
                <a:sym typeface="Lustria"/>
              </a:rPr>
              <a:t>V</a:t>
            </a:r>
            <a:endParaRPr/>
          </a:p>
        </p:txBody>
      </p:sp>
      <p:sp>
        <p:nvSpPr>
          <p:cNvPr id="150" name="Google Shape;150;p1"/>
          <p:cNvSpPr txBox="1"/>
          <p:nvPr/>
        </p:nvSpPr>
        <p:spPr>
          <a:xfrm>
            <a:off x="6241844" y="3114491"/>
            <a:ext cx="1075648" cy="9075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000"/>
              <a:buFont typeface="Lustria"/>
              <a:buNone/>
            </a:pPr>
            <a:r>
              <a:rPr b="1" i="0" lang="en-US" sz="4000" u="none" cap="none" strike="noStrike">
                <a:solidFill>
                  <a:srgbClr val="D8D8D8"/>
                </a:solidFill>
                <a:latin typeface="Lustria"/>
                <a:ea typeface="Lustria"/>
                <a:cs typeface="Lustria"/>
                <a:sym typeface="Lustria"/>
              </a:rPr>
              <a:t>P</a:t>
            </a:r>
            <a:endParaRPr/>
          </a:p>
        </p:txBody>
      </p:sp>
      <p:sp>
        <p:nvSpPr>
          <p:cNvPr id="151" name="Google Shape;151;p1"/>
          <p:cNvSpPr txBox="1"/>
          <p:nvPr/>
        </p:nvSpPr>
        <p:spPr>
          <a:xfrm>
            <a:off x="11890314" y="648866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Google Shape;357;p10"/>
          <p:cNvPicPr preferRelativeResize="0"/>
          <p:nvPr/>
        </p:nvPicPr>
        <p:blipFill rotWithShape="1">
          <a:blip r:embed="rId3">
            <a:alphaModFix/>
          </a:blip>
          <a:srcRect b="13749" l="0" r="0" t="0"/>
          <a:stretch/>
        </p:blipFill>
        <p:spPr>
          <a:xfrm>
            <a:off x="5378853" y="2249478"/>
            <a:ext cx="1788569" cy="25127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white letter on a black background&#10;&#10;Description automatically generated" id="358" name="Google Shape;35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38862" y="4223801"/>
            <a:ext cx="60325" cy="6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49002" y="4228252"/>
            <a:ext cx="102847" cy="514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and green snake with text&#10;&#10;Description automatically generated" id="360" name="Google Shape;360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84460" y="4225685"/>
            <a:ext cx="148342" cy="565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-up of a logo&#10;&#10;Description automatically generated" id="361" name="Google Shape;361;p10"/>
          <p:cNvPicPr preferRelativeResize="0"/>
          <p:nvPr/>
        </p:nvPicPr>
        <p:blipFill rotWithShape="1">
          <a:blip r:embed="rId7">
            <a:alphaModFix/>
          </a:blip>
          <a:srcRect b="14650" l="10566" r="65101" t="6399"/>
          <a:stretch/>
        </p:blipFill>
        <p:spPr>
          <a:xfrm>
            <a:off x="6074379" y="4050285"/>
            <a:ext cx="114076" cy="125028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10"/>
          <p:cNvSpPr txBox="1"/>
          <p:nvPr/>
        </p:nvSpPr>
        <p:spPr>
          <a:xfrm>
            <a:off x="11890314" y="648866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7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11"/>
          <p:cNvPicPr preferRelativeResize="0"/>
          <p:nvPr/>
        </p:nvPicPr>
        <p:blipFill rotWithShape="1">
          <a:blip r:embed="rId3">
            <a:alphaModFix/>
          </a:blip>
          <a:srcRect b="13749" l="0" r="0" t="0"/>
          <a:stretch/>
        </p:blipFill>
        <p:spPr>
          <a:xfrm>
            <a:off x="-24813745" y="-66531183"/>
            <a:ext cx="58737323" cy="825212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white letter on a black background&#10;&#10;Description automatically generated" id="369" name="Google Shape;369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93136" y="2697584"/>
            <a:ext cx="1672364" cy="1672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70902" y="2866451"/>
            <a:ext cx="2250196" cy="11250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and green snake with text&#10;&#10;Description automatically generated" id="371" name="Google Shape;371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660010" y="2866451"/>
            <a:ext cx="2527537" cy="9636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-up of a logo&#10;&#10;Description automatically generated" id="372" name="Google Shape;372;p11"/>
          <p:cNvPicPr preferRelativeResize="0"/>
          <p:nvPr/>
        </p:nvPicPr>
        <p:blipFill rotWithShape="1">
          <a:blip r:embed="rId7">
            <a:alphaModFix/>
          </a:blip>
          <a:srcRect b="14650" l="10566" r="65101" t="6399"/>
          <a:stretch/>
        </p:blipFill>
        <p:spPr>
          <a:xfrm>
            <a:off x="241300" y="196277"/>
            <a:ext cx="806450" cy="883873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11"/>
          <p:cNvSpPr txBox="1"/>
          <p:nvPr/>
        </p:nvSpPr>
        <p:spPr>
          <a:xfrm>
            <a:off x="11890314" y="648866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80808"/>
                </a:solidFill>
                <a:latin typeface="Lustria"/>
                <a:ea typeface="Lustria"/>
                <a:cs typeface="Lustria"/>
                <a:sym typeface="Lustria"/>
              </a:rPr>
              <a:t>8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Google Shape;379;p12"/>
          <p:cNvPicPr preferRelativeResize="0"/>
          <p:nvPr/>
        </p:nvPicPr>
        <p:blipFill rotWithShape="1">
          <a:blip r:embed="rId3">
            <a:alphaModFix/>
          </a:blip>
          <a:srcRect b="13749" l="0" r="0" t="0"/>
          <a:stretch/>
        </p:blipFill>
        <p:spPr>
          <a:xfrm>
            <a:off x="-25035153" y="-67418641"/>
            <a:ext cx="58737323" cy="82521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70902" y="2866451"/>
            <a:ext cx="2250196" cy="11250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and green snake with text&#10;&#10;Description automatically generated" id="381" name="Google Shape;381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60010" y="2866451"/>
            <a:ext cx="2527537" cy="9636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-up of a logo&#10;&#10;Description automatically generated" id="382" name="Google Shape;382;p12"/>
          <p:cNvPicPr preferRelativeResize="0"/>
          <p:nvPr/>
        </p:nvPicPr>
        <p:blipFill rotWithShape="1">
          <a:blip r:embed="rId6">
            <a:alphaModFix/>
          </a:blip>
          <a:srcRect b="14650" l="10566" r="65101" t="6399"/>
          <a:stretch/>
        </p:blipFill>
        <p:spPr>
          <a:xfrm>
            <a:off x="241300" y="196277"/>
            <a:ext cx="806450" cy="8838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white letter on a black background&#10;&#10;Description automatically generated" id="383" name="Google Shape;383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724886" y="429486"/>
            <a:ext cx="1672364" cy="1672364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12"/>
          <p:cNvSpPr txBox="1"/>
          <p:nvPr/>
        </p:nvSpPr>
        <p:spPr>
          <a:xfrm>
            <a:off x="1508470" y="2668281"/>
            <a:ext cx="2105195" cy="68021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Creates Playbook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YAML format</a:t>
            </a:r>
            <a:endParaRPr/>
          </a:p>
        </p:txBody>
      </p:sp>
      <p:pic>
        <p:nvPicPr>
          <p:cNvPr descr="A screenshot of a computer program&#10;&#10;Description automatically generated" id="385" name="Google Shape;385;p12"/>
          <p:cNvPicPr preferRelativeResize="0"/>
          <p:nvPr/>
        </p:nvPicPr>
        <p:blipFill rotWithShape="1">
          <a:blip r:embed="rId8">
            <a:alphaModFix/>
          </a:blip>
          <a:srcRect b="47945" l="1" r="-100" t="0"/>
          <a:stretch/>
        </p:blipFill>
        <p:spPr>
          <a:xfrm>
            <a:off x="1508469" y="3951609"/>
            <a:ext cx="2105195" cy="2637938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12"/>
          <p:cNvSpPr txBox="1"/>
          <p:nvPr/>
        </p:nvSpPr>
        <p:spPr>
          <a:xfrm>
            <a:off x="11890314" y="648866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80808"/>
                </a:solidFill>
                <a:latin typeface="Lustria"/>
                <a:ea typeface="Lustria"/>
                <a:cs typeface="Lustria"/>
                <a:sym typeface="Lustria"/>
              </a:rPr>
              <a:t>8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13"/>
          <p:cNvPicPr preferRelativeResize="0"/>
          <p:nvPr/>
        </p:nvPicPr>
        <p:blipFill rotWithShape="1">
          <a:blip r:embed="rId3">
            <a:alphaModFix/>
          </a:blip>
          <a:srcRect b="13749" l="0" r="0" t="0"/>
          <a:stretch/>
        </p:blipFill>
        <p:spPr>
          <a:xfrm>
            <a:off x="-25035153" y="-67362885"/>
            <a:ext cx="58737323" cy="825212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and green snake with text&#10;&#10;Description automatically generated" id="393" name="Google Shape;39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0010" y="2866451"/>
            <a:ext cx="2527537" cy="9636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-up of a logo&#10;&#10;Description automatically generated" id="394" name="Google Shape;394;p13"/>
          <p:cNvPicPr preferRelativeResize="0"/>
          <p:nvPr/>
        </p:nvPicPr>
        <p:blipFill rotWithShape="1">
          <a:blip r:embed="rId5">
            <a:alphaModFix/>
          </a:blip>
          <a:srcRect b="14650" l="10566" r="65101" t="6399"/>
          <a:stretch/>
        </p:blipFill>
        <p:spPr>
          <a:xfrm>
            <a:off x="241300" y="196277"/>
            <a:ext cx="806450" cy="8838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white letter on a black background&#10;&#10;Description automatically generated" id="395" name="Google Shape;395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24886" y="429486"/>
            <a:ext cx="1672364" cy="1672364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13"/>
          <p:cNvSpPr txBox="1"/>
          <p:nvPr/>
        </p:nvSpPr>
        <p:spPr>
          <a:xfrm>
            <a:off x="1508470" y="2668281"/>
            <a:ext cx="2105195" cy="68021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Creates Playbook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YAML format</a:t>
            </a:r>
            <a:endParaRPr/>
          </a:p>
        </p:txBody>
      </p:sp>
      <p:pic>
        <p:nvPicPr>
          <p:cNvPr id="397" name="Google Shape;397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919407" y="598353"/>
            <a:ext cx="2250196" cy="1125098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13"/>
          <p:cNvSpPr txBox="1"/>
          <p:nvPr/>
        </p:nvSpPr>
        <p:spPr>
          <a:xfrm>
            <a:off x="4981405" y="2669561"/>
            <a:ext cx="2229190" cy="68021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 fontScale="92500"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Creates configuration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Text format</a:t>
            </a:r>
            <a:endParaRPr/>
          </a:p>
        </p:txBody>
      </p:sp>
      <p:pic>
        <p:nvPicPr>
          <p:cNvPr descr="A computer screen shot of a black screen&#10;&#10;Description automatically generated" id="399" name="Google Shape;399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043402" y="3951609"/>
            <a:ext cx="2105195" cy="26379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omputer program&#10;&#10;Description automatically generated" id="400" name="Google Shape;400;p13"/>
          <p:cNvPicPr preferRelativeResize="0"/>
          <p:nvPr/>
        </p:nvPicPr>
        <p:blipFill rotWithShape="1">
          <a:blip r:embed="rId9">
            <a:alphaModFix/>
          </a:blip>
          <a:srcRect b="47945" l="1" r="-100" t="0"/>
          <a:stretch/>
        </p:blipFill>
        <p:spPr>
          <a:xfrm>
            <a:off x="1508469" y="3951609"/>
            <a:ext cx="2105195" cy="2637938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13"/>
          <p:cNvSpPr txBox="1"/>
          <p:nvPr/>
        </p:nvSpPr>
        <p:spPr>
          <a:xfrm>
            <a:off x="11890314" y="648866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80808"/>
                </a:solidFill>
                <a:latin typeface="Lustria"/>
                <a:ea typeface="Lustria"/>
                <a:cs typeface="Lustria"/>
                <a:sym typeface="Lustria"/>
              </a:rPr>
              <a:t>8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14"/>
          <p:cNvPicPr preferRelativeResize="0"/>
          <p:nvPr/>
        </p:nvPicPr>
        <p:blipFill rotWithShape="1">
          <a:blip r:embed="rId3">
            <a:alphaModFix/>
          </a:blip>
          <a:srcRect b="13749" l="0" r="0" t="0"/>
          <a:stretch/>
        </p:blipFill>
        <p:spPr>
          <a:xfrm>
            <a:off x="-25035153" y="-67418641"/>
            <a:ext cx="58737323" cy="825212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-up of a logo&#10;&#10;Description automatically generated" id="408" name="Google Shape;408;p14"/>
          <p:cNvPicPr preferRelativeResize="0"/>
          <p:nvPr/>
        </p:nvPicPr>
        <p:blipFill rotWithShape="1">
          <a:blip r:embed="rId4">
            <a:alphaModFix/>
          </a:blip>
          <a:srcRect b="14650" l="10566" r="65101" t="6399"/>
          <a:stretch/>
        </p:blipFill>
        <p:spPr>
          <a:xfrm>
            <a:off x="241300" y="196277"/>
            <a:ext cx="806450" cy="8838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white letter on a black background&#10;&#10;Description automatically generated" id="409" name="Google Shape;409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24886" y="429486"/>
            <a:ext cx="1672364" cy="1672364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14"/>
          <p:cNvSpPr txBox="1"/>
          <p:nvPr/>
        </p:nvSpPr>
        <p:spPr>
          <a:xfrm>
            <a:off x="1508470" y="2668281"/>
            <a:ext cx="2105195" cy="68021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Creates Playbook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YAML format</a:t>
            </a:r>
            <a:endParaRPr/>
          </a:p>
        </p:txBody>
      </p:sp>
      <p:pic>
        <p:nvPicPr>
          <p:cNvPr id="411" name="Google Shape;411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19407" y="598353"/>
            <a:ext cx="2250196" cy="1125098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14"/>
          <p:cNvSpPr txBox="1"/>
          <p:nvPr/>
        </p:nvSpPr>
        <p:spPr>
          <a:xfrm>
            <a:off x="4981405" y="2669561"/>
            <a:ext cx="2229190" cy="68021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 fontScale="92500"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Creates configuration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Text format</a:t>
            </a:r>
            <a:endParaRPr/>
          </a:p>
        </p:txBody>
      </p:sp>
      <p:pic>
        <p:nvPicPr>
          <p:cNvPr descr="A black and green snake with text&#10;&#10;Description automatically generated" id="413" name="Google Shape;413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91760" y="598353"/>
            <a:ext cx="2527537" cy="963623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14"/>
          <p:cNvSpPr txBox="1"/>
          <p:nvPr/>
        </p:nvSpPr>
        <p:spPr>
          <a:xfrm>
            <a:off x="8766344" y="2668280"/>
            <a:ext cx="2378365" cy="68021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 fontScale="92500"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Pushes configuration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Using management IPs</a:t>
            </a:r>
            <a:endParaRPr/>
          </a:p>
        </p:txBody>
      </p:sp>
      <p:pic>
        <p:nvPicPr>
          <p:cNvPr descr="A computer screen shot of a black screen&#10;&#10;Description automatically generated" id="415" name="Google Shape;415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043402" y="3951609"/>
            <a:ext cx="2105195" cy="26379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omputer program&#10;&#10;Description automatically generated" id="416" name="Google Shape;416;p14"/>
          <p:cNvPicPr preferRelativeResize="0"/>
          <p:nvPr/>
        </p:nvPicPr>
        <p:blipFill rotWithShape="1">
          <a:blip r:embed="rId9">
            <a:alphaModFix/>
          </a:blip>
          <a:srcRect b="47945" l="1" r="-100" t="0"/>
          <a:stretch/>
        </p:blipFill>
        <p:spPr>
          <a:xfrm>
            <a:off x="1508469" y="3951609"/>
            <a:ext cx="2105195" cy="26379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omputer network diagram with green and blue circles&#10;&#10;Description automatically generated" id="417" name="Google Shape;417;p14"/>
          <p:cNvPicPr preferRelativeResize="0"/>
          <p:nvPr/>
        </p:nvPicPr>
        <p:blipFill rotWithShape="1">
          <a:blip r:embed="rId10">
            <a:alphaModFix/>
          </a:blip>
          <a:srcRect b="0" l="0" r="974" t="1605"/>
          <a:stretch/>
        </p:blipFill>
        <p:spPr>
          <a:xfrm>
            <a:off x="8283821" y="4365404"/>
            <a:ext cx="3343409" cy="1810348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14"/>
          <p:cNvSpPr txBox="1"/>
          <p:nvPr/>
        </p:nvSpPr>
        <p:spPr>
          <a:xfrm>
            <a:off x="11890314" y="648866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80808"/>
                </a:solidFill>
                <a:latin typeface="Lustria"/>
                <a:ea typeface="Lustria"/>
                <a:cs typeface="Lustria"/>
                <a:sym typeface="Lustria"/>
              </a:rPr>
              <a:t>8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4" name="Google Shape;424;p15"/>
          <p:cNvPicPr preferRelativeResize="0"/>
          <p:nvPr/>
        </p:nvPicPr>
        <p:blipFill rotWithShape="1">
          <a:blip r:embed="rId3">
            <a:alphaModFix/>
          </a:blip>
          <a:srcRect b="13749" l="0" r="0" t="0"/>
          <a:stretch/>
        </p:blipFill>
        <p:spPr>
          <a:xfrm>
            <a:off x="-25047510" y="-67392837"/>
            <a:ext cx="58737323" cy="825212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-up of a logo&#10;&#10;Description automatically generated" id="425" name="Google Shape;425;p15"/>
          <p:cNvPicPr preferRelativeResize="0"/>
          <p:nvPr/>
        </p:nvPicPr>
        <p:blipFill rotWithShape="1">
          <a:blip r:embed="rId4">
            <a:alphaModFix/>
          </a:blip>
          <a:srcRect b="14650" l="10566" r="65101" t="6399"/>
          <a:stretch/>
        </p:blipFill>
        <p:spPr>
          <a:xfrm>
            <a:off x="-4677848" y="196277"/>
            <a:ext cx="806450" cy="8838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white letter on a black background&#10;&#10;Description automatically generated" id="426" name="Google Shape;426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3490597" y="-1483984"/>
            <a:ext cx="1672364" cy="1672364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15"/>
          <p:cNvSpPr txBox="1"/>
          <p:nvPr/>
        </p:nvSpPr>
        <p:spPr>
          <a:xfrm>
            <a:off x="-3707013" y="754811"/>
            <a:ext cx="2105195" cy="68021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Creates Playbook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YAML format</a:t>
            </a:r>
            <a:endParaRPr/>
          </a:p>
        </p:txBody>
      </p:sp>
      <p:sp>
        <p:nvSpPr>
          <p:cNvPr id="428" name="Google Shape;428;p15"/>
          <p:cNvSpPr/>
          <p:nvPr/>
        </p:nvSpPr>
        <p:spPr>
          <a:xfrm>
            <a:off x="-6617957" y="1832122"/>
            <a:ext cx="2105195" cy="2674621"/>
          </a:xfrm>
          <a:prstGeom prst="rect">
            <a:avLst/>
          </a:prstGeom>
          <a:noFill/>
          <a:ln cap="rnd" cmpd="sng" w="15875">
            <a:solidFill>
              <a:srgbClr val="B698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Ansible IMAGE</a:t>
            </a:r>
            <a:endParaRPr/>
          </a:p>
        </p:txBody>
      </p:sp>
      <p:pic>
        <p:nvPicPr>
          <p:cNvPr id="429" name="Google Shape;429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3555726" y="-2751421"/>
            <a:ext cx="2250196" cy="1125098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15"/>
          <p:cNvSpPr/>
          <p:nvPr/>
        </p:nvSpPr>
        <p:spPr>
          <a:xfrm>
            <a:off x="-3102254" y="1832122"/>
            <a:ext cx="2105195" cy="2674621"/>
          </a:xfrm>
          <a:prstGeom prst="rect">
            <a:avLst/>
          </a:prstGeom>
          <a:noFill/>
          <a:ln cap="rnd" cmpd="sng" w="15875">
            <a:solidFill>
              <a:srgbClr val="B698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Ansible IMAGE</a:t>
            </a:r>
            <a:endParaRPr/>
          </a:p>
        </p:txBody>
      </p:sp>
      <p:sp>
        <p:nvSpPr>
          <p:cNvPr id="431" name="Google Shape;431;p15"/>
          <p:cNvSpPr txBox="1"/>
          <p:nvPr/>
        </p:nvSpPr>
        <p:spPr>
          <a:xfrm>
            <a:off x="-3493728" y="-680213"/>
            <a:ext cx="2229190" cy="68021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 fontScale="92500"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Creates configuration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Text format</a:t>
            </a:r>
            <a:endParaRPr/>
          </a:p>
        </p:txBody>
      </p:sp>
      <p:pic>
        <p:nvPicPr>
          <p:cNvPr descr="A black and green snake with text&#10;&#10;Description automatically generated" id="432" name="Google Shape;432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070827" y="-3638834"/>
            <a:ext cx="2527537" cy="963623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15"/>
          <p:cNvSpPr txBox="1"/>
          <p:nvPr/>
        </p:nvSpPr>
        <p:spPr>
          <a:xfrm>
            <a:off x="2145411" y="-1568907"/>
            <a:ext cx="2378365" cy="68021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 fontScale="92500"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Pushes configuration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Using management IPs</a:t>
            </a:r>
            <a:endParaRPr/>
          </a:p>
        </p:txBody>
      </p:sp>
      <p:pic>
        <p:nvPicPr>
          <p:cNvPr descr="A computer network diagram with green and blue circles&#10;&#10;Description automatically generated" id="434" name="Google Shape;434;p15"/>
          <p:cNvPicPr preferRelativeResize="0"/>
          <p:nvPr/>
        </p:nvPicPr>
        <p:blipFill rotWithShape="1">
          <a:blip r:embed="rId8">
            <a:alphaModFix/>
          </a:blip>
          <a:srcRect b="0" l="0" r="974" t="1605"/>
          <a:stretch/>
        </p:blipFill>
        <p:spPr>
          <a:xfrm>
            <a:off x="301569" y="291502"/>
            <a:ext cx="11588862" cy="6274995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15"/>
          <p:cNvSpPr txBox="1"/>
          <p:nvPr/>
        </p:nvSpPr>
        <p:spPr>
          <a:xfrm>
            <a:off x="11890314" y="648866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80808"/>
                </a:solidFill>
                <a:latin typeface="Lustria"/>
                <a:ea typeface="Lustria"/>
                <a:cs typeface="Lustria"/>
                <a:sym typeface="Lustria"/>
              </a:rPr>
              <a:t>9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Google Shape;440;p16"/>
          <p:cNvPicPr preferRelativeResize="0"/>
          <p:nvPr/>
        </p:nvPicPr>
        <p:blipFill rotWithShape="1">
          <a:blip r:embed="rId3">
            <a:alphaModFix/>
          </a:blip>
          <a:srcRect b="13749" l="0" r="0" t="0"/>
          <a:stretch/>
        </p:blipFill>
        <p:spPr>
          <a:xfrm>
            <a:off x="5585070" y="2276179"/>
            <a:ext cx="1788569" cy="2512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12539" y="-1116009"/>
            <a:ext cx="939605" cy="959317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16"/>
          <p:cNvSpPr txBox="1"/>
          <p:nvPr/>
        </p:nvSpPr>
        <p:spPr>
          <a:xfrm>
            <a:off x="-2367819" y="3532578"/>
            <a:ext cx="1956707" cy="87808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 Rounded"/>
              <a:buNone/>
            </a:pPr>
            <a:r>
              <a:rPr b="1" lang="en-US" sz="240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SNMP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 Rounded"/>
              <a:buNone/>
            </a:pPr>
            <a:r>
              <a:rPr b="1" lang="en-US" sz="240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Exporter</a:t>
            </a:r>
            <a:endParaRPr/>
          </a:p>
        </p:txBody>
      </p:sp>
      <p:pic>
        <p:nvPicPr>
          <p:cNvPr id="443" name="Google Shape;443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2306492" y="-400776"/>
            <a:ext cx="1956707" cy="9783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9718" y="7489842"/>
            <a:ext cx="1075629" cy="735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03726" y="7412838"/>
            <a:ext cx="1075629" cy="735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647003" y="3675648"/>
            <a:ext cx="1075629" cy="7350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omputer network diagram with green and blue circles&#10;&#10;Description automatically generated" id="447" name="Google Shape;447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382205" y="4274260"/>
            <a:ext cx="276956" cy="136401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16"/>
          <p:cNvSpPr txBox="1"/>
          <p:nvPr/>
        </p:nvSpPr>
        <p:spPr>
          <a:xfrm>
            <a:off x="11773296" y="6488668"/>
            <a:ext cx="418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1</a:t>
            </a:r>
            <a:r>
              <a:rPr lang="en-US"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0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3" name="Google Shape;45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2539" y="857173"/>
            <a:ext cx="939605" cy="959317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17"/>
          <p:cNvSpPr txBox="1"/>
          <p:nvPr/>
        </p:nvSpPr>
        <p:spPr>
          <a:xfrm>
            <a:off x="0" y="3532578"/>
            <a:ext cx="1956707" cy="87808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 Rounded"/>
              <a:buNone/>
            </a:pPr>
            <a:r>
              <a:rPr b="1" lang="en-US" sz="240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SNMP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 Rounded"/>
              <a:buNone/>
            </a:pPr>
            <a:r>
              <a:rPr b="1" lang="en-US" sz="240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Exporter</a:t>
            </a:r>
            <a:endParaRPr/>
          </a:p>
        </p:txBody>
      </p:sp>
      <p:pic>
        <p:nvPicPr>
          <p:cNvPr id="455" name="Google Shape;45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697" y="817534"/>
            <a:ext cx="1956707" cy="9783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6" name="Google Shape;456;p17"/>
          <p:cNvCxnSpPr/>
          <p:nvPr/>
        </p:nvCxnSpPr>
        <p:spPr>
          <a:xfrm rot="10800000">
            <a:off x="1900385" y="1041991"/>
            <a:ext cx="1597082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7" name="Google Shape;457;p17"/>
          <p:cNvCxnSpPr/>
          <p:nvPr/>
        </p:nvCxnSpPr>
        <p:spPr>
          <a:xfrm>
            <a:off x="1900385" y="1413134"/>
            <a:ext cx="1597082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8" name="Google Shape;458;p17"/>
          <p:cNvCxnSpPr/>
          <p:nvPr/>
        </p:nvCxnSpPr>
        <p:spPr>
          <a:xfrm rot="5400000">
            <a:off x="-79878" y="2664233"/>
            <a:ext cx="1597082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9" name="Google Shape;459;p17"/>
          <p:cNvCxnSpPr/>
          <p:nvPr/>
        </p:nvCxnSpPr>
        <p:spPr>
          <a:xfrm rot="-5400000">
            <a:off x="455995" y="2664233"/>
            <a:ext cx="1597082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460" name="Google Shape;460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9718" y="5507035"/>
            <a:ext cx="1075629" cy="735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56461" y="5507036"/>
            <a:ext cx="1075629" cy="735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56462" y="3675648"/>
            <a:ext cx="1075629" cy="7350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3" name="Google Shape;463;p17"/>
          <p:cNvCxnSpPr/>
          <p:nvPr/>
        </p:nvCxnSpPr>
        <p:spPr>
          <a:xfrm>
            <a:off x="2008404" y="4067982"/>
            <a:ext cx="1148058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64" name="Google Shape;464;p17"/>
          <p:cNvCxnSpPr/>
          <p:nvPr/>
        </p:nvCxnSpPr>
        <p:spPr>
          <a:xfrm>
            <a:off x="1527828" y="4450735"/>
            <a:ext cx="1583672" cy="1145732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65" name="Google Shape;465;p17"/>
          <p:cNvCxnSpPr>
            <a:stCxn id="454" idx="2"/>
            <a:endCxn id="460" idx="0"/>
          </p:cNvCxnSpPr>
          <p:nvPr/>
        </p:nvCxnSpPr>
        <p:spPr>
          <a:xfrm flipH="1">
            <a:off x="967554" y="4410661"/>
            <a:ext cx="10800" cy="10965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66" name="Google Shape;466;p17"/>
          <p:cNvSpPr txBox="1"/>
          <p:nvPr/>
        </p:nvSpPr>
        <p:spPr>
          <a:xfrm rot="2186963">
            <a:off x="1758917" y="4678339"/>
            <a:ext cx="1254168" cy="43668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 Rounded"/>
              <a:buNone/>
            </a:pPr>
            <a:r>
              <a:rPr b="1" lang="en-US" sz="110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SNMP Polls</a:t>
            </a:r>
            <a:endParaRPr/>
          </a:p>
        </p:txBody>
      </p:sp>
      <p:sp>
        <p:nvSpPr>
          <p:cNvPr id="467" name="Google Shape;467;p17"/>
          <p:cNvSpPr txBox="1"/>
          <p:nvPr/>
        </p:nvSpPr>
        <p:spPr>
          <a:xfrm rot="5400000">
            <a:off x="562845" y="4779468"/>
            <a:ext cx="1096375" cy="28700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 Rounded"/>
              <a:buNone/>
            </a:pPr>
            <a:r>
              <a:rPr b="1" lang="en-US" sz="110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SNMP Polls</a:t>
            </a:r>
            <a:endParaRPr/>
          </a:p>
        </p:txBody>
      </p:sp>
      <p:sp>
        <p:nvSpPr>
          <p:cNvPr id="468" name="Google Shape;468;p17"/>
          <p:cNvSpPr txBox="1"/>
          <p:nvPr/>
        </p:nvSpPr>
        <p:spPr>
          <a:xfrm>
            <a:off x="1997778" y="3731722"/>
            <a:ext cx="1145021" cy="35175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 Rounded"/>
              <a:buNone/>
            </a:pPr>
            <a:r>
              <a:rPr b="1" lang="en-US" sz="110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SNMP Polls</a:t>
            </a:r>
            <a:endParaRPr/>
          </a:p>
        </p:txBody>
      </p:sp>
      <p:sp>
        <p:nvSpPr>
          <p:cNvPr id="469" name="Google Shape;469;p17"/>
          <p:cNvSpPr txBox="1"/>
          <p:nvPr/>
        </p:nvSpPr>
        <p:spPr>
          <a:xfrm>
            <a:off x="1820142" y="732013"/>
            <a:ext cx="1757567" cy="30205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 Rounded"/>
              <a:buNone/>
            </a:pPr>
            <a:r>
              <a:rPr b="1" lang="en-US" sz="110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Makes PromQL Query</a:t>
            </a:r>
            <a:endParaRPr/>
          </a:p>
        </p:txBody>
      </p:sp>
      <p:sp>
        <p:nvSpPr>
          <p:cNvPr id="470" name="Google Shape;470;p17"/>
          <p:cNvSpPr txBox="1"/>
          <p:nvPr/>
        </p:nvSpPr>
        <p:spPr>
          <a:xfrm>
            <a:off x="1850474" y="1365248"/>
            <a:ext cx="1597082" cy="46545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 Rounded"/>
              <a:buNone/>
            </a:pPr>
            <a:r>
              <a:rPr b="1" lang="en-US" sz="110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Returns data from</a:t>
            </a:r>
            <a:br>
              <a:rPr b="1" lang="en-US" sz="110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</a:br>
            <a:r>
              <a:rPr b="1" lang="en-US" sz="110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 PromQL Query</a:t>
            </a:r>
            <a:endParaRPr/>
          </a:p>
        </p:txBody>
      </p:sp>
      <p:sp>
        <p:nvSpPr>
          <p:cNvPr id="471" name="Google Shape;471;p17"/>
          <p:cNvSpPr txBox="1"/>
          <p:nvPr/>
        </p:nvSpPr>
        <p:spPr>
          <a:xfrm rot="5400000">
            <a:off x="623217" y="2474471"/>
            <a:ext cx="1666887" cy="40425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 Rounded"/>
              <a:buNone/>
            </a:pPr>
            <a:r>
              <a:rPr b="1" lang="en-US" sz="110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Returns transformed data</a:t>
            </a:r>
            <a:endParaRPr/>
          </a:p>
        </p:txBody>
      </p:sp>
      <p:sp>
        <p:nvSpPr>
          <p:cNvPr id="472" name="Google Shape;472;p17"/>
          <p:cNvSpPr txBox="1"/>
          <p:nvPr/>
        </p:nvSpPr>
        <p:spPr>
          <a:xfrm rot="-5400000">
            <a:off x="-304485" y="2469002"/>
            <a:ext cx="1610872" cy="40425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 Rounded"/>
              <a:buNone/>
            </a:pPr>
            <a:r>
              <a:rPr b="1" lang="en-US" sz="110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Requests metrics URL</a:t>
            </a:r>
            <a:endParaRPr/>
          </a:p>
        </p:txBody>
      </p:sp>
      <p:grpSp>
        <p:nvGrpSpPr>
          <p:cNvPr id="473" name="Google Shape;473;p17"/>
          <p:cNvGrpSpPr/>
          <p:nvPr/>
        </p:nvGrpSpPr>
        <p:grpSpPr>
          <a:xfrm>
            <a:off x="3153964" y="-2754296"/>
            <a:ext cx="2729468" cy="2474001"/>
            <a:chOff x="5473979" y="187507"/>
            <a:chExt cx="2729468" cy="2474001"/>
          </a:xfrm>
        </p:grpSpPr>
        <p:sp>
          <p:nvSpPr>
            <p:cNvPr id="474" name="Google Shape;474;p17"/>
            <p:cNvSpPr/>
            <p:nvPr/>
          </p:nvSpPr>
          <p:spPr>
            <a:xfrm>
              <a:off x="5473979" y="187507"/>
              <a:ext cx="2729468" cy="2474001"/>
            </a:xfrm>
            <a:prstGeom prst="roundRect">
              <a:avLst>
                <a:gd fmla="val 16667" name="adj"/>
              </a:avLst>
            </a:prstGeom>
            <a:solidFill>
              <a:srgbClr val="35353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grpSp>
          <p:nvGrpSpPr>
            <p:cNvPr id="475" name="Google Shape;475;p17"/>
            <p:cNvGrpSpPr/>
            <p:nvPr/>
          </p:nvGrpSpPr>
          <p:grpSpPr>
            <a:xfrm>
              <a:off x="5548335" y="313060"/>
              <a:ext cx="2580756" cy="2222893"/>
              <a:chOff x="-2865316" y="-568463"/>
              <a:chExt cx="2791670" cy="2521384"/>
            </a:xfrm>
          </p:grpSpPr>
          <p:pic>
            <p:nvPicPr>
              <p:cNvPr descr="Programmer male outline" id="476" name="Google Shape;476;p17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-2460279" y="-568463"/>
                <a:ext cx="1981597" cy="198159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77" name="Google Shape;477;p17"/>
              <p:cNvSpPr txBox="1"/>
              <p:nvPr/>
            </p:nvSpPr>
            <p:spPr>
              <a:xfrm>
                <a:off x="-2865316" y="1336832"/>
                <a:ext cx="2791670" cy="61608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25400">
                  <a:srgbClr val="000000">
                    <a:alpha val="45882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rm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D8D8D8"/>
                  </a:buClr>
                  <a:buSzPts val="2800"/>
                  <a:buFont typeface="Lustria"/>
                  <a:buNone/>
                </a:pPr>
                <a:r>
                  <a:rPr b="1" lang="en-US" sz="2800">
                    <a:solidFill>
                      <a:srgbClr val="D8D8D8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NMAS</a:t>
                </a:r>
                <a:endParaRPr/>
              </a:p>
            </p:txBody>
          </p:sp>
        </p:grpSp>
      </p:grpSp>
      <p:grpSp>
        <p:nvGrpSpPr>
          <p:cNvPr id="478" name="Google Shape;478;p17"/>
          <p:cNvGrpSpPr/>
          <p:nvPr/>
        </p:nvGrpSpPr>
        <p:grpSpPr>
          <a:xfrm>
            <a:off x="-2335613" y="-1214066"/>
            <a:ext cx="2335613" cy="1112978"/>
            <a:chOff x="6207254" y="461822"/>
            <a:chExt cx="2335613" cy="1112978"/>
          </a:xfrm>
        </p:grpSpPr>
        <p:sp>
          <p:nvSpPr>
            <p:cNvPr id="479" name="Google Shape;479;p17"/>
            <p:cNvSpPr/>
            <p:nvPr/>
          </p:nvSpPr>
          <p:spPr>
            <a:xfrm>
              <a:off x="6207254" y="461822"/>
              <a:ext cx="2335613" cy="1112978"/>
            </a:xfrm>
            <a:prstGeom prst="roundRect">
              <a:avLst>
                <a:gd fmla="val 16667" name="adj"/>
              </a:avLst>
            </a:prstGeom>
            <a:solidFill>
              <a:srgbClr val="36363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grpSp>
          <p:nvGrpSpPr>
            <p:cNvPr id="480" name="Google Shape;480;p17"/>
            <p:cNvGrpSpPr/>
            <p:nvPr/>
          </p:nvGrpSpPr>
          <p:grpSpPr>
            <a:xfrm>
              <a:off x="6411848" y="648423"/>
              <a:ext cx="1926423" cy="739775"/>
              <a:chOff x="521325" y="438615"/>
              <a:chExt cx="1926423" cy="739775"/>
            </a:xfrm>
          </p:grpSpPr>
          <p:sp>
            <p:nvSpPr>
              <p:cNvPr id="481" name="Google Shape;481;p17"/>
              <p:cNvSpPr/>
              <p:nvPr/>
            </p:nvSpPr>
            <p:spPr>
              <a:xfrm>
                <a:off x="521325" y="438615"/>
                <a:ext cx="1926423" cy="739775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  <p:sp>
            <p:nvSpPr>
              <p:cNvPr id="482" name="Google Shape;482;p17"/>
              <p:cNvSpPr/>
              <p:nvPr/>
            </p:nvSpPr>
            <p:spPr>
              <a:xfrm>
                <a:off x="1386302" y="546279"/>
                <a:ext cx="1016788" cy="488948"/>
              </a:xfrm>
              <a:custGeom>
                <a:rect b="b" l="l" r="r" t="t"/>
                <a:pathLst>
                  <a:path extrusionOk="0" h="488948" w="1016788">
                    <a:moveTo>
                      <a:pt x="329785" y="358325"/>
                    </a:moveTo>
                    <a:lnTo>
                      <a:pt x="258529" y="358325"/>
                    </a:lnTo>
                    <a:lnTo>
                      <a:pt x="258529" y="364007"/>
                    </a:lnTo>
                    <a:lnTo>
                      <a:pt x="224963" y="364007"/>
                    </a:lnTo>
                    <a:lnTo>
                      <a:pt x="224963" y="92989"/>
                    </a:lnTo>
                    <a:lnTo>
                      <a:pt x="329785" y="92989"/>
                    </a:lnTo>
                    <a:lnTo>
                      <a:pt x="329785" y="56"/>
                    </a:lnTo>
                    <a:cubicBezTo>
                      <a:pt x="360650" y="4182"/>
                      <a:pt x="375408" y="10370"/>
                      <a:pt x="374039" y="18620"/>
                    </a:cubicBezTo>
                    <a:cubicBezTo>
                      <a:pt x="373701" y="22071"/>
                      <a:pt x="370289" y="24996"/>
                      <a:pt x="363857" y="27396"/>
                    </a:cubicBezTo>
                    <a:lnTo>
                      <a:pt x="363857" y="92952"/>
                    </a:lnTo>
                    <a:lnTo>
                      <a:pt x="470216" y="92952"/>
                    </a:lnTo>
                    <a:lnTo>
                      <a:pt x="470216" y="368113"/>
                    </a:lnTo>
                    <a:lnTo>
                      <a:pt x="436125" y="368113"/>
                    </a:lnTo>
                    <a:lnTo>
                      <a:pt x="436125" y="358306"/>
                    </a:lnTo>
                    <a:lnTo>
                      <a:pt x="363857" y="358306"/>
                    </a:lnTo>
                    <a:lnTo>
                      <a:pt x="363857" y="488911"/>
                    </a:lnTo>
                    <a:lnTo>
                      <a:pt x="329785" y="488911"/>
                    </a:lnTo>
                    <a:lnTo>
                      <a:pt x="329785" y="358325"/>
                    </a:lnTo>
                    <a:moveTo>
                      <a:pt x="258529" y="208087"/>
                    </a:moveTo>
                    <a:lnTo>
                      <a:pt x="329785" y="208087"/>
                    </a:lnTo>
                    <a:lnTo>
                      <a:pt x="329785" y="127042"/>
                    </a:lnTo>
                    <a:lnTo>
                      <a:pt x="258529" y="127042"/>
                    </a:lnTo>
                    <a:lnTo>
                      <a:pt x="258529" y="208087"/>
                    </a:lnTo>
                    <a:moveTo>
                      <a:pt x="363875" y="208087"/>
                    </a:moveTo>
                    <a:lnTo>
                      <a:pt x="436144" y="208087"/>
                    </a:lnTo>
                    <a:lnTo>
                      <a:pt x="436144" y="127042"/>
                    </a:lnTo>
                    <a:lnTo>
                      <a:pt x="363875" y="127042"/>
                    </a:lnTo>
                    <a:lnTo>
                      <a:pt x="363875" y="208087"/>
                    </a:lnTo>
                    <a:moveTo>
                      <a:pt x="436144" y="242684"/>
                    </a:moveTo>
                    <a:lnTo>
                      <a:pt x="363875" y="242684"/>
                    </a:lnTo>
                    <a:lnTo>
                      <a:pt x="363875" y="323728"/>
                    </a:lnTo>
                    <a:lnTo>
                      <a:pt x="436144" y="323728"/>
                    </a:lnTo>
                    <a:lnTo>
                      <a:pt x="436144" y="242684"/>
                    </a:lnTo>
                    <a:moveTo>
                      <a:pt x="329785" y="242684"/>
                    </a:moveTo>
                    <a:lnTo>
                      <a:pt x="258529" y="242684"/>
                    </a:lnTo>
                    <a:lnTo>
                      <a:pt x="258529" y="323728"/>
                    </a:lnTo>
                    <a:lnTo>
                      <a:pt x="329785" y="323728"/>
                    </a:lnTo>
                    <a:lnTo>
                      <a:pt x="329785" y="242684"/>
                    </a:lnTo>
                    <a:moveTo>
                      <a:pt x="137393" y="231320"/>
                    </a:moveTo>
                    <a:cubicBezTo>
                      <a:pt x="163833" y="253353"/>
                      <a:pt x="185585" y="281762"/>
                      <a:pt x="202536" y="316509"/>
                    </a:cubicBezTo>
                    <a:lnTo>
                      <a:pt x="174540" y="337698"/>
                    </a:lnTo>
                    <a:cubicBezTo>
                      <a:pt x="163345" y="311540"/>
                      <a:pt x="147913" y="288831"/>
                      <a:pt x="128224" y="269555"/>
                    </a:cubicBezTo>
                    <a:lnTo>
                      <a:pt x="128224" y="488949"/>
                    </a:lnTo>
                    <a:lnTo>
                      <a:pt x="94658" y="488949"/>
                    </a:lnTo>
                    <a:lnTo>
                      <a:pt x="94658" y="285531"/>
                    </a:lnTo>
                    <a:cubicBezTo>
                      <a:pt x="74969" y="305502"/>
                      <a:pt x="52580" y="323034"/>
                      <a:pt x="27490" y="338186"/>
                    </a:cubicBezTo>
                    <a:lnTo>
                      <a:pt x="0" y="313921"/>
                    </a:lnTo>
                    <a:cubicBezTo>
                      <a:pt x="70225" y="276755"/>
                      <a:pt x="124173" y="208087"/>
                      <a:pt x="161827" y="107934"/>
                    </a:cubicBezTo>
                    <a:lnTo>
                      <a:pt x="39191" y="107934"/>
                    </a:lnTo>
                    <a:lnTo>
                      <a:pt x="39191" y="73338"/>
                    </a:lnTo>
                    <a:lnTo>
                      <a:pt x="95671" y="73338"/>
                    </a:lnTo>
                    <a:lnTo>
                      <a:pt x="95671" y="19"/>
                    </a:lnTo>
                    <a:cubicBezTo>
                      <a:pt x="125523" y="4144"/>
                      <a:pt x="140112" y="10145"/>
                      <a:pt x="139437" y="18095"/>
                    </a:cubicBezTo>
                    <a:cubicBezTo>
                      <a:pt x="139100" y="21883"/>
                      <a:pt x="135687" y="24977"/>
                      <a:pt x="129255" y="27396"/>
                    </a:cubicBezTo>
                    <a:lnTo>
                      <a:pt x="129255" y="73338"/>
                    </a:lnTo>
                    <a:lnTo>
                      <a:pt x="184197" y="73338"/>
                    </a:lnTo>
                    <a:lnTo>
                      <a:pt x="200999" y="97077"/>
                    </a:lnTo>
                    <a:cubicBezTo>
                      <a:pt x="183691" y="149019"/>
                      <a:pt x="162483" y="193798"/>
                      <a:pt x="137393" y="231301"/>
                    </a:cubicBezTo>
                    <a:moveTo>
                      <a:pt x="854943" y="172421"/>
                    </a:moveTo>
                    <a:lnTo>
                      <a:pt x="854943" y="0"/>
                    </a:lnTo>
                    <a:cubicBezTo>
                      <a:pt x="884946" y="4125"/>
                      <a:pt x="899722" y="10126"/>
                      <a:pt x="898710" y="18077"/>
                    </a:cubicBezTo>
                    <a:cubicBezTo>
                      <a:pt x="898372" y="21171"/>
                      <a:pt x="895991" y="23758"/>
                      <a:pt x="891584" y="25821"/>
                    </a:cubicBezTo>
                    <a:lnTo>
                      <a:pt x="888527" y="27377"/>
                    </a:lnTo>
                    <a:lnTo>
                      <a:pt x="888527" y="172440"/>
                    </a:lnTo>
                    <a:lnTo>
                      <a:pt x="991324" y="172440"/>
                    </a:lnTo>
                    <a:lnTo>
                      <a:pt x="991324" y="206512"/>
                    </a:lnTo>
                    <a:lnTo>
                      <a:pt x="888527" y="206512"/>
                    </a:lnTo>
                    <a:lnTo>
                      <a:pt x="888527" y="434719"/>
                    </a:lnTo>
                    <a:lnTo>
                      <a:pt x="1016789" y="434719"/>
                    </a:lnTo>
                    <a:lnTo>
                      <a:pt x="1016789" y="469522"/>
                    </a:lnTo>
                    <a:lnTo>
                      <a:pt x="726194" y="469522"/>
                    </a:lnTo>
                    <a:lnTo>
                      <a:pt x="726194" y="434925"/>
                    </a:lnTo>
                    <a:lnTo>
                      <a:pt x="854943" y="434925"/>
                    </a:lnTo>
                    <a:lnTo>
                      <a:pt x="854943" y="206718"/>
                    </a:lnTo>
                    <a:lnTo>
                      <a:pt x="749090" y="206718"/>
                    </a:lnTo>
                    <a:lnTo>
                      <a:pt x="749090" y="172496"/>
                    </a:lnTo>
                    <a:lnTo>
                      <a:pt x="854943" y="172496"/>
                    </a:lnTo>
                    <a:moveTo>
                      <a:pt x="686178" y="230814"/>
                    </a:moveTo>
                    <a:cubicBezTo>
                      <a:pt x="718726" y="252802"/>
                      <a:pt x="746011" y="281711"/>
                      <a:pt x="766079" y="315477"/>
                    </a:cubicBezTo>
                    <a:lnTo>
                      <a:pt x="740633" y="339217"/>
                    </a:lnTo>
                    <a:cubicBezTo>
                      <a:pt x="721975" y="306870"/>
                      <a:pt x="699567" y="281743"/>
                      <a:pt x="673465" y="263835"/>
                    </a:cubicBezTo>
                    <a:lnTo>
                      <a:pt x="673465" y="488930"/>
                    </a:lnTo>
                    <a:lnTo>
                      <a:pt x="639900" y="488930"/>
                    </a:lnTo>
                    <a:lnTo>
                      <a:pt x="639900" y="278818"/>
                    </a:lnTo>
                    <a:cubicBezTo>
                      <a:pt x="611397" y="303608"/>
                      <a:pt x="580532" y="323728"/>
                      <a:pt x="547266" y="339198"/>
                    </a:cubicBezTo>
                    <a:lnTo>
                      <a:pt x="522327" y="312871"/>
                    </a:lnTo>
                    <a:cubicBezTo>
                      <a:pt x="609859" y="275705"/>
                      <a:pt x="677028" y="207374"/>
                      <a:pt x="723851" y="107916"/>
                    </a:cubicBezTo>
                    <a:lnTo>
                      <a:pt x="566431" y="107916"/>
                    </a:lnTo>
                    <a:lnTo>
                      <a:pt x="566431" y="73319"/>
                    </a:lnTo>
                    <a:lnTo>
                      <a:pt x="641250" y="73319"/>
                    </a:lnTo>
                    <a:lnTo>
                      <a:pt x="641250" y="0"/>
                    </a:lnTo>
                    <a:cubicBezTo>
                      <a:pt x="671102" y="4125"/>
                      <a:pt x="685691" y="10126"/>
                      <a:pt x="685016" y="18077"/>
                    </a:cubicBezTo>
                    <a:cubicBezTo>
                      <a:pt x="684678" y="21864"/>
                      <a:pt x="681266" y="24958"/>
                      <a:pt x="674834" y="27377"/>
                    </a:cubicBezTo>
                    <a:lnTo>
                      <a:pt x="674834" y="73319"/>
                    </a:lnTo>
                    <a:lnTo>
                      <a:pt x="749128" y="73319"/>
                    </a:lnTo>
                    <a:lnTo>
                      <a:pt x="764392" y="97058"/>
                    </a:lnTo>
                    <a:cubicBezTo>
                      <a:pt x="742677" y="149000"/>
                      <a:pt x="716575" y="193592"/>
                      <a:pt x="686010" y="230758"/>
                    </a:cubicBezTo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  <p:sp>
            <p:nvSpPr>
              <p:cNvPr id="483" name="Google Shape;483;p17"/>
              <p:cNvSpPr/>
              <p:nvPr/>
            </p:nvSpPr>
            <p:spPr>
              <a:xfrm>
                <a:off x="1476404" y="638237"/>
                <a:ext cx="797169" cy="352849"/>
              </a:xfrm>
              <a:custGeom>
                <a:rect b="b" l="l" r="r" t="t"/>
                <a:pathLst>
                  <a:path extrusionOk="0" h="352849" w="797169">
                    <a:moveTo>
                      <a:pt x="143675" y="11307"/>
                    </a:moveTo>
                    <a:lnTo>
                      <a:pt x="141312" y="77125"/>
                    </a:lnTo>
                    <a:lnTo>
                      <a:pt x="139137" y="234733"/>
                    </a:lnTo>
                    <a:cubicBezTo>
                      <a:pt x="139137" y="255697"/>
                      <a:pt x="137206" y="272986"/>
                      <a:pt x="133324" y="286675"/>
                    </a:cubicBezTo>
                    <a:cubicBezTo>
                      <a:pt x="129443" y="300364"/>
                      <a:pt x="123386" y="311858"/>
                      <a:pt x="115135" y="321234"/>
                    </a:cubicBezTo>
                    <a:cubicBezTo>
                      <a:pt x="106997" y="330610"/>
                      <a:pt x="96496" y="337548"/>
                      <a:pt x="83632" y="342124"/>
                    </a:cubicBezTo>
                    <a:cubicBezTo>
                      <a:pt x="70769" y="346699"/>
                      <a:pt x="55317" y="348949"/>
                      <a:pt x="37316" y="348949"/>
                    </a:cubicBezTo>
                    <a:cubicBezTo>
                      <a:pt x="23440" y="348949"/>
                      <a:pt x="11026" y="347580"/>
                      <a:pt x="0" y="344824"/>
                    </a:cubicBezTo>
                    <a:lnTo>
                      <a:pt x="3188" y="316321"/>
                    </a:lnTo>
                    <a:cubicBezTo>
                      <a:pt x="13314" y="320634"/>
                      <a:pt x="23908" y="322772"/>
                      <a:pt x="34878" y="322772"/>
                    </a:cubicBezTo>
                    <a:cubicBezTo>
                      <a:pt x="47160" y="322772"/>
                      <a:pt x="57886" y="321215"/>
                      <a:pt x="67018" y="318084"/>
                    </a:cubicBezTo>
                    <a:cubicBezTo>
                      <a:pt x="76300" y="314821"/>
                      <a:pt x="83670" y="309833"/>
                      <a:pt x="89089" y="303045"/>
                    </a:cubicBezTo>
                    <a:cubicBezTo>
                      <a:pt x="94658" y="296295"/>
                      <a:pt x="98596" y="287950"/>
                      <a:pt x="100903" y="278049"/>
                    </a:cubicBezTo>
                    <a:cubicBezTo>
                      <a:pt x="103340" y="268148"/>
                      <a:pt x="104540" y="255210"/>
                      <a:pt x="104540" y="239196"/>
                    </a:cubicBezTo>
                    <a:lnTo>
                      <a:pt x="102665" y="11307"/>
                    </a:lnTo>
                    <a:lnTo>
                      <a:pt x="143356" y="11307"/>
                    </a:lnTo>
                    <a:moveTo>
                      <a:pt x="245365" y="265523"/>
                    </a:moveTo>
                    <a:lnTo>
                      <a:pt x="206549" y="265523"/>
                    </a:lnTo>
                    <a:lnTo>
                      <a:pt x="209549" y="176265"/>
                    </a:lnTo>
                    <a:cubicBezTo>
                      <a:pt x="209549" y="138650"/>
                      <a:pt x="207056" y="106884"/>
                      <a:pt x="202049" y="81570"/>
                    </a:cubicBezTo>
                    <a:lnTo>
                      <a:pt x="244915" y="76319"/>
                    </a:lnTo>
                    <a:lnTo>
                      <a:pt x="242346" y="176265"/>
                    </a:lnTo>
                    <a:cubicBezTo>
                      <a:pt x="242295" y="206037"/>
                      <a:pt x="243297" y="235802"/>
                      <a:pt x="245346" y="265504"/>
                    </a:cubicBezTo>
                    <a:moveTo>
                      <a:pt x="254722" y="21283"/>
                    </a:moveTo>
                    <a:cubicBezTo>
                      <a:pt x="254780" y="27788"/>
                      <a:pt x="252234" y="34047"/>
                      <a:pt x="247653" y="38666"/>
                    </a:cubicBezTo>
                    <a:cubicBezTo>
                      <a:pt x="242965" y="43485"/>
                      <a:pt x="236289" y="45885"/>
                      <a:pt x="227720" y="45885"/>
                    </a:cubicBezTo>
                    <a:cubicBezTo>
                      <a:pt x="220407" y="45885"/>
                      <a:pt x="214725" y="43823"/>
                      <a:pt x="210581" y="39641"/>
                    </a:cubicBezTo>
                    <a:cubicBezTo>
                      <a:pt x="206587" y="35328"/>
                      <a:pt x="204580" y="30209"/>
                      <a:pt x="204580" y="24208"/>
                    </a:cubicBezTo>
                    <a:cubicBezTo>
                      <a:pt x="204580" y="17702"/>
                      <a:pt x="207018" y="12020"/>
                      <a:pt x="211893" y="7219"/>
                    </a:cubicBezTo>
                    <a:cubicBezTo>
                      <a:pt x="216769" y="2419"/>
                      <a:pt x="223463" y="0"/>
                      <a:pt x="232033" y="0"/>
                    </a:cubicBezTo>
                    <a:cubicBezTo>
                      <a:pt x="239027" y="0"/>
                      <a:pt x="244540" y="2156"/>
                      <a:pt x="248534" y="6451"/>
                    </a:cubicBezTo>
                    <a:cubicBezTo>
                      <a:pt x="252660" y="10613"/>
                      <a:pt x="254722" y="15564"/>
                      <a:pt x="254722" y="21264"/>
                    </a:cubicBezTo>
                    <a:moveTo>
                      <a:pt x="484467" y="265336"/>
                    </a:moveTo>
                    <a:lnTo>
                      <a:pt x="445464" y="265336"/>
                    </a:lnTo>
                    <a:lnTo>
                      <a:pt x="450152" y="153257"/>
                    </a:lnTo>
                    <a:cubicBezTo>
                      <a:pt x="450152" y="133193"/>
                      <a:pt x="445651" y="119542"/>
                      <a:pt x="436651" y="112247"/>
                    </a:cubicBezTo>
                    <a:cubicBezTo>
                      <a:pt x="427800" y="104822"/>
                      <a:pt x="415086" y="101109"/>
                      <a:pt x="398510" y="101109"/>
                    </a:cubicBezTo>
                    <a:cubicBezTo>
                      <a:pt x="378220" y="101109"/>
                      <a:pt x="359506" y="107822"/>
                      <a:pt x="342367" y="121229"/>
                    </a:cubicBezTo>
                    <a:lnTo>
                      <a:pt x="343230" y="265336"/>
                    </a:lnTo>
                    <a:lnTo>
                      <a:pt x="304227" y="265336"/>
                    </a:lnTo>
                    <a:lnTo>
                      <a:pt x="307864" y="169271"/>
                    </a:lnTo>
                    <a:cubicBezTo>
                      <a:pt x="307864" y="138818"/>
                      <a:pt x="304714" y="109266"/>
                      <a:pt x="298432" y="80632"/>
                    </a:cubicBezTo>
                    <a:lnTo>
                      <a:pt x="336161" y="75757"/>
                    </a:lnTo>
                    <a:lnTo>
                      <a:pt x="340230" y="99571"/>
                    </a:lnTo>
                    <a:lnTo>
                      <a:pt x="341917" y="99571"/>
                    </a:lnTo>
                    <a:cubicBezTo>
                      <a:pt x="363069" y="82132"/>
                      <a:pt x="385702" y="73413"/>
                      <a:pt x="409854" y="73413"/>
                    </a:cubicBezTo>
                    <a:cubicBezTo>
                      <a:pt x="433575" y="73413"/>
                      <a:pt x="451933" y="78232"/>
                      <a:pt x="464928" y="87851"/>
                    </a:cubicBezTo>
                    <a:cubicBezTo>
                      <a:pt x="477923" y="97358"/>
                      <a:pt x="484430" y="114347"/>
                      <a:pt x="484430" y="138818"/>
                    </a:cubicBezTo>
                    <a:lnTo>
                      <a:pt x="483567" y="168108"/>
                    </a:lnTo>
                    <a:lnTo>
                      <a:pt x="484430" y="265354"/>
                    </a:lnTo>
                    <a:moveTo>
                      <a:pt x="578938" y="75775"/>
                    </a:moveTo>
                    <a:cubicBezTo>
                      <a:pt x="576508" y="116215"/>
                      <a:pt x="575294" y="156717"/>
                      <a:pt x="575300" y="197230"/>
                    </a:cubicBezTo>
                    <a:cubicBezTo>
                      <a:pt x="575383" y="211556"/>
                      <a:pt x="575739" y="225878"/>
                      <a:pt x="576369" y="240190"/>
                    </a:cubicBezTo>
                    <a:lnTo>
                      <a:pt x="577682" y="276305"/>
                    </a:lnTo>
                    <a:cubicBezTo>
                      <a:pt x="577682" y="318346"/>
                      <a:pt x="560111" y="343867"/>
                      <a:pt x="524952" y="352849"/>
                    </a:cubicBezTo>
                    <a:lnTo>
                      <a:pt x="514264" y="338036"/>
                    </a:lnTo>
                    <a:cubicBezTo>
                      <a:pt x="526977" y="328285"/>
                      <a:pt x="534834" y="317859"/>
                      <a:pt x="537834" y="306796"/>
                    </a:cubicBezTo>
                    <a:cubicBezTo>
                      <a:pt x="542260" y="290913"/>
                      <a:pt x="544472" y="257066"/>
                      <a:pt x="544472" y="205255"/>
                    </a:cubicBezTo>
                    <a:cubicBezTo>
                      <a:pt x="544472" y="149676"/>
                      <a:pt x="541622" y="108122"/>
                      <a:pt x="535903" y="80688"/>
                    </a:cubicBezTo>
                    <a:lnTo>
                      <a:pt x="578976" y="75813"/>
                    </a:lnTo>
                    <a:moveTo>
                      <a:pt x="588164" y="21339"/>
                    </a:moveTo>
                    <a:cubicBezTo>
                      <a:pt x="588222" y="27844"/>
                      <a:pt x="585675" y="34104"/>
                      <a:pt x="581094" y="38722"/>
                    </a:cubicBezTo>
                    <a:cubicBezTo>
                      <a:pt x="576407" y="43541"/>
                      <a:pt x="569731" y="45942"/>
                      <a:pt x="561161" y="45942"/>
                    </a:cubicBezTo>
                    <a:cubicBezTo>
                      <a:pt x="553848" y="45942"/>
                      <a:pt x="548167" y="43879"/>
                      <a:pt x="544023" y="39697"/>
                    </a:cubicBezTo>
                    <a:cubicBezTo>
                      <a:pt x="540028" y="35384"/>
                      <a:pt x="538022" y="30265"/>
                      <a:pt x="538022" y="24265"/>
                    </a:cubicBezTo>
                    <a:cubicBezTo>
                      <a:pt x="538022" y="17758"/>
                      <a:pt x="540460" y="12076"/>
                      <a:pt x="545335" y="7276"/>
                    </a:cubicBezTo>
                    <a:cubicBezTo>
                      <a:pt x="550210" y="2475"/>
                      <a:pt x="556905" y="56"/>
                      <a:pt x="565474" y="56"/>
                    </a:cubicBezTo>
                    <a:cubicBezTo>
                      <a:pt x="572469" y="56"/>
                      <a:pt x="577982" y="2213"/>
                      <a:pt x="581976" y="6507"/>
                    </a:cubicBezTo>
                    <a:cubicBezTo>
                      <a:pt x="586101" y="10670"/>
                      <a:pt x="588164" y="15620"/>
                      <a:pt x="588164" y="21321"/>
                    </a:cubicBezTo>
                    <a:moveTo>
                      <a:pt x="797170" y="265542"/>
                    </a:moveTo>
                    <a:lnTo>
                      <a:pt x="763529" y="266705"/>
                    </a:lnTo>
                    <a:cubicBezTo>
                      <a:pt x="761841" y="260329"/>
                      <a:pt x="760960" y="254272"/>
                      <a:pt x="760960" y="248553"/>
                    </a:cubicBezTo>
                    <a:lnTo>
                      <a:pt x="758822" y="248553"/>
                    </a:lnTo>
                    <a:cubicBezTo>
                      <a:pt x="741252" y="263123"/>
                      <a:pt x="717325" y="270417"/>
                      <a:pt x="687004" y="270417"/>
                    </a:cubicBezTo>
                    <a:cubicBezTo>
                      <a:pt x="670577" y="270417"/>
                      <a:pt x="656438" y="266048"/>
                      <a:pt x="644569" y="257329"/>
                    </a:cubicBezTo>
                    <a:cubicBezTo>
                      <a:pt x="632718" y="248478"/>
                      <a:pt x="626755" y="235914"/>
                      <a:pt x="626755" y="219825"/>
                    </a:cubicBezTo>
                    <a:cubicBezTo>
                      <a:pt x="626755" y="199761"/>
                      <a:pt x="636037" y="183710"/>
                      <a:pt x="654620" y="171596"/>
                    </a:cubicBezTo>
                    <a:cubicBezTo>
                      <a:pt x="673184" y="159351"/>
                      <a:pt x="707687" y="152920"/>
                      <a:pt x="758129" y="152282"/>
                    </a:cubicBezTo>
                    <a:cubicBezTo>
                      <a:pt x="758560" y="149151"/>
                      <a:pt x="758766" y="145588"/>
                      <a:pt x="758766" y="141537"/>
                    </a:cubicBezTo>
                    <a:cubicBezTo>
                      <a:pt x="758766" y="125523"/>
                      <a:pt x="754078" y="114854"/>
                      <a:pt x="744627" y="109510"/>
                    </a:cubicBezTo>
                    <a:cubicBezTo>
                      <a:pt x="735345" y="104165"/>
                      <a:pt x="721188" y="101503"/>
                      <a:pt x="702192" y="101503"/>
                    </a:cubicBezTo>
                    <a:cubicBezTo>
                      <a:pt x="679766" y="101503"/>
                      <a:pt x="657695" y="104034"/>
                      <a:pt x="635962" y="109116"/>
                    </a:cubicBezTo>
                    <a:lnTo>
                      <a:pt x="639600" y="82170"/>
                    </a:lnTo>
                    <a:cubicBezTo>
                      <a:pt x="661033" y="76582"/>
                      <a:pt x="685672" y="73769"/>
                      <a:pt x="713537" y="73769"/>
                    </a:cubicBezTo>
                    <a:cubicBezTo>
                      <a:pt x="738964" y="73769"/>
                      <a:pt x="758616" y="78588"/>
                      <a:pt x="772474" y="88208"/>
                    </a:cubicBezTo>
                    <a:cubicBezTo>
                      <a:pt x="786350" y="97715"/>
                      <a:pt x="793288" y="113972"/>
                      <a:pt x="793288" y="137018"/>
                    </a:cubicBezTo>
                    <a:lnTo>
                      <a:pt x="792219" y="170396"/>
                    </a:lnTo>
                    <a:lnTo>
                      <a:pt x="791356" y="202424"/>
                    </a:lnTo>
                    <a:cubicBezTo>
                      <a:pt x="791356" y="226107"/>
                      <a:pt x="793288" y="247203"/>
                      <a:pt x="797170" y="265692"/>
                    </a:cubicBezTo>
                    <a:moveTo>
                      <a:pt x="759235" y="227814"/>
                    </a:moveTo>
                    <a:lnTo>
                      <a:pt x="758166" y="174503"/>
                    </a:lnTo>
                    <a:cubicBezTo>
                      <a:pt x="731314" y="174503"/>
                      <a:pt x="710874" y="176322"/>
                      <a:pt x="696848" y="179978"/>
                    </a:cubicBezTo>
                    <a:cubicBezTo>
                      <a:pt x="673409" y="186485"/>
                      <a:pt x="661708" y="198730"/>
                      <a:pt x="661708" y="217294"/>
                    </a:cubicBezTo>
                    <a:cubicBezTo>
                      <a:pt x="661708" y="234995"/>
                      <a:pt x="675396" y="243846"/>
                      <a:pt x="702849" y="243846"/>
                    </a:cubicBezTo>
                    <a:cubicBezTo>
                      <a:pt x="726420" y="243846"/>
                      <a:pt x="745227" y="238502"/>
                      <a:pt x="759216" y="227832"/>
                    </a:cubicBezTo>
                  </a:path>
                </a:pathLst>
              </a:custGeom>
              <a:solidFill>
                <a:srgbClr val="B4171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  <p:sp>
            <p:nvSpPr>
              <p:cNvPr id="484" name="Google Shape;484;p17"/>
              <p:cNvSpPr/>
              <p:nvPr/>
            </p:nvSpPr>
            <p:spPr>
              <a:xfrm>
                <a:off x="616491" y="461822"/>
                <a:ext cx="696979" cy="658519"/>
              </a:xfrm>
              <a:custGeom>
                <a:rect b="b" l="l" r="r" t="t"/>
                <a:pathLst>
                  <a:path extrusionOk="0" h="658519" w="696979">
                    <a:moveTo>
                      <a:pt x="692686" y="-60"/>
                    </a:moveTo>
                    <a:cubicBezTo>
                      <a:pt x="692686" y="-60"/>
                      <a:pt x="558236" y="64202"/>
                      <a:pt x="448802" y="78378"/>
                    </a:cubicBezTo>
                    <a:cubicBezTo>
                      <a:pt x="339367" y="92554"/>
                      <a:pt x="130624" y="106749"/>
                      <a:pt x="89183" y="96755"/>
                    </a:cubicBezTo>
                    <a:cubicBezTo>
                      <a:pt x="47742" y="86760"/>
                      <a:pt x="18002" y="75059"/>
                      <a:pt x="18002" y="75059"/>
                    </a:cubicBezTo>
                    <a:lnTo>
                      <a:pt x="26628" y="104274"/>
                    </a:lnTo>
                    <a:lnTo>
                      <a:pt x="0" y="127639"/>
                    </a:lnTo>
                    <a:lnTo>
                      <a:pt x="4688" y="135983"/>
                    </a:lnTo>
                    <a:lnTo>
                      <a:pt x="15639" y="136808"/>
                    </a:lnTo>
                    <a:lnTo>
                      <a:pt x="49242" y="140971"/>
                    </a:lnTo>
                    <a:lnTo>
                      <a:pt x="53930" y="155972"/>
                    </a:lnTo>
                    <a:lnTo>
                      <a:pt x="72682" y="157847"/>
                    </a:lnTo>
                    <a:lnTo>
                      <a:pt x="82057" y="189725"/>
                    </a:lnTo>
                    <a:cubicBezTo>
                      <a:pt x="82057" y="189725"/>
                      <a:pt x="121905" y="193063"/>
                      <a:pt x="133624" y="193063"/>
                    </a:cubicBezTo>
                    <a:cubicBezTo>
                      <a:pt x="145344" y="193063"/>
                      <a:pt x="168802" y="191413"/>
                      <a:pt x="168802" y="191413"/>
                    </a:cubicBezTo>
                    <a:lnTo>
                      <a:pt x="169552" y="203920"/>
                    </a:lnTo>
                    <a:lnTo>
                      <a:pt x="178178" y="205570"/>
                    </a:lnTo>
                    <a:lnTo>
                      <a:pt x="178178" y="219765"/>
                    </a:lnTo>
                    <a:lnTo>
                      <a:pt x="159389" y="236454"/>
                    </a:lnTo>
                    <a:lnTo>
                      <a:pt x="164077" y="237279"/>
                    </a:lnTo>
                    <a:lnTo>
                      <a:pt x="164077" y="242905"/>
                    </a:lnTo>
                    <a:cubicBezTo>
                      <a:pt x="164077" y="242905"/>
                      <a:pt x="121848" y="246280"/>
                      <a:pt x="104634" y="243767"/>
                    </a:cubicBezTo>
                    <a:cubicBezTo>
                      <a:pt x="87420" y="241255"/>
                      <a:pt x="84289" y="241255"/>
                      <a:pt x="84289" y="241255"/>
                    </a:cubicBezTo>
                    <a:lnTo>
                      <a:pt x="82732" y="242905"/>
                    </a:lnTo>
                    <a:lnTo>
                      <a:pt x="81982" y="250406"/>
                    </a:lnTo>
                    <a:lnTo>
                      <a:pt x="85883" y="250406"/>
                    </a:lnTo>
                    <a:lnTo>
                      <a:pt x="87439" y="282958"/>
                    </a:lnTo>
                    <a:lnTo>
                      <a:pt x="174259" y="279621"/>
                    </a:lnTo>
                    <a:lnTo>
                      <a:pt x="167227" y="406419"/>
                    </a:lnTo>
                    <a:lnTo>
                      <a:pt x="93721" y="402256"/>
                    </a:lnTo>
                    <a:lnTo>
                      <a:pt x="92971" y="372216"/>
                    </a:lnTo>
                    <a:lnTo>
                      <a:pt x="109360" y="372216"/>
                    </a:lnTo>
                    <a:lnTo>
                      <a:pt x="110935" y="360534"/>
                    </a:lnTo>
                    <a:lnTo>
                      <a:pt x="125786" y="357196"/>
                    </a:lnTo>
                    <a:lnTo>
                      <a:pt x="128149" y="353896"/>
                    </a:lnTo>
                    <a:lnTo>
                      <a:pt x="72644" y="340526"/>
                    </a:lnTo>
                    <a:lnTo>
                      <a:pt x="30415" y="353033"/>
                    </a:lnTo>
                    <a:lnTo>
                      <a:pt x="37447" y="358884"/>
                    </a:lnTo>
                    <a:lnTo>
                      <a:pt x="44479" y="358884"/>
                    </a:lnTo>
                    <a:lnTo>
                      <a:pt x="45229" y="368916"/>
                    </a:lnTo>
                    <a:lnTo>
                      <a:pt x="60080" y="369741"/>
                    </a:lnTo>
                    <a:lnTo>
                      <a:pt x="60080" y="398956"/>
                    </a:lnTo>
                    <a:lnTo>
                      <a:pt x="43692" y="403119"/>
                    </a:lnTo>
                    <a:lnTo>
                      <a:pt x="46823" y="409757"/>
                    </a:lnTo>
                    <a:lnTo>
                      <a:pt x="50723" y="412270"/>
                    </a:lnTo>
                    <a:lnTo>
                      <a:pt x="50723" y="434809"/>
                    </a:lnTo>
                    <a:lnTo>
                      <a:pt x="60887" y="434809"/>
                    </a:lnTo>
                    <a:lnTo>
                      <a:pt x="60887" y="539068"/>
                    </a:lnTo>
                    <a:lnTo>
                      <a:pt x="44460" y="541581"/>
                    </a:lnTo>
                    <a:lnTo>
                      <a:pt x="46823" y="571621"/>
                    </a:lnTo>
                    <a:lnTo>
                      <a:pt x="56949" y="573496"/>
                    </a:lnTo>
                    <a:lnTo>
                      <a:pt x="55393" y="641940"/>
                    </a:lnTo>
                    <a:lnTo>
                      <a:pt x="99965" y="642765"/>
                    </a:lnTo>
                    <a:lnTo>
                      <a:pt x="90589" y="575165"/>
                    </a:lnTo>
                    <a:lnTo>
                      <a:pt x="157833" y="573515"/>
                    </a:lnTo>
                    <a:lnTo>
                      <a:pt x="153145" y="610193"/>
                    </a:lnTo>
                    <a:lnTo>
                      <a:pt x="146882" y="636070"/>
                    </a:lnTo>
                    <a:lnTo>
                      <a:pt x="214894" y="636896"/>
                    </a:lnTo>
                    <a:lnTo>
                      <a:pt x="215644" y="570177"/>
                    </a:lnTo>
                    <a:lnTo>
                      <a:pt x="262523" y="566014"/>
                    </a:lnTo>
                    <a:lnTo>
                      <a:pt x="260198" y="608581"/>
                    </a:lnTo>
                    <a:lnTo>
                      <a:pt x="258623" y="633595"/>
                    </a:lnTo>
                    <a:lnTo>
                      <a:pt x="298526" y="633595"/>
                    </a:lnTo>
                    <a:lnTo>
                      <a:pt x="296951" y="565152"/>
                    </a:lnTo>
                    <a:lnTo>
                      <a:pt x="302445" y="566014"/>
                    </a:lnTo>
                    <a:lnTo>
                      <a:pt x="304002" y="533461"/>
                    </a:lnTo>
                    <a:lnTo>
                      <a:pt x="297701" y="533461"/>
                    </a:lnTo>
                    <a:lnTo>
                      <a:pt x="295376" y="520092"/>
                    </a:lnTo>
                    <a:lnTo>
                      <a:pt x="291476" y="481707"/>
                    </a:lnTo>
                    <a:lnTo>
                      <a:pt x="293032" y="437509"/>
                    </a:lnTo>
                    <a:lnTo>
                      <a:pt x="301620" y="437509"/>
                    </a:lnTo>
                    <a:lnTo>
                      <a:pt x="301620" y="410469"/>
                    </a:lnTo>
                    <a:lnTo>
                      <a:pt x="290669" y="411295"/>
                    </a:lnTo>
                    <a:lnTo>
                      <a:pt x="292244" y="379792"/>
                    </a:lnTo>
                    <a:lnTo>
                      <a:pt x="304958" y="378536"/>
                    </a:lnTo>
                    <a:lnTo>
                      <a:pt x="305521" y="368316"/>
                    </a:lnTo>
                    <a:lnTo>
                      <a:pt x="312740" y="367247"/>
                    </a:lnTo>
                    <a:lnTo>
                      <a:pt x="320147" y="361622"/>
                    </a:lnTo>
                    <a:lnTo>
                      <a:pt x="275612" y="352433"/>
                    </a:lnTo>
                    <a:lnTo>
                      <a:pt x="231433" y="362222"/>
                    </a:lnTo>
                    <a:lnTo>
                      <a:pt x="235746" y="369291"/>
                    </a:lnTo>
                    <a:lnTo>
                      <a:pt x="240434" y="368916"/>
                    </a:lnTo>
                    <a:lnTo>
                      <a:pt x="245872" y="368728"/>
                    </a:lnTo>
                    <a:lnTo>
                      <a:pt x="246865" y="381629"/>
                    </a:lnTo>
                    <a:lnTo>
                      <a:pt x="259167" y="381067"/>
                    </a:lnTo>
                    <a:lnTo>
                      <a:pt x="259392" y="409007"/>
                    </a:lnTo>
                    <a:lnTo>
                      <a:pt x="206418" y="407788"/>
                    </a:lnTo>
                    <a:lnTo>
                      <a:pt x="208181" y="377935"/>
                    </a:lnTo>
                    <a:lnTo>
                      <a:pt x="209906" y="350802"/>
                    </a:lnTo>
                    <a:lnTo>
                      <a:pt x="209906" y="315136"/>
                    </a:lnTo>
                    <a:lnTo>
                      <a:pt x="211481" y="277577"/>
                    </a:lnTo>
                    <a:lnTo>
                      <a:pt x="317578" y="272139"/>
                    </a:lnTo>
                    <a:lnTo>
                      <a:pt x="443833" y="264863"/>
                    </a:lnTo>
                    <a:lnTo>
                      <a:pt x="445014" y="288865"/>
                    </a:lnTo>
                    <a:lnTo>
                      <a:pt x="440514" y="346433"/>
                    </a:lnTo>
                    <a:lnTo>
                      <a:pt x="438563" y="400025"/>
                    </a:lnTo>
                    <a:lnTo>
                      <a:pt x="392059" y="399200"/>
                    </a:lnTo>
                    <a:lnTo>
                      <a:pt x="391834" y="361640"/>
                    </a:lnTo>
                    <a:lnTo>
                      <a:pt x="409048" y="361003"/>
                    </a:lnTo>
                    <a:lnTo>
                      <a:pt x="409798" y="350389"/>
                    </a:lnTo>
                    <a:lnTo>
                      <a:pt x="416830" y="349320"/>
                    </a:lnTo>
                    <a:lnTo>
                      <a:pt x="416455" y="347258"/>
                    </a:lnTo>
                    <a:lnTo>
                      <a:pt x="423487" y="346883"/>
                    </a:lnTo>
                    <a:lnTo>
                      <a:pt x="427387" y="341632"/>
                    </a:lnTo>
                    <a:lnTo>
                      <a:pt x="374808" y="329331"/>
                    </a:lnTo>
                    <a:lnTo>
                      <a:pt x="322416" y="340582"/>
                    </a:lnTo>
                    <a:lnTo>
                      <a:pt x="326129" y="347070"/>
                    </a:lnTo>
                    <a:lnTo>
                      <a:pt x="331979" y="346639"/>
                    </a:lnTo>
                    <a:lnTo>
                      <a:pt x="331979" y="349583"/>
                    </a:lnTo>
                    <a:lnTo>
                      <a:pt x="339199" y="349583"/>
                    </a:lnTo>
                    <a:lnTo>
                      <a:pt x="339199" y="361453"/>
                    </a:lnTo>
                    <a:lnTo>
                      <a:pt x="354631" y="361640"/>
                    </a:lnTo>
                    <a:lnTo>
                      <a:pt x="354444" y="394587"/>
                    </a:lnTo>
                    <a:lnTo>
                      <a:pt x="338955" y="394587"/>
                    </a:lnTo>
                    <a:lnTo>
                      <a:pt x="338955" y="402088"/>
                    </a:lnTo>
                    <a:lnTo>
                      <a:pt x="344449" y="402725"/>
                    </a:lnTo>
                    <a:lnTo>
                      <a:pt x="343886" y="431303"/>
                    </a:lnTo>
                    <a:lnTo>
                      <a:pt x="355419" y="431940"/>
                    </a:lnTo>
                    <a:lnTo>
                      <a:pt x="354050" y="545200"/>
                    </a:lnTo>
                    <a:lnTo>
                      <a:pt x="338805" y="548313"/>
                    </a:lnTo>
                    <a:lnTo>
                      <a:pt x="338992" y="553751"/>
                    </a:lnTo>
                    <a:lnTo>
                      <a:pt x="344299" y="553751"/>
                    </a:lnTo>
                    <a:lnTo>
                      <a:pt x="344299" y="582760"/>
                    </a:lnTo>
                    <a:lnTo>
                      <a:pt x="353075" y="582760"/>
                    </a:lnTo>
                    <a:lnTo>
                      <a:pt x="350750" y="622400"/>
                    </a:lnTo>
                    <a:lnTo>
                      <a:pt x="347806" y="656997"/>
                    </a:lnTo>
                    <a:lnTo>
                      <a:pt x="403310" y="658460"/>
                    </a:lnTo>
                    <a:lnTo>
                      <a:pt x="401548" y="628420"/>
                    </a:lnTo>
                    <a:lnTo>
                      <a:pt x="397460" y="603405"/>
                    </a:lnTo>
                    <a:lnTo>
                      <a:pt x="396654" y="581709"/>
                    </a:lnTo>
                    <a:lnTo>
                      <a:pt x="443776" y="580884"/>
                    </a:lnTo>
                    <a:lnTo>
                      <a:pt x="442408" y="614450"/>
                    </a:lnTo>
                    <a:lnTo>
                      <a:pt x="442182" y="649890"/>
                    </a:lnTo>
                    <a:lnTo>
                      <a:pt x="468810" y="651953"/>
                    </a:lnTo>
                    <a:lnTo>
                      <a:pt x="504944" y="650490"/>
                    </a:lnTo>
                    <a:lnTo>
                      <a:pt x="516289" y="647153"/>
                    </a:lnTo>
                    <a:lnTo>
                      <a:pt x="510026" y="628157"/>
                    </a:lnTo>
                    <a:lnTo>
                      <a:pt x="508470" y="598305"/>
                    </a:lnTo>
                    <a:lnTo>
                      <a:pt x="505525" y="577040"/>
                    </a:lnTo>
                    <a:lnTo>
                      <a:pt x="550473" y="575390"/>
                    </a:lnTo>
                    <a:lnTo>
                      <a:pt x="548523" y="601642"/>
                    </a:lnTo>
                    <a:lnTo>
                      <a:pt x="548335" y="642521"/>
                    </a:lnTo>
                    <a:lnTo>
                      <a:pt x="566337" y="644171"/>
                    </a:lnTo>
                    <a:lnTo>
                      <a:pt x="584151" y="643796"/>
                    </a:lnTo>
                    <a:lnTo>
                      <a:pt x="592739" y="641077"/>
                    </a:lnTo>
                    <a:lnTo>
                      <a:pt x="587676" y="602261"/>
                    </a:lnTo>
                    <a:lnTo>
                      <a:pt x="585951" y="573046"/>
                    </a:lnTo>
                    <a:lnTo>
                      <a:pt x="593583" y="572221"/>
                    </a:lnTo>
                    <a:lnTo>
                      <a:pt x="593771" y="545969"/>
                    </a:lnTo>
                    <a:lnTo>
                      <a:pt x="595908" y="545538"/>
                    </a:lnTo>
                    <a:lnTo>
                      <a:pt x="595533" y="539912"/>
                    </a:lnTo>
                    <a:lnTo>
                      <a:pt x="586720" y="539912"/>
                    </a:lnTo>
                    <a:lnTo>
                      <a:pt x="584957" y="520729"/>
                    </a:lnTo>
                    <a:lnTo>
                      <a:pt x="584207" y="437472"/>
                    </a:lnTo>
                    <a:lnTo>
                      <a:pt x="590845" y="437284"/>
                    </a:lnTo>
                    <a:lnTo>
                      <a:pt x="590845" y="409963"/>
                    </a:lnTo>
                    <a:lnTo>
                      <a:pt x="593602" y="410395"/>
                    </a:lnTo>
                    <a:lnTo>
                      <a:pt x="593602" y="404957"/>
                    </a:lnTo>
                    <a:lnTo>
                      <a:pt x="583795" y="404094"/>
                    </a:lnTo>
                    <a:lnTo>
                      <a:pt x="584020" y="372216"/>
                    </a:lnTo>
                    <a:lnTo>
                      <a:pt x="600409" y="370754"/>
                    </a:lnTo>
                    <a:lnTo>
                      <a:pt x="599471" y="360103"/>
                    </a:lnTo>
                    <a:lnTo>
                      <a:pt x="606691" y="359465"/>
                    </a:lnTo>
                    <a:lnTo>
                      <a:pt x="606278" y="357402"/>
                    </a:lnTo>
                    <a:lnTo>
                      <a:pt x="615841" y="352602"/>
                    </a:lnTo>
                    <a:lnTo>
                      <a:pt x="567181" y="342814"/>
                    </a:lnTo>
                    <a:lnTo>
                      <a:pt x="517733" y="352846"/>
                    </a:lnTo>
                    <a:lnTo>
                      <a:pt x="520864" y="358471"/>
                    </a:lnTo>
                    <a:lnTo>
                      <a:pt x="528496" y="357834"/>
                    </a:lnTo>
                    <a:lnTo>
                      <a:pt x="528909" y="360346"/>
                    </a:lnTo>
                    <a:lnTo>
                      <a:pt x="535359" y="360346"/>
                    </a:lnTo>
                    <a:lnTo>
                      <a:pt x="535734" y="372854"/>
                    </a:lnTo>
                    <a:lnTo>
                      <a:pt x="551767" y="372666"/>
                    </a:lnTo>
                    <a:lnTo>
                      <a:pt x="553136" y="403344"/>
                    </a:lnTo>
                    <a:lnTo>
                      <a:pt x="496468" y="402913"/>
                    </a:lnTo>
                    <a:lnTo>
                      <a:pt x="489830" y="356821"/>
                    </a:lnTo>
                    <a:lnTo>
                      <a:pt x="484524" y="332406"/>
                    </a:lnTo>
                    <a:lnTo>
                      <a:pt x="480248" y="288603"/>
                    </a:lnTo>
                    <a:lnTo>
                      <a:pt x="482799" y="262969"/>
                    </a:lnTo>
                    <a:lnTo>
                      <a:pt x="595758" y="254400"/>
                    </a:lnTo>
                    <a:lnTo>
                      <a:pt x="596133" y="216221"/>
                    </a:lnTo>
                    <a:lnTo>
                      <a:pt x="601815" y="214759"/>
                    </a:lnTo>
                    <a:lnTo>
                      <a:pt x="601440" y="209133"/>
                    </a:lnTo>
                    <a:lnTo>
                      <a:pt x="597127" y="206620"/>
                    </a:lnTo>
                    <a:cubicBezTo>
                      <a:pt x="597127" y="206620"/>
                      <a:pt x="535359" y="215771"/>
                      <a:pt x="515820" y="217872"/>
                    </a:cubicBezTo>
                    <a:lnTo>
                      <a:pt x="506257" y="218903"/>
                    </a:lnTo>
                    <a:lnTo>
                      <a:pt x="505694" y="211834"/>
                    </a:lnTo>
                    <a:lnTo>
                      <a:pt x="482330" y="199607"/>
                    </a:lnTo>
                    <a:lnTo>
                      <a:pt x="482630" y="185356"/>
                    </a:lnTo>
                    <a:lnTo>
                      <a:pt x="490655" y="185112"/>
                    </a:lnTo>
                    <a:lnTo>
                      <a:pt x="491218" y="165536"/>
                    </a:lnTo>
                    <a:cubicBezTo>
                      <a:pt x="491218" y="165536"/>
                      <a:pt x="539091" y="162385"/>
                      <a:pt x="556849" y="158035"/>
                    </a:cubicBezTo>
                    <a:cubicBezTo>
                      <a:pt x="574607" y="153685"/>
                      <a:pt x="599846" y="149691"/>
                      <a:pt x="599846" y="149691"/>
                    </a:cubicBezTo>
                    <a:lnTo>
                      <a:pt x="611791" y="117363"/>
                    </a:lnTo>
                    <a:lnTo>
                      <a:pt x="635418" y="110481"/>
                    </a:lnTo>
                    <a:lnTo>
                      <a:pt x="637368" y="105043"/>
                    </a:lnTo>
                    <a:lnTo>
                      <a:pt x="690904" y="90229"/>
                    </a:lnTo>
                    <a:lnTo>
                      <a:pt x="696980" y="85241"/>
                    </a:lnTo>
                    <a:lnTo>
                      <a:pt x="676634" y="40800"/>
                    </a:lnTo>
                    <a:lnTo>
                      <a:pt x="678584" y="30768"/>
                    </a:lnTo>
                    <a:lnTo>
                      <a:pt x="688935" y="25330"/>
                    </a:lnTo>
                    <a:lnTo>
                      <a:pt x="696380" y="2603"/>
                    </a:lnTo>
                    <a:close/>
                    <a:moveTo>
                      <a:pt x="435488" y="169323"/>
                    </a:moveTo>
                    <a:lnTo>
                      <a:pt x="435188" y="185487"/>
                    </a:lnTo>
                    <a:lnTo>
                      <a:pt x="447302" y="185994"/>
                    </a:lnTo>
                    <a:lnTo>
                      <a:pt x="446552" y="201333"/>
                    </a:lnTo>
                    <a:lnTo>
                      <a:pt x="422793" y="216896"/>
                    </a:lnTo>
                    <a:lnTo>
                      <a:pt x="421293" y="221397"/>
                    </a:lnTo>
                    <a:lnTo>
                      <a:pt x="430857" y="221472"/>
                    </a:lnTo>
                    <a:lnTo>
                      <a:pt x="430781" y="225222"/>
                    </a:lnTo>
                    <a:lnTo>
                      <a:pt x="358175" y="228785"/>
                    </a:lnTo>
                    <a:lnTo>
                      <a:pt x="358663" y="218059"/>
                    </a:lnTo>
                    <a:lnTo>
                      <a:pt x="361982" y="212715"/>
                    </a:lnTo>
                    <a:lnTo>
                      <a:pt x="362207" y="209302"/>
                    </a:lnTo>
                    <a:lnTo>
                      <a:pt x="362282" y="201914"/>
                    </a:lnTo>
                    <a:lnTo>
                      <a:pt x="364157" y="197001"/>
                    </a:lnTo>
                    <a:lnTo>
                      <a:pt x="364907" y="193026"/>
                    </a:lnTo>
                    <a:lnTo>
                      <a:pt x="364907" y="190213"/>
                    </a:lnTo>
                    <a:lnTo>
                      <a:pt x="368039" y="177705"/>
                    </a:lnTo>
                    <a:close/>
                    <a:moveTo>
                      <a:pt x="283600" y="183087"/>
                    </a:moveTo>
                    <a:lnTo>
                      <a:pt x="281837" y="193963"/>
                    </a:lnTo>
                    <a:lnTo>
                      <a:pt x="287519" y="200639"/>
                    </a:lnTo>
                    <a:lnTo>
                      <a:pt x="287144" y="212321"/>
                    </a:lnTo>
                    <a:lnTo>
                      <a:pt x="292394" y="220459"/>
                    </a:lnTo>
                    <a:lnTo>
                      <a:pt x="291026" y="230060"/>
                    </a:lnTo>
                    <a:lnTo>
                      <a:pt x="294926" y="235686"/>
                    </a:lnTo>
                    <a:lnTo>
                      <a:pt x="220857" y="238592"/>
                    </a:lnTo>
                    <a:lnTo>
                      <a:pt x="220669" y="236117"/>
                    </a:lnTo>
                    <a:lnTo>
                      <a:pt x="229258" y="235048"/>
                    </a:lnTo>
                    <a:lnTo>
                      <a:pt x="229670" y="231898"/>
                    </a:lnTo>
                    <a:lnTo>
                      <a:pt x="210919" y="221715"/>
                    </a:lnTo>
                    <a:lnTo>
                      <a:pt x="209925" y="205439"/>
                    </a:lnTo>
                    <a:lnTo>
                      <a:pt x="218926" y="205008"/>
                    </a:lnTo>
                    <a:lnTo>
                      <a:pt x="219676" y="187475"/>
                    </a:lnTo>
                    <a:close/>
                    <a:moveTo>
                      <a:pt x="393241" y="433421"/>
                    </a:moveTo>
                    <a:lnTo>
                      <a:pt x="438188" y="436328"/>
                    </a:lnTo>
                    <a:lnTo>
                      <a:pt x="436632" y="496840"/>
                    </a:lnTo>
                    <a:lnTo>
                      <a:pt x="442482" y="546456"/>
                    </a:lnTo>
                    <a:lnTo>
                      <a:pt x="394816" y="544806"/>
                    </a:lnTo>
                    <a:close/>
                    <a:moveTo>
                      <a:pt x="92239" y="435934"/>
                    </a:moveTo>
                    <a:lnTo>
                      <a:pt x="164190" y="439685"/>
                    </a:lnTo>
                    <a:lnTo>
                      <a:pt x="157926" y="481407"/>
                    </a:lnTo>
                    <a:lnTo>
                      <a:pt x="157926" y="516472"/>
                    </a:lnTo>
                    <a:lnTo>
                      <a:pt x="162989" y="536049"/>
                    </a:lnTo>
                    <a:lnTo>
                      <a:pt x="92615" y="539387"/>
                    </a:lnTo>
                    <a:close/>
                    <a:moveTo>
                      <a:pt x="552723" y="436309"/>
                    </a:moveTo>
                    <a:lnTo>
                      <a:pt x="552723" y="539818"/>
                    </a:lnTo>
                    <a:lnTo>
                      <a:pt x="507007" y="543156"/>
                    </a:lnTo>
                    <a:lnTo>
                      <a:pt x="505432" y="488495"/>
                    </a:lnTo>
                    <a:lnTo>
                      <a:pt x="500369" y="437584"/>
                    </a:lnTo>
                    <a:close/>
                    <a:moveTo>
                      <a:pt x="206418" y="438634"/>
                    </a:moveTo>
                    <a:lnTo>
                      <a:pt x="259579" y="438822"/>
                    </a:lnTo>
                    <a:lnTo>
                      <a:pt x="260142" y="534755"/>
                    </a:lnTo>
                    <a:lnTo>
                      <a:pt x="210525" y="535618"/>
                    </a:lnTo>
                    <a:lnTo>
                      <a:pt x="207975" y="504490"/>
                    </a:lnTo>
                    <a:lnTo>
                      <a:pt x="207787" y="473625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</p:grpSp>
      <p:grpSp>
        <p:nvGrpSpPr>
          <p:cNvPr id="485" name="Google Shape;485;p17"/>
          <p:cNvGrpSpPr/>
          <p:nvPr/>
        </p:nvGrpSpPr>
        <p:grpSpPr>
          <a:xfrm>
            <a:off x="-1307562" y="7025270"/>
            <a:ext cx="1052964" cy="1171924"/>
            <a:chOff x="360508" y="5424188"/>
            <a:chExt cx="1052964" cy="1171924"/>
          </a:xfrm>
        </p:grpSpPr>
        <p:sp>
          <p:nvSpPr>
            <p:cNvPr id="486" name="Google Shape;486;p17"/>
            <p:cNvSpPr/>
            <p:nvPr/>
          </p:nvSpPr>
          <p:spPr>
            <a:xfrm>
              <a:off x="360508" y="5424188"/>
              <a:ext cx="1052964" cy="1171924"/>
            </a:xfrm>
            <a:prstGeom prst="roundRect">
              <a:avLst>
                <a:gd fmla="val 16667" name="adj"/>
              </a:avLst>
            </a:prstGeom>
            <a:solidFill>
              <a:srgbClr val="36363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pic>
          <p:nvPicPr>
            <p:cNvPr descr="A green and white file folder with a white paper&#10;&#10;Description automatically generated" id="487" name="Google Shape;487;p1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98915" y="5504100"/>
              <a:ext cx="965243" cy="96524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8" name="Google Shape;488;p17"/>
          <p:cNvGrpSpPr/>
          <p:nvPr/>
        </p:nvGrpSpPr>
        <p:grpSpPr>
          <a:xfrm>
            <a:off x="-101059" y="7044702"/>
            <a:ext cx="1052964" cy="1171924"/>
            <a:chOff x="1624882" y="5418501"/>
            <a:chExt cx="1052964" cy="1171924"/>
          </a:xfrm>
        </p:grpSpPr>
        <p:sp>
          <p:nvSpPr>
            <p:cNvPr id="489" name="Google Shape;489;p17"/>
            <p:cNvSpPr/>
            <p:nvPr/>
          </p:nvSpPr>
          <p:spPr>
            <a:xfrm>
              <a:off x="1624882" y="5418501"/>
              <a:ext cx="1052964" cy="1171924"/>
            </a:xfrm>
            <a:prstGeom prst="roundRect">
              <a:avLst>
                <a:gd fmla="val 16667" name="adj"/>
              </a:avLst>
            </a:prstGeom>
            <a:solidFill>
              <a:srgbClr val="36363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pic>
          <p:nvPicPr>
            <p:cNvPr id="490" name="Google Shape;490;p1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678037" y="5532242"/>
              <a:ext cx="956002" cy="93649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1" name="Google Shape;491;p17"/>
          <p:cNvGrpSpPr/>
          <p:nvPr/>
        </p:nvGrpSpPr>
        <p:grpSpPr>
          <a:xfrm>
            <a:off x="6190405" y="7454795"/>
            <a:ext cx="2168970" cy="3062279"/>
            <a:chOff x="7077312" y="3685471"/>
            <a:chExt cx="2025281" cy="2914947"/>
          </a:xfrm>
        </p:grpSpPr>
        <p:sp>
          <p:nvSpPr>
            <p:cNvPr id="492" name="Google Shape;492;p17"/>
            <p:cNvSpPr/>
            <p:nvPr/>
          </p:nvSpPr>
          <p:spPr>
            <a:xfrm>
              <a:off x="7077312" y="3685471"/>
              <a:ext cx="2025281" cy="2914947"/>
            </a:xfrm>
            <a:prstGeom prst="roundRect">
              <a:avLst>
                <a:gd fmla="val 16667" name="adj"/>
              </a:avLst>
            </a:prstGeom>
            <a:solidFill>
              <a:srgbClr val="36363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pic>
          <p:nvPicPr>
            <p:cNvPr id="493" name="Google Shape;493;p1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7309074" y="3805373"/>
              <a:ext cx="1554060" cy="253141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4" name="Google Shape;494;p17"/>
          <p:cNvGrpSpPr/>
          <p:nvPr/>
        </p:nvGrpSpPr>
        <p:grpSpPr>
          <a:xfrm>
            <a:off x="3058806" y="7027872"/>
            <a:ext cx="2893038" cy="3681710"/>
            <a:chOff x="2979273" y="3204543"/>
            <a:chExt cx="3441085" cy="3403600"/>
          </a:xfrm>
        </p:grpSpPr>
        <p:sp>
          <p:nvSpPr>
            <p:cNvPr id="495" name="Google Shape;495;p17"/>
            <p:cNvSpPr/>
            <p:nvPr/>
          </p:nvSpPr>
          <p:spPr>
            <a:xfrm>
              <a:off x="2979273" y="3204543"/>
              <a:ext cx="3441085" cy="3403600"/>
            </a:xfrm>
            <a:prstGeom prst="roundRect">
              <a:avLst>
                <a:gd fmla="val 16667" name="adj"/>
              </a:avLst>
            </a:prstGeom>
            <a:solidFill>
              <a:srgbClr val="36363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grpSp>
          <p:nvGrpSpPr>
            <p:cNvPr id="496" name="Google Shape;496;p17"/>
            <p:cNvGrpSpPr/>
            <p:nvPr/>
          </p:nvGrpSpPr>
          <p:grpSpPr>
            <a:xfrm>
              <a:off x="3159738" y="3588312"/>
              <a:ext cx="3078287" cy="2820637"/>
              <a:chOff x="8739427" y="340664"/>
              <a:chExt cx="2377927" cy="2545543"/>
            </a:xfrm>
          </p:grpSpPr>
          <p:sp>
            <p:nvSpPr>
              <p:cNvPr id="497" name="Google Shape;497;p17"/>
              <p:cNvSpPr txBox="1"/>
              <p:nvPr/>
            </p:nvSpPr>
            <p:spPr>
              <a:xfrm>
                <a:off x="9119221" y="1245277"/>
                <a:ext cx="1774995" cy="370718"/>
              </a:xfrm>
              <a:prstGeom prst="rect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25400">
                  <a:srgbClr val="000000">
                    <a:alpha val="45882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rm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D8D8D8"/>
                  </a:buClr>
                  <a:buSzPts val="1600"/>
                  <a:buFont typeface="Lustria"/>
                  <a:buNone/>
                </a:pPr>
                <a:r>
                  <a:rPr b="1" lang="en-US" sz="1600">
                    <a:solidFill>
                      <a:srgbClr val="D8D8D8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Edge Devices</a:t>
                </a:r>
                <a:endParaRPr/>
              </a:p>
            </p:txBody>
          </p:sp>
          <p:sp>
            <p:nvSpPr>
              <p:cNvPr id="498" name="Google Shape;498;p17"/>
              <p:cNvSpPr txBox="1"/>
              <p:nvPr/>
            </p:nvSpPr>
            <p:spPr>
              <a:xfrm>
                <a:off x="9119220" y="1880383"/>
                <a:ext cx="1774995" cy="370718"/>
              </a:xfrm>
              <a:prstGeom prst="rect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25400">
                  <a:srgbClr val="000000">
                    <a:alpha val="45882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rm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D8D8D8"/>
                  </a:buClr>
                  <a:buSzPts val="1600"/>
                  <a:buFont typeface="Lustria"/>
                  <a:buNone/>
                </a:pPr>
                <a:r>
                  <a:rPr b="1" lang="en-US" sz="1600">
                    <a:solidFill>
                      <a:srgbClr val="D8D8D8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Core Devices</a:t>
                </a:r>
                <a:endParaRPr/>
              </a:p>
            </p:txBody>
          </p:sp>
          <p:sp>
            <p:nvSpPr>
              <p:cNvPr id="499" name="Google Shape;499;p17"/>
              <p:cNvSpPr txBox="1"/>
              <p:nvPr/>
            </p:nvSpPr>
            <p:spPr>
              <a:xfrm>
                <a:off x="9119219" y="2515489"/>
                <a:ext cx="1774995" cy="370718"/>
              </a:xfrm>
              <a:prstGeom prst="rect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25400">
                  <a:srgbClr val="000000">
                    <a:alpha val="45882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rm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D8D8D8"/>
                  </a:buClr>
                  <a:buSzPts val="1600"/>
                  <a:buFont typeface="Lustria"/>
                  <a:buNone/>
                </a:pPr>
                <a:r>
                  <a:rPr b="1" lang="en-US" sz="1600">
                    <a:solidFill>
                      <a:srgbClr val="D8D8D8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Server Devices</a:t>
                </a:r>
                <a:endParaRPr/>
              </a:p>
            </p:txBody>
          </p:sp>
          <p:sp>
            <p:nvSpPr>
              <p:cNvPr id="500" name="Google Shape;500;p17"/>
              <p:cNvSpPr txBox="1"/>
              <p:nvPr/>
            </p:nvSpPr>
            <p:spPr>
              <a:xfrm>
                <a:off x="8739427" y="340664"/>
                <a:ext cx="2377927" cy="616088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25400">
                  <a:srgbClr val="0070C0">
                    <a:alpha val="45882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rm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D8D8D8"/>
                  </a:buClr>
                  <a:buSzPts val="1600"/>
                  <a:buFont typeface="Lustria"/>
                  <a:buNone/>
                </a:pPr>
                <a:r>
                  <a:rPr b="1" lang="en-US" sz="1600">
                    <a:solidFill>
                      <a:srgbClr val="D8D8D8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Main Components</a:t>
                </a:r>
                <a:endParaRPr/>
              </a:p>
            </p:txBody>
          </p:sp>
          <p:cxnSp>
            <p:nvCxnSpPr>
              <p:cNvPr id="501" name="Google Shape;501;p17"/>
              <p:cNvCxnSpPr/>
              <p:nvPr/>
            </p:nvCxnSpPr>
            <p:spPr>
              <a:xfrm>
                <a:off x="8929323" y="1003848"/>
                <a:ext cx="0" cy="16970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02" name="Google Shape;502;p17"/>
              <p:cNvCxnSpPr>
                <a:stCxn id="497" idx="1"/>
              </p:cNvCxnSpPr>
              <p:nvPr/>
            </p:nvCxnSpPr>
            <p:spPr>
              <a:xfrm rot="10800000">
                <a:off x="8929321" y="1430636"/>
                <a:ext cx="1899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03" name="Google Shape;503;p17"/>
              <p:cNvCxnSpPr>
                <a:stCxn id="498" idx="1"/>
              </p:cNvCxnSpPr>
              <p:nvPr/>
            </p:nvCxnSpPr>
            <p:spPr>
              <a:xfrm rot="10800000">
                <a:off x="8929320" y="2065742"/>
                <a:ext cx="1899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04" name="Google Shape;504;p17"/>
              <p:cNvCxnSpPr>
                <a:stCxn id="499" idx="1"/>
              </p:cNvCxnSpPr>
              <p:nvPr/>
            </p:nvCxnSpPr>
            <p:spPr>
              <a:xfrm rot="10800000">
                <a:off x="8929319" y="2700848"/>
                <a:ext cx="1899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505" name="Google Shape;505;p17"/>
          <p:cNvGrpSpPr/>
          <p:nvPr/>
        </p:nvGrpSpPr>
        <p:grpSpPr>
          <a:xfrm>
            <a:off x="12234080" y="7749141"/>
            <a:ext cx="3395742" cy="1521333"/>
            <a:chOff x="9038037" y="142886"/>
            <a:chExt cx="2987614" cy="1238317"/>
          </a:xfrm>
        </p:grpSpPr>
        <p:sp>
          <p:nvSpPr>
            <p:cNvPr id="506" name="Google Shape;506;p17"/>
            <p:cNvSpPr/>
            <p:nvPr/>
          </p:nvSpPr>
          <p:spPr>
            <a:xfrm>
              <a:off x="9038037" y="142886"/>
              <a:ext cx="2987614" cy="1238317"/>
            </a:xfrm>
            <a:prstGeom prst="roundRect">
              <a:avLst>
                <a:gd fmla="val 16667" name="adj"/>
              </a:avLst>
            </a:prstGeom>
            <a:solidFill>
              <a:srgbClr val="36363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pic>
          <p:nvPicPr>
            <p:cNvPr descr="A black and green snake with text&#10;&#10;Description automatically generated" id="507" name="Google Shape;507;p1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9247926" y="269731"/>
              <a:ext cx="2608762" cy="99459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</p:grpSp>
      <p:grpSp>
        <p:nvGrpSpPr>
          <p:cNvPr id="508" name="Google Shape;508;p17"/>
          <p:cNvGrpSpPr/>
          <p:nvPr/>
        </p:nvGrpSpPr>
        <p:grpSpPr>
          <a:xfrm>
            <a:off x="-2863709" y="1567803"/>
            <a:ext cx="2418733" cy="3681709"/>
            <a:chOff x="7470531" y="1807367"/>
            <a:chExt cx="2184935" cy="3036772"/>
          </a:xfrm>
        </p:grpSpPr>
        <p:sp>
          <p:nvSpPr>
            <p:cNvPr id="509" name="Google Shape;509;p17"/>
            <p:cNvSpPr/>
            <p:nvPr/>
          </p:nvSpPr>
          <p:spPr>
            <a:xfrm>
              <a:off x="7470531" y="1807367"/>
              <a:ext cx="2184935" cy="3036772"/>
            </a:xfrm>
            <a:prstGeom prst="roundRect">
              <a:avLst>
                <a:gd fmla="val 16667" name="adj"/>
              </a:avLst>
            </a:prstGeom>
            <a:solidFill>
              <a:srgbClr val="36363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pic>
          <p:nvPicPr>
            <p:cNvPr id="510" name="Google Shape;510;p17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7672486" y="3111408"/>
              <a:ext cx="1914518" cy="5654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 white and black logo&#10;&#10;Description automatically generated" id="511" name="Google Shape;511;p17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8237001" y="1920402"/>
              <a:ext cx="777357" cy="9990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2" name="Google Shape;512;p17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7672486" y="3708516"/>
              <a:ext cx="999027" cy="9990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3" name="Google Shape;513;p17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8747140" y="3708516"/>
              <a:ext cx="708102" cy="99902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4" name="Google Shape;514;p17"/>
          <p:cNvGrpSpPr/>
          <p:nvPr/>
        </p:nvGrpSpPr>
        <p:grpSpPr>
          <a:xfrm>
            <a:off x="10944474" y="-2251538"/>
            <a:ext cx="3632809" cy="1725582"/>
            <a:chOff x="8290174" y="153072"/>
            <a:chExt cx="3632809" cy="1725582"/>
          </a:xfrm>
        </p:grpSpPr>
        <p:sp>
          <p:nvSpPr>
            <p:cNvPr id="515" name="Google Shape;515;p17"/>
            <p:cNvSpPr/>
            <p:nvPr/>
          </p:nvSpPr>
          <p:spPr>
            <a:xfrm>
              <a:off x="8290174" y="253310"/>
              <a:ext cx="3632809" cy="1625344"/>
            </a:xfrm>
            <a:prstGeom prst="roundRect">
              <a:avLst>
                <a:gd fmla="val 16667" name="adj"/>
              </a:avLst>
            </a:prstGeom>
            <a:solidFill>
              <a:srgbClr val="36363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pic>
          <p:nvPicPr>
            <p:cNvPr id="516" name="Google Shape;516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562392" y="755291"/>
              <a:ext cx="1016079" cy="105712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7" name="Google Shape;517;p17"/>
            <p:cNvSpPr txBox="1"/>
            <p:nvPr/>
          </p:nvSpPr>
          <p:spPr>
            <a:xfrm>
              <a:off x="9159898" y="153072"/>
              <a:ext cx="2115963" cy="696964"/>
            </a:xfrm>
            <a:prstGeom prst="rect">
              <a:avLst/>
            </a:prstGeom>
            <a:noFill/>
            <a:ln>
              <a:noFill/>
            </a:ln>
            <a:effectLst>
              <a:outerShdw blurRad="25400">
                <a:srgbClr val="000000">
                  <a:alpha val="45882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rm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Arial Rounded"/>
                <a:buNone/>
              </a:pPr>
              <a:r>
                <a:rPr b="1" lang="en-US" sz="3200">
                  <a:solidFill>
                    <a:schemeClr val="lt1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SNMP</a:t>
              </a:r>
              <a:endParaRPr/>
            </a:p>
          </p:txBody>
        </p:sp>
        <p:pic>
          <p:nvPicPr>
            <p:cNvPr id="518" name="Google Shape;518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301040" y="760784"/>
              <a:ext cx="2115963" cy="107810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9" name="Google Shape;519;p17"/>
          <p:cNvGrpSpPr/>
          <p:nvPr/>
        </p:nvGrpSpPr>
        <p:grpSpPr>
          <a:xfrm>
            <a:off x="6156271" y="-2164208"/>
            <a:ext cx="1861064" cy="1791488"/>
            <a:chOff x="8054148" y="1517376"/>
            <a:chExt cx="1745962" cy="1801998"/>
          </a:xfrm>
        </p:grpSpPr>
        <p:sp>
          <p:nvSpPr>
            <p:cNvPr id="520" name="Google Shape;520;p17"/>
            <p:cNvSpPr/>
            <p:nvPr/>
          </p:nvSpPr>
          <p:spPr>
            <a:xfrm>
              <a:off x="8054148" y="1517376"/>
              <a:ext cx="1745962" cy="1801998"/>
            </a:xfrm>
            <a:prstGeom prst="roundRect">
              <a:avLst>
                <a:gd fmla="val 16667" name="adj"/>
              </a:avLst>
            </a:prstGeom>
            <a:solidFill>
              <a:srgbClr val="36363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pic>
          <p:nvPicPr>
            <p:cNvPr descr="A white letter on a black background&#10;&#10;Description automatically generated" id="521" name="Google Shape;521;p17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8090947" y="1556243"/>
              <a:ext cx="1672364" cy="167236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2" name="Google Shape;522;p17"/>
          <p:cNvGrpSpPr/>
          <p:nvPr/>
        </p:nvGrpSpPr>
        <p:grpSpPr>
          <a:xfrm>
            <a:off x="12286441" y="2252133"/>
            <a:ext cx="3395742" cy="2718919"/>
            <a:chOff x="8527241" y="2252133"/>
            <a:chExt cx="3395742" cy="2718919"/>
          </a:xfrm>
        </p:grpSpPr>
        <p:sp>
          <p:nvSpPr>
            <p:cNvPr id="523" name="Google Shape;523;p17"/>
            <p:cNvSpPr/>
            <p:nvPr/>
          </p:nvSpPr>
          <p:spPr>
            <a:xfrm>
              <a:off x="8527241" y="2252133"/>
              <a:ext cx="3395742" cy="2718919"/>
            </a:xfrm>
            <a:prstGeom prst="roundRect">
              <a:avLst>
                <a:gd fmla="val 16667" name="adj"/>
              </a:avLst>
            </a:prstGeom>
            <a:solidFill>
              <a:srgbClr val="36363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pic>
          <p:nvPicPr>
            <p:cNvPr descr="Image preview" id="524" name="Google Shape;524;p17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8775586" y="2309392"/>
              <a:ext cx="2970076" cy="2547013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</p:grpSp>
      <p:pic>
        <p:nvPicPr>
          <p:cNvPr id="525" name="Google Shape;525;p17"/>
          <p:cNvPicPr preferRelativeResize="0"/>
          <p:nvPr/>
        </p:nvPicPr>
        <p:blipFill rotWithShape="1">
          <a:blip r:embed="rId17">
            <a:alphaModFix/>
          </a:blip>
          <a:srcRect b="0" l="0" r="0" t="9923"/>
          <a:stretch/>
        </p:blipFill>
        <p:spPr>
          <a:xfrm>
            <a:off x="4757930" y="1432572"/>
            <a:ext cx="7202890" cy="4127869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17"/>
          <p:cNvSpPr txBox="1"/>
          <p:nvPr/>
        </p:nvSpPr>
        <p:spPr>
          <a:xfrm>
            <a:off x="11773296" y="64886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11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1" name="Google Shape;531;p18"/>
          <p:cNvGrpSpPr/>
          <p:nvPr/>
        </p:nvGrpSpPr>
        <p:grpSpPr>
          <a:xfrm>
            <a:off x="3153964" y="248792"/>
            <a:ext cx="2729468" cy="2474001"/>
            <a:chOff x="5473979" y="187507"/>
            <a:chExt cx="2729468" cy="2474001"/>
          </a:xfrm>
        </p:grpSpPr>
        <p:sp>
          <p:nvSpPr>
            <p:cNvPr id="532" name="Google Shape;532;p18"/>
            <p:cNvSpPr/>
            <p:nvPr/>
          </p:nvSpPr>
          <p:spPr>
            <a:xfrm>
              <a:off x="5473979" y="187507"/>
              <a:ext cx="2729468" cy="2474001"/>
            </a:xfrm>
            <a:prstGeom prst="roundRect">
              <a:avLst>
                <a:gd fmla="val 16667" name="adj"/>
              </a:avLst>
            </a:prstGeom>
            <a:solidFill>
              <a:srgbClr val="35353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grpSp>
          <p:nvGrpSpPr>
            <p:cNvPr id="533" name="Google Shape;533;p18"/>
            <p:cNvGrpSpPr/>
            <p:nvPr/>
          </p:nvGrpSpPr>
          <p:grpSpPr>
            <a:xfrm>
              <a:off x="5548335" y="313060"/>
              <a:ext cx="2580756" cy="2222893"/>
              <a:chOff x="-2865316" y="-568463"/>
              <a:chExt cx="2791670" cy="2521384"/>
            </a:xfrm>
          </p:grpSpPr>
          <p:pic>
            <p:nvPicPr>
              <p:cNvPr descr="Programmer male outline" id="534" name="Google Shape;534;p1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-2460279" y="-568463"/>
                <a:ext cx="1981597" cy="198159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35" name="Google Shape;535;p18"/>
              <p:cNvSpPr txBox="1"/>
              <p:nvPr/>
            </p:nvSpPr>
            <p:spPr>
              <a:xfrm>
                <a:off x="-2865316" y="1336832"/>
                <a:ext cx="2791670" cy="61608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25400">
                  <a:srgbClr val="000000">
                    <a:alpha val="45882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rm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D8D8D8"/>
                  </a:buClr>
                  <a:buSzPts val="2800"/>
                  <a:buFont typeface="Lustria"/>
                  <a:buNone/>
                </a:pPr>
                <a:r>
                  <a:rPr b="1" lang="en-US" sz="2800">
                    <a:solidFill>
                      <a:srgbClr val="D8D8D8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NMAS</a:t>
                </a:r>
                <a:endParaRPr/>
              </a:p>
            </p:txBody>
          </p:sp>
        </p:grpSp>
      </p:grpSp>
      <p:grpSp>
        <p:nvGrpSpPr>
          <p:cNvPr id="536" name="Google Shape;536;p18"/>
          <p:cNvGrpSpPr/>
          <p:nvPr/>
        </p:nvGrpSpPr>
        <p:grpSpPr>
          <a:xfrm>
            <a:off x="8290174" y="153072"/>
            <a:ext cx="3632809" cy="1725582"/>
            <a:chOff x="8290174" y="153072"/>
            <a:chExt cx="3632809" cy="1725582"/>
          </a:xfrm>
        </p:grpSpPr>
        <p:sp>
          <p:nvSpPr>
            <p:cNvPr id="537" name="Google Shape;537;p18"/>
            <p:cNvSpPr/>
            <p:nvPr/>
          </p:nvSpPr>
          <p:spPr>
            <a:xfrm>
              <a:off x="8290174" y="253310"/>
              <a:ext cx="3632809" cy="1625344"/>
            </a:xfrm>
            <a:prstGeom prst="roundRect">
              <a:avLst>
                <a:gd fmla="val 16667" name="adj"/>
              </a:avLst>
            </a:prstGeom>
            <a:solidFill>
              <a:srgbClr val="36363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pic>
          <p:nvPicPr>
            <p:cNvPr id="538" name="Google Shape;538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562392" y="755291"/>
              <a:ext cx="1016079" cy="105712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9" name="Google Shape;539;p18"/>
            <p:cNvSpPr txBox="1"/>
            <p:nvPr/>
          </p:nvSpPr>
          <p:spPr>
            <a:xfrm>
              <a:off x="9159898" y="153072"/>
              <a:ext cx="2115963" cy="696964"/>
            </a:xfrm>
            <a:prstGeom prst="rect">
              <a:avLst/>
            </a:prstGeom>
            <a:noFill/>
            <a:ln>
              <a:noFill/>
            </a:ln>
            <a:effectLst>
              <a:outerShdw blurRad="25400">
                <a:srgbClr val="000000">
                  <a:alpha val="45882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rm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Arial Rounded"/>
                <a:buNone/>
              </a:pPr>
              <a:r>
                <a:rPr b="1" lang="en-US" sz="3200">
                  <a:solidFill>
                    <a:schemeClr val="lt1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SNMP</a:t>
              </a:r>
              <a:endParaRPr/>
            </a:p>
          </p:txBody>
        </p:sp>
        <p:pic>
          <p:nvPicPr>
            <p:cNvPr id="540" name="Google Shape;540;p1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301040" y="760784"/>
              <a:ext cx="2115963" cy="107810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1" name="Google Shape;541;p18"/>
          <p:cNvGrpSpPr/>
          <p:nvPr/>
        </p:nvGrpSpPr>
        <p:grpSpPr>
          <a:xfrm>
            <a:off x="362091" y="1567803"/>
            <a:ext cx="2418733" cy="3681709"/>
            <a:chOff x="7470531" y="1807367"/>
            <a:chExt cx="2184935" cy="3036772"/>
          </a:xfrm>
        </p:grpSpPr>
        <p:sp>
          <p:nvSpPr>
            <p:cNvPr id="542" name="Google Shape;542;p18"/>
            <p:cNvSpPr/>
            <p:nvPr/>
          </p:nvSpPr>
          <p:spPr>
            <a:xfrm>
              <a:off x="7470531" y="1807367"/>
              <a:ext cx="2184935" cy="3036772"/>
            </a:xfrm>
            <a:prstGeom prst="roundRect">
              <a:avLst>
                <a:gd fmla="val 16667" name="adj"/>
              </a:avLst>
            </a:prstGeom>
            <a:solidFill>
              <a:srgbClr val="36363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pic>
          <p:nvPicPr>
            <p:cNvPr id="543" name="Google Shape;543;p1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672486" y="3111408"/>
              <a:ext cx="1914518" cy="5654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 white and black logo&#10;&#10;Description automatically generated" id="544" name="Google Shape;544;p1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237001" y="1920402"/>
              <a:ext cx="777357" cy="9990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5" name="Google Shape;545;p1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7672486" y="3708516"/>
              <a:ext cx="999027" cy="9990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6" name="Google Shape;546;p1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8747140" y="3708516"/>
              <a:ext cx="708102" cy="99902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7" name="Google Shape;547;p18"/>
          <p:cNvGrpSpPr/>
          <p:nvPr/>
        </p:nvGrpSpPr>
        <p:grpSpPr>
          <a:xfrm>
            <a:off x="348083" y="268225"/>
            <a:ext cx="2335613" cy="1112978"/>
            <a:chOff x="6207254" y="461822"/>
            <a:chExt cx="2335613" cy="1112978"/>
          </a:xfrm>
        </p:grpSpPr>
        <p:sp>
          <p:nvSpPr>
            <p:cNvPr id="548" name="Google Shape;548;p18"/>
            <p:cNvSpPr/>
            <p:nvPr/>
          </p:nvSpPr>
          <p:spPr>
            <a:xfrm>
              <a:off x="6207254" y="461822"/>
              <a:ext cx="2335613" cy="1112978"/>
            </a:xfrm>
            <a:prstGeom prst="roundRect">
              <a:avLst>
                <a:gd fmla="val 16667" name="adj"/>
              </a:avLst>
            </a:prstGeom>
            <a:solidFill>
              <a:srgbClr val="36363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grpSp>
          <p:nvGrpSpPr>
            <p:cNvPr id="549" name="Google Shape;549;p18"/>
            <p:cNvGrpSpPr/>
            <p:nvPr/>
          </p:nvGrpSpPr>
          <p:grpSpPr>
            <a:xfrm>
              <a:off x="6411848" y="648423"/>
              <a:ext cx="1926423" cy="739775"/>
              <a:chOff x="521325" y="438615"/>
              <a:chExt cx="1926423" cy="739775"/>
            </a:xfrm>
          </p:grpSpPr>
          <p:sp>
            <p:nvSpPr>
              <p:cNvPr id="550" name="Google Shape;550;p18"/>
              <p:cNvSpPr/>
              <p:nvPr/>
            </p:nvSpPr>
            <p:spPr>
              <a:xfrm>
                <a:off x="521325" y="438615"/>
                <a:ext cx="1926423" cy="739775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  <p:sp>
            <p:nvSpPr>
              <p:cNvPr id="551" name="Google Shape;551;p18"/>
              <p:cNvSpPr/>
              <p:nvPr/>
            </p:nvSpPr>
            <p:spPr>
              <a:xfrm>
                <a:off x="1386302" y="546279"/>
                <a:ext cx="1016788" cy="488948"/>
              </a:xfrm>
              <a:custGeom>
                <a:rect b="b" l="l" r="r" t="t"/>
                <a:pathLst>
                  <a:path extrusionOk="0" h="488948" w="1016788">
                    <a:moveTo>
                      <a:pt x="329785" y="358325"/>
                    </a:moveTo>
                    <a:lnTo>
                      <a:pt x="258529" y="358325"/>
                    </a:lnTo>
                    <a:lnTo>
                      <a:pt x="258529" y="364007"/>
                    </a:lnTo>
                    <a:lnTo>
                      <a:pt x="224963" y="364007"/>
                    </a:lnTo>
                    <a:lnTo>
                      <a:pt x="224963" y="92989"/>
                    </a:lnTo>
                    <a:lnTo>
                      <a:pt x="329785" y="92989"/>
                    </a:lnTo>
                    <a:lnTo>
                      <a:pt x="329785" y="56"/>
                    </a:lnTo>
                    <a:cubicBezTo>
                      <a:pt x="360650" y="4182"/>
                      <a:pt x="375408" y="10370"/>
                      <a:pt x="374039" y="18620"/>
                    </a:cubicBezTo>
                    <a:cubicBezTo>
                      <a:pt x="373701" y="22071"/>
                      <a:pt x="370289" y="24996"/>
                      <a:pt x="363857" y="27396"/>
                    </a:cubicBezTo>
                    <a:lnTo>
                      <a:pt x="363857" y="92952"/>
                    </a:lnTo>
                    <a:lnTo>
                      <a:pt x="470216" y="92952"/>
                    </a:lnTo>
                    <a:lnTo>
                      <a:pt x="470216" y="368113"/>
                    </a:lnTo>
                    <a:lnTo>
                      <a:pt x="436125" y="368113"/>
                    </a:lnTo>
                    <a:lnTo>
                      <a:pt x="436125" y="358306"/>
                    </a:lnTo>
                    <a:lnTo>
                      <a:pt x="363857" y="358306"/>
                    </a:lnTo>
                    <a:lnTo>
                      <a:pt x="363857" y="488911"/>
                    </a:lnTo>
                    <a:lnTo>
                      <a:pt x="329785" y="488911"/>
                    </a:lnTo>
                    <a:lnTo>
                      <a:pt x="329785" y="358325"/>
                    </a:lnTo>
                    <a:moveTo>
                      <a:pt x="258529" y="208087"/>
                    </a:moveTo>
                    <a:lnTo>
                      <a:pt x="329785" y="208087"/>
                    </a:lnTo>
                    <a:lnTo>
                      <a:pt x="329785" y="127042"/>
                    </a:lnTo>
                    <a:lnTo>
                      <a:pt x="258529" y="127042"/>
                    </a:lnTo>
                    <a:lnTo>
                      <a:pt x="258529" y="208087"/>
                    </a:lnTo>
                    <a:moveTo>
                      <a:pt x="363875" y="208087"/>
                    </a:moveTo>
                    <a:lnTo>
                      <a:pt x="436144" y="208087"/>
                    </a:lnTo>
                    <a:lnTo>
                      <a:pt x="436144" y="127042"/>
                    </a:lnTo>
                    <a:lnTo>
                      <a:pt x="363875" y="127042"/>
                    </a:lnTo>
                    <a:lnTo>
                      <a:pt x="363875" y="208087"/>
                    </a:lnTo>
                    <a:moveTo>
                      <a:pt x="436144" y="242684"/>
                    </a:moveTo>
                    <a:lnTo>
                      <a:pt x="363875" y="242684"/>
                    </a:lnTo>
                    <a:lnTo>
                      <a:pt x="363875" y="323728"/>
                    </a:lnTo>
                    <a:lnTo>
                      <a:pt x="436144" y="323728"/>
                    </a:lnTo>
                    <a:lnTo>
                      <a:pt x="436144" y="242684"/>
                    </a:lnTo>
                    <a:moveTo>
                      <a:pt x="329785" y="242684"/>
                    </a:moveTo>
                    <a:lnTo>
                      <a:pt x="258529" y="242684"/>
                    </a:lnTo>
                    <a:lnTo>
                      <a:pt x="258529" y="323728"/>
                    </a:lnTo>
                    <a:lnTo>
                      <a:pt x="329785" y="323728"/>
                    </a:lnTo>
                    <a:lnTo>
                      <a:pt x="329785" y="242684"/>
                    </a:lnTo>
                    <a:moveTo>
                      <a:pt x="137393" y="231320"/>
                    </a:moveTo>
                    <a:cubicBezTo>
                      <a:pt x="163833" y="253353"/>
                      <a:pt x="185585" y="281762"/>
                      <a:pt x="202536" y="316509"/>
                    </a:cubicBezTo>
                    <a:lnTo>
                      <a:pt x="174540" y="337698"/>
                    </a:lnTo>
                    <a:cubicBezTo>
                      <a:pt x="163345" y="311540"/>
                      <a:pt x="147913" y="288831"/>
                      <a:pt x="128224" y="269555"/>
                    </a:cubicBezTo>
                    <a:lnTo>
                      <a:pt x="128224" y="488949"/>
                    </a:lnTo>
                    <a:lnTo>
                      <a:pt x="94658" y="488949"/>
                    </a:lnTo>
                    <a:lnTo>
                      <a:pt x="94658" y="285531"/>
                    </a:lnTo>
                    <a:cubicBezTo>
                      <a:pt x="74969" y="305502"/>
                      <a:pt x="52580" y="323034"/>
                      <a:pt x="27490" y="338186"/>
                    </a:cubicBezTo>
                    <a:lnTo>
                      <a:pt x="0" y="313921"/>
                    </a:lnTo>
                    <a:cubicBezTo>
                      <a:pt x="70225" y="276755"/>
                      <a:pt x="124173" y="208087"/>
                      <a:pt x="161827" y="107934"/>
                    </a:cubicBezTo>
                    <a:lnTo>
                      <a:pt x="39191" y="107934"/>
                    </a:lnTo>
                    <a:lnTo>
                      <a:pt x="39191" y="73338"/>
                    </a:lnTo>
                    <a:lnTo>
                      <a:pt x="95671" y="73338"/>
                    </a:lnTo>
                    <a:lnTo>
                      <a:pt x="95671" y="19"/>
                    </a:lnTo>
                    <a:cubicBezTo>
                      <a:pt x="125523" y="4144"/>
                      <a:pt x="140112" y="10145"/>
                      <a:pt x="139437" y="18095"/>
                    </a:cubicBezTo>
                    <a:cubicBezTo>
                      <a:pt x="139100" y="21883"/>
                      <a:pt x="135687" y="24977"/>
                      <a:pt x="129255" y="27396"/>
                    </a:cubicBezTo>
                    <a:lnTo>
                      <a:pt x="129255" y="73338"/>
                    </a:lnTo>
                    <a:lnTo>
                      <a:pt x="184197" y="73338"/>
                    </a:lnTo>
                    <a:lnTo>
                      <a:pt x="200999" y="97077"/>
                    </a:lnTo>
                    <a:cubicBezTo>
                      <a:pt x="183691" y="149019"/>
                      <a:pt x="162483" y="193798"/>
                      <a:pt x="137393" y="231301"/>
                    </a:cubicBezTo>
                    <a:moveTo>
                      <a:pt x="854943" y="172421"/>
                    </a:moveTo>
                    <a:lnTo>
                      <a:pt x="854943" y="0"/>
                    </a:lnTo>
                    <a:cubicBezTo>
                      <a:pt x="884946" y="4125"/>
                      <a:pt x="899722" y="10126"/>
                      <a:pt x="898710" y="18077"/>
                    </a:cubicBezTo>
                    <a:cubicBezTo>
                      <a:pt x="898372" y="21171"/>
                      <a:pt x="895991" y="23758"/>
                      <a:pt x="891584" y="25821"/>
                    </a:cubicBezTo>
                    <a:lnTo>
                      <a:pt x="888527" y="27377"/>
                    </a:lnTo>
                    <a:lnTo>
                      <a:pt x="888527" y="172440"/>
                    </a:lnTo>
                    <a:lnTo>
                      <a:pt x="991324" y="172440"/>
                    </a:lnTo>
                    <a:lnTo>
                      <a:pt x="991324" y="206512"/>
                    </a:lnTo>
                    <a:lnTo>
                      <a:pt x="888527" y="206512"/>
                    </a:lnTo>
                    <a:lnTo>
                      <a:pt x="888527" y="434719"/>
                    </a:lnTo>
                    <a:lnTo>
                      <a:pt x="1016789" y="434719"/>
                    </a:lnTo>
                    <a:lnTo>
                      <a:pt x="1016789" y="469522"/>
                    </a:lnTo>
                    <a:lnTo>
                      <a:pt x="726194" y="469522"/>
                    </a:lnTo>
                    <a:lnTo>
                      <a:pt x="726194" y="434925"/>
                    </a:lnTo>
                    <a:lnTo>
                      <a:pt x="854943" y="434925"/>
                    </a:lnTo>
                    <a:lnTo>
                      <a:pt x="854943" y="206718"/>
                    </a:lnTo>
                    <a:lnTo>
                      <a:pt x="749090" y="206718"/>
                    </a:lnTo>
                    <a:lnTo>
                      <a:pt x="749090" y="172496"/>
                    </a:lnTo>
                    <a:lnTo>
                      <a:pt x="854943" y="172496"/>
                    </a:lnTo>
                    <a:moveTo>
                      <a:pt x="686178" y="230814"/>
                    </a:moveTo>
                    <a:cubicBezTo>
                      <a:pt x="718726" y="252802"/>
                      <a:pt x="746011" y="281711"/>
                      <a:pt x="766079" y="315477"/>
                    </a:cubicBezTo>
                    <a:lnTo>
                      <a:pt x="740633" y="339217"/>
                    </a:lnTo>
                    <a:cubicBezTo>
                      <a:pt x="721975" y="306870"/>
                      <a:pt x="699567" y="281743"/>
                      <a:pt x="673465" y="263835"/>
                    </a:cubicBezTo>
                    <a:lnTo>
                      <a:pt x="673465" y="488930"/>
                    </a:lnTo>
                    <a:lnTo>
                      <a:pt x="639900" y="488930"/>
                    </a:lnTo>
                    <a:lnTo>
                      <a:pt x="639900" y="278818"/>
                    </a:lnTo>
                    <a:cubicBezTo>
                      <a:pt x="611397" y="303608"/>
                      <a:pt x="580532" y="323728"/>
                      <a:pt x="547266" y="339198"/>
                    </a:cubicBezTo>
                    <a:lnTo>
                      <a:pt x="522327" y="312871"/>
                    </a:lnTo>
                    <a:cubicBezTo>
                      <a:pt x="609859" y="275705"/>
                      <a:pt x="677028" y="207374"/>
                      <a:pt x="723851" y="107916"/>
                    </a:cubicBezTo>
                    <a:lnTo>
                      <a:pt x="566431" y="107916"/>
                    </a:lnTo>
                    <a:lnTo>
                      <a:pt x="566431" y="73319"/>
                    </a:lnTo>
                    <a:lnTo>
                      <a:pt x="641250" y="73319"/>
                    </a:lnTo>
                    <a:lnTo>
                      <a:pt x="641250" y="0"/>
                    </a:lnTo>
                    <a:cubicBezTo>
                      <a:pt x="671102" y="4125"/>
                      <a:pt x="685691" y="10126"/>
                      <a:pt x="685016" y="18077"/>
                    </a:cubicBezTo>
                    <a:cubicBezTo>
                      <a:pt x="684678" y="21864"/>
                      <a:pt x="681266" y="24958"/>
                      <a:pt x="674834" y="27377"/>
                    </a:cubicBezTo>
                    <a:lnTo>
                      <a:pt x="674834" y="73319"/>
                    </a:lnTo>
                    <a:lnTo>
                      <a:pt x="749128" y="73319"/>
                    </a:lnTo>
                    <a:lnTo>
                      <a:pt x="764392" y="97058"/>
                    </a:lnTo>
                    <a:cubicBezTo>
                      <a:pt x="742677" y="149000"/>
                      <a:pt x="716575" y="193592"/>
                      <a:pt x="686010" y="230758"/>
                    </a:cubicBezTo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  <p:sp>
            <p:nvSpPr>
              <p:cNvPr id="552" name="Google Shape;552;p18"/>
              <p:cNvSpPr/>
              <p:nvPr/>
            </p:nvSpPr>
            <p:spPr>
              <a:xfrm>
                <a:off x="1476404" y="638237"/>
                <a:ext cx="797169" cy="352849"/>
              </a:xfrm>
              <a:custGeom>
                <a:rect b="b" l="l" r="r" t="t"/>
                <a:pathLst>
                  <a:path extrusionOk="0" h="352849" w="797169">
                    <a:moveTo>
                      <a:pt x="143675" y="11307"/>
                    </a:moveTo>
                    <a:lnTo>
                      <a:pt x="141312" y="77125"/>
                    </a:lnTo>
                    <a:lnTo>
                      <a:pt x="139137" y="234733"/>
                    </a:lnTo>
                    <a:cubicBezTo>
                      <a:pt x="139137" y="255697"/>
                      <a:pt x="137206" y="272986"/>
                      <a:pt x="133324" y="286675"/>
                    </a:cubicBezTo>
                    <a:cubicBezTo>
                      <a:pt x="129443" y="300364"/>
                      <a:pt x="123386" y="311858"/>
                      <a:pt x="115135" y="321234"/>
                    </a:cubicBezTo>
                    <a:cubicBezTo>
                      <a:pt x="106997" y="330610"/>
                      <a:pt x="96496" y="337548"/>
                      <a:pt x="83632" y="342124"/>
                    </a:cubicBezTo>
                    <a:cubicBezTo>
                      <a:pt x="70769" y="346699"/>
                      <a:pt x="55317" y="348949"/>
                      <a:pt x="37316" y="348949"/>
                    </a:cubicBezTo>
                    <a:cubicBezTo>
                      <a:pt x="23440" y="348949"/>
                      <a:pt x="11026" y="347580"/>
                      <a:pt x="0" y="344824"/>
                    </a:cubicBezTo>
                    <a:lnTo>
                      <a:pt x="3188" y="316321"/>
                    </a:lnTo>
                    <a:cubicBezTo>
                      <a:pt x="13314" y="320634"/>
                      <a:pt x="23908" y="322772"/>
                      <a:pt x="34878" y="322772"/>
                    </a:cubicBezTo>
                    <a:cubicBezTo>
                      <a:pt x="47160" y="322772"/>
                      <a:pt x="57886" y="321215"/>
                      <a:pt x="67018" y="318084"/>
                    </a:cubicBezTo>
                    <a:cubicBezTo>
                      <a:pt x="76300" y="314821"/>
                      <a:pt x="83670" y="309833"/>
                      <a:pt x="89089" y="303045"/>
                    </a:cubicBezTo>
                    <a:cubicBezTo>
                      <a:pt x="94658" y="296295"/>
                      <a:pt x="98596" y="287950"/>
                      <a:pt x="100903" y="278049"/>
                    </a:cubicBezTo>
                    <a:cubicBezTo>
                      <a:pt x="103340" y="268148"/>
                      <a:pt x="104540" y="255210"/>
                      <a:pt x="104540" y="239196"/>
                    </a:cubicBezTo>
                    <a:lnTo>
                      <a:pt x="102665" y="11307"/>
                    </a:lnTo>
                    <a:lnTo>
                      <a:pt x="143356" y="11307"/>
                    </a:lnTo>
                    <a:moveTo>
                      <a:pt x="245365" y="265523"/>
                    </a:moveTo>
                    <a:lnTo>
                      <a:pt x="206549" y="265523"/>
                    </a:lnTo>
                    <a:lnTo>
                      <a:pt x="209549" y="176265"/>
                    </a:lnTo>
                    <a:cubicBezTo>
                      <a:pt x="209549" y="138650"/>
                      <a:pt x="207056" y="106884"/>
                      <a:pt x="202049" y="81570"/>
                    </a:cubicBezTo>
                    <a:lnTo>
                      <a:pt x="244915" y="76319"/>
                    </a:lnTo>
                    <a:lnTo>
                      <a:pt x="242346" y="176265"/>
                    </a:lnTo>
                    <a:cubicBezTo>
                      <a:pt x="242295" y="206037"/>
                      <a:pt x="243297" y="235802"/>
                      <a:pt x="245346" y="265504"/>
                    </a:cubicBezTo>
                    <a:moveTo>
                      <a:pt x="254722" y="21283"/>
                    </a:moveTo>
                    <a:cubicBezTo>
                      <a:pt x="254780" y="27788"/>
                      <a:pt x="252234" y="34047"/>
                      <a:pt x="247653" y="38666"/>
                    </a:cubicBezTo>
                    <a:cubicBezTo>
                      <a:pt x="242965" y="43485"/>
                      <a:pt x="236289" y="45885"/>
                      <a:pt x="227720" y="45885"/>
                    </a:cubicBezTo>
                    <a:cubicBezTo>
                      <a:pt x="220407" y="45885"/>
                      <a:pt x="214725" y="43823"/>
                      <a:pt x="210581" y="39641"/>
                    </a:cubicBezTo>
                    <a:cubicBezTo>
                      <a:pt x="206587" y="35328"/>
                      <a:pt x="204580" y="30209"/>
                      <a:pt x="204580" y="24208"/>
                    </a:cubicBezTo>
                    <a:cubicBezTo>
                      <a:pt x="204580" y="17702"/>
                      <a:pt x="207018" y="12020"/>
                      <a:pt x="211893" y="7219"/>
                    </a:cubicBezTo>
                    <a:cubicBezTo>
                      <a:pt x="216769" y="2419"/>
                      <a:pt x="223463" y="0"/>
                      <a:pt x="232033" y="0"/>
                    </a:cubicBezTo>
                    <a:cubicBezTo>
                      <a:pt x="239027" y="0"/>
                      <a:pt x="244540" y="2156"/>
                      <a:pt x="248534" y="6451"/>
                    </a:cubicBezTo>
                    <a:cubicBezTo>
                      <a:pt x="252660" y="10613"/>
                      <a:pt x="254722" y="15564"/>
                      <a:pt x="254722" y="21264"/>
                    </a:cubicBezTo>
                    <a:moveTo>
                      <a:pt x="484467" y="265336"/>
                    </a:moveTo>
                    <a:lnTo>
                      <a:pt x="445464" y="265336"/>
                    </a:lnTo>
                    <a:lnTo>
                      <a:pt x="450152" y="153257"/>
                    </a:lnTo>
                    <a:cubicBezTo>
                      <a:pt x="450152" y="133193"/>
                      <a:pt x="445651" y="119542"/>
                      <a:pt x="436651" y="112247"/>
                    </a:cubicBezTo>
                    <a:cubicBezTo>
                      <a:pt x="427800" y="104822"/>
                      <a:pt x="415086" y="101109"/>
                      <a:pt x="398510" y="101109"/>
                    </a:cubicBezTo>
                    <a:cubicBezTo>
                      <a:pt x="378220" y="101109"/>
                      <a:pt x="359506" y="107822"/>
                      <a:pt x="342367" y="121229"/>
                    </a:cubicBezTo>
                    <a:lnTo>
                      <a:pt x="343230" y="265336"/>
                    </a:lnTo>
                    <a:lnTo>
                      <a:pt x="304227" y="265336"/>
                    </a:lnTo>
                    <a:lnTo>
                      <a:pt x="307864" y="169271"/>
                    </a:lnTo>
                    <a:cubicBezTo>
                      <a:pt x="307864" y="138818"/>
                      <a:pt x="304714" y="109266"/>
                      <a:pt x="298432" y="80632"/>
                    </a:cubicBezTo>
                    <a:lnTo>
                      <a:pt x="336161" y="75757"/>
                    </a:lnTo>
                    <a:lnTo>
                      <a:pt x="340230" y="99571"/>
                    </a:lnTo>
                    <a:lnTo>
                      <a:pt x="341917" y="99571"/>
                    </a:lnTo>
                    <a:cubicBezTo>
                      <a:pt x="363069" y="82132"/>
                      <a:pt x="385702" y="73413"/>
                      <a:pt x="409854" y="73413"/>
                    </a:cubicBezTo>
                    <a:cubicBezTo>
                      <a:pt x="433575" y="73413"/>
                      <a:pt x="451933" y="78232"/>
                      <a:pt x="464928" y="87851"/>
                    </a:cubicBezTo>
                    <a:cubicBezTo>
                      <a:pt x="477923" y="97358"/>
                      <a:pt x="484430" y="114347"/>
                      <a:pt x="484430" y="138818"/>
                    </a:cubicBezTo>
                    <a:lnTo>
                      <a:pt x="483567" y="168108"/>
                    </a:lnTo>
                    <a:lnTo>
                      <a:pt x="484430" y="265354"/>
                    </a:lnTo>
                    <a:moveTo>
                      <a:pt x="578938" y="75775"/>
                    </a:moveTo>
                    <a:cubicBezTo>
                      <a:pt x="576508" y="116215"/>
                      <a:pt x="575294" y="156717"/>
                      <a:pt x="575300" y="197230"/>
                    </a:cubicBezTo>
                    <a:cubicBezTo>
                      <a:pt x="575383" y="211556"/>
                      <a:pt x="575739" y="225878"/>
                      <a:pt x="576369" y="240190"/>
                    </a:cubicBezTo>
                    <a:lnTo>
                      <a:pt x="577682" y="276305"/>
                    </a:lnTo>
                    <a:cubicBezTo>
                      <a:pt x="577682" y="318346"/>
                      <a:pt x="560111" y="343867"/>
                      <a:pt x="524952" y="352849"/>
                    </a:cubicBezTo>
                    <a:lnTo>
                      <a:pt x="514264" y="338036"/>
                    </a:lnTo>
                    <a:cubicBezTo>
                      <a:pt x="526977" y="328285"/>
                      <a:pt x="534834" y="317859"/>
                      <a:pt x="537834" y="306796"/>
                    </a:cubicBezTo>
                    <a:cubicBezTo>
                      <a:pt x="542260" y="290913"/>
                      <a:pt x="544472" y="257066"/>
                      <a:pt x="544472" y="205255"/>
                    </a:cubicBezTo>
                    <a:cubicBezTo>
                      <a:pt x="544472" y="149676"/>
                      <a:pt x="541622" y="108122"/>
                      <a:pt x="535903" y="80688"/>
                    </a:cubicBezTo>
                    <a:lnTo>
                      <a:pt x="578976" y="75813"/>
                    </a:lnTo>
                    <a:moveTo>
                      <a:pt x="588164" y="21339"/>
                    </a:moveTo>
                    <a:cubicBezTo>
                      <a:pt x="588222" y="27844"/>
                      <a:pt x="585675" y="34104"/>
                      <a:pt x="581094" y="38722"/>
                    </a:cubicBezTo>
                    <a:cubicBezTo>
                      <a:pt x="576407" y="43541"/>
                      <a:pt x="569731" y="45942"/>
                      <a:pt x="561161" y="45942"/>
                    </a:cubicBezTo>
                    <a:cubicBezTo>
                      <a:pt x="553848" y="45942"/>
                      <a:pt x="548167" y="43879"/>
                      <a:pt x="544023" y="39697"/>
                    </a:cubicBezTo>
                    <a:cubicBezTo>
                      <a:pt x="540028" y="35384"/>
                      <a:pt x="538022" y="30265"/>
                      <a:pt x="538022" y="24265"/>
                    </a:cubicBezTo>
                    <a:cubicBezTo>
                      <a:pt x="538022" y="17758"/>
                      <a:pt x="540460" y="12076"/>
                      <a:pt x="545335" y="7276"/>
                    </a:cubicBezTo>
                    <a:cubicBezTo>
                      <a:pt x="550210" y="2475"/>
                      <a:pt x="556905" y="56"/>
                      <a:pt x="565474" y="56"/>
                    </a:cubicBezTo>
                    <a:cubicBezTo>
                      <a:pt x="572469" y="56"/>
                      <a:pt x="577982" y="2213"/>
                      <a:pt x="581976" y="6507"/>
                    </a:cubicBezTo>
                    <a:cubicBezTo>
                      <a:pt x="586101" y="10670"/>
                      <a:pt x="588164" y="15620"/>
                      <a:pt x="588164" y="21321"/>
                    </a:cubicBezTo>
                    <a:moveTo>
                      <a:pt x="797170" y="265542"/>
                    </a:moveTo>
                    <a:lnTo>
                      <a:pt x="763529" y="266705"/>
                    </a:lnTo>
                    <a:cubicBezTo>
                      <a:pt x="761841" y="260329"/>
                      <a:pt x="760960" y="254272"/>
                      <a:pt x="760960" y="248553"/>
                    </a:cubicBezTo>
                    <a:lnTo>
                      <a:pt x="758822" y="248553"/>
                    </a:lnTo>
                    <a:cubicBezTo>
                      <a:pt x="741252" y="263123"/>
                      <a:pt x="717325" y="270417"/>
                      <a:pt x="687004" y="270417"/>
                    </a:cubicBezTo>
                    <a:cubicBezTo>
                      <a:pt x="670577" y="270417"/>
                      <a:pt x="656438" y="266048"/>
                      <a:pt x="644569" y="257329"/>
                    </a:cubicBezTo>
                    <a:cubicBezTo>
                      <a:pt x="632718" y="248478"/>
                      <a:pt x="626755" y="235914"/>
                      <a:pt x="626755" y="219825"/>
                    </a:cubicBezTo>
                    <a:cubicBezTo>
                      <a:pt x="626755" y="199761"/>
                      <a:pt x="636037" y="183710"/>
                      <a:pt x="654620" y="171596"/>
                    </a:cubicBezTo>
                    <a:cubicBezTo>
                      <a:pt x="673184" y="159351"/>
                      <a:pt x="707687" y="152920"/>
                      <a:pt x="758129" y="152282"/>
                    </a:cubicBezTo>
                    <a:cubicBezTo>
                      <a:pt x="758560" y="149151"/>
                      <a:pt x="758766" y="145588"/>
                      <a:pt x="758766" y="141537"/>
                    </a:cubicBezTo>
                    <a:cubicBezTo>
                      <a:pt x="758766" y="125523"/>
                      <a:pt x="754078" y="114854"/>
                      <a:pt x="744627" y="109510"/>
                    </a:cubicBezTo>
                    <a:cubicBezTo>
                      <a:pt x="735345" y="104165"/>
                      <a:pt x="721188" y="101503"/>
                      <a:pt x="702192" y="101503"/>
                    </a:cubicBezTo>
                    <a:cubicBezTo>
                      <a:pt x="679766" y="101503"/>
                      <a:pt x="657695" y="104034"/>
                      <a:pt x="635962" y="109116"/>
                    </a:cubicBezTo>
                    <a:lnTo>
                      <a:pt x="639600" y="82170"/>
                    </a:lnTo>
                    <a:cubicBezTo>
                      <a:pt x="661033" y="76582"/>
                      <a:pt x="685672" y="73769"/>
                      <a:pt x="713537" y="73769"/>
                    </a:cubicBezTo>
                    <a:cubicBezTo>
                      <a:pt x="738964" y="73769"/>
                      <a:pt x="758616" y="78588"/>
                      <a:pt x="772474" y="88208"/>
                    </a:cubicBezTo>
                    <a:cubicBezTo>
                      <a:pt x="786350" y="97715"/>
                      <a:pt x="793288" y="113972"/>
                      <a:pt x="793288" y="137018"/>
                    </a:cubicBezTo>
                    <a:lnTo>
                      <a:pt x="792219" y="170396"/>
                    </a:lnTo>
                    <a:lnTo>
                      <a:pt x="791356" y="202424"/>
                    </a:lnTo>
                    <a:cubicBezTo>
                      <a:pt x="791356" y="226107"/>
                      <a:pt x="793288" y="247203"/>
                      <a:pt x="797170" y="265692"/>
                    </a:cubicBezTo>
                    <a:moveTo>
                      <a:pt x="759235" y="227814"/>
                    </a:moveTo>
                    <a:lnTo>
                      <a:pt x="758166" y="174503"/>
                    </a:lnTo>
                    <a:cubicBezTo>
                      <a:pt x="731314" y="174503"/>
                      <a:pt x="710874" y="176322"/>
                      <a:pt x="696848" y="179978"/>
                    </a:cubicBezTo>
                    <a:cubicBezTo>
                      <a:pt x="673409" y="186485"/>
                      <a:pt x="661708" y="198730"/>
                      <a:pt x="661708" y="217294"/>
                    </a:cubicBezTo>
                    <a:cubicBezTo>
                      <a:pt x="661708" y="234995"/>
                      <a:pt x="675396" y="243846"/>
                      <a:pt x="702849" y="243846"/>
                    </a:cubicBezTo>
                    <a:cubicBezTo>
                      <a:pt x="726420" y="243846"/>
                      <a:pt x="745227" y="238502"/>
                      <a:pt x="759216" y="227832"/>
                    </a:cubicBezTo>
                  </a:path>
                </a:pathLst>
              </a:custGeom>
              <a:solidFill>
                <a:srgbClr val="B4171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  <p:sp>
            <p:nvSpPr>
              <p:cNvPr id="553" name="Google Shape;553;p18"/>
              <p:cNvSpPr/>
              <p:nvPr/>
            </p:nvSpPr>
            <p:spPr>
              <a:xfrm>
                <a:off x="616491" y="461822"/>
                <a:ext cx="696979" cy="658519"/>
              </a:xfrm>
              <a:custGeom>
                <a:rect b="b" l="l" r="r" t="t"/>
                <a:pathLst>
                  <a:path extrusionOk="0" h="658519" w="696979">
                    <a:moveTo>
                      <a:pt x="692686" y="-60"/>
                    </a:moveTo>
                    <a:cubicBezTo>
                      <a:pt x="692686" y="-60"/>
                      <a:pt x="558236" y="64202"/>
                      <a:pt x="448802" y="78378"/>
                    </a:cubicBezTo>
                    <a:cubicBezTo>
                      <a:pt x="339367" y="92554"/>
                      <a:pt x="130624" y="106749"/>
                      <a:pt x="89183" y="96755"/>
                    </a:cubicBezTo>
                    <a:cubicBezTo>
                      <a:pt x="47742" y="86760"/>
                      <a:pt x="18002" y="75059"/>
                      <a:pt x="18002" y="75059"/>
                    </a:cubicBezTo>
                    <a:lnTo>
                      <a:pt x="26628" y="104274"/>
                    </a:lnTo>
                    <a:lnTo>
                      <a:pt x="0" y="127639"/>
                    </a:lnTo>
                    <a:lnTo>
                      <a:pt x="4688" y="135983"/>
                    </a:lnTo>
                    <a:lnTo>
                      <a:pt x="15639" y="136808"/>
                    </a:lnTo>
                    <a:lnTo>
                      <a:pt x="49242" y="140971"/>
                    </a:lnTo>
                    <a:lnTo>
                      <a:pt x="53930" y="155972"/>
                    </a:lnTo>
                    <a:lnTo>
                      <a:pt x="72682" y="157847"/>
                    </a:lnTo>
                    <a:lnTo>
                      <a:pt x="82057" y="189725"/>
                    </a:lnTo>
                    <a:cubicBezTo>
                      <a:pt x="82057" y="189725"/>
                      <a:pt x="121905" y="193063"/>
                      <a:pt x="133624" y="193063"/>
                    </a:cubicBezTo>
                    <a:cubicBezTo>
                      <a:pt x="145344" y="193063"/>
                      <a:pt x="168802" y="191413"/>
                      <a:pt x="168802" y="191413"/>
                    </a:cubicBezTo>
                    <a:lnTo>
                      <a:pt x="169552" y="203920"/>
                    </a:lnTo>
                    <a:lnTo>
                      <a:pt x="178178" y="205570"/>
                    </a:lnTo>
                    <a:lnTo>
                      <a:pt x="178178" y="219765"/>
                    </a:lnTo>
                    <a:lnTo>
                      <a:pt x="159389" y="236454"/>
                    </a:lnTo>
                    <a:lnTo>
                      <a:pt x="164077" y="237279"/>
                    </a:lnTo>
                    <a:lnTo>
                      <a:pt x="164077" y="242905"/>
                    </a:lnTo>
                    <a:cubicBezTo>
                      <a:pt x="164077" y="242905"/>
                      <a:pt x="121848" y="246280"/>
                      <a:pt x="104634" y="243767"/>
                    </a:cubicBezTo>
                    <a:cubicBezTo>
                      <a:pt x="87420" y="241255"/>
                      <a:pt x="84289" y="241255"/>
                      <a:pt x="84289" y="241255"/>
                    </a:cubicBezTo>
                    <a:lnTo>
                      <a:pt x="82732" y="242905"/>
                    </a:lnTo>
                    <a:lnTo>
                      <a:pt x="81982" y="250406"/>
                    </a:lnTo>
                    <a:lnTo>
                      <a:pt x="85883" y="250406"/>
                    </a:lnTo>
                    <a:lnTo>
                      <a:pt x="87439" y="282958"/>
                    </a:lnTo>
                    <a:lnTo>
                      <a:pt x="174259" y="279621"/>
                    </a:lnTo>
                    <a:lnTo>
                      <a:pt x="167227" y="406419"/>
                    </a:lnTo>
                    <a:lnTo>
                      <a:pt x="93721" y="402256"/>
                    </a:lnTo>
                    <a:lnTo>
                      <a:pt x="92971" y="372216"/>
                    </a:lnTo>
                    <a:lnTo>
                      <a:pt x="109360" y="372216"/>
                    </a:lnTo>
                    <a:lnTo>
                      <a:pt x="110935" y="360534"/>
                    </a:lnTo>
                    <a:lnTo>
                      <a:pt x="125786" y="357196"/>
                    </a:lnTo>
                    <a:lnTo>
                      <a:pt x="128149" y="353896"/>
                    </a:lnTo>
                    <a:lnTo>
                      <a:pt x="72644" y="340526"/>
                    </a:lnTo>
                    <a:lnTo>
                      <a:pt x="30415" y="353033"/>
                    </a:lnTo>
                    <a:lnTo>
                      <a:pt x="37447" y="358884"/>
                    </a:lnTo>
                    <a:lnTo>
                      <a:pt x="44479" y="358884"/>
                    </a:lnTo>
                    <a:lnTo>
                      <a:pt x="45229" y="368916"/>
                    </a:lnTo>
                    <a:lnTo>
                      <a:pt x="60080" y="369741"/>
                    </a:lnTo>
                    <a:lnTo>
                      <a:pt x="60080" y="398956"/>
                    </a:lnTo>
                    <a:lnTo>
                      <a:pt x="43692" y="403119"/>
                    </a:lnTo>
                    <a:lnTo>
                      <a:pt x="46823" y="409757"/>
                    </a:lnTo>
                    <a:lnTo>
                      <a:pt x="50723" y="412270"/>
                    </a:lnTo>
                    <a:lnTo>
                      <a:pt x="50723" y="434809"/>
                    </a:lnTo>
                    <a:lnTo>
                      <a:pt x="60887" y="434809"/>
                    </a:lnTo>
                    <a:lnTo>
                      <a:pt x="60887" y="539068"/>
                    </a:lnTo>
                    <a:lnTo>
                      <a:pt x="44460" y="541581"/>
                    </a:lnTo>
                    <a:lnTo>
                      <a:pt x="46823" y="571621"/>
                    </a:lnTo>
                    <a:lnTo>
                      <a:pt x="56949" y="573496"/>
                    </a:lnTo>
                    <a:lnTo>
                      <a:pt x="55393" y="641940"/>
                    </a:lnTo>
                    <a:lnTo>
                      <a:pt x="99965" y="642765"/>
                    </a:lnTo>
                    <a:lnTo>
                      <a:pt x="90589" y="575165"/>
                    </a:lnTo>
                    <a:lnTo>
                      <a:pt x="157833" y="573515"/>
                    </a:lnTo>
                    <a:lnTo>
                      <a:pt x="153145" y="610193"/>
                    </a:lnTo>
                    <a:lnTo>
                      <a:pt x="146882" y="636070"/>
                    </a:lnTo>
                    <a:lnTo>
                      <a:pt x="214894" y="636896"/>
                    </a:lnTo>
                    <a:lnTo>
                      <a:pt x="215644" y="570177"/>
                    </a:lnTo>
                    <a:lnTo>
                      <a:pt x="262523" y="566014"/>
                    </a:lnTo>
                    <a:lnTo>
                      <a:pt x="260198" y="608581"/>
                    </a:lnTo>
                    <a:lnTo>
                      <a:pt x="258623" y="633595"/>
                    </a:lnTo>
                    <a:lnTo>
                      <a:pt x="298526" y="633595"/>
                    </a:lnTo>
                    <a:lnTo>
                      <a:pt x="296951" y="565152"/>
                    </a:lnTo>
                    <a:lnTo>
                      <a:pt x="302445" y="566014"/>
                    </a:lnTo>
                    <a:lnTo>
                      <a:pt x="304002" y="533461"/>
                    </a:lnTo>
                    <a:lnTo>
                      <a:pt x="297701" y="533461"/>
                    </a:lnTo>
                    <a:lnTo>
                      <a:pt x="295376" y="520092"/>
                    </a:lnTo>
                    <a:lnTo>
                      <a:pt x="291476" y="481707"/>
                    </a:lnTo>
                    <a:lnTo>
                      <a:pt x="293032" y="437509"/>
                    </a:lnTo>
                    <a:lnTo>
                      <a:pt x="301620" y="437509"/>
                    </a:lnTo>
                    <a:lnTo>
                      <a:pt x="301620" y="410469"/>
                    </a:lnTo>
                    <a:lnTo>
                      <a:pt x="290669" y="411295"/>
                    </a:lnTo>
                    <a:lnTo>
                      <a:pt x="292244" y="379792"/>
                    </a:lnTo>
                    <a:lnTo>
                      <a:pt x="304958" y="378536"/>
                    </a:lnTo>
                    <a:lnTo>
                      <a:pt x="305521" y="368316"/>
                    </a:lnTo>
                    <a:lnTo>
                      <a:pt x="312740" y="367247"/>
                    </a:lnTo>
                    <a:lnTo>
                      <a:pt x="320147" y="361622"/>
                    </a:lnTo>
                    <a:lnTo>
                      <a:pt x="275612" y="352433"/>
                    </a:lnTo>
                    <a:lnTo>
                      <a:pt x="231433" y="362222"/>
                    </a:lnTo>
                    <a:lnTo>
                      <a:pt x="235746" y="369291"/>
                    </a:lnTo>
                    <a:lnTo>
                      <a:pt x="240434" y="368916"/>
                    </a:lnTo>
                    <a:lnTo>
                      <a:pt x="245872" y="368728"/>
                    </a:lnTo>
                    <a:lnTo>
                      <a:pt x="246865" y="381629"/>
                    </a:lnTo>
                    <a:lnTo>
                      <a:pt x="259167" y="381067"/>
                    </a:lnTo>
                    <a:lnTo>
                      <a:pt x="259392" y="409007"/>
                    </a:lnTo>
                    <a:lnTo>
                      <a:pt x="206418" y="407788"/>
                    </a:lnTo>
                    <a:lnTo>
                      <a:pt x="208181" y="377935"/>
                    </a:lnTo>
                    <a:lnTo>
                      <a:pt x="209906" y="350802"/>
                    </a:lnTo>
                    <a:lnTo>
                      <a:pt x="209906" y="315136"/>
                    </a:lnTo>
                    <a:lnTo>
                      <a:pt x="211481" y="277577"/>
                    </a:lnTo>
                    <a:lnTo>
                      <a:pt x="317578" y="272139"/>
                    </a:lnTo>
                    <a:lnTo>
                      <a:pt x="443833" y="264863"/>
                    </a:lnTo>
                    <a:lnTo>
                      <a:pt x="445014" y="288865"/>
                    </a:lnTo>
                    <a:lnTo>
                      <a:pt x="440514" y="346433"/>
                    </a:lnTo>
                    <a:lnTo>
                      <a:pt x="438563" y="400025"/>
                    </a:lnTo>
                    <a:lnTo>
                      <a:pt x="392059" y="399200"/>
                    </a:lnTo>
                    <a:lnTo>
                      <a:pt x="391834" y="361640"/>
                    </a:lnTo>
                    <a:lnTo>
                      <a:pt x="409048" y="361003"/>
                    </a:lnTo>
                    <a:lnTo>
                      <a:pt x="409798" y="350389"/>
                    </a:lnTo>
                    <a:lnTo>
                      <a:pt x="416830" y="349320"/>
                    </a:lnTo>
                    <a:lnTo>
                      <a:pt x="416455" y="347258"/>
                    </a:lnTo>
                    <a:lnTo>
                      <a:pt x="423487" y="346883"/>
                    </a:lnTo>
                    <a:lnTo>
                      <a:pt x="427387" y="341632"/>
                    </a:lnTo>
                    <a:lnTo>
                      <a:pt x="374808" y="329331"/>
                    </a:lnTo>
                    <a:lnTo>
                      <a:pt x="322416" y="340582"/>
                    </a:lnTo>
                    <a:lnTo>
                      <a:pt x="326129" y="347070"/>
                    </a:lnTo>
                    <a:lnTo>
                      <a:pt x="331979" y="346639"/>
                    </a:lnTo>
                    <a:lnTo>
                      <a:pt x="331979" y="349583"/>
                    </a:lnTo>
                    <a:lnTo>
                      <a:pt x="339199" y="349583"/>
                    </a:lnTo>
                    <a:lnTo>
                      <a:pt x="339199" y="361453"/>
                    </a:lnTo>
                    <a:lnTo>
                      <a:pt x="354631" y="361640"/>
                    </a:lnTo>
                    <a:lnTo>
                      <a:pt x="354444" y="394587"/>
                    </a:lnTo>
                    <a:lnTo>
                      <a:pt x="338955" y="394587"/>
                    </a:lnTo>
                    <a:lnTo>
                      <a:pt x="338955" y="402088"/>
                    </a:lnTo>
                    <a:lnTo>
                      <a:pt x="344449" y="402725"/>
                    </a:lnTo>
                    <a:lnTo>
                      <a:pt x="343886" y="431303"/>
                    </a:lnTo>
                    <a:lnTo>
                      <a:pt x="355419" y="431940"/>
                    </a:lnTo>
                    <a:lnTo>
                      <a:pt x="354050" y="545200"/>
                    </a:lnTo>
                    <a:lnTo>
                      <a:pt x="338805" y="548313"/>
                    </a:lnTo>
                    <a:lnTo>
                      <a:pt x="338992" y="553751"/>
                    </a:lnTo>
                    <a:lnTo>
                      <a:pt x="344299" y="553751"/>
                    </a:lnTo>
                    <a:lnTo>
                      <a:pt x="344299" y="582760"/>
                    </a:lnTo>
                    <a:lnTo>
                      <a:pt x="353075" y="582760"/>
                    </a:lnTo>
                    <a:lnTo>
                      <a:pt x="350750" y="622400"/>
                    </a:lnTo>
                    <a:lnTo>
                      <a:pt x="347806" y="656997"/>
                    </a:lnTo>
                    <a:lnTo>
                      <a:pt x="403310" y="658460"/>
                    </a:lnTo>
                    <a:lnTo>
                      <a:pt x="401548" y="628420"/>
                    </a:lnTo>
                    <a:lnTo>
                      <a:pt x="397460" y="603405"/>
                    </a:lnTo>
                    <a:lnTo>
                      <a:pt x="396654" y="581709"/>
                    </a:lnTo>
                    <a:lnTo>
                      <a:pt x="443776" y="580884"/>
                    </a:lnTo>
                    <a:lnTo>
                      <a:pt x="442408" y="614450"/>
                    </a:lnTo>
                    <a:lnTo>
                      <a:pt x="442182" y="649890"/>
                    </a:lnTo>
                    <a:lnTo>
                      <a:pt x="468810" y="651953"/>
                    </a:lnTo>
                    <a:lnTo>
                      <a:pt x="504944" y="650490"/>
                    </a:lnTo>
                    <a:lnTo>
                      <a:pt x="516289" y="647153"/>
                    </a:lnTo>
                    <a:lnTo>
                      <a:pt x="510026" y="628157"/>
                    </a:lnTo>
                    <a:lnTo>
                      <a:pt x="508470" y="598305"/>
                    </a:lnTo>
                    <a:lnTo>
                      <a:pt x="505525" y="577040"/>
                    </a:lnTo>
                    <a:lnTo>
                      <a:pt x="550473" y="575390"/>
                    </a:lnTo>
                    <a:lnTo>
                      <a:pt x="548523" y="601642"/>
                    </a:lnTo>
                    <a:lnTo>
                      <a:pt x="548335" y="642521"/>
                    </a:lnTo>
                    <a:lnTo>
                      <a:pt x="566337" y="644171"/>
                    </a:lnTo>
                    <a:lnTo>
                      <a:pt x="584151" y="643796"/>
                    </a:lnTo>
                    <a:lnTo>
                      <a:pt x="592739" y="641077"/>
                    </a:lnTo>
                    <a:lnTo>
                      <a:pt x="587676" y="602261"/>
                    </a:lnTo>
                    <a:lnTo>
                      <a:pt x="585951" y="573046"/>
                    </a:lnTo>
                    <a:lnTo>
                      <a:pt x="593583" y="572221"/>
                    </a:lnTo>
                    <a:lnTo>
                      <a:pt x="593771" y="545969"/>
                    </a:lnTo>
                    <a:lnTo>
                      <a:pt x="595908" y="545538"/>
                    </a:lnTo>
                    <a:lnTo>
                      <a:pt x="595533" y="539912"/>
                    </a:lnTo>
                    <a:lnTo>
                      <a:pt x="586720" y="539912"/>
                    </a:lnTo>
                    <a:lnTo>
                      <a:pt x="584957" y="520729"/>
                    </a:lnTo>
                    <a:lnTo>
                      <a:pt x="584207" y="437472"/>
                    </a:lnTo>
                    <a:lnTo>
                      <a:pt x="590845" y="437284"/>
                    </a:lnTo>
                    <a:lnTo>
                      <a:pt x="590845" y="409963"/>
                    </a:lnTo>
                    <a:lnTo>
                      <a:pt x="593602" y="410395"/>
                    </a:lnTo>
                    <a:lnTo>
                      <a:pt x="593602" y="404957"/>
                    </a:lnTo>
                    <a:lnTo>
                      <a:pt x="583795" y="404094"/>
                    </a:lnTo>
                    <a:lnTo>
                      <a:pt x="584020" y="372216"/>
                    </a:lnTo>
                    <a:lnTo>
                      <a:pt x="600409" y="370754"/>
                    </a:lnTo>
                    <a:lnTo>
                      <a:pt x="599471" y="360103"/>
                    </a:lnTo>
                    <a:lnTo>
                      <a:pt x="606691" y="359465"/>
                    </a:lnTo>
                    <a:lnTo>
                      <a:pt x="606278" y="357402"/>
                    </a:lnTo>
                    <a:lnTo>
                      <a:pt x="615841" y="352602"/>
                    </a:lnTo>
                    <a:lnTo>
                      <a:pt x="567181" y="342814"/>
                    </a:lnTo>
                    <a:lnTo>
                      <a:pt x="517733" y="352846"/>
                    </a:lnTo>
                    <a:lnTo>
                      <a:pt x="520864" y="358471"/>
                    </a:lnTo>
                    <a:lnTo>
                      <a:pt x="528496" y="357834"/>
                    </a:lnTo>
                    <a:lnTo>
                      <a:pt x="528909" y="360346"/>
                    </a:lnTo>
                    <a:lnTo>
                      <a:pt x="535359" y="360346"/>
                    </a:lnTo>
                    <a:lnTo>
                      <a:pt x="535734" y="372854"/>
                    </a:lnTo>
                    <a:lnTo>
                      <a:pt x="551767" y="372666"/>
                    </a:lnTo>
                    <a:lnTo>
                      <a:pt x="553136" y="403344"/>
                    </a:lnTo>
                    <a:lnTo>
                      <a:pt x="496468" y="402913"/>
                    </a:lnTo>
                    <a:lnTo>
                      <a:pt x="489830" y="356821"/>
                    </a:lnTo>
                    <a:lnTo>
                      <a:pt x="484524" y="332406"/>
                    </a:lnTo>
                    <a:lnTo>
                      <a:pt x="480248" y="288603"/>
                    </a:lnTo>
                    <a:lnTo>
                      <a:pt x="482799" y="262969"/>
                    </a:lnTo>
                    <a:lnTo>
                      <a:pt x="595758" y="254400"/>
                    </a:lnTo>
                    <a:lnTo>
                      <a:pt x="596133" y="216221"/>
                    </a:lnTo>
                    <a:lnTo>
                      <a:pt x="601815" y="214759"/>
                    </a:lnTo>
                    <a:lnTo>
                      <a:pt x="601440" y="209133"/>
                    </a:lnTo>
                    <a:lnTo>
                      <a:pt x="597127" y="206620"/>
                    </a:lnTo>
                    <a:cubicBezTo>
                      <a:pt x="597127" y="206620"/>
                      <a:pt x="535359" y="215771"/>
                      <a:pt x="515820" y="217872"/>
                    </a:cubicBezTo>
                    <a:lnTo>
                      <a:pt x="506257" y="218903"/>
                    </a:lnTo>
                    <a:lnTo>
                      <a:pt x="505694" y="211834"/>
                    </a:lnTo>
                    <a:lnTo>
                      <a:pt x="482330" y="199607"/>
                    </a:lnTo>
                    <a:lnTo>
                      <a:pt x="482630" y="185356"/>
                    </a:lnTo>
                    <a:lnTo>
                      <a:pt x="490655" y="185112"/>
                    </a:lnTo>
                    <a:lnTo>
                      <a:pt x="491218" y="165536"/>
                    </a:lnTo>
                    <a:cubicBezTo>
                      <a:pt x="491218" y="165536"/>
                      <a:pt x="539091" y="162385"/>
                      <a:pt x="556849" y="158035"/>
                    </a:cubicBezTo>
                    <a:cubicBezTo>
                      <a:pt x="574607" y="153685"/>
                      <a:pt x="599846" y="149691"/>
                      <a:pt x="599846" y="149691"/>
                    </a:cubicBezTo>
                    <a:lnTo>
                      <a:pt x="611791" y="117363"/>
                    </a:lnTo>
                    <a:lnTo>
                      <a:pt x="635418" y="110481"/>
                    </a:lnTo>
                    <a:lnTo>
                      <a:pt x="637368" y="105043"/>
                    </a:lnTo>
                    <a:lnTo>
                      <a:pt x="690904" y="90229"/>
                    </a:lnTo>
                    <a:lnTo>
                      <a:pt x="696980" y="85241"/>
                    </a:lnTo>
                    <a:lnTo>
                      <a:pt x="676634" y="40800"/>
                    </a:lnTo>
                    <a:lnTo>
                      <a:pt x="678584" y="30768"/>
                    </a:lnTo>
                    <a:lnTo>
                      <a:pt x="688935" y="25330"/>
                    </a:lnTo>
                    <a:lnTo>
                      <a:pt x="696380" y="2603"/>
                    </a:lnTo>
                    <a:close/>
                    <a:moveTo>
                      <a:pt x="435488" y="169323"/>
                    </a:moveTo>
                    <a:lnTo>
                      <a:pt x="435188" y="185487"/>
                    </a:lnTo>
                    <a:lnTo>
                      <a:pt x="447302" y="185994"/>
                    </a:lnTo>
                    <a:lnTo>
                      <a:pt x="446552" y="201333"/>
                    </a:lnTo>
                    <a:lnTo>
                      <a:pt x="422793" y="216896"/>
                    </a:lnTo>
                    <a:lnTo>
                      <a:pt x="421293" y="221397"/>
                    </a:lnTo>
                    <a:lnTo>
                      <a:pt x="430857" y="221472"/>
                    </a:lnTo>
                    <a:lnTo>
                      <a:pt x="430781" y="225222"/>
                    </a:lnTo>
                    <a:lnTo>
                      <a:pt x="358175" y="228785"/>
                    </a:lnTo>
                    <a:lnTo>
                      <a:pt x="358663" y="218059"/>
                    </a:lnTo>
                    <a:lnTo>
                      <a:pt x="361982" y="212715"/>
                    </a:lnTo>
                    <a:lnTo>
                      <a:pt x="362207" y="209302"/>
                    </a:lnTo>
                    <a:lnTo>
                      <a:pt x="362282" y="201914"/>
                    </a:lnTo>
                    <a:lnTo>
                      <a:pt x="364157" y="197001"/>
                    </a:lnTo>
                    <a:lnTo>
                      <a:pt x="364907" y="193026"/>
                    </a:lnTo>
                    <a:lnTo>
                      <a:pt x="364907" y="190213"/>
                    </a:lnTo>
                    <a:lnTo>
                      <a:pt x="368039" y="177705"/>
                    </a:lnTo>
                    <a:close/>
                    <a:moveTo>
                      <a:pt x="283600" y="183087"/>
                    </a:moveTo>
                    <a:lnTo>
                      <a:pt x="281837" y="193963"/>
                    </a:lnTo>
                    <a:lnTo>
                      <a:pt x="287519" y="200639"/>
                    </a:lnTo>
                    <a:lnTo>
                      <a:pt x="287144" y="212321"/>
                    </a:lnTo>
                    <a:lnTo>
                      <a:pt x="292394" y="220459"/>
                    </a:lnTo>
                    <a:lnTo>
                      <a:pt x="291026" y="230060"/>
                    </a:lnTo>
                    <a:lnTo>
                      <a:pt x="294926" y="235686"/>
                    </a:lnTo>
                    <a:lnTo>
                      <a:pt x="220857" y="238592"/>
                    </a:lnTo>
                    <a:lnTo>
                      <a:pt x="220669" y="236117"/>
                    </a:lnTo>
                    <a:lnTo>
                      <a:pt x="229258" y="235048"/>
                    </a:lnTo>
                    <a:lnTo>
                      <a:pt x="229670" y="231898"/>
                    </a:lnTo>
                    <a:lnTo>
                      <a:pt x="210919" y="221715"/>
                    </a:lnTo>
                    <a:lnTo>
                      <a:pt x="209925" y="205439"/>
                    </a:lnTo>
                    <a:lnTo>
                      <a:pt x="218926" y="205008"/>
                    </a:lnTo>
                    <a:lnTo>
                      <a:pt x="219676" y="187475"/>
                    </a:lnTo>
                    <a:close/>
                    <a:moveTo>
                      <a:pt x="393241" y="433421"/>
                    </a:moveTo>
                    <a:lnTo>
                      <a:pt x="438188" y="436328"/>
                    </a:lnTo>
                    <a:lnTo>
                      <a:pt x="436632" y="496840"/>
                    </a:lnTo>
                    <a:lnTo>
                      <a:pt x="442482" y="546456"/>
                    </a:lnTo>
                    <a:lnTo>
                      <a:pt x="394816" y="544806"/>
                    </a:lnTo>
                    <a:close/>
                    <a:moveTo>
                      <a:pt x="92239" y="435934"/>
                    </a:moveTo>
                    <a:lnTo>
                      <a:pt x="164190" y="439685"/>
                    </a:lnTo>
                    <a:lnTo>
                      <a:pt x="157926" y="481407"/>
                    </a:lnTo>
                    <a:lnTo>
                      <a:pt x="157926" y="516472"/>
                    </a:lnTo>
                    <a:lnTo>
                      <a:pt x="162989" y="536049"/>
                    </a:lnTo>
                    <a:lnTo>
                      <a:pt x="92615" y="539387"/>
                    </a:lnTo>
                    <a:close/>
                    <a:moveTo>
                      <a:pt x="552723" y="436309"/>
                    </a:moveTo>
                    <a:lnTo>
                      <a:pt x="552723" y="539818"/>
                    </a:lnTo>
                    <a:lnTo>
                      <a:pt x="507007" y="543156"/>
                    </a:lnTo>
                    <a:lnTo>
                      <a:pt x="505432" y="488495"/>
                    </a:lnTo>
                    <a:lnTo>
                      <a:pt x="500369" y="437584"/>
                    </a:lnTo>
                    <a:close/>
                    <a:moveTo>
                      <a:pt x="206418" y="438634"/>
                    </a:moveTo>
                    <a:lnTo>
                      <a:pt x="259579" y="438822"/>
                    </a:lnTo>
                    <a:lnTo>
                      <a:pt x="260142" y="534755"/>
                    </a:lnTo>
                    <a:lnTo>
                      <a:pt x="210525" y="535618"/>
                    </a:lnTo>
                    <a:lnTo>
                      <a:pt x="207975" y="504490"/>
                    </a:lnTo>
                    <a:lnTo>
                      <a:pt x="207787" y="473625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</p:grpSp>
      <p:grpSp>
        <p:nvGrpSpPr>
          <p:cNvPr id="554" name="Google Shape;554;p18"/>
          <p:cNvGrpSpPr/>
          <p:nvPr/>
        </p:nvGrpSpPr>
        <p:grpSpPr>
          <a:xfrm>
            <a:off x="346705" y="5417851"/>
            <a:ext cx="1052964" cy="1171924"/>
            <a:chOff x="360508" y="5424188"/>
            <a:chExt cx="1052964" cy="1171924"/>
          </a:xfrm>
        </p:grpSpPr>
        <p:sp>
          <p:nvSpPr>
            <p:cNvPr id="555" name="Google Shape;555;p18"/>
            <p:cNvSpPr/>
            <p:nvPr/>
          </p:nvSpPr>
          <p:spPr>
            <a:xfrm>
              <a:off x="360508" y="5424188"/>
              <a:ext cx="1052964" cy="1171924"/>
            </a:xfrm>
            <a:prstGeom prst="roundRect">
              <a:avLst>
                <a:gd fmla="val 16667" name="adj"/>
              </a:avLst>
            </a:prstGeom>
            <a:solidFill>
              <a:srgbClr val="36363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pic>
          <p:nvPicPr>
            <p:cNvPr descr="A green and white file folder with a white paper&#10;&#10;Description automatically generated" id="556" name="Google Shape;556;p18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398915" y="5504100"/>
              <a:ext cx="965243" cy="96524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7" name="Google Shape;557;p18"/>
          <p:cNvGrpSpPr/>
          <p:nvPr/>
        </p:nvGrpSpPr>
        <p:grpSpPr>
          <a:xfrm>
            <a:off x="1723307" y="5437283"/>
            <a:ext cx="1052964" cy="1171924"/>
            <a:chOff x="1624882" y="5418501"/>
            <a:chExt cx="1052964" cy="1171924"/>
          </a:xfrm>
        </p:grpSpPr>
        <p:sp>
          <p:nvSpPr>
            <p:cNvPr id="558" name="Google Shape;558;p18"/>
            <p:cNvSpPr/>
            <p:nvPr/>
          </p:nvSpPr>
          <p:spPr>
            <a:xfrm>
              <a:off x="1624882" y="5418501"/>
              <a:ext cx="1052964" cy="1171924"/>
            </a:xfrm>
            <a:prstGeom prst="roundRect">
              <a:avLst>
                <a:gd fmla="val 16667" name="adj"/>
              </a:avLst>
            </a:prstGeom>
            <a:solidFill>
              <a:srgbClr val="36363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pic>
          <p:nvPicPr>
            <p:cNvPr id="559" name="Google Shape;559;p18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678037" y="5532242"/>
              <a:ext cx="956002" cy="93649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60" name="Google Shape;560;p18"/>
          <p:cNvGrpSpPr/>
          <p:nvPr/>
        </p:nvGrpSpPr>
        <p:grpSpPr>
          <a:xfrm>
            <a:off x="6156271" y="248792"/>
            <a:ext cx="1861064" cy="1791488"/>
            <a:chOff x="8054148" y="1517376"/>
            <a:chExt cx="1745962" cy="1801998"/>
          </a:xfrm>
        </p:grpSpPr>
        <p:sp>
          <p:nvSpPr>
            <p:cNvPr id="561" name="Google Shape;561;p18"/>
            <p:cNvSpPr/>
            <p:nvPr/>
          </p:nvSpPr>
          <p:spPr>
            <a:xfrm>
              <a:off x="8054148" y="1517376"/>
              <a:ext cx="1745962" cy="1801998"/>
            </a:xfrm>
            <a:prstGeom prst="roundRect">
              <a:avLst>
                <a:gd fmla="val 16667" name="adj"/>
              </a:avLst>
            </a:prstGeom>
            <a:solidFill>
              <a:srgbClr val="36363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pic>
          <p:nvPicPr>
            <p:cNvPr descr="A white letter on a black background&#10;&#10;Description automatically generated" id="562" name="Google Shape;562;p18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8090947" y="1556243"/>
              <a:ext cx="1672364" cy="167236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63" name="Google Shape;563;p18"/>
          <p:cNvGrpSpPr/>
          <p:nvPr/>
        </p:nvGrpSpPr>
        <p:grpSpPr>
          <a:xfrm>
            <a:off x="6190405" y="3546928"/>
            <a:ext cx="2168970" cy="3062279"/>
            <a:chOff x="7077312" y="3685471"/>
            <a:chExt cx="2025281" cy="2914947"/>
          </a:xfrm>
        </p:grpSpPr>
        <p:sp>
          <p:nvSpPr>
            <p:cNvPr id="564" name="Google Shape;564;p18"/>
            <p:cNvSpPr/>
            <p:nvPr/>
          </p:nvSpPr>
          <p:spPr>
            <a:xfrm>
              <a:off x="7077312" y="3685471"/>
              <a:ext cx="2025281" cy="2914947"/>
            </a:xfrm>
            <a:prstGeom prst="roundRect">
              <a:avLst>
                <a:gd fmla="val 16667" name="adj"/>
              </a:avLst>
            </a:prstGeom>
            <a:solidFill>
              <a:srgbClr val="36363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pic>
          <p:nvPicPr>
            <p:cNvPr id="565" name="Google Shape;565;p18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7309074" y="3805373"/>
              <a:ext cx="1554060" cy="253141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66" name="Google Shape;566;p18"/>
          <p:cNvGrpSpPr/>
          <p:nvPr/>
        </p:nvGrpSpPr>
        <p:grpSpPr>
          <a:xfrm>
            <a:off x="3058806" y="2927499"/>
            <a:ext cx="2893038" cy="3681710"/>
            <a:chOff x="2979273" y="3204543"/>
            <a:chExt cx="3441085" cy="3403600"/>
          </a:xfrm>
        </p:grpSpPr>
        <p:sp>
          <p:nvSpPr>
            <p:cNvPr id="567" name="Google Shape;567;p18"/>
            <p:cNvSpPr/>
            <p:nvPr/>
          </p:nvSpPr>
          <p:spPr>
            <a:xfrm>
              <a:off x="2979273" y="3204543"/>
              <a:ext cx="3441085" cy="3403600"/>
            </a:xfrm>
            <a:prstGeom prst="roundRect">
              <a:avLst>
                <a:gd fmla="val 16667" name="adj"/>
              </a:avLst>
            </a:prstGeom>
            <a:solidFill>
              <a:srgbClr val="36363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grpSp>
          <p:nvGrpSpPr>
            <p:cNvPr id="568" name="Google Shape;568;p18"/>
            <p:cNvGrpSpPr/>
            <p:nvPr/>
          </p:nvGrpSpPr>
          <p:grpSpPr>
            <a:xfrm>
              <a:off x="3159738" y="3588312"/>
              <a:ext cx="3078287" cy="2820637"/>
              <a:chOff x="8739427" y="340664"/>
              <a:chExt cx="2377927" cy="2545543"/>
            </a:xfrm>
          </p:grpSpPr>
          <p:sp>
            <p:nvSpPr>
              <p:cNvPr id="569" name="Google Shape;569;p18"/>
              <p:cNvSpPr txBox="1"/>
              <p:nvPr/>
            </p:nvSpPr>
            <p:spPr>
              <a:xfrm>
                <a:off x="9119221" y="1245277"/>
                <a:ext cx="1774995" cy="370718"/>
              </a:xfrm>
              <a:prstGeom prst="rect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25400">
                  <a:srgbClr val="000000">
                    <a:alpha val="45882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rm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D8D8D8"/>
                  </a:buClr>
                  <a:buSzPts val="1600"/>
                  <a:buFont typeface="Lustria"/>
                  <a:buNone/>
                </a:pPr>
                <a:r>
                  <a:rPr b="1" lang="en-US" sz="1600">
                    <a:solidFill>
                      <a:srgbClr val="D8D8D8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Edge Devices</a:t>
                </a:r>
                <a:endParaRPr/>
              </a:p>
            </p:txBody>
          </p:sp>
          <p:sp>
            <p:nvSpPr>
              <p:cNvPr id="570" name="Google Shape;570;p18"/>
              <p:cNvSpPr txBox="1"/>
              <p:nvPr/>
            </p:nvSpPr>
            <p:spPr>
              <a:xfrm>
                <a:off x="9119220" y="1880383"/>
                <a:ext cx="1774995" cy="370718"/>
              </a:xfrm>
              <a:prstGeom prst="rect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25400">
                  <a:srgbClr val="000000">
                    <a:alpha val="45882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rm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D8D8D8"/>
                  </a:buClr>
                  <a:buSzPts val="1600"/>
                  <a:buFont typeface="Lustria"/>
                  <a:buNone/>
                </a:pPr>
                <a:r>
                  <a:rPr b="1" lang="en-US" sz="1600">
                    <a:solidFill>
                      <a:srgbClr val="D8D8D8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Core Devices</a:t>
                </a:r>
                <a:endParaRPr/>
              </a:p>
            </p:txBody>
          </p:sp>
          <p:sp>
            <p:nvSpPr>
              <p:cNvPr id="571" name="Google Shape;571;p18"/>
              <p:cNvSpPr txBox="1"/>
              <p:nvPr/>
            </p:nvSpPr>
            <p:spPr>
              <a:xfrm>
                <a:off x="9119219" y="2515489"/>
                <a:ext cx="1774995" cy="370718"/>
              </a:xfrm>
              <a:prstGeom prst="rect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25400">
                  <a:srgbClr val="000000">
                    <a:alpha val="45882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rm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D8D8D8"/>
                  </a:buClr>
                  <a:buSzPts val="1600"/>
                  <a:buFont typeface="Lustria"/>
                  <a:buNone/>
                </a:pPr>
                <a:r>
                  <a:rPr b="1" lang="en-US" sz="1600">
                    <a:solidFill>
                      <a:srgbClr val="D8D8D8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Server Devices</a:t>
                </a:r>
                <a:endParaRPr/>
              </a:p>
            </p:txBody>
          </p:sp>
          <p:sp>
            <p:nvSpPr>
              <p:cNvPr id="572" name="Google Shape;572;p18"/>
              <p:cNvSpPr txBox="1"/>
              <p:nvPr/>
            </p:nvSpPr>
            <p:spPr>
              <a:xfrm>
                <a:off x="8739427" y="340664"/>
                <a:ext cx="2377927" cy="616088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25400">
                  <a:srgbClr val="0070C0">
                    <a:alpha val="45882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rm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D8D8D8"/>
                  </a:buClr>
                  <a:buSzPts val="1600"/>
                  <a:buFont typeface="Lustria"/>
                  <a:buNone/>
                </a:pPr>
                <a:r>
                  <a:rPr b="1" lang="en-US" sz="1600">
                    <a:solidFill>
                      <a:srgbClr val="D8D8D8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Main Components</a:t>
                </a:r>
                <a:endParaRPr/>
              </a:p>
            </p:txBody>
          </p:sp>
          <p:cxnSp>
            <p:nvCxnSpPr>
              <p:cNvPr id="573" name="Google Shape;573;p18"/>
              <p:cNvCxnSpPr/>
              <p:nvPr/>
            </p:nvCxnSpPr>
            <p:spPr>
              <a:xfrm>
                <a:off x="8929323" y="1003848"/>
                <a:ext cx="0" cy="16970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74" name="Google Shape;574;p18"/>
              <p:cNvCxnSpPr>
                <a:stCxn id="569" idx="1"/>
              </p:cNvCxnSpPr>
              <p:nvPr/>
            </p:nvCxnSpPr>
            <p:spPr>
              <a:xfrm rot="10800000">
                <a:off x="8929321" y="1430636"/>
                <a:ext cx="1899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75" name="Google Shape;575;p18"/>
              <p:cNvCxnSpPr>
                <a:stCxn id="570" idx="1"/>
              </p:cNvCxnSpPr>
              <p:nvPr/>
            </p:nvCxnSpPr>
            <p:spPr>
              <a:xfrm rot="10800000">
                <a:off x="8929320" y="2065742"/>
                <a:ext cx="1899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76" name="Google Shape;576;p18"/>
              <p:cNvCxnSpPr>
                <a:stCxn id="571" idx="1"/>
              </p:cNvCxnSpPr>
              <p:nvPr/>
            </p:nvCxnSpPr>
            <p:spPr>
              <a:xfrm rot="10800000">
                <a:off x="8929319" y="2700848"/>
                <a:ext cx="1899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577" name="Google Shape;577;p18"/>
          <p:cNvGrpSpPr/>
          <p:nvPr/>
        </p:nvGrpSpPr>
        <p:grpSpPr>
          <a:xfrm>
            <a:off x="8528799" y="5068442"/>
            <a:ext cx="3395742" cy="1521333"/>
            <a:chOff x="9038037" y="142886"/>
            <a:chExt cx="2987614" cy="1238317"/>
          </a:xfrm>
        </p:grpSpPr>
        <p:sp>
          <p:nvSpPr>
            <p:cNvPr id="578" name="Google Shape;578;p18"/>
            <p:cNvSpPr/>
            <p:nvPr/>
          </p:nvSpPr>
          <p:spPr>
            <a:xfrm>
              <a:off x="9038037" y="142886"/>
              <a:ext cx="2987614" cy="1238317"/>
            </a:xfrm>
            <a:prstGeom prst="roundRect">
              <a:avLst>
                <a:gd fmla="val 16667" name="adj"/>
              </a:avLst>
            </a:prstGeom>
            <a:solidFill>
              <a:srgbClr val="36363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pic>
          <p:nvPicPr>
            <p:cNvPr descr="A black and green snake with text&#10;&#10;Description automatically generated" id="579" name="Google Shape;579;p18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9247926" y="269731"/>
              <a:ext cx="2608762" cy="99459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</p:grpSp>
      <p:grpSp>
        <p:nvGrpSpPr>
          <p:cNvPr id="580" name="Google Shape;580;p18"/>
          <p:cNvGrpSpPr/>
          <p:nvPr/>
        </p:nvGrpSpPr>
        <p:grpSpPr>
          <a:xfrm>
            <a:off x="8527241" y="2252133"/>
            <a:ext cx="3395742" cy="2718919"/>
            <a:chOff x="8527241" y="2252133"/>
            <a:chExt cx="3395742" cy="2718919"/>
          </a:xfrm>
        </p:grpSpPr>
        <p:sp>
          <p:nvSpPr>
            <p:cNvPr id="581" name="Google Shape;581;p18"/>
            <p:cNvSpPr/>
            <p:nvPr/>
          </p:nvSpPr>
          <p:spPr>
            <a:xfrm>
              <a:off x="8527241" y="2252133"/>
              <a:ext cx="3395742" cy="2718919"/>
            </a:xfrm>
            <a:prstGeom prst="roundRect">
              <a:avLst>
                <a:gd fmla="val 16667" name="adj"/>
              </a:avLst>
            </a:prstGeom>
            <a:solidFill>
              <a:srgbClr val="36363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pic>
          <p:nvPicPr>
            <p:cNvPr descr="Image preview" id="582" name="Google Shape;582;p18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8775586" y="2309392"/>
              <a:ext cx="2970076" cy="2547013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</p:grpSp>
      <p:sp>
        <p:nvSpPr>
          <p:cNvPr id="583" name="Google Shape;583;p18"/>
          <p:cNvSpPr/>
          <p:nvPr/>
        </p:nvSpPr>
        <p:spPr>
          <a:xfrm>
            <a:off x="6115708" y="2455862"/>
            <a:ext cx="2243667" cy="886764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B V P</a:t>
            </a:r>
            <a:endParaRPr/>
          </a:p>
        </p:txBody>
      </p:sp>
      <p:sp>
        <p:nvSpPr>
          <p:cNvPr id="584" name="Google Shape;584;p18"/>
          <p:cNvSpPr txBox="1"/>
          <p:nvPr/>
        </p:nvSpPr>
        <p:spPr>
          <a:xfrm>
            <a:off x="11773296" y="64886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12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"/>
          <p:cNvSpPr txBox="1"/>
          <p:nvPr/>
        </p:nvSpPr>
        <p:spPr>
          <a:xfrm>
            <a:off x="4874509" y="3114491"/>
            <a:ext cx="1075648" cy="9075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000"/>
              <a:buFont typeface="Lustria"/>
              <a:buNone/>
            </a:pPr>
            <a:r>
              <a:rPr b="1" lang="en-US" sz="4000">
                <a:solidFill>
                  <a:srgbClr val="D8D8D8"/>
                </a:solidFill>
                <a:latin typeface="Lustria"/>
                <a:ea typeface="Lustria"/>
                <a:cs typeface="Lustria"/>
                <a:sym typeface="Lustria"/>
              </a:rPr>
              <a:t>B</a:t>
            </a:r>
            <a:endParaRPr/>
          </a:p>
        </p:txBody>
      </p:sp>
      <p:sp>
        <p:nvSpPr>
          <p:cNvPr id="157" name="Google Shape;157;p2"/>
          <p:cNvSpPr txBox="1"/>
          <p:nvPr/>
        </p:nvSpPr>
        <p:spPr>
          <a:xfrm>
            <a:off x="5552852" y="3114491"/>
            <a:ext cx="1075648" cy="9075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000"/>
              <a:buFont typeface="Lustria"/>
              <a:buNone/>
            </a:pPr>
            <a:r>
              <a:rPr b="1" lang="en-US" sz="4000">
                <a:solidFill>
                  <a:srgbClr val="D8D8D8"/>
                </a:solidFill>
                <a:latin typeface="Lustria"/>
                <a:ea typeface="Lustria"/>
                <a:cs typeface="Lustria"/>
                <a:sym typeface="Lustria"/>
              </a:rPr>
              <a:t>V</a:t>
            </a:r>
            <a:endParaRPr/>
          </a:p>
        </p:txBody>
      </p:sp>
      <p:sp>
        <p:nvSpPr>
          <p:cNvPr id="158" name="Google Shape;158;p2"/>
          <p:cNvSpPr txBox="1"/>
          <p:nvPr/>
        </p:nvSpPr>
        <p:spPr>
          <a:xfrm>
            <a:off x="6241844" y="3114491"/>
            <a:ext cx="1075648" cy="9075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000"/>
              <a:buFont typeface="Lustria"/>
              <a:buNone/>
            </a:pPr>
            <a:r>
              <a:rPr b="1" lang="en-US" sz="4000">
                <a:solidFill>
                  <a:srgbClr val="D8D8D8"/>
                </a:solidFill>
                <a:latin typeface="Lustria"/>
                <a:ea typeface="Lustria"/>
                <a:cs typeface="Lustria"/>
                <a:sym typeface="Lustria"/>
              </a:rPr>
              <a:t>P</a:t>
            </a:r>
            <a:endParaRPr/>
          </a:p>
        </p:txBody>
      </p:sp>
      <p:sp>
        <p:nvSpPr>
          <p:cNvPr id="159" name="Google Shape;159;p2"/>
          <p:cNvSpPr txBox="1"/>
          <p:nvPr/>
        </p:nvSpPr>
        <p:spPr>
          <a:xfrm>
            <a:off x="1165509" y="5900337"/>
            <a:ext cx="137088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Ashwin</a:t>
            </a:r>
            <a:endParaRPr sz="12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60" name="Google Shape;160;p2"/>
          <p:cNvSpPr txBox="1"/>
          <p:nvPr/>
        </p:nvSpPr>
        <p:spPr>
          <a:xfrm>
            <a:off x="5523785" y="5935133"/>
            <a:ext cx="112242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Sneha</a:t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61" name="Google Shape;161;p2"/>
          <p:cNvSpPr txBox="1"/>
          <p:nvPr/>
        </p:nvSpPr>
        <p:spPr>
          <a:xfrm>
            <a:off x="9633596" y="5957435"/>
            <a:ext cx="116570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Logan</a:t>
            </a:r>
            <a:endParaRPr/>
          </a:p>
        </p:txBody>
      </p:sp>
      <p:sp>
        <p:nvSpPr>
          <p:cNvPr id="162" name="Google Shape;162;p2"/>
          <p:cNvSpPr txBox="1"/>
          <p:nvPr/>
        </p:nvSpPr>
        <p:spPr>
          <a:xfrm>
            <a:off x="11890314" y="648866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 txBox="1"/>
          <p:nvPr/>
        </p:nvSpPr>
        <p:spPr>
          <a:xfrm>
            <a:off x="3665934" y="3119623"/>
            <a:ext cx="1075648" cy="9075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000"/>
              <a:buFont typeface="Lustria"/>
              <a:buNone/>
            </a:pPr>
            <a:r>
              <a:rPr b="1" lang="en-US" sz="4000">
                <a:solidFill>
                  <a:srgbClr val="D8D8D8"/>
                </a:solidFill>
                <a:latin typeface="Lustria"/>
                <a:ea typeface="Lustria"/>
                <a:cs typeface="Lustria"/>
                <a:sym typeface="Lustria"/>
              </a:rPr>
              <a:t>B</a:t>
            </a:r>
            <a:endParaRPr/>
          </a:p>
        </p:txBody>
      </p:sp>
      <p:sp>
        <p:nvSpPr>
          <p:cNvPr id="168" name="Google Shape;168;p3"/>
          <p:cNvSpPr txBox="1"/>
          <p:nvPr/>
        </p:nvSpPr>
        <p:spPr>
          <a:xfrm>
            <a:off x="5190355" y="3119623"/>
            <a:ext cx="1075648" cy="9075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000"/>
              <a:buFont typeface="Lustria"/>
              <a:buNone/>
            </a:pPr>
            <a:r>
              <a:rPr b="1" lang="en-US" sz="4000">
                <a:solidFill>
                  <a:srgbClr val="D8D8D8"/>
                </a:solidFill>
                <a:latin typeface="Lustria"/>
                <a:ea typeface="Lustria"/>
                <a:cs typeface="Lustria"/>
                <a:sym typeface="Lustria"/>
              </a:rPr>
              <a:t>V</a:t>
            </a:r>
            <a:endParaRPr/>
          </a:p>
        </p:txBody>
      </p:sp>
      <p:sp>
        <p:nvSpPr>
          <p:cNvPr id="169" name="Google Shape;169;p3"/>
          <p:cNvSpPr txBox="1"/>
          <p:nvPr/>
        </p:nvSpPr>
        <p:spPr>
          <a:xfrm>
            <a:off x="6696575" y="3119623"/>
            <a:ext cx="1075648" cy="9075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000"/>
              <a:buFont typeface="Lustria"/>
              <a:buNone/>
            </a:pPr>
            <a:r>
              <a:rPr b="1" lang="en-US" sz="4000">
                <a:solidFill>
                  <a:srgbClr val="D8D8D8"/>
                </a:solidFill>
                <a:latin typeface="Lustria"/>
                <a:ea typeface="Lustria"/>
                <a:cs typeface="Lustria"/>
                <a:sym typeface="Lustria"/>
              </a:rPr>
              <a:t>P</a:t>
            </a:r>
            <a:endParaRPr/>
          </a:p>
        </p:txBody>
      </p:sp>
      <p:sp>
        <p:nvSpPr>
          <p:cNvPr id="170" name="Google Shape;170;p3"/>
          <p:cNvSpPr txBox="1"/>
          <p:nvPr/>
        </p:nvSpPr>
        <p:spPr>
          <a:xfrm>
            <a:off x="3708433" y="3030181"/>
            <a:ext cx="5115140" cy="108638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000"/>
              <a:buFont typeface="Lustria"/>
              <a:buNone/>
            </a:pPr>
            <a:r>
              <a:rPr b="1" lang="en-US" sz="4000">
                <a:solidFill>
                  <a:srgbClr val="D8D8D8"/>
                </a:solidFill>
                <a:latin typeface="Lustria"/>
                <a:ea typeface="Lustria"/>
                <a:cs typeface="Lustria"/>
                <a:sym typeface="Lustria"/>
              </a:rPr>
              <a:t>  arista  ision   ortal</a:t>
            </a:r>
            <a:endParaRPr b="1" sz="4000">
              <a:solidFill>
                <a:srgbClr val="D8D8D8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descr="Programmer male outline" id="171" name="Google Shape;17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04648" y="6820428"/>
            <a:ext cx="2611426" cy="261142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"/>
          <p:cNvSpPr txBox="1"/>
          <p:nvPr/>
        </p:nvSpPr>
        <p:spPr>
          <a:xfrm>
            <a:off x="1215876" y="7461508"/>
            <a:ext cx="137088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Ashwin</a:t>
            </a:r>
            <a:endParaRPr sz="12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73" name="Google Shape;173;p3"/>
          <p:cNvSpPr txBox="1"/>
          <p:nvPr/>
        </p:nvSpPr>
        <p:spPr>
          <a:xfrm>
            <a:off x="5574152" y="7496304"/>
            <a:ext cx="112242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Sneha</a:t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74" name="Google Shape;174;p3"/>
          <p:cNvSpPr txBox="1"/>
          <p:nvPr/>
        </p:nvSpPr>
        <p:spPr>
          <a:xfrm>
            <a:off x="9683963" y="7518606"/>
            <a:ext cx="116570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Logan</a:t>
            </a:r>
            <a:endParaRPr/>
          </a:p>
        </p:txBody>
      </p:sp>
      <p:sp>
        <p:nvSpPr>
          <p:cNvPr id="175" name="Google Shape;175;p3"/>
          <p:cNvSpPr txBox="1"/>
          <p:nvPr/>
        </p:nvSpPr>
        <p:spPr>
          <a:xfrm>
            <a:off x="11890314" y="648866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"/>
          <p:cNvSpPr txBox="1"/>
          <p:nvPr/>
        </p:nvSpPr>
        <p:spPr>
          <a:xfrm>
            <a:off x="1683127" y="3119623"/>
            <a:ext cx="1075648" cy="9075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000"/>
              <a:buFont typeface="Lustria"/>
              <a:buNone/>
            </a:pPr>
            <a:r>
              <a:rPr b="1" lang="en-US" sz="4000">
                <a:solidFill>
                  <a:srgbClr val="D8D8D8"/>
                </a:solidFill>
                <a:latin typeface="Lustria"/>
                <a:ea typeface="Lustria"/>
                <a:cs typeface="Lustria"/>
                <a:sym typeface="Lustria"/>
              </a:rPr>
              <a:t>B</a:t>
            </a:r>
            <a:endParaRPr/>
          </a:p>
        </p:txBody>
      </p:sp>
      <p:sp>
        <p:nvSpPr>
          <p:cNvPr id="181" name="Google Shape;181;p4"/>
          <p:cNvSpPr txBox="1"/>
          <p:nvPr/>
        </p:nvSpPr>
        <p:spPr>
          <a:xfrm>
            <a:off x="3207548" y="3119623"/>
            <a:ext cx="1075648" cy="9075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000"/>
              <a:buFont typeface="Lustria"/>
              <a:buNone/>
            </a:pPr>
            <a:r>
              <a:rPr b="1" lang="en-US" sz="4000">
                <a:solidFill>
                  <a:srgbClr val="D8D8D8"/>
                </a:solidFill>
                <a:latin typeface="Lustria"/>
                <a:ea typeface="Lustria"/>
                <a:cs typeface="Lustria"/>
                <a:sym typeface="Lustria"/>
              </a:rPr>
              <a:t>V</a:t>
            </a:r>
            <a:endParaRPr/>
          </a:p>
        </p:txBody>
      </p:sp>
      <p:sp>
        <p:nvSpPr>
          <p:cNvPr id="182" name="Google Shape;182;p4"/>
          <p:cNvSpPr txBox="1"/>
          <p:nvPr/>
        </p:nvSpPr>
        <p:spPr>
          <a:xfrm>
            <a:off x="4713768" y="3119623"/>
            <a:ext cx="1075648" cy="9075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000"/>
              <a:buFont typeface="Lustria"/>
              <a:buNone/>
            </a:pPr>
            <a:r>
              <a:rPr b="1" lang="en-US" sz="4000">
                <a:solidFill>
                  <a:srgbClr val="D8D8D8"/>
                </a:solidFill>
                <a:latin typeface="Lustria"/>
                <a:ea typeface="Lustria"/>
                <a:cs typeface="Lustria"/>
                <a:sym typeface="Lustria"/>
              </a:rPr>
              <a:t>P</a:t>
            </a:r>
            <a:endParaRPr/>
          </a:p>
        </p:txBody>
      </p:sp>
      <p:sp>
        <p:nvSpPr>
          <p:cNvPr id="183" name="Google Shape;183;p4"/>
          <p:cNvSpPr txBox="1"/>
          <p:nvPr/>
        </p:nvSpPr>
        <p:spPr>
          <a:xfrm>
            <a:off x="1725626" y="3030181"/>
            <a:ext cx="5115140" cy="108638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000"/>
              <a:buFont typeface="Lustria"/>
              <a:buNone/>
            </a:pPr>
            <a:r>
              <a:rPr b="1" lang="en-US" sz="4000">
                <a:solidFill>
                  <a:srgbClr val="D8D8D8"/>
                </a:solidFill>
                <a:latin typeface="Lustria"/>
                <a:ea typeface="Lustria"/>
                <a:cs typeface="Lustria"/>
                <a:sym typeface="Lustria"/>
              </a:rPr>
              <a:t>  arista  ision   ortal</a:t>
            </a:r>
            <a:endParaRPr b="1" sz="4000">
              <a:solidFill>
                <a:srgbClr val="D8D8D8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descr="Programmer male outline" id="184" name="Google Shape;18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83265" y="2267662"/>
            <a:ext cx="2611426" cy="2611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94260" y="8528673"/>
            <a:ext cx="1914518" cy="5654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white and black logo&#10;&#10;Description automatically generated" id="186" name="Google Shape;186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58775" y="7337667"/>
            <a:ext cx="777357" cy="999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94260" y="9125781"/>
            <a:ext cx="999027" cy="999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268914" y="9125781"/>
            <a:ext cx="708102" cy="999027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4"/>
          <p:cNvSpPr/>
          <p:nvPr/>
        </p:nvSpPr>
        <p:spPr>
          <a:xfrm>
            <a:off x="1996342" y="7180448"/>
            <a:ext cx="2184935" cy="3036772"/>
          </a:xfrm>
          <a:prstGeom prst="roundRect">
            <a:avLst>
              <a:gd fmla="val 16667" name="adj"/>
            </a:avLst>
          </a:prstGeom>
          <a:noFill/>
          <a:ln cap="rnd" cmpd="sng" w="15875">
            <a:solidFill>
              <a:srgbClr val="BFBFB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90" name="Google Shape;190;p4"/>
          <p:cNvSpPr/>
          <p:nvPr/>
        </p:nvSpPr>
        <p:spPr>
          <a:xfrm rot="-2370759">
            <a:off x="5166640" y="3469150"/>
            <a:ext cx="45719" cy="45719"/>
          </a:xfrm>
          <a:prstGeom prst="leftArrow">
            <a:avLst>
              <a:gd fmla="val 50000" name="adj1"/>
              <a:gd fmla="val 50000" name="adj2"/>
            </a:avLst>
          </a:prstGeom>
          <a:noFill/>
          <a:ln cap="rnd" cmpd="sng" w="1587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191" name="Google Shape;191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238302" y="8232905"/>
            <a:ext cx="1116091" cy="113950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4"/>
          <p:cNvSpPr txBox="1"/>
          <p:nvPr/>
        </p:nvSpPr>
        <p:spPr>
          <a:xfrm>
            <a:off x="6642034" y="7547362"/>
            <a:ext cx="1956707" cy="63247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 Rounded"/>
              <a:buNone/>
            </a:pPr>
            <a:r>
              <a:rPr b="1" lang="en-US" sz="320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SNMP</a:t>
            </a:r>
            <a:endParaRPr/>
          </a:p>
        </p:txBody>
      </p:sp>
      <p:pic>
        <p:nvPicPr>
          <p:cNvPr id="193" name="Google Shape;193;p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354393" y="8218254"/>
            <a:ext cx="2488696" cy="1244348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4"/>
          <p:cNvSpPr/>
          <p:nvPr/>
        </p:nvSpPr>
        <p:spPr>
          <a:xfrm flipH="1" rot="2370759">
            <a:off x="7643089" y="3725658"/>
            <a:ext cx="45719" cy="45719"/>
          </a:xfrm>
          <a:prstGeom prst="leftArrow">
            <a:avLst>
              <a:gd fmla="val 50000" name="adj1"/>
              <a:gd fmla="val 50000" name="adj2"/>
            </a:avLst>
          </a:prstGeom>
          <a:noFill/>
          <a:ln cap="rnd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95" name="Google Shape;195;p4"/>
          <p:cNvSpPr txBox="1"/>
          <p:nvPr/>
        </p:nvSpPr>
        <p:spPr>
          <a:xfrm>
            <a:off x="4796418" y="7322692"/>
            <a:ext cx="2791670" cy="61608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800"/>
              <a:buFont typeface="Lustria"/>
              <a:buNone/>
            </a:pPr>
            <a:r>
              <a:rPr b="1" lang="en-US" sz="2800">
                <a:solidFill>
                  <a:srgbClr val="D8D8D8"/>
                </a:solidFill>
                <a:latin typeface="Lustria"/>
                <a:ea typeface="Lustria"/>
                <a:cs typeface="Lustria"/>
                <a:sym typeface="Lustria"/>
              </a:rPr>
              <a:t>NMAS</a:t>
            </a:r>
            <a:endParaRPr/>
          </a:p>
        </p:txBody>
      </p:sp>
      <p:sp>
        <p:nvSpPr>
          <p:cNvPr id="196" name="Google Shape;196;p4"/>
          <p:cNvSpPr txBox="1"/>
          <p:nvPr/>
        </p:nvSpPr>
        <p:spPr>
          <a:xfrm>
            <a:off x="11890314" y="648866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"/>
          <p:cNvSpPr txBox="1"/>
          <p:nvPr/>
        </p:nvSpPr>
        <p:spPr>
          <a:xfrm>
            <a:off x="-4852449" y="3119623"/>
            <a:ext cx="1075648" cy="9075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000"/>
              <a:buFont typeface="Lustria"/>
              <a:buNone/>
            </a:pPr>
            <a:r>
              <a:rPr b="1" lang="en-US" sz="4000">
                <a:solidFill>
                  <a:srgbClr val="D8D8D8"/>
                </a:solidFill>
                <a:latin typeface="Lustria"/>
                <a:ea typeface="Lustria"/>
                <a:cs typeface="Lustria"/>
                <a:sym typeface="Lustria"/>
              </a:rPr>
              <a:t>B</a:t>
            </a:r>
            <a:endParaRPr/>
          </a:p>
        </p:txBody>
      </p:sp>
      <p:sp>
        <p:nvSpPr>
          <p:cNvPr id="203" name="Google Shape;203;p5"/>
          <p:cNvSpPr txBox="1"/>
          <p:nvPr/>
        </p:nvSpPr>
        <p:spPr>
          <a:xfrm>
            <a:off x="-3328028" y="3119623"/>
            <a:ext cx="1075648" cy="9075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000"/>
              <a:buFont typeface="Lustria"/>
              <a:buNone/>
            </a:pPr>
            <a:r>
              <a:rPr b="1" lang="en-US" sz="4000">
                <a:solidFill>
                  <a:srgbClr val="D8D8D8"/>
                </a:solidFill>
                <a:latin typeface="Lustria"/>
                <a:ea typeface="Lustria"/>
                <a:cs typeface="Lustria"/>
                <a:sym typeface="Lustria"/>
              </a:rPr>
              <a:t>V</a:t>
            </a:r>
            <a:endParaRPr/>
          </a:p>
        </p:txBody>
      </p:sp>
      <p:sp>
        <p:nvSpPr>
          <p:cNvPr id="204" name="Google Shape;204;p5"/>
          <p:cNvSpPr txBox="1"/>
          <p:nvPr/>
        </p:nvSpPr>
        <p:spPr>
          <a:xfrm>
            <a:off x="-1821808" y="3119623"/>
            <a:ext cx="1075648" cy="9075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000"/>
              <a:buFont typeface="Lustria"/>
              <a:buNone/>
            </a:pPr>
            <a:r>
              <a:rPr b="1" lang="en-US" sz="4000">
                <a:solidFill>
                  <a:srgbClr val="D8D8D8"/>
                </a:solidFill>
                <a:latin typeface="Lustria"/>
                <a:ea typeface="Lustria"/>
                <a:cs typeface="Lustria"/>
                <a:sym typeface="Lustria"/>
              </a:rPr>
              <a:t>P</a:t>
            </a:r>
            <a:endParaRPr/>
          </a:p>
        </p:txBody>
      </p:sp>
      <p:sp>
        <p:nvSpPr>
          <p:cNvPr id="205" name="Google Shape;205;p5"/>
          <p:cNvSpPr txBox="1"/>
          <p:nvPr/>
        </p:nvSpPr>
        <p:spPr>
          <a:xfrm>
            <a:off x="-4809950" y="3030181"/>
            <a:ext cx="5115140" cy="108638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000"/>
              <a:buFont typeface="Lustria"/>
              <a:buNone/>
            </a:pPr>
            <a:r>
              <a:rPr b="1" lang="en-US" sz="4000">
                <a:solidFill>
                  <a:srgbClr val="D8D8D8"/>
                </a:solidFill>
                <a:latin typeface="Lustria"/>
                <a:ea typeface="Lustria"/>
                <a:cs typeface="Lustria"/>
                <a:sym typeface="Lustria"/>
              </a:rPr>
              <a:t>  arista  ision   ortal</a:t>
            </a:r>
            <a:endParaRPr b="1" sz="4000">
              <a:solidFill>
                <a:srgbClr val="D8D8D8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descr="Programmer male outline" id="206" name="Google Shape;20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1455" y="1048584"/>
            <a:ext cx="1981597" cy="1981597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5"/>
          <p:cNvSpPr txBox="1"/>
          <p:nvPr/>
        </p:nvSpPr>
        <p:spPr>
          <a:xfrm>
            <a:off x="4796418" y="2953879"/>
            <a:ext cx="2791670" cy="61608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800"/>
              <a:buFont typeface="Lustria"/>
              <a:buNone/>
            </a:pPr>
            <a:r>
              <a:rPr b="1" lang="en-US" sz="2800">
                <a:solidFill>
                  <a:srgbClr val="D8D8D8"/>
                </a:solidFill>
                <a:latin typeface="Lustria"/>
                <a:ea typeface="Lustria"/>
                <a:cs typeface="Lustria"/>
                <a:sym typeface="Lustria"/>
              </a:rPr>
              <a:t>NMAS</a:t>
            </a:r>
            <a:endParaRPr/>
          </a:p>
        </p:txBody>
      </p:sp>
      <p:pic>
        <p:nvPicPr>
          <p:cNvPr id="208" name="Google Shape;20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33792" y="5010688"/>
            <a:ext cx="1914518" cy="5654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white and black logo&#10;&#10;Description automatically generated" id="209" name="Google Shape;209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98307" y="3819682"/>
            <a:ext cx="777357" cy="999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33792" y="5607796"/>
            <a:ext cx="999027" cy="999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608446" y="5607796"/>
            <a:ext cx="708102" cy="999027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5"/>
          <p:cNvSpPr/>
          <p:nvPr/>
        </p:nvSpPr>
        <p:spPr>
          <a:xfrm>
            <a:off x="1335874" y="3662463"/>
            <a:ext cx="2184935" cy="3036772"/>
          </a:xfrm>
          <a:prstGeom prst="roundRect">
            <a:avLst>
              <a:gd fmla="val 16667" name="adj"/>
            </a:avLst>
          </a:prstGeom>
          <a:noFill/>
          <a:ln cap="rnd" cmpd="sng" w="15875">
            <a:solidFill>
              <a:srgbClr val="BFBFB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13" name="Google Shape;213;p5"/>
          <p:cNvSpPr/>
          <p:nvPr/>
        </p:nvSpPr>
        <p:spPr>
          <a:xfrm rot="-2370759">
            <a:off x="3824785" y="3533830"/>
            <a:ext cx="1453415" cy="364664"/>
          </a:xfrm>
          <a:prstGeom prst="leftArrow">
            <a:avLst>
              <a:gd fmla="val 50000" name="adj1"/>
              <a:gd fmla="val 50000" name="adj2"/>
            </a:avLst>
          </a:prstGeom>
          <a:noFill/>
          <a:ln cap="rnd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214" name="Google Shape;214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293857" y="4521467"/>
            <a:ext cx="939605" cy="959317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5"/>
          <p:cNvSpPr txBox="1"/>
          <p:nvPr/>
        </p:nvSpPr>
        <p:spPr>
          <a:xfrm>
            <a:off x="8785305" y="3735399"/>
            <a:ext cx="1956707" cy="63247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 Rounded"/>
              <a:buNone/>
            </a:pPr>
            <a:r>
              <a:rPr b="1" lang="en-US" sz="320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SNMP</a:t>
            </a:r>
            <a:endParaRPr/>
          </a:p>
        </p:txBody>
      </p:sp>
      <p:pic>
        <p:nvPicPr>
          <p:cNvPr id="216" name="Google Shape;216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841698" y="5634375"/>
            <a:ext cx="1956707" cy="978354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5"/>
          <p:cNvSpPr/>
          <p:nvPr/>
        </p:nvSpPr>
        <p:spPr>
          <a:xfrm>
            <a:off x="8671193" y="3667326"/>
            <a:ext cx="2184935" cy="3036772"/>
          </a:xfrm>
          <a:prstGeom prst="roundRect">
            <a:avLst>
              <a:gd fmla="val 16667" name="adj"/>
            </a:avLst>
          </a:prstGeom>
          <a:noFill/>
          <a:ln cap="rnd" cmpd="sng" w="15875">
            <a:solidFill>
              <a:srgbClr val="BFBFB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18" name="Google Shape;218;p5"/>
          <p:cNvSpPr/>
          <p:nvPr/>
        </p:nvSpPr>
        <p:spPr>
          <a:xfrm flipH="1" rot="2370759">
            <a:off x="6975491" y="3533830"/>
            <a:ext cx="1453415" cy="364664"/>
          </a:xfrm>
          <a:prstGeom prst="leftArrow">
            <a:avLst>
              <a:gd fmla="val 50000" name="adj1"/>
              <a:gd fmla="val 50000" name="adj2"/>
            </a:avLst>
          </a:prstGeom>
          <a:noFill/>
          <a:ln cap="rnd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19" name="Google Shape;219;p5"/>
          <p:cNvSpPr txBox="1"/>
          <p:nvPr/>
        </p:nvSpPr>
        <p:spPr>
          <a:xfrm>
            <a:off x="12804038" y="2793894"/>
            <a:ext cx="1774995" cy="370718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Lustria"/>
              <a:buNone/>
            </a:pPr>
            <a:r>
              <a:rPr b="1" lang="en-US" sz="1600">
                <a:solidFill>
                  <a:srgbClr val="D8D8D8"/>
                </a:solidFill>
                <a:latin typeface="Lustria"/>
                <a:ea typeface="Lustria"/>
                <a:cs typeface="Lustria"/>
                <a:sym typeface="Lustria"/>
              </a:rPr>
              <a:t>Edge Devices</a:t>
            </a:r>
            <a:endParaRPr/>
          </a:p>
        </p:txBody>
      </p:sp>
      <p:sp>
        <p:nvSpPr>
          <p:cNvPr id="220" name="Google Shape;220;p5"/>
          <p:cNvSpPr txBox="1"/>
          <p:nvPr/>
        </p:nvSpPr>
        <p:spPr>
          <a:xfrm>
            <a:off x="12804037" y="3429000"/>
            <a:ext cx="1774995" cy="370718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Lustria"/>
              <a:buNone/>
            </a:pPr>
            <a:r>
              <a:rPr b="1" lang="en-US" sz="1600">
                <a:solidFill>
                  <a:srgbClr val="D8D8D8"/>
                </a:solidFill>
                <a:latin typeface="Lustria"/>
                <a:ea typeface="Lustria"/>
                <a:cs typeface="Lustria"/>
                <a:sym typeface="Lustria"/>
              </a:rPr>
              <a:t>Core Devices</a:t>
            </a:r>
            <a:endParaRPr/>
          </a:p>
        </p:txBody>
      </p:sp>
      <p:sp>
        <p:nvSpPr>
          <p:cNvPr id="221" name="Google Shape;221;p5"/>
          <p:cNvSpPr txBox="1"/>
          <p:nvPr/>
        </p:nvSpPr>
        <p:spPr>
          <a:xfrm>
            <a:off x="12804036" y="4064106"/>
            <a:ext cx="1774995" cy="370718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Lustria"/>
              <a:buNone/>
            </a:pPr>
            <a:r>
              <a:rPr b="1" lang="en-US" sz="1600">
                <a:solidFill>
                  <a:srgbClr val="D8D8D8"/>
                </a:solidFill>
                <a:latin typeface="Lustria"/>
                <a:ea typeface="Lustria"/>
                <a:cs typeface="Lustria"/>
                <a:sym typeface="Lustria"/>
              </a:rPr>
              <a:t>Server Devices</a:t>
            </a:r>
            <a:endParaRPr/>
          </a:p>
        </p:txBody>
      </p:sp>
      <p:sp>
        <p:nvSpPr>
          <p:cNvPr id="222" name="Google Shape;222;p5"/>
          <p:cNvSpPr txBox="1"/>
          <p:nvPr/>
        </p:nvSpPr>
        <p:spPr>
          <a:xfrm>
            <a:off x="15969342" y="2794520"/>
            <a:ext cx="2291152" cy="370718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Lustria"/>
              <a:buNone/>
            </a:pPr>
            <a:r>
              <a:rPr b="1" lang="en-US" sz="1600">
                <a:solidFill>
                  <a:srgbClr val="D8D8D8"/>
                </a:solidFill>
                <a:latin typeface="Lustria"/>
                <a:ea typeface="Lustria"/>
                <a:cs typeface="Lustria"/>
                <a:sym typeface="Lustria"/>
              </a:rPr>
              <a:t>Show Commands</a:t>
            </a:r>
            <a:endParaRPr/>
          </a:p>
        </p:txBody>
      </p:sp>
      <p:sp>
        <p:nvSpPr>
          <p:cNvPr id="223" name="Google Shape;223;p5"/>
          <p:cNvSpPr txBox="1"/>
          <p:nvPr/>
        </p:nvSpPr>
        <p:spPr>
          <a:xfrm>
            <a:off x="15969342" y="3266548"/>
            <a:ext cx="2291152" cy="370718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Lustria"/>
              <a:buNone/>
            </a:pPr>
            <a:r>
              <a:rPr b="1" lang="en-US" sz="1600">
                <a:solidFill>
                  <a:srgbClr val="D8D8D8"/>
                </a:solidFill>
                <a:latin typeface="Lustria"/>
                <a:ea typeface="Lustria"/>
                <a:cs typeface="Lustria"/>
                <a:sym typeface="Lustria"/>
              </a:rPr>
              <a:t>Config Download</a:t>
            </a:r>
            <a:endParaRPr/>
          </a:p>
        </p:txBody>
      </p:sp>
      <p:sp>
        <p:nvSpPr>
          <p:cNvPr id="224" name="Google Shape;224;p5"/>
          <p:cNvSpPr txBox="1"/>
          <p:nvPr/>
        </p:nvSpPr>
        <p:spPr>
          <a:xfrm>
            <a:off x="15969034" y="3772500"/>
            <a:ext cx="2291152" cy="370718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Lustria"/>
              <a:buNone/>
            </a:pPr>
            <a:r>
              <a:rPr b="1" lang="en-US" sz="1600">
                <a:solidFill>
                  <a:srgbClr val="D8D8D8"/>
                </a:solidFill>
                <a:latin typeface="Lustria"/>
                <a:ea typeface="Lustria"/>
                <a:cs typeface="Lustria"/>
                <a:sym typeface="Lustria"/>
              </a:rPr>
              <a:t>Difference Comparator</a:t>
            </a:r>
            <a:endParaRPr/>
          </a:p>
        </p:txBody>
      </p:sp>
      <p:sp>
        <p:nvSpPr>
          <p:cNvPr id="225" name="Google Shape;225;p5"/>
          <p:cNvSpPr txBox="1"/>
          <p:nvPr/>
        </p:nvSpPr>
        <p:spPr>
          <a:xfrm>
            <a:off x="15969034" y="4305151"/>
            <a:ext cx="2291152" cy="370718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Lustria"/>
              <a:buNone/>
            </a:pPr>
            <a:r>
              <a:rPr b="1" lang="en-US" sz="1600">
                <a:solidFill>
                  <a:srgbClr val="D8D8D8"/>
                </a:solidFill>
                <a:latin typeface="Lustria"/>
                <a:ea typeface="Lustria"/>
                <a:cs typeface="Lustria"/>
                <a:sym typeface="Lustria"/>
              </a:rPr>
              <a:t>IP Validation</a:t>
            </a:r>
            <a:endParaRPr/>
          </a:p>
        </p:txBody>
      </p:sp>
      <p:sp>
        <p:nvSpPr>
          <p:cNvPr id="226" name="Google Shape;226;p5"/>
          <p:cNvSpPr txBox="1"/>
          <p:nvPr/>
        </p:nvSpPr>
        <p:spPr>
          <a:xfrm>
            <a:off x="15969034" y="4837802"/>
            <a:ext cx="2291152" cy="370718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Lustria"/>
              <a:buNone/>
            </a:pPr>
            <a:r>
              <a:rPr b="1" lang="en-US" sz="1600">
                <a:solidFill>
                  <a:srgbClr val="D8D8D8"/>
                </a:solidFill>
                <a:latin typeface="Lustria"/>
                <a:ea typeface="Lustria"/>
                <a:cs typeface="Lustria"/>
                <a:sym typeface="Lustria"/>
              </a:rPr>
              <a:t>Ping Text</a:t>
            </a:r>
            <a:endParaRPr/>
          </a:p>
        </p:txBody>
      </p:sp>
      <p:sp>
        <p:nvSpPr>
          <p:cNvPr id="227" name="Google Shape;227;p5"/>
          <p:cNvSpPr txBox="1"/>
          <p:nvPr/>
        </p:nvSpPr>
        <p:spPr>
          <a:xfrm>
            <a:off x="12424243" y="1889281"/>
            <a:ext cx="2377927" cy="616088"/>
          </a:xfrm>
          <a:prstGeom prst="rect">
            <a:avLst/>
          </a:prstGeom>
          <a:solidFill>
            <a:srgbClr val="26262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>
              <a:srgbClr val="0070C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Lustria"/>
              <a:buNone/>
            </a:pPr>
            <a:r>
              <a:rPr b="1" lang="en-US" sz="1600">
                <a:solidFill>
                  <a:srgbClr val="D8D8D8"/>
                </a:solidFill>
                <a:latin typeface="Lustria"/>
                <a:ea typeface="Lustria"/>
                <a:cs typeface="Lustria"/>
                <a:sym typeface="Lustria"/>
              </a:rPr>
              <a:t>Main Components</a:t>
            </a:r>
            <a:endParaRPr/>
          </a:p>
        </p:txBody>
      </p:sp>
      <p:sp>
        <p:nvSpPr>
          <p:cNvPr id="228" name="Google Shape;228;p5"/>
          <p:cNvSpPr txBox="1"/>
          <p:nvPr/>
        </p:nvSpPr>
        <p:spPr>
          <a:xfrm>
            <a:off x="15581028" y="1866037"/>
            <a:ext cx="2377927" cy="616088"/>
          </a:xfrm>
          <a:prstGeom prst="rect">
            <a:avLst/>
          </a:prstGeom>
          <a:solidFill>
            <a:srgbClr val="26262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>
              <a:srgbClr val="0070C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Lustria"/>
              <a:buNone/>
            </a:pPr>
            <a:r>
              <a:rPr b="1" lang="en-US" sz="1600">
                <a:solidFill>
                  <a:srgbClr val="D8D8D8"/>
                </a:solidFill>
                <a:latin typeface="Lustria"/>
                <a:ea typeface="Lustria"/>
                <a:cs typeface="Lustria"/>
                <a:sym typeface="Lustria"/>
              </a:rPr>
              <a:t>Additional Features</a:t>
            </a:r>
            <a:endParaRPr/>
          </a:p>
        </p:txBody>
      </p:sp>
      <p:cxnSp>
        <p:nvCxnSpPr>
          <p:cNvPr id="229" name="Google Shape;229;p5"/>
          <p:cNvCxnSpPr/>
          <p:nvPr/>
        </p:nvCxnSpPr>
        <p:spPr>
          <a:xfrm>
            <a:off x="12614140" y="2552465"/>
            <a:ext cx="0" cy="1697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0" name="Google Shape;230;p5"/>
          <p:cNvCxnSpPr>
            <a:stCxn id="219" idx="1"/>
          </p:cNvCxnSpPr>
          <p:nvPr/>
        </p:nvCxnSpPr>
        <p:spPr>
          <a:xfrm rot="10800000">
            <a:off x="12614138" y="2979253"/>
            <a:ext cx="189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1" name="Google Shape;231;p5"/>
          <p:cNvCxnSpPr>
            <a:stCxn id="220" idx="1"/>
          </p:cNvCxnSpPr>
          <p:nvPr/>
        </p:nvCxnSpPr>
        <p:spPr>
          <a:xfrm rot="10800000">
            <a:off x="12614137" y="3614359"/>
            <a:ext cx="189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2" name="Google Shape;232;p5"/>
          <p:cNvCxnSpPr>
            <a:stCxn id="221" idx="1"/>
          </p:cNvCxnSpPr>
          <p:nvPr/>
        </p:nvCxnSpPr>
        <p:spPr>
          <a:xfrm rot="10800000">
            <a:off x="12614136" y="4249465"/>
            <a:ext cx="189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3" name="Google Shape;233;p5"/>
          <p:cNvCxnSpPr/>
          <p:nvPr/>
        </p:nvCxnSpPr>
        <p:spPr>
          <a:xfrm>
            <a:off x="15779139" y="2514530"/>
            <a:ext cx="0" cy="252737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4" name="Google Shape;234;p5"/>
          <p:cNvCxnSpPr/>
          <p:nvPr/>
        </p:nvCxnSpPr>
        <p:spPr>
          <a:xfrm rot="10800000">
            <a:off x="15779136" y="2980356"/>
            <a:ext cx="189898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5" name="Google Shape;235;p5"/>
          <p:cNvCxnSpPr/>
          <p:nvPr/>
        </p:nvCxnSpPr>
        <p:spPr>
          <a:xfrm rot="10800000">
            <a:off x="15779136" y="3429000"/>
            <a:ext cx="189898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6" name="Google Shape;236;p5"/>
          <p:cNvCxnSpPr/>
          <p:nvPr/>
        </p:nvCxnSpPr>
        <p:spPr>
          <a:xfrm rot="10800000">
            <a:off x="15779136" y="3952875"/>
            <a:ext cx="189898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7" name="Google Shape;237;p5"/>
          <p:cNvCxnSpPr/>
          <p:nvPr/>
        </p:nvCxnSpPr>
        <p:spPr>
          <a:xfrm rot="10800000">
            <a:off x="15779136" y="4483100"/>
            <a:ext cx="189898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8" name="Google Shape;238;p5"/>
          <p:cNvCxnSpPr/>
          <p:nvPr/>
        </p:nvCxnSpPr>
        <p:spPr>
          <a:xfrm rot="10800000">
            <a:off x="15779136" y="5038725"/>
            <a:ext cx="189898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9" name="Google Shape;239;p5"/>
          <p:cNvSpPr txBox="1"/>
          <p:nvPr/>
        </p:nvSpPr>
        <p:spPr>
          <a:xfrm>
            <a:off x="11890314" y="648866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grammer male outline" id="244" name="Google Shape;24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1455" y="-2727560"/>
            <a:ext cx="1981597" cy="1981597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6"/>
          <p:cNvSpPr txBox="1"/>
          <p:nvPr/>
        </p:nvSpPr>
        <p:spPr>
          <a:xfrm>
            <a:off x="4796418" y="-822265"/>
            <a:ext cx="2791670" cy="61608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800"/>
              <a:buFont typeface="Lustria"/>
              <a:buNone/>
            </a:pPr>
            <a:r>
              <a:rPr b="1" lang="en-US" sz="2800">
                <a:solidFill>
                  <a:srgbClr val="D8D8D8"/>
                </a:solidFill>
                <a:latin typeface="Lustria"/>
                <a:ea typeface="Lustria"/>
                <a:cs typeface="Lustria"/>
                <a:sym typeface="Lustria"/>
              </a:rPr>
              <a:t>NMAS</a:t>
            </a:r>
            <a:endParaRPr/>
          </a:p>
        </p:txBody>
      </p:sp>
      <p:pic>
        <p:nvPicPr>
          <p:cNvPr id="246" name="Google Shape;24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4787" y="3080287"/>
            <a:ext cx="1914518" cy="5654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white and black logo&#10;&#10;Description automatically generated" id="247" name="Google Shape;247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09302" y="1889281"/>
            <a:ext cx="777357" cy="999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4787" y="3677395"/>
            <a:ext cx="999027" cy="999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719441" y="3677395"/>
            <a:ext cx="708102" cy="999027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6"/>
          <p:cNvSpPr/>
          <p:nvPr/>
        </p:nvSpPr>
        <p:spPr>
          <a:xfrm>
            <a:off x="446869" y="1732062"/>
            <a:ext cx="2184935" cy="3036772"/>
          </a:xfrm>
          <a:prstGeom prst="roundRect">
            <a:avLst>
              <a:gd fmla="val 16667" name="adj"/>
            </a:avLst>
          </a:prstGeom>
          <a:noFill/>
          <a:ln cap="rnd" cmpd="sng" w="15875">
            <a:solidFill>
              <a:srgbClr val="BFBFB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251" name="Google Shape;251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293857" y="7823477"/>
            <a:ext cx="939605" cy="959317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6"/>
          <p:cNvSpPr txBox="1"/>
          <p:nvPr/>
        </p:nvSpPr>
        <p:spPr>
          <a:xfrm>
            <a:off x="8785305" y="7037409"/>
            <a:ext cx="1956707" cy="63247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 Rounded"/>
              <a:buNone/>
            </a:pPr>
            <a:r>
              <a:rPr b="1" lang="en-US" sz="320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SNMP</a:t>
            </a:r>
            <a:endParaRPr/>
          </a:p>
        </p:txBody>
      </p:sp>
      <p:pic>
        <p:nvPicPr>
          <p:cNvPr id="253" name="Google Shape;253;p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841698" y="8936385"/>
            <a:ext cx="1956707" cy="978354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6"/>
          <p:cNvSpPr/>
          <p:nvPr/>
        </p:nvSpPr>
        <p:spPr>
          <a:xfrm>
            <a:off x="8671193" y="6969336"/>
            <a:ext cx="2184935" cy="3036772"/>
          </a:xfrm>
          <a:prstGeom prst="roundRect">
            <a:avLst>
              <a:gd fmla="val 16667" name="adj"/>
            </a:avLst>
          </a:prstGeom>
          <a:noFill/>
          <a:ln cap="rnd" cmpd="sng" w="15875">
            <a:solidFill>
              <a:srgbClr val="BFBFB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55" name="Google Shape;255;p6"/>
          <p:cNvSpPr txBox="1"/>
          <p:nvPr/>
        </p:nvSpPr>
        <p:spPr>
          <a:xfrm>
            <a:off x="4665134" y="2793894"/>
            <a:ext cx="1774995" cy="370718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Lustria"/>
              <a:buNone/>
            </a:pPr>
            <a:r>
              <a:rPr b="1" lang="en-US" sz="1600">
                <a:solidFill>
                  <a:srgbClr val="D8D8D8"/>
                </a:solidFill>
                <a:latin typeface="Lustria"/>
                <a:ea typeface="Lustria"/>
                <a:cs typeface="Lustria"/>
                <a:sym typeface="Lustria"/>
              </a:rPr>
              <a:t>Edge Devices</a:t>
            </a:r>
            <a:endParaRPr/>
          </a:p>
        </p:txBody>
      </p:sp>
      <p:sp>
        <p:nvSpPr>
          <p:cNvPr id="256" name="Google Shape;256;p6"/>
          <p:cNvSpPr txBox="1"/>
          <p:nvPr/>
        </p:nvSpPr>
        <p:spPr>
          <a:xfrm>
            <a:off x="4665133" y="3429000"/>
            <a:ext cx="1774995" cy="370718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Lustria"/>
              <a:buNone/>
            </a:pPr>
            <a:r>
              <a:rPr b="1" lang="en-US" sz="1600">
                <a:solidFill>
                  <a:srgbClr val="D8D8D8"/>
                </a:solidFill>
                <a:latin typeface="Lustria"/>
                <a:ea typeface="Lustria"/>
                <a:cs typeface="Lustria"/>
                <a:sym typeface="Lustria"/>
              </a:rPr>
              <a:t>Core Devices</a:t>
            </a:r>
            <a:endParaRPr/>
          </a:p>
        </p:txBody>
      </p:sp>
      <p:sp>
        <p:nvSpPr>
          <p:cNvPr id="257" name="Google Shape;257;p6"/>
          <p:cNvSpPr txBox="1"/>
          <p:nvPr/>
        </p:nvSpPr>
        <p:spPr>
          <a:xfrm>
            <a:off x="4665132" y="4064106"/>
            <a:ext cx="1774995" cy="370718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Lustria"/>
              <a:buNone/>
            </a:pPr>
            <a:r>
              <a:rPr b="1" lang="en-US" sz="1600">
                <a:solidFill>
                  <a:srgbClr val="D8D8D8"/>
                </a:solidFill>
                <a:latin typeface="Lustria"/>
                <a:ea typeface="Lustria"/>
                <a:cs typeface="Lustria"/>
                <a:sym typeface="Lustria"/>
              </a:rPr>
              <a:t>Server Devices</a:t>
            </a:r>
            <a:endParaRPr/>
          </a:p>
        </p:txBody>
      </p:sp>
      <p:sp>
        <p:nvSpPr>
          <p:cNvPr id="258" name="Google Shape;258;p6"/>
          <p:cNvSpPr txBox="1"/>
          <p:nvPr/>
        </p:nvSpPr>
        <p:spPr>
          <a:xfrm>
            <a:off x="7830438" y="2794520"/>
            <a:ext cx="2291152" cy="370718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Lustria"/>
              <a:buNone/>
            </a:pPr>
            <a:r>
              <a:rPr b="1" lang="en-US" sz="1600">
                <a:solidFill>
                  <a:srgbClr val="D8D8D8"/>
                </a:solidFill>
                <a:latin typeface="Lustria"/>
                <a:ea typeface="Lustria"/>
                <a:cs typeface="Lustria"/>
                <a:sym typeface="Lustria"/>
              </a:rPr>
              <a:t>Show Commands</a:t>
            </a:r>
            <a:endParaRPr/>
          </a:p>
        </p:txBody>
      </p:sp>
      <p:sp>
        <p:nvSpPr>
          <p:cNvPr id="259" name="Google Shape;259;p6"/>
          <p:cNvSpPr txBox="1"/>
          <p:nvPr/>
        </p:nvSpPr>
        <p:spPr>
          <a:xfrm>
            <a:off x="7830438" y="3266548"/>
            <a:ext cx="2291152" cy="370718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Lustria"/>
              <a:buNone/>
            </a:pPr>
            <a:r>
              <a:rPr b="1" lang="en-US" sz="1600">
                <a:solidFill>
                  <a:srgbClr val="D8D8D8"/>
                </a:solidFill>
                <a:latin typeface="Lustria"/>
                <a:ea typeface="Lustria"/>
                <a:cs typeface="Lustria"/>
                <a:sym typeface="Lustria"/>
              </a:rPr>
              <a:t>Config Download</a:t>
            </a:r>
            <a:endParaRPr/>
          </a:p>
        </p:txBody>
      </p:sp>
      <p:sp>
        <p:nvSpPr>
          <p:cNvPr id="260" name="Google Shape;260;p6"/>
          <p:cNvSpPr txBox="1"/>
          <p:nvPr/>
        </p:nvSpPr>
        <p:spPr>
          <a:xfrm>
            <a:off x="7830130" y="3772500"/>
            <a:ext cx="2291152" cy="370718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Lustria"/>
              <a:buNone/>
            </a:pPr>
            <a:r>
              <a:rPr b="1" lang="en-US" sz="1600">
                <a:solidFill>
                  <a:srgbClr val="D8D8D8"/>
                </a:solidFill>
                <a:latin typeface="Lustria"/>
                <a:ea typeface="Lustria"/>
                <a:cs typeface="Lustria"/>
                <a:sym typeface="Lustria"/>
              </a:rPr>
              <a:t>Difference Comparator</a:t>
            </a:r>
            <a:endParaRPr/>
          </a:p>
        </p:txBody>
      </p:sp>
      <p:sp>
        <p:nvSpPr>
          <p:cNvPr id="261" name="Google Shape;261;p6"/>
          <p:cNvSpPr txBox="1"/>
          <p:nvPr/>
        </p:nvSpPr>
        <p:spPr>
          <a:xfrm>
            <a:off x="7830130" y="4305151"/>
            <a:ext cx="2291152" cy="370718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Lustria"/>
              <a:buNone/>
            </a:pPr>
            <a:r>
              <a:rPr b="1" lang="en-US" sz="1600">
                <a:solidFill>
                  <a:srgbClr val="D8D8D8"/>
                </a:solidFill>
                <a:latin typeface="Lustria"/>
                <a:ea typeface="Lustria"/>
                <a:cs typeface="Lustria"/>
                <a:sym typeface="Lustria"/>
              </a:rPr>
              <a:t>IP Validation</a:t>
            </a:r>
            <a:endParaRPr/>
          </a:p>
        </p:txBody>
      </p:sp>
      <p:sp>
        <p:nvSpPr>
          <p:cNvPr id="262" name="Google Shape;262;p6"/>
          <p:cNvSpPr txBox="1"/>
          <p:nvPr/>
        </p:nvSpPr>
        <p:spPr>
          <a:xfrm>
            <a:off x="7830130" y="4837802"/>
            <a:ext cx="2291152" cy="370718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Lustria"/>
              <a:buNone/>
            </a:pPr>
            <a:r>
              <a:rPr b="1" lang="en-US" sz="1600">
                <a:solidFill>
                  <a:srgbClr val="D8D8D8"/>
                </a:solidFill>
                <a:latin typeface="Lustria"/>
                <a:ea typeface="Lustria"/>
                <a:cs typeface="Lustria"/>
                <a:sym typeface="Lustria"/>
              </a:rPr>
              <a:t>Ping Test</a:t>
            </a:r>
            <a:endParaRPr/>
          </a:p>
        </p:txBody>
      </p:sp>
      <p:sp>
        <p:nvSpPr>
          <p:cNvPr id="263" name="Google Shape;263;p6"/>
          <p:cNvSpPr txBox="1"/>
          <p:nvPr/>
        </p:nvSpPr>
        <p:spPr>
          <a:xfrm>
            <a:off x="4285339" y="1889281"/>
            <a:ext cx="2377927" cy="616088"/>
          </a:xfrm>
          <a:prstGeom prst="rect">
            <a:avLst/>
          </a:prstGeom>
          <a:solidFill>
            <a:srgbClr val="26262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>
              <a:srgbClr val="0070C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Lustria"/>
              <a:buNone/>
            </a:pPr>
            <a:r>
              <a:rPr b="1" lang="en-US" sz="1600">
                <a:solidFill>
                  <a:srgbClr val="D8D8D8"/>
                </a:solidFill>
                <a:latin typeface="Lustria"/>
                <a:ea typeface="Lustria"/>
                <a:cs typeface="Lustria"/>
                <a:sym typeface="Lustria"/>
              </a:rPr>
              <a:t>Main Components</a:t>
            </a:r>
            <a:endParaRPr/>
          </a:p>
        </p:txBody>
      </p:sp>
      <p:sp>
        <p:nvSpPr>
          <p:cNvPr id="264" name="Google Shape;264;p6"/>
          <p:cNvSpPr txBox="1"/>
          <p:nvPr/>
        </p:nvSpPr>
        <p:spPr>
          <a:xfrm>
            <a:off x="7442124" y="1866037"/>
            <a:ext cx="2377927" cy="616088"/>
          </a:xfrm>
          <a:prstGeom prst="rect">
            <a:avLst/>
          </a:prstGeom>
          <a:solidFill>
            <a:srgbClr val="26262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>
              <a:srgbClr val="0070C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Lustria"/>
              <a:buNone/>
            </a:pPr>
            <a:r>
              <a:rPr b="1" lang="en-US" sz="1600">
                <a:solidFill>
                  <a:srgbClr val="D8D8D8"/>
                </a:solidFill>
                <a:latin typeface="Lustria"/>
                <a:ea typeface="Lustria"/>
                <a:cs typeface="Lustria"/>
                <a:sym typeface="Lustria"/>
              </a:rPr>
              <a:t>Additional Features</a:t>
            </a:r>
            <a:endParaRPr/>
          </a:p>
        </p:txBody>
      </p:sp>
      <p:cxnSp>
        <p:nvCxnSpPr>
          <p:cNvPr id="265" name="Google Shape;265;p6"/>
          <p:cNvCxnSpPr/>
          <p:nvPr/>
        </p:nvCxnSpPr>
        <p:spPr>
          <a:xfrm>
            <a:off x="4475236" y="2552465"/>
            <a:ext cx="0" cy="1697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6" name="Google Shape;266;p6"/>
          <p:cNvCxnSpPr>
            <a:stCxn id="255" idx="1"/>
          </p:cNvCxnSpPr>
          <p:nvPr/>
        </p:nvCxnSpPr>
        <p:spPr>
          <a:xfrm rot="10800000">
            <a:off x="4475234" y="2979253"/>
            <a:ext cx="189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7" name="Google Shape;267;p6"/>
          <p:cNvCxnSpPr>
            <a:stCxn id="256" idx="1"/>
          </p:cNvCxnSpPr>
          <p:nvPr/>
        </p:nvCxnSpPr>
        <p:spPr>
          <a:xfrm rot="10800000">
            <a:off x="4475233" y="3614359"/>
            <a:ext cx="189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8" name="Google Shape;268;p6"/>
          <p:cNvCxnSpPr>
            <a:stCxn id="257" idx="1"/>
          </p:cNvCxnSpPr>
          <p:nvPr/>
        </p:nvCxnSpPr>
        <p:spPr>
          <a:xfrm rot="10800000">
            <a:off x="4475232" y="4249465"/>
            <a:ext cx="189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9" name="Google Shape;269;p6"/>
          <p:cNvCxnSpPr/>
          <p:nvPr/>
        </p:nvCxnSpPr>
        <p:spPr>
          <a:xfrm>
            <a:off x="7640235" y="2514530"/>
            <a:ext cx="0" cy="252737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0" name="Google Shape;270;p6"/>
          <p:cNvCxnSpPr/>
          <p:nvPr/>
        </p:nvCxnSpPr>
        <p:spPr>
          <a:xfrm rot="10800000">
            <a:off x="7640232" y="2980356"/>
            <a:ext cx="189898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1" name="Google Shape;271;p6"/>
          <p:cNvCxnSpPr/>
          <p:nvPr/>
        </p:nvCxnSpPr>
        <p:spPr>
          <a:xfrm rot="10800000">
            <a:off x="7640232" y="3429000"/>
            <a:ext cx="189898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2" name="Google Shape;272;p6"/>
          <p:cNvCxnSpPr/>
          <p:nvPr/>
        </p:nvCxnSpPr>
        <p:spPr>
          <a:xfrm rot="10800000">
            <a:off x="7640232" y="3952875"/>
            <a:ext cx="189898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3" name="Google Shape;273;p6"/>
          <p:cNvCxnSpPr/>
          <p:nvPr/>
        </p:nvCxnSpPr>
        <p:spPr>
          <a:xfrm rot="10800000">
            <a:off x="7640232" y="4483100"/>
            <a:ext cx="189898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4" name="Google Shape;274;p6"/>
          <p:cNvCxnSpPr/>
          <p:nvPr/>
        </p:nvCxnSpPr>
        <p:spPr>
          <a:xfrm rot="10800000">
            <a:off x="7640232" y="5038725"/>
            <a:ext cx="189898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5" name="Google Shape;275;p6"/>
          <p:cNvSpPr txBox="1"/>
          <p:nvPr/>
        </p:nvSpPr>
        <p:spPr>
          <a:xfrm>
            <a:off x="11890314" y="648866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3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4787" y="3080287"/>
            <a:ext cx="1914518" cy="5654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white and black logo&#10;&#10;Description automatically generated" id="281" name="Google Shape;28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09302" y="1889281"/>
            <a:ext cx="777357" cy="999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4787" y="3677395"/>
            <a:ext cx="999027" cy="999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19441" y="3677395"/>
            <a:ext cx="708102" cy="999027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7"/>
          <p:cNvSpPr/>
          <p:nvPr/>
        </p:nvSpPr>
        <p:spPr>
          <a:xfrm>
            <a:off x="446869" y="1732062"/>
            <a:ext cx="2184935" cy="3036772"/>
          </a:xfrm>
          <a:prstGeom prst="roundRect">
            <a:avLst>
              <a:gd fmla="val 16667" name="adj"/>
            </a:avLst>
          </a:prstGeom>
          <a:noFill/>
          <a:ln cap="rnd" cmpd="sng" w="15875">
            <a:solidFill>
              <a:srgbClr val="BFBFB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85" name="Google Shape;285;p7"/>
          <p:cNvSpPr txBox="1"/>
          <p:nvPr/>
        </p:nvSpPr>
        <p:spPr>
          <a:xfrm>
            <a:off x="4665134" y="2099500"/>
            <a:ext cx="1774995" cy="370718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Lustria"/>
              <a:buNone/>
            </a:pPr>
            <a:r>
              <a:rPr b="1" lang="en-US" sz="1600">
                <a:solidFill>
                  <a:srgbClr val="D8D8D8"/>
                </a:solidFill>
                <a:latin typeface="Lustria"/>
                <a:ea typeface="Lustria"/>
                <a:cs typeface="Lustria"/>
                <a:sym typeface="Lustria"/>
              </a:rPr>
              <a:t>Edge Devices</a:t>
            </a:r>
            <a:endParaRPr/>
          </a:p>
        </p:txBody>
      </p:sp>
      <p:sp>
        <p:nvSpPr>
          <p:cNvPr id="286" name="Google Shape;286;p7"/>
          <p:cNvSpPr txBox="1"/>
          <p:nvPr/>
        </p:nvSpPr>
        <p:spPr>
          <a:xfrm>
            <a:off x="4665133" y="2081461"/>
            <a:ext cx="1774995" cy="370718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Lustria"/>
              <a:buNone/>
            </a:pPr>
            <a:r>
              <a:rPr b="1" lang="en-US" sz="1600">
                <a:solidFill>
                  <a:srgbClr val="D8D8D8"/>
                </a:solidFill>
                <a:latin typeface="Lustria"/>
                <a:ea typeface="Lustria"/>
                <a:cs typeface="Lustria"/>
                <a:sym typeface="Lustria"/>
              </a:rPr>
              <a:t>Core Devices</a:t>
            </a:r>
            <a:endParaRPr/>
          </a:p>
        </p:txBody>
      </p:sp>
      <p:sp>
        <p:nvSpPr>
          <p:cNvPr id="287" name="Google Shape;287;p7"/>
          <p:cNvSpPr txBox="1"/>
          <p:nvPr/>
        </p:nvSpPr>
        <p:spPr>
          <a:xfrm>
            <a:off x="4665132" y="2029047"/>
            <a:ext cx="1774995" cy="370718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Lustria"/>
              <a:buNone/>
            </a:pPr>
            <a:r>
              <a:rPr b="1" lang="en-US" sz="1600">
                <a:solidFill>
                  <a:srgbClr val="D8D8D8"/>
                </a:solidFill>
                <a:latin typeface="Lustria"/>
                <a:ea typeface="Lustria"/>
                <a:cs typeface="Lustria"/>
                <a:sym typeface="Lustria"/>
              </a:rPr>
              <a:t>Server Devices</a:t>
            </a:r>
            <a:endParaRPr/>
          </a:p>
        </p:txBody>
      </p:sp>
      <p:sp>
        <p:nvSpPr>
          <p:cNvPr id="288" name="Google Shape;288;p7"/>
          <p:cNvSpPr txBox="1"/>
          <p:nvPr/>
        </p:nvSpPr>
        <p:spPr>
          <a:xfrm>
            <a:off x="7500236" y="2007117"/>
            <a:ext cx="2291152" cy="370718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Lustria"/>
              <a:buNone/>
            </a:pPr>
            <a:r>
              <a:rPr b="1" lang="en-US" sz="1600">
                <a:solidFill>
                  <a:srgbClr val="D8D8D8"/>
                </a:solidFill>
                <a:latin typeface="Lustria"/>
                <a:ea typeface="Lustria"/>
                <a:cs typeface="Lustria"/>
                <a:sym typeface="Lustria"/>
              </a:rPr>
              <a:t>Show Commands</a:t>
            </a:r>
            <a:endParaRPr/>
          </a:p>
        </p:txBody>
      </p:sp>
      <p:sp>
        <p:nvSpPr>
          <p:cNvPr id="289" name="Google Shape;289;p7"/>
          <p:cNvSpPr txBox="1"/>
          <p:nvPr/>
        </p:nvSpPr>
        <p:spPr>
          <a:xfrm>
            <a:off x="7534100" y="2072743"/>
            <a:ext cx="2291152" cy="370718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Lustria"/>
              <a:buNone/>
            </a:pPr>
            <a:r>
              <a:rPr b="1" lang="en-US" sz="1600">
                <a:solidFill>
                  <a:srgbClr val="D8D8D8"/>
                </a:solidFill>
                <a:latin typeface="Lustria"/>
                <a:ea typeface="Lustria"/>
                <a:cs typeface="Lustria"/>
                <a:sym typeface="Lustria"/>
              </a:rPr>
              <a:t>Config Download</a:t>
            </a:r>
            <a:endParaRPr/>
          </a:p>
        </p:txBody>
      </p:sp>
      <p:sp>
        <p:nvSpPr>
          <p:cNvPr id="290" name="Google Shape;290;p7"/>
          <p:cNvSpPr txBox="1"/>
          <p:nvPr/>
        </p:nvSpPr>
        <p:spPr>
          <a:xfrm>
            <a:off x="7525326" y="2062229"/>
            <a:ext cx="2291152" cy="370718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Lustria"/>
              <a:buNone/>
            </a:pPr>
            <a:r>
              <a:rPr b="1" lang="en-US" sz="1600">
                <a:solidFill>
                  <a:srgbClr val="D8D8D8"/>
                </a:solidFill>
                <a:latin typeface="Lustria"/>
                <a:ea typeface="Lustria"/>
                <a:cs typeface="Lustria"/>
                <a:sym typeface="Lustria"/>
              </a:rPr>
              <a:t>Difference Comparator</a:t>
            </a:r>
            <a:endParaRPr/>
          </a:p>
        </p:txBody>
      </p:sp>
      <p:sp>
        <p:nvSpPr>
          <p:cNvPr id="291" name="Google Shape;291;p7"/>
          <p:cNvSpPr txBox="1"/>
          <p:nvPr/>
        </p:nvSpPr>
        <p:spPr>
          <a:xfrm>
            <a:off x="7525326" y="2120745"/>
            <a:ext cx="2291152" cy="370718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Lustria"/>
              <a:buNone/>
            </a:pPr>
            <a:r>
              <a:rPr b="1" lang="en-US" sz="1600">
                <a:solidFill>
                  <a:srgbClr val="D8D8D8"/>
                </a:solidFill>
                <a:latin typeface="Lustria"/>
                <a:ea typeface="Lustria"/>
                <a:cs typeface="Lustria"/>
                <a:sym typeface="Lustria"/>
              </a:rPr>
              <a:t>IP Validation</a:t>
            </a:r>
            <a:endParaRPr/>
          </a:p>
        </p:txBody>
      </p:sp>
      <p:sp>
        <p:nvSpPr>
          <p:cNvPr id="292" name="Google Shape;292;p7"/>
          <p:cNvSpPr txBox="1"/>
          <p:nvPr/>
        </p:nvSpPr>
        <p:spPr>
          <a:xfrm>
            <a:off x="7525326" y="1933732"/>
            <a:ext cx="2291152" cy="370718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Lustria"/>
              <a:buNone/>
            </a:pPr>
            <a:r>
              <a:rPr b="1" lang="en-US" sz="1600">
                <a:solidFill>
                  <a:srgbClr val="D8D8D8"/>
                </a:solidFill>
                <a:latin typeface="Lustria"/>
                <a:ea typeface="Lustria"/>
                <a:cs typeface="Lustria"/>
                <a:sym typeface="Lustria"/>
              </a:rPr>
              <a:t>Ping Text</a:t>
            </a:r>
            <a:endParaRPr/>
          </a:p>
        </p:txBody>
      </p:sp>
      <p:sp>
        <p:nvSpPr>
          <p:cNvPr id="293" name="Google Shape;293;p7"/>
          <p:cNvSpPr txBox="1"/>
          <p:nvPr/>
        </p:nvSpPr>
        <p:spPr>
          <a:xfrm>
            <a:off x="4285339" y="1889281"/>
            <a:ext cx="2377927" cy="616088"/>
          </a:xfrm>
          <a:prstGeom prst="rect">
            <a:avLst/>
          </a:prstGeom>
          <a:solidFill>
            <a:srgbClr val="26262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>
              <a:srgbClr val="0070C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Lustria"/>
              <a:buNone/>
            </a:pPr>
            <a:r>
              <a:rPr b="1" lang="en-US" sz="1600">
                <a:solidFill>
                  <a:srgbClr val="D8D8D8"/>
                </a:solidFill>
                <a:latin typeface="Lustria"/>
                <a:ea typeface="Lustria"/>
                <a:cs typeface="Lustria"/>
                <a:sym typeface="Lustria"/>
              </a:rPr>
              <a:t>Main Components</a:t>
            </a:r>
            <a:endParaRPr/>
          </a:p>
        </p:txBody>
      </p:sp>
      <p:sp>
        <p:nvSpPr>
          <p:cNvPr id="294" name="Google Shape;294;p7"/>
          <p:cNvSpPr txBox="1"/>
          <p:nvPr/>
        </p:nvSpPr>
        <p:spPr>
          <a:xfrm>
            <a:off x="7442124" y="1866037"/>
            <a:ext cx="2377927" cy="616088"/>
          </a:xfrm>
          <a:prstGeom prst="rect">
            <a:avLst/>
          </a:prstGeom>
          <a:solidFill>
            <a:srgbClr val="26262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>
              <a:srgbClr val="0070C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Lustria"/>
              <a:buNone/>
            </a:pPr>
            <a:r>
              <a:rPr b="1" lang="en-US" sz="1600">
                <a:solidFill>
                  <a:srgbClr val="D8D8D8"/>
                </a:solidFill>
                <a:latin typeface="Lustria"/>
                <a:ea typeface="Lustria"/>
                <a:cs typeface="Lustria"/>
                <a:sym typeface="Lustria"/>
              </a:rPr>
              <a:t>Additional Features</a:t>
            </a:r>
            <a:endParaRPr/>
          </a:p>
        </p:txBody>
      </p:sp>
      <p:sp>
        <p:nvSpPr>
          <p:cNvPr id="295" name="Google Shape;295;p7"/>
          <p:cNvSpPr txBox="1"/>
          <p:nvPr/>
        </p:nvSpPr>
        <p:spPr>
          <a:xfrm>
            <a:off x="2656894" y="2005513"/>
            <a:ext cx="1774995" cy="37071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Lustria"/>
              <a:buNone/>
            </a:pPr>
            <a:r>
              <a:rPr b="1" lang="en-US" sz="1600">
                <a:solidFill>
                  <a:srgbClr val="D8D8D8"/>
                </a:solidFill>
                <a:latin typeface="Lustria"/>
                <a:ea typeface="Lustria"/>
                <a:cs typeface="Lustria"/>
                <a:sym typeface="Lustria"/>
              </a:rPr>
              <a:t>I N P U T</a:t>
            </a:r>
            <a:endParaRPr/>
          </a:p>
        </p:txBody>
      </p:sp>
      <p:pic>
        <p:nvPicPr>
          <p:cNvPr descr="A green and white file folder with a white paper&#10;&#10;Description automatically generated" id="296" name="Google Shape;296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356336" y="1897957"/>
            <a:ext cx="545928" cy="545928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7"/>
          <p:cNvSpPr txBox="1"/>
          <p:nvPr/>
        </p:nvSpPr>
        <p:spPr>
          <a:xfrm>
            <a:off x="7440337" y="1857292"/>
            <a:ext cx="2377927" cy="616088"/>
          </a:xfrm>
          <a:prstGeom prst="rect">
            <a:avLst/>
          </a:prstGeom>
          <a:solidFill>
            <a:srgbClr val="26262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>
              <a:srgbClr val="0070C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Lustria"/>
              <a:buNone/>
            </a:pPr>
            <a:r>
              <a:rPr b="1" lang="en-US" sz="1600">
                <a:solidFill>
                  <a:srgbClr val="D8D8D8"/>
                </a:solidFill>
                <a:latin typeface="Lustria"/>
                <a:ea typeface="Lustria"/>
                <a:cs typeface="Lustria"/>
                <a:sym typeface="Lustria"/>
              </a:rPr>
              <a:t>Additional Features</a:t>
            </a:r>
            <a:endParaRPr/>
          </a:p>
        </p:txBody>
      </p:sp>
      <p:sp>
        <p:nvSpPr>
          <p:cNvPr id="298" name="Google Shape;298;p7"/>
          <p:cNvSpPr txBox="1"/>
          <p:nvPr/>
        </p:nvSpPr>
        <p:spPr>
          <a:xfrm>
            <a:off x="4297884" y="1897957"/>
            <a:ext cx="2377927" cy="616088"/>
          </a:xfrm>
          <a:prstGeom prst="rect">
            <a:avLst/>
          </a:prstGeom>
          <a:solidFill>
            <a:srgbClr val="26262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>
              <a:srgbClr val="0070C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Lustria"/>
              <a:buNone/>
            </a:pPr>
            <a:r>
              <a:rPr b="1" lang="en-US" sz="1600">
                <a:solidFill>
                  <a:srgbClr val="D8D8D8"/>
                </a:solidFill>
                <a:latin typeface="Lustria"/>
                <a:ea typeface="Lustria"/>
                <a:cs typeface="Lustria"/>
                <a:sym typeface="Lustria"/>
              </a:rPr>
              <a:t>Main Components</a:t>
            </a:r>
            <a:endParaRPr/>
          </a:p>
        </p:txBody>
      </p:sp>
      <p:pic>
        <p:nvPicPr>
          <p:cNvPr descr="Image preview" id="299" name="Google Shape;299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022724" y="3004316"/>
            <a:ext cx="6001809" cy="352903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7"/>
          <p:cNvSpPr txBox="1"/>
          <p:nvPr/>
        </p:nvSpPr>
        <p:spPr>
          <a:xfrm>
            <a:off x="11890314" y="648866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4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4787" y="3080287"/>
            <a:ext cx="1914518" cy="5654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white and black logo&#10;&#10;Description automatically generated" id="306" name="Google Shape;30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09302" y="1889281"/>
            <a:ext cx="777357" cy="999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4787" y="3677395"/>
            <a:ext cx="999027" cy="999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19441" y="3677395"/>
            <a:ext cx="708102" cy="999027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8"/>
          <p:cNvSpPr/>
          <p:nvPr/>
        </p:nvSpPr>
        <p:spPr>
          <a:xfrm>
            <a:off x="446869" y="1732062"/>
            <a:ext cx="2184935" cy="3036772"/>
          </a:xfrm>
          <a:prstGeom prst="roundRect">
            <a:avLst>
              <a:gd fmla="val 16667" name="adj"/>
            </a:avLst>
          </a:prstGeom>
          <a:noFill/>
          <a:ln cap="rnd" cmpd="sng" w="15875">
            <a:solidFill>
              <a:srgbClr val="BFBFB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10" name="Google Shape;310;p8"/>
          <p:cNvSpPr txBox="1"/>
          <p:nvPr/>
        </p:nvSpPr>
        <p:spPr>
          <a:xfrm>
            <a:off x="4665134" y="2099500"/>
            <a:ext cx="1774995" cy="370718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Lustria"/>
              <a:buNone/>
            </a:pPr>
            <a:r>
              <a:rPr b="1" lang="en-US" sz="1600">
                <a:solidFill>
                  <a:srgbClr val="D8D8D8"/>
                </a:solidFill>
                <a:latin typeface="Lustria"/>
                <a:ea typeface="Lustria"/>
                <a:cs typeface="Lustria"/>
                <a:sym typeface="Lustria"/>
              </a:rPr>
              <a:t>Edge Devices</a:t>
            </a:r>
            <a:endParaRPr/>
          </a:p>
        </p:txBody>
      </p:sp>
      <p:sp>
        <p:nvSpPr>
          <p:cNvPr id="311" name="Google Shape;311;p8"/>
          <p:cNvSpPr txBox="1"/>
          <p:nvPr/>
        </p:nvSpPr>
        <p:spPr>
          <a:xfrm>
            <a:off x="4665133" y="2081461"/>
            <a:ext cx="1774995" cy="370718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Lustria"/>
              <a:buNone/>
            </a:pPr>
            <a:r>
              <a:rPr b="1" lang="en-US" sz="1600">
                <a:solidFill>
                  <a:srgbClr val="D8D8D8"/>
                </a:solidFill>
                <a:latin typeface="Lustria"/>
                <a:ea typeface="Lustria"/>
                <a:cs typeface="Lustria"/>
                <a:sym typeface="Lustria"/>
              </a:rPr>
              <a:t>Core Devices</a:t>
            </a:r>
            <a:endParaRPr/>
          </a:p>
        </p:txBody>
      </p:sp>
      <p:sp>
        <p:nvSpPr>
          <p:cNvPr id="312" name="Google Shape;312;p8"/>
          <p:cNvSpPr txBox="1"/>
          <p:nvPr/>
        </p:nvSpPr>
        <p:spPr>
          <a:xfrm>
            <a:off x="4665132" y="2029047"/>
            <a:ext cx="1774995" cy="370718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Lustria"/>
              <a:buNone/>
            </a:pPr>
            <a:r>
              <a:rPr b="1" lang="en-US" sz="1600">
                <a:solidFill>
                  <a:srgbClr val="D8D8D8"/>
                </a:solidFill>
                <a:latin typeface="Lustria"/>
                <a:ea typeface="Lustria"/>
                <a:cs typeface="Lustria"/>
                <a:sym typeface="Lustria"/>
              </a:rPr>
              <a:t>Server Devices</a:t>
            </a:r>
            <a:endParaRPr/>
          </a:p>
        </p:txBody>
      </p:sp>
      <p:sp>
        <p:nvSpPr>
          <p:cNvPr id="313" name="Google Shape;313;p8"/>
          <p:cNvSpPr txBox="1"/>
          <p:nvPr/>
        </p:nvSpPr>
        <p:spPr>
          <a:xfrm>
            <a:off x="7500236" y="2007117"/>
            <a:ext cx="2291152" cy="370718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Lustria"/>
              <a:buNone/>
            </a:pPr>
            <a:r>
              <a:rPr b="1" lang="en-US" sz="1600">
                <a:solidFill>
                  <a:srgbClr val="D8D8D8"/>
                </a:solidFill>
                <a:latin typeface="Lustria"/>
                <a:ea typeface="Lustria"/>
                <a:cs typeface="Lustria"/>
                <a:sym typeface="Lustria"/>
              </a:rPr>
              <a:t>Show Commands</a:t>
            </a:r>
            <a:endParaRPr/>
          </a:p>
        </p:txBody>
      </p:sp>
      <p:sp>
        <p:nvSpPr>
          <p:cNvPr id="314" name="Google Shape;314;p8"/>
          <p:cNvSpPr txBox="1"/>
          <p:nvPr/>
        </p:nvSpPr>
        <p:spPr>
          <a:xfrm>
            <a:off x="7534100" y="2072743"/>
            <a:ext cx="2291152" cy="370718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Lustria"/>
              <a:buNone/>
            </a:pPr>
            <a:r>
              <a:rPr b="1" lang="en-US" sz="1600">
                <a:solidFill>
                  <a:srgbClr val="D8D8D8"/>
                </a:solidFill>
                <a:latin typeface="Lustria"/>
                <a:ea typeface="Lustria"/>
                <a:cs typeface="Lustria"/>
                <a:sym typeface="Lustria"/>
              </a:rPr>
              <a:t>Config Download</a:t>
            </a:r>
            <a:endParaRPr/>
          </a:p>
        </p:txBody>
      </p:sp>
      <p:sp>
        <p:nvSpPr>
          <p:cNvPr id="315" name="Google Shape;315;p8"/>
          <p:cNvSpPr txBox="1"/>
          <p:nvPr/>
        </p:nvSpPr>
        <p:spPr>
          <a:xfrm>
            <a:off x="7525326" y="2062229"/>
            <a:ext cx="2291152" cy="370718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Lustria"/>
              <a:buNone/>
            </a:pPr>
            <a:r>
              <a:rPr b="1" lang="en-US" sz="1600">
                <a:solidFill>
                  <a:srgbClr val="D8D8D8"/>
                </a:solidFill>
                <a:latin typeface="Lustria"/>
                <a:ea typeface="Lustria"/>
                <a:cs typeface="Lustria"/>
                <a:sym typeface="Lustria"/>
              </a:rPr>
              <a:t>Difference Comparator</a:t>
            </a:r>
            <a:endParaRPr/>
          </a:p>
        </p:txBody>
      </p:sp>
      <p:sp>
        <p:nvSpPr>
          <p:cNvPr id="316" name="Google Shape;316;p8"/>
          <p:cNvSpPr txBox="1"/>
          <p:nvPr/>
        </p:nvSpPr>
        <p:spPr>
          <a:xfrm>
            <a:off x="7525326" y="2120745"/>
            <a:ext cx="2291152" cy="370718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Lustria"/>
              <a:buNone/>
            </a:pPr>
            <a:r>
              <a:rPr b="1" lang="en-US" sz="1600">
                <a:solidFill>
                  <a:srgbClr val="D8D8D8"/>
                </a:solidFill>
                <a:latin typeface="Lustria"/>
                <a:ea typeface="Lustria"/>
                <a:cs typeface="Lustria"/>
                <a:sym typeface="Lustria"/>
              </a:rPr>
              <a:t>IP Validation</a:t>
            </a:r>
            <a:endParaRPr/>
          </a:p>
        </p:txBody>
      </p:sp>
      <p:sp>
        <p:nvSpPr>
          <p:cNvPr id="317" name="Google Shape;317;p8"/>
          <p:cNvSpPr txBox="1"/>
          <p:nvPr/>
        </p:nvSpPr>
        <p:spPr>
          <a:xfrm>
            <a:off x="7525326" y="1933732"/>
            <a:ext cx="2291152" cy="370718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Lustria"/>
              <a:buNone/>
            </a:pPr>
            <a:r>
              <a:rPr b="1" lang="en-US" sz="1600">
                <a:solidFill>
                  <a:srgbClr val="D8D8D8"/>
                </a:solidFill>
                <a:latin typeface="Lustria"/>
                <a:ea typeface="Lustria"/>
                <a:cs typeface="Lustria"/>
                <a:sym typeface="Lustria"/>
              </a:rPr>
              <a:t>Ping Text</a:t>
            </a:r>
            <a:endParaRPr/>
          </a:p>
        </p:txBody>
      </p:sp>
      <p:sp>
        <p:nvSpPr>
          <p:cNvPr id="318" name="Google Shape;318;p8"/>
          <p:cNvSpPr txBox="1"/>
          <p:nvPr/>
        </p:nvSpPr>
        <p:spPr>
          <a:xfrm>
            <a:off x="4285339" y="1889281"/>
            <a:ext cx="2377927" cy="616088"/>
          </a:xfrm>
          <a:prstGeom prst="rect">
            <a:avLst/>
          </a:prstGeom>
          <a:solidFill>
            <a:srgbClr val="26262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>
              <a:srgbClr val="0070C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Lustria"/>
              <a:buNone/>
            </a:pPr>
            <a:r>
              <a:rPr b="1" lang="en-US" sz="1600">
                <a:solidFill>
                  <a:srgbClr val="D8D8D8"/>
                </a:solidFill>
                <a:latin typeface="Lustria"/>
                <a:ea typeface="Lustria"/>
                <a:cs typeface="Lustria"/>
                <a:sym typeface="Lustria"/>
              </a:rPr>
              <a:t>Main Components</a:t>
            </a:r>
            <a:endParaRPr/>
          </a:p>
        </p:txBody>
      </p:sp>
      <p:sp>
        <p:nvSpPr>
          <p:cNvPr id="319" name="Google Shape;319;p8"/>
          <p:cNvSpPr txBox="1"/>
          <p:nvPr/>
        </p:nvSpPr>
        <p:spPr>
          <a:xfrm>
            <a:off x="7442124" y="1866037"/>
            <a:ext cx="2377927" cy="616088"/>
          </a:xfrm>
          <a:prstGeom prst="rect">
            <a:avLst/>
          </a:prstGeom>
          <a:solidFill>
            <a:srgbClr val="26262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>
              <a:srgbClr val="0070C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Lustria"/>
              <a:buNone/>
            </a:pPr>
            <a:r>
              <a:rPr b="1" lang="en-US" sz="1600">
                <a:solidFill>
                  <a:srgbClr val="D8D8D8"/>
                </a:solidFill>
                <a:latin typeface="Lustria"/>
                <a:ea typeface="Lustria"/>
                <a:cs typeface="Lustria"/>
                <a:sym typeface="Lustria"/>
              </a:rPr>
              <a:t>Additional Features</a:t>
            </a:r>
            <a:endParaRPr/>
          </a:p>
        </p:txBody>
      </p:sp>
      <p:sp>
        <p:nvSpPr>
          <p:cNvPr id="320" name="Google Shape;320;p8"/>
          <p:cNvSpPr txBox="1"/>
          <p:nvPr/>
        </p:nvSpPr>
        <p:spPr>
          <a:xfrm>
            <a:off x="4240163" y="2005513"/>
            <a:ext cx="1774995" cy="37071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Lustria"/>
              <a:buNone/>
            </a:pPr>
            <a:r>
              <a:rPr b="1" lang="en-US" sz="1600">
                <a:solidFill>
                  <a:srgbClr val="D8D8D8"/>
                </a:solidFill>
                <a:latin typeface="Lustria"/>
                <a:ea typeface="Lustria"/>
                <a:cs typeface="Lustria"/>
                <a:sym typeface="Lustria"/>
              </a:rPr>
              <a:t>I N P U T</a:t>
            </a:r>
            <a:endParaRPr/>
          </a:p>
        </p:txBody>
      </p:sp>
      <p:pic>
        <p:nvPicPr>
          <p:cNvPr descr="A green and white file folder with a white paper&#10;&#10;Description automatically generated" id="321" name="Google Shape;321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862473" y="1897957"/>
            <a:ext cx="545928" cy="545928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8"/>
          <p:cNvSpPr txBox="1"/>
          <p:nvPr/>
        </p:nvSpPr>
        <p:spPr>
          <a:xfrm>
            <a:off x="7447325" y="1856699"/>
            <a:ext cx="2377927" cy="616088"/>
          </a:xfrm>
          <a:prstGeom prst="rect">
            <a:avLst/>
          </a:prstGeom>
          <a:solidFill>
            <a:srgbClr val="26262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>
              <a:srgbClr val="0070C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Lustria"/>
              <a:buNone/>
            </a:pPr>
            <a:r>
              <a:rPr b="1" lang="en-US" sz="1600">
                <a:solidFill>
                  <a:srgbClr val="D8D8D8"/>
                </a:solidFill>
                <a:latin typeface="Lustria"/>
                <a:ea typeface="Lustria"/>
                <a:cs typeface="Lustria"/>
                <a:sym typeface="Lustria"/>
              </a:rPr>
              <a:t>Additional Features</a:t>
            </a:r>
            <a:endParaRPr/>
          </a:p>
        </p:txBody>
      </p:sp>
      <p:sp>
        <p:nvSpPr>
          <p:cNvPr id="323" name="Google Shape;323;p8"/>
          <p:cNvSpPr txBox="1"/>
          <p:nvPr/>
        </p:nvSpPr>
        <p:spPr>
          <a:xfrm>
            <a:off x="4297884" y="1897957"/>
            <a:ext cx="2377927" cy="616088"/>
          </a:xfrm>
          <a:prstGeom prst="rect">
            <a:avLst/>
          </a:prstGeom>
          <a:solidFill>
            <a:srgbClr val="26262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>
              <a:srgbClr val="0070C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Lustria"/>
              <a:buNone/>
            </a:pPr>
            <a:r>
              <a:rPr b="1" lang="en-US" sz="1600">
                <a:solidFill>
                  <a:srgbClr val="D8D8D8"/>
                </a:solidFill>
                <a:latin typeface="Lustria"/>
                <a:ea typeface="Lustria"/>
                <a:cs typeface="Lustria"/>
                <a:sym typeface="Lustria"/>
              </a:rPr>
              <a:t>Main Components</a:t>
            </a:r>
            <a:endParaRPr/>
          </a:p>
        </p:txBody>
      </p:sp>
      <p:pic>
        <p:nvPicPr>
          <p:cNvPr id="324" name="Google Shape;324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450494" y="6115407"/>
            <a:ext cx="2121172" cy="20778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preview" id="325" name="Google Shape;325;p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855123" y="3677395"/>
            <a:ext cx="9015370" cy="2224393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8"/>
          <p:cNvSpPr txBox="1"/>
          <p:nvPr/>
        </p:nvSpPr>
        <p:spPr>
          <a:xfrm>
            <a:off x="11890314" y="648866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5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454021" y="3080287"/>
            <a:ext cx="1914518" cy="5654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white and black logo&#10;&#10;Description automatically generated" id="332" name="Google Shape;33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889506" y="1889281"/>
            <a:ext cx="777357" cy="999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2454021" y="3677395"/>
            <a:ext cx="999027" cy="999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1379367" y="3677395"/>
            <a:ext cx="708102" cy="999027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9"/>
          <p:cNvSpPr/>
          <p:nvPr/>
        </p:nvSpPr>
        <p:spPr>
          <a:xfrm>
            <a:off x="-2651939" y="1732062"/>
            <a:ext cx="2184935" cy="3036772"/>
          </a:xfrm>
          <a:prstGeom prst="roundRect">
            <a:avLst>
              <a:gd fmla="val 16667" name="adj"/>
            </a:avLst>
          </a:prstGeom>
          <a:noFill/>
          <a:ln cap="rnd" cmpd="sng" w="15875">
            <a:solidFill>
              <a:srgbClr val="BFBFB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36" name="Google Shape;336;p9"/>
          <p:cNvSpPr txBox="1"/>
          <p:nvPr/>
        </p:nvSpPr>
        <p:spPr>
          <a:xfrm>
            <a:off x="-42033" y="-652174"/>
            <a:ext cx="1774995" cy="370718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Lustria"/>
              <a:buNone/>
            </a:pPr>
            <a:r>
              <a:rPr b="1" lang="en-US" sz="1600">
                <a:solidFill>
                  <a:srgbClr val="D8D8D8"/>
                </a:solidFill>
                <a:latin typeface="Lustria"/>
                <a:ea typeface="Lustria"/>
                <a:cs typeface="Lustria"/>
                <a:sym typeface="Lustria"/>
              </a:rPr>
              <a:t>Edge Devices</a:t>
            </a:r>
            <a:endParaRPr/>
          </a:p>
        </p:txBody>
      </p:sp>
      <p:sp>
        <p:nvSpPr>
          <p:cNvPr id="337" name="Google Shape;337;p9"/>
          <p:cNvSpPr txBox="1"/>
          <p:nvPr/>
        </p:nvSpPr>
        <p:spPr>
          <a:xfrm>
            <a:off x="-42034" y="-670213"/>
            <a:ext cx="1774995" cy="370718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Lustria"/>
              <a:buNone/>
            </a:pPr>
            <a:r>
              <a:rPr b="1" lang="en-US" sz="1600">
                <a:solidFill>
                  <a:srgbClr val="D8D8D8"/>
                </a:solidFill>
                <a:latin typeface="Lustria"/>
                <a:ea typeface="Lustria"/>
                <a:cs typeface="Lustria"/>
                <a:sym typeface="Lustria"/>
              </a:rPr>
              <a:t>Core Devices</a:t>
            </a:r>
            <a:endParaRPr/>
          </a:p>
        </p:txBody>
      </p:sp>
      <p:sp>
        <p:nvSpPr>
          <p:cNvPr id="338" name="Google Shape;338;p9"/>
          <p:cNvSpPr txBox="1"/>
          <p:nvPr/>
        </p:nvSpPr>
        <p:spPr>
          <a:xfrm>
            <a:off x="-42035" y="-722627"/>
            <a:ext cx="1774995" cy="370718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Lustria"/>
              <a:buNone/>
            </a:pPr>
            <a:r>
              <a:rPr b="1" lang="en-US" sz="1600">
                <a:solidFill>
                  <a:srgbClr val="D8D8D8"/>
                </a:solidFill>
                <a:latin typeface="Lustria"/>
                <a:ea typeface="Lustria"/>
                <a:cs typeface="Lustria"/>
                <a:sym typeface="Lustria"/>
              </a:rPr>
              <a:t>Server Devices</a:t>
            </a:r>
            <a:endParaRPr/>
          </a:p>
        </p:txBody>
      </p:sp>
      <p:sp>
        <p:nvSpPr>
          <p:cNvPr id="339" name="Google Shape;339;p9"/>
          <p:cNvSpPr txBox="1"/>
          <p:nvPr/>
        </p:nvSpPr>
        <p:spPr>
          <a:xfrm>
            <a:off x="2793069" y="-744557"/>
            <a:ext cx="2291152" cy="370718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Lustria"/>
              <a:buNone/>
            </a:pPr>
            <a:r>
              <a:rPr b="1" lang="en-US" sz="1600">
                <a:solidFill>
                  <a:srgbClr val="D8D8D8"/>
                </a:solidFill>
                <a:latin typeface="Lustria"/>
                <a:ea typeface="Lustria"/>
                <a:cs typeface="Lustria"/>
                <a:sym typeface="Lustria"/>
              </a:rPr>
              <a:t>Show Commands</a:t>
            </a:r>
            <a:endParaRPr/>
          </a:p>
        </p:txBody>
      </p:sp>
      <p:sp>
        <p:nvSpPr>
          <p:cNvPr id="340" name="Google Shape;340;p9"/>
          <p:cNvSpPr txBox="1"/>
          <p:nvPr/>
        </p:nvSpPr>
        <p:spPr>
          <a:xfrm>
            <a:off x="2826933" y="-678931"/>
            <a:ext cx="2291152" cy="370718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Lustria"/>
              <a:buNone/>
            </a:pPr>
            <a:r>
              <a:rPr b="1" lang="en-US" sz="1600">
                <a:solidFill>
                  <a:srgbClr val="D8D8D8"/>
                </a:solidFill>
                <a:latin typeface="Lustria"/>
                <a:ea typeface="Lustria"/>
                <a:cs typeface="Lustria"/>
                <a:sym typeface="Lustria"/>
              </a:rPr>
              <a:t>Config Download</a:t>
            </a:r>
            <a:endParaRPr/>
          </a:p>
        </p:txBody>
      </p:sp>
      <p:sp>
        <p:nvSpPr>
          <p:cNvPr id="341" name="Google Shape;341;p9"/>
          <p:cNvSpPr txBox="1"/>
          <p:nvPr/>
        </p:nvSpPr>
        <p:spPr>
          <a:xfrm>
            <a:off x="2818159" y="-689445"/>
            <a:ext cx="2291152" cy="370718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Lustria"/>
              <a:buNone/>
            </a:pPr>
            <a:r>
              <a:rPr b="1" lang="en-US" sz="1600">
                <a:solidFill>
                  <a:srgbClr val="D8D8D8"/>
                </a:solidFill>
                <a:latin typeface="Lustria"/>
                <a:ea typeface="Lustria"/>
                <a:cs typeface="Lustria"/>
                <a:sym typeface="Lustria"/>
              </a:rPr>
              <a:t>Difference Comparator</a:t>
            </a:r>
            <a:endParaRPr/>
          </a:p>
        </p:txBody>
      </p:sp>
      <p:sp>
        <p:nvSpPr>
          <p:cNvPr id="342" name="Google Shape;342;p9"/>
          <p:cNvSpPr txBox="1"/>
          <p:nvPr/>
        </p:nvSpPr>
        <p:spPr>
          <a:xfrm>
            <a:off x="2818159" y="-630929"/>
            <a:ext cx="2291152" cy="370718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Lustria"/>
              <a:buNone/>
            </a:pPr>
            <a:r>
              <a:rPr b="1" lang="en-US" sz="1600">
                <a:solidFill>
                  <a:srgbClr val="D8D8D8"/>
                </a:solidFill>
                <a:latin typeface="Lustria"/>
                <a:ea typeface="Lustria"/>
                <a:cs typeface="Lustria"/>
                <a:sym typeface="Lustria"/>
              </a:rPr>
              <a:t>IP Validation</a:t>
            </a:r>
            <a:endParaRPr/>
          </a:p>
        </p:txBody>
      </p:sp>
      <p:sp>
        <p:nvSpPr>
          <p:cNvPr id="343" name="Google Shape;343;p9"/>
          <p:cNvSpPr txBox="1"/>
          <p:nvPr/>
        </p:nvSpPr>
        <p:spPr>
          <a:xfrm>
            <a:off x="2818159" y="-817942"/>
            <a:ext cx="2291152" cy="370718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Lustria"/>
              <a:buNone/>
            </a:pPr>
            <a:r>
              <a:rPr b="1" lang="en-US" sz="1600">
                <a:solidFill>
                  <a:srgbClr val="D8D8D8"/>
                </a:solidFill>
                <a:latin typeface="Lustria"/>
                <a:ea typeface="Lustria"/>
                <a:cs typeface="Lustria"/>
                <a:sym typeface="Lustria"/>
              </a:rPr>
              <a:t>Ping Text</a:t>
            </a:r>
            <a:endParaRPr/>
          </a:p>
        </p:txBody>
      </p:sp>
      <p:sp>
        <p:nvSpPr>
          <p:cNvPr id="344" name="Google Shape;344;p9"/>
          <p:cNvSpPr txBox="1"/>
          <p:nvPr/>
        </p:nvSpPr>
        <p:spPr>
          <a:xfrm>
            <a:off x="-421828" y="-862393"/>
            <a:ext cx="2377927" cy="616088"/>
          </a:xfrm>
          <a:prstGeom prst="rect">
            <a:avLst/>
          </a:prstGeom>
          <a:solidFill>
            <a:srgbClr val="26262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>
              <a:srgbClr val="0070C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Lustria"/>
              <a:buNone/>
            </a:pPr>
            <a:r>
              <a:rPr b="1" lang="en-US" sz="1600">
                <a:solidFill>
                  <a:srgbClr val="D8D8D8"/>
                </a:solidFill>
                <a:latin typeface="Lustria"/>
                <a:ea typeface="Lustria"/>
                <a:cs typeface="Lustria"/>
                <a:sym typeface="Lustria"/>
              </a:rPr>
              <a:t>Main Components</a:t>
            </a:r>
            <a:endParaRPr/>
          </a:p>
        </p:txBody>
      </p:sp>
      <p:sp>
        <p:nvSpPr>
          <p:cNvPr id="345" name="Google Shape;345;p9"/>
          <p:cNvSpPr txBox="1"/>
          <p:nvPr/>
        </p:nvSpPr>
        <p:spPr>
          <a:xfrm>
            <a:off x="2734957" y="-885637"/>
            <a:ext cx="2377927" cy="616088"/>
          </a:xfrm>
          <a:prstGeom prst="rect">
            <a:avLst/>
          </a:prstGeom>
          <a:solidFill>
            <a:srgbClr val="26262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>
              <a:srgbClr val="0070C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Lustria"/>
              <a:buNone/>
            </a:pPr>
            <a:r>
              <a:rPr b="1" lang="en-US" sz="1600">
                <a:solidFill>
                  <a:srgbClr val="D8D8D8"/>
                </a:solidFill>
                <a:latin typeface="Lustria"/>
                <a:ea typeface="Lustria"/>
                <a:cs typeface="Lustria"/>
                <a:sym typeface="Lustria"/>
              </a:rPr>
              <a:t>Additional Features</a:t>
            </a:r>
            <a:endParaRPr/>
          </a:p>
        </p:txBody>
      </p:sp>
      <p:sp>
        <p:nvSpPr>
          <p:cNvPr id="346" name="Google Shape;346;p9"/>
          <p:cNvSpPr txBox="1"/>
          <p:nvPr/>
        </p:nvSpPr>
        <p:spPr>
          <a:xfrm>
            <a:off x="-467004" y="-746161"/>
            <a:ext cx="1774995" cy="37071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Lustria"/>
              <a:buNone/>
            </a:pPr>
            <a:r>
              <a:rPr b="1" lang="en-US" sz="1600">
                <a:solidFill>
                  <a:srgbClr val="D8D8D8"/>
                </a:solidFill>
                <a:latin typeface="Lustria"/>
                <a:ea typeface="Lustria"/>
                <a:cs typeface="Lustria"/>
                <a:sym typeface="Lustria"/>
              </a:rPr>
              <a:t>I N P U T</a:t>
            </a:r>
            <a:endParaRPr/>
          </a:p>
        </p:txBody>
      </p:sp>
      <p:pic>
        <p:nvPicPr>
          <p:cNvPr descr="A green and white file folder with a white paper&#10;&#10;Description automatically generated" id="347" name="Google Shape;347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829766" y="2960754"/>
            <a:ext cx="936491" cy="936491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9"/>
          <p:cNvSpPr txBox="1"/>
          <p:nvPr/>
        </p:nvSpPr>
        <p:spPr>
          <a:xfrm>
            <a:off x="2740158" y="-894975"/>
            <a:ext cx="2377927" cy="616088"/>
          </a:xfrm>
          <a:prstGeom prst="rect">
            <a:avLst/>
          </a:prstGeom>
          <a:solidFill>
            <a:srgbClr val="26262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>
              <a:srgbClr val="0070C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Lustria"/>
              <a:buNone/>
            </a:pPr>
            <a:r>
              <a:rPr b="1" lang="en-US" sz="1600">
                <a:solidFill>
                  <a:srgbClr val="D8D8D8"/>
                </a:solidFill>
                <a:latin typeface="Lustria"/>
                <a:ea typeface="Lustria"/>
                <a:cs typeface="Lustria"/>
                <a:sym typeface="Lustria"/>
              </a:rPr>
              <a:t>Additional Features</a:t>
            </a:r>
            <a:endParaRPr/>
          </a:p>
        </p:txBody>
      </p:sp>
      <p:sp>
        <p:nvSpPr>
          <p:cNvPr id="349" name="Google Shape;349;p9"/>
          <p:cNvSpPr txBox="1"/>
          <p:nvPr/>
        </p:nvSpPr>
        <p:spPr>
          <a:xfrm>
            <a:off x="-409283" y="-853717"/>
            <a:ext cx="2377927" cy="616088"/>
          </a:xfrm>
          <a:prstGeom prst="rect">
            <a:avLst/>
          </a:prstGeom>
          <a:solidFill>
            <a:srgbClr val="26262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>
              <a:srgbClr val="0070C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Lustria"/>
              <a:buNone/>
            </a:pPr>
            <a:r>
              <a:rPr b="1" lang="en-US" sz="1600">
                <a:solidFill>
                  <a:srgbClr val="D8D8D8"/>
                </a:solidFill>
                <a:latin typeface="Lustria"/>
                <a:ea typeface="Lustria"/>
                <a:cs typeface="Lustria"/>
                <a:sym typeface="Lustria"/>
              </a:rPr>
              <a:t>Main Components</a:t>
            </a:r>
            <a:endParaRPr/>
          </a:p>
        </p:txBody>
      </p:sp>
      <p:sp>
        <p:nvSpPr>
          <p:cNvPr id="350" name="Google Shape;350;p9"/>
          <p:cNvSpPr/>
          <p:nvPr/>
        </p:nvSpPr>
        <p:spPr>
          <a:xfrm>
            <a:off x="-1534072" y="7289809"/>
            <a:ext cx="7143121" cy="2472267"/>
          </a:xfrm>
          <a:prstGeom prst="rect">
            <a:avLst/>
          </a:prstGeom>
          <a:noFill/>
          <a:ln cap="rnd" cmpd="sng" w="15875">
            <a:solidFill>
              <a:srgbClr val="B698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OUTPUT IMAGE</a:t>
            </a:r>
            <a:endParaRPr/>
          </a:p>
        </p:txBody>
      </p:sp>
      <p:pic>
        <p:nvPicPr>
          <p:cNvPr id="351" name="Google Shape;351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228427" y="2390059"/>
            <a:ext cx="2121172" cy="2077882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9"/>
          <p:cNvSpPr txBox="1"/>
          <p:nvPr/>
        </p:nvSpPr>
        <p:spPr>
          <a:xfrm>
            <a:off x="11890314" y="648866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6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2013-07-15T20:26:40Z</dcterms:created>
  <dc:creator>Santhosh Manoharan</dc:creator>
</cp:coreProperties>
</file>