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0655" autoAdjust="0"/>
  </p:normalViewPr>
  <p:slideViewPr>
    <p:cSldViewPr snapToGrid="0">
      <p:cViewPr varScale="1">
        <p:scale>
          <a:sx n="144" d="100"/>
          <a:sy n="144" d="100"/>
        </p:scale>
        <p:origin x="210" y="1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Infrastructure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Fully implemented network, RIP, OSPF, BGP, and MGMT network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SNMP exporter -&gt; </a:t>
            </a:r>
            <a:r>
              <a:rPr lang="en-US" dirty="0" err="1"/>
              <a:t>Promtheus</a:t>
            </a:r>
            <a:r>
              <a:rPr lang="en-US" dirty="0"/>
              <a:t> -&gt; Grafana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gRPC</a:t>
            </a:r>
            <a:r>
              <a:rPr lang="en-US" dirty="0"/>
              <a:t> (</a:t>
            </a:r>
            <a:r>
              <a:rPr lang="en-US" dirty="0" err="1"/>
              <a:t>gnmic</a:t>
            </a:r>
            <a:r>
              <a:rPr lang="en-US" dirty="0"/>
              <a:t>) -&gt; </a:t>
            </a:r>
            <a:r>
              <a:rPr lang="en-US" dirty="0" err="1"/>
              <a:t>Influxdb</a:t>
            </a:r>
            <a:r>
              <a:rPr lang="en-US" dirty="0"/>
              <a:t> -&gt; Grafana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en-US" dirty="0"/>
              <a:t>Grafana</a:t>
            </a:r>
          </a:p>
          <a:p>
            <a:r>
              <a:rPr lang="en-US" dirty="0"/>
              <a:t>IPAM</a:t>
            </a:r>
          </a:p>
          <a:p>
            <a:r>
              <a:rPr lang="en-US" dirty="0"/>
              <a:t>Device Config: Core, add OSPF network.</a:t>
            </a:r>
          </a:p>
          <a:p>
            <a:r>
              <a:rPr lang="en-US" dirty="0"/>
              <a:t>Get Golden Configs</a:t>
            </a:r>
          </a:p>
          <a:p>
            <a:r>
              <a:rPr lang="en-US" dirty="0"/>
              <a:t>Health Check – Route Table</a:t>
            </a:r>
          </a:p>
          <a:p>
            <a:r>
              <a:rPr lang="en-US" dirty="0"/>
              <a:t>Code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CSCI5840 Progress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3689074" cy="3269589"/>
          </a:xfrm>
        </p:spPr>
        <p:txBody>
          <a:bodyPr>
            <a:normAutofit/>
          </a:bodyPr>
          <a:lstStyle/>
          <a:p>
            <a:r>
              <a:rPr lang="en-US" dirty="0"/>
              <a:t>Infrastructure and Visualization</a:t>
            </a:r>
          </a:p>
          <a:p>
            <a:r>
              <a:rPr lang="en-US" dirty="0" err="1"/>
              <a:t>IaC</a:t>
            </a:r>
            <a:endParaRPr lang="en-US" dirty="0"/>
          </a:p>
          <a:p>
            <a:r>
              <a:rPr lang="en-US" dirty="0"/>
              <a:t>Unit Testing/ Code Coverage</a:t>
            </a:r>
          </a:p>
          <a:p>
            <a:r>
              <a:rPr lang="en-US" dirty="0"/>
              <a:t>Demos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Infrastructure and visualization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F674771E-B85B-7E2B-9E28-EE772BC764C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824116" y="203884"/>
            <a:ext cx="3703093" cy="3225116"/>
          </a:xfrm>
          <a:prstGeom prst="rect">
            <a:avLst/>
          </a:prstGeom>
          <a:ln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5C5F6-4E1C-3CDB-42B6-E48047A1A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8" y="3990267"/>
            <a:ext cx="5976729" cy="2614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C4B2DB-189A-62D6-5357-124851F8F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557" y="203884"/>
            <a:ext cx="4179571" cy="19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IAC</a:t>
            </a:r>
          </a:p>
        </p:txBody>
      </p:sp>
      <p:pic>
        <p:nvPicPr>
          <p:cNvPr id="10" name="Picture Placeholder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25A8DAA-F28D-8E70-E256-0670C0AEB0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288" r="1288"/>
          <a:stretch>
            <a:fillRect/>
          </a:stretch>
        </p:blipFill>
        <p:spPr>
          <a:xfrm>
            <a:off x="0" y="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IAC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Get Golden Configs </a:t>
            </a:r>
          </a:p>
          <a:p>
            <a:pPr lvl="1"/>
            <a:r>
              <a:rPr lang="en-US" dirty="0"/>
              <a:t>YAML -&gt; Ansible -&gt; J2 Auto configuration</a:t>
            </a:r>
          </a:p>
          <a:p>
            <a:pPr lvl="1"/>
            <a:r>
              <a:rPr lang="en-US" dirty="0"/>
              <a:t>Fully implemented GUI (with dark mode)</a:t>
            </a:r>
          </a:p>
          <a:p>
            <a:pPr lvl="1"/>
            <a:r>
              <a:rPr lang="en-US" dirty="0"/>
              <a:t>GitHub Change Management</a:t>
            </a:r>
          </a:p>
          <a:p>
            <a:pPr lvl="1"/>
            <a:r>
              <a:rPr lang="en-US" dirty="0"/>
              <a:t>IPAM via </a:t>
            </a:r>
            <a:r>
              <a:rPr lang="en-US" dirty="0" err="1"/>
              <a:t>NetBox</a:t>
            </a:r>
            <a:endParaRPr lang="en-US" dirty="0"/>
          </a:p>
          <a:p>
            <a:pPr lvl="1"/>
            <a:r>
              <a:rPr lang="en-US" dirty="0"/>
              <a:t>Password Change System</a:t>
            </a:r>
          </a:p>
          <a:p>
            <a:pPr lvl="1"/>
            <a:r>
              <a:rPr lang="en-US" dirty="0"/>
              <a:t>Health Checks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5C5D8-70E0-C365-DB9B-12DF55322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323" y="136526"/>
            <a:ext cx="5156579" cy="2977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25BFF-738C-B023-CF01-51A4EF483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567" y="2037242"/>
            <a:ext cx="3520633" cy="46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Unit Testing / Code Coverage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Features of the tools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Unit Testing: GitHub Actions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Utilizes a local GitHub Runner to execute code checks like:</a:t>
            </a:r>
          </a:p>
          <a:p>
            <a:pPr lvl="1"/>
            <a:r>
              <a:rPr lang="en-US" dirty="0"/>
              <a:t>IP Connectivity</a:t>
            </a:r>
          </a:p>
          <a:p>
            <a:pPr lvl="1"/>
            <a:r>
              <a:rPr lang="en-US" dirty="0"/>
              <a:t>Password Validation</a:t>
            </a:r>
          </a:p>
          <a:p>
            <a:pPr lvl="1"/>
            <a:r>
              <a:rPr lang="en-US" dirty="0"/>
              <a:t>Expected </a:t>
            </a:r>
            <a:r>
              <a:rPr lang="en-US" dirty="0" err="1"/>
              <a:t>IaC</a:t>
            </a:r>
            <a:r>
              <a:rPr lang="en-US" dirty="0"/>
              <a:t> output</a:t>
            </a:r>
          </a:p>
          <a:p>
            <a:pPr lvl="1"/>
            <a:r>
              <a:rPr lang="en-US" dirty="0"/>
              <a:t>Ping checks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Code Coverage: </a:t>
            </a:r>
            <a:r>
              <a:rPr lang="en-US" dirty="0" err="1"/>
              <a:t>IaC</a:t>
            </a:r>
            <a:r>
              <a:rPr lang="en-US" dirty="0"/>
              <a:t> automation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Analyzes all </a:t>
            </a:r>
            <a:r>
              <a:rPr lang="en-US" dirty="0" err="1"/>
              <a:t>IaC</a:t>
            </a:r>
            <a:r>
              <a:rPr lang="en-US" dirty="0"/>
              <a:t> and dynamically calculates code coverage %s:</a:t>
            </a:r>
          </a:p>
          <a:p>
            <a:pPr lvl="1"/>
            <a:r>
              <a:rPr lang="en-US" dirty="0"/>
              <a:t>Calculates for every code and config change</a:t>
            </a:r>
          </a:p>
          <a:p>
            <a:pPr lvl="1"/>
            <a:r>
              <a:rPr lang="en-US" dirty="0"/>
              <a:t>Displays nicely on GUI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B6B8E14-E12E-A32E-7202-9114F9832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5242607" cy="3419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725" y="2224088"/>
            <a:ext cx="5884027" cy="1204912"/>
          </a:xfrm>
        </p:spPr>
        <p:txBody>
          <a:bodyPr>
            <a:normAutofit/>
          </a:bodyPr>
          <a:lstStyle/>
          <a:p>
            <a:r>
              <a:rPr lang="en-US" sz="7200" dirty="0"/>
              <a:t>DEMOS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6C16219-E399-CFCD-7F99-EED5A91A6C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9144"/>
            <a:ext cx="5481955" cy="68762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Logan Chayet	</a:t>
            </a:r>
          </a:p>
          <a:p>
            <a:r>
              <a:rPr lang="en-US" dirty="0"/>
              <a:t>303-Robo-Networks</a:t>
            </a:r>
          </a:p>
          <a:p>
            <a:r>
              <a:rPr lang="en-US" dirty="0"/>
              <a:t>logan@robocontrolnetworks.com</a:t>
            </a:r>
          </a:p>
          <a:p>
            <a:r>
              <a:rPr lang="en-US" dirty="0"/>
              <a:t>www.robocontrolnetworks.com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{525B0E0F-F006-4A94-BD72-002CE1E89238}tf67328976_win32</Template>
  <TotalTime>40</TotalTime>
  <Words>194</Words>
  <Application>Microsoft Office PowerPoint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CSCI5840 Progress presentation</vt:lpstr>
      <vt:lpstr>AGENDA</vt:lpstr>
      <vt:lpstr>Infrastructure and visualization</vt:lpstr>
      <vt:lpstr>IAC</vt:lpstr>
      <vt:lpstr>IAC</vt:lpstr>
      <vt:lpstr>Unit Testing / Code Coverage</vt:lpstr>
      <vt:lpstr>Features of the tools</vt:lpstr>
      <vt:lpstr>DEMOS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 Chayet</dc:creator>
  <cp:lastModifiedBy>Logan Chayet</cp:lastModifiedBy>
  <cp:revision>1</cp:revision>
  <dcterms:created xsi:type="dcterms:W3CDTF">2024-11-05T03:52:21Z</dcterms:created>
  <dcterms:modified xsi:type="dcterms:W3CDTF">2024-11-05T04:32:37Z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