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6" r:id="rId17"/>
    <p:sldId id="274" r:id="rId18"/>
    <p:sldId id="273" r:id="rId19"/>
    <p:sldId id="272" r:id="rId20"/>
    <p:sldId id="270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914D7-7B9A-B632-FF7A-E82D0DC4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4E301-7A79-2504-E14C-1C589381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89A20-4CBD-712D-66E9-15759C1F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1874E-EAA1-CCFE-2809-4A8CEBE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57CA-29DB-26BF-0A8C-C3E1DBF0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1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0114B-30C6-A143-432C-890791FA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6FAF5-E669-874E-C646-AB340AA64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33D39-7F43-0CFD-28DB-D8B52B9F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27B33-E153-94FF-7661-35392EDE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8727B-D36B-8BA9-AF03-F475613F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4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480C5-5E81-996B-C8A4-9E29A4EB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A47FB-97F3-EF0E-2A01-A750E57A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92C69-32CA-411C-01F9-4238C7C3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B2082-AEF3-95E5-F44F-F4C28D88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49C9C-3054-C777-E275-A1A8F41E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9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A6268-78CD-B0A3-AAE2-B5F4D81D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6989-43E5-E5E3-D681-BB464FCB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E5772-7367-8B96-F534-11F1DAFC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2B0A6-1D84-5025-85E6-E4BAC2EB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B08A8-9942-2947-7BEA-0EC95F64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2F49D-CE25-8AE1-6C05-8CCCA6BD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8E2C2-515B-F5A5-AA33-97C0A88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4800F-4C13-7C0B-DD41-523E455C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024D3-7FB1-C467-4383-5184A905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A971C-96AA-BB4F-20A2-A5536FC7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1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D6678-138B-4185-F6B3-9D01A52E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1438B-0933-32ED-D2EE-6A09B79E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AA3B6-7C60-EA6D-2981-BD30C102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88310F-A21E-7AA2-EA05-1D4BB7AA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EBAE1-B4DF-DC76-B68F-A23CBD53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F48F8-9706-C0A0-7964-46639ADB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26C29-CC78-84D2-53FF-37C9F0CC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70266-6D9D-0D83-D723-D2F54509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8802C-2B69-2887-904B-4ACDCBE0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467AC2-272D-8519-0D63-BB6CE10FF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D5BCA-8C63-298F-3101-1703A95B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4EB2D7-AF33-0855-D67D-94ECC38E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096710-223D-92B0-4A36-DC13AA9E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F6C00E-D2B5-A743-1915-D32E4AD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6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430D6-2624-3A04-3302-71A57637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6D859-7B88-D24D-5935-92B883B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E1A10-47F2-84F8-7C48-3EC3FCFA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158C3-2182-D6EF-3C6A-7691B116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EAB08D-9E1E-6CF8-6700-E61A0B84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0DFDD-5BEF-DE65-A51E-755953BF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73990-C406-2C18-48C0-A9E0FD77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6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8386-2C53-866E-533E-B33A380A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68B64-9EF6-4E10-7746-AB829CBE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52EE5-2942-785F-E1F9-30C7B599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5A4B1-F52B-962E-3462-B35F77AA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BCDF4-276A-B9F9-BAE9-C35E91D3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A7BE3-A4E9-FA82-F233-7B4F5F11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1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CB4E2-BC62-9DF8-FBDF-74CB7910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41859-F7B6-EF71-C5BA-CB3BC20BE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C6C31-2645-173D-3DB6-62E4856D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1D269-93AF-21E9-33E2-791CC70B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E3356-608E-8071-A345-3412DA94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B38B4-7CD7-F57F-8393-02B1C6D3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64D7BA-6202-703E-EBB1-AEA6D90E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C7D41-16CF-EC63-DDE2-D3C43C8C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500A6-3A9F-4AB0-1382-20BEAAEC3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1981-C144-4FE7-A333-AAE45658F04B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5A9C-7082-B108-7CEA-D918C006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EDFD9-4C31-35EC-60E7-118C4403D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93E0-518F-4B6A-9A83-1F8A88A25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DE8E43D4-17C9-CD9F-B3C7-B1D948EAF0DA}"/>
              </a:ext>
            </a:extLst>
          </p:cNvPr>
          <p:cNvGrpSpPr/>
          <p:nvPr/>
        </p:nvGrpSpPr>
        <p:grpSpPr>
          <a:xfrm>
            <a:off x="983324" y="148590"/>
            <a:ext cx="10225352" cy="6560820"/>
            <a:chOff x="983324" y="148590"/>
            <a:chExt cx="10225352" cy="65608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421F971-702B-C9E7-30FD-BE748C55E641}"/>
                </a:ext>
              </a:extLst>
            </p:cNvPr>
            <p:cNvGrpSpPr/>
            <p:nvPr/>
          </p:nvGrpSpPr>
          <p:grpSpPr>
            <a:xfrm>
              <a:off x="983324" y="148590"/>
              <a:ext cx="10225352" cy="6560820"/>
              <a:chOff x="983324" y="148590"/>
              <a:chExt cx="10225352" cy="656082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76C2228-54F3-8D78-E79A-7110C671A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3324" y="148590"/>
                <a:ext cx="10225352" cy="6560820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5EA4C4-525F-F8DA-A86E-AE9C97B4513B}"/>
                  </a:ext>
                </a:extLst>
              </p:cNvPr>
              <p:cNvSpPr/>
              <p:nvPr/>
            </p:nvSpPr>
            <p:spPr>
              <a:xfrm>
                <a:off x="5375564" y="221673"/>
                <a:ext cx="1320800" cy="5449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E5B50D-B5AE-38C2-963E-B5984821CE53}"/>
                  </a:ext>
                </a:extLst>
              </p:cNvPr>
              <p:cNvSpPr/>
              <p:nvPr/>
            </p:nvSpPr>
            <p:spPr>
              <a:xfrm>
                <a:off x="6696364" y="3264650"/>
                <a:ext cx="711200" cy="47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73409A-E880-2353-8B7A-D769649C82FF}"/>
                  </a:ext>
                </a:extLst>
              </p:cNvPr>
              <p:cNvSpPr/>
              <p:nvPr/>
            </p:nvSpPr>
            <p:spPr>
              <a:xfrm>
                <a:off x="10220037" y="4673196"/>
                <a:ext cx="711200" cy="47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97002E-4900-F2D2-BBD1-6112BF7EEBDF}"/>
                  </a:ext>
                </a:extLst>
              </p:cNvPr>
              <p:cNvSpPr/>
              <p:nvPr/>
            </p:nvSpPr>
            <p:spPr>
              <a:xfrm>
                <a:off x="4364182" y="5920104"/>
                <a:ext cx="711200" cy="47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DF0447-11A9-1AB2-1BF1-CBDF15B058FC}"/>
                  </a:ext>
                </a:extLst>
              </p:cNvPr>
              <p:cNvSpPr/>
              <p:nvPr/>
            </p:nvSpPr>
            <p:spPr>
              <a:xfrm>
                <a:off x="983324" y="4490576"/>
                <a:ext cx="711200" cy="65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7B274C7-F9BB-F7DB-CABC-5CC0B7E2647B}"/>
                  </a:ext>
                </a:extLst>
              </p:cNvPr>
              <p:cNvSpPr/>
              <p:nvPr/>
            </p:nvSpPr>
            <p:spPr>
              <a:xfrm>
                <a:off x="8437418" y="2761673"/>
                <a:ext cx="900546" cy="401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3A2D758-F414-52E5-884C-CAC923935BB6}"/>
                  </a:ext>
                </a:extLst>
              </p:cNvPr>
              <p:cNvSpPr/>
              <p:nvPr/>
            </p:nvSpPr>
            <p:spPr>
              <a:xfrm>
                <a:off x="8506690" y="3163454"/>
                <a:ext cx="831273" cy="531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264B61-D213-EA48-F449-8BE51049FDC4}"/>
                  </a:ext>
                </a:extLst>
              </p:cNvPr>
              <p:cNvSpPr/>
              <p:nvPr/>
            </p:nvSpPr>
            <p:spPr>
              <a:xfrm>
                <a:off x="8472054" y="3075708"/>
                <a:ext cx="831273" cy="61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A932DD-1080-A223-EBA5-85278DBA6C7A}"/>
                </a:ext>
              </a:extLst>
            </p:cNvPr>
            <p:cNvSpPr/>
            <p:nvPr/>
          </p:nvSpPr>
          <p:spPr>
            <a:xfrm>
              <a:off x="4793673" y="5357091"/>
              <a:ext cx="397163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AD85BF5-0CA3-250B-A7B3-92948D6CB763}"/>
                </a:ext>
              </a:extLst>
            </p:cNvPr>
            <p:cNvSpPr/>
            <p:nvPr/>
          </p:nvSpPr>
          <p:spPr>
            <a:xfrm>
              <a:off x="9104745" y="4459707"/>
              <a:ext cx="397163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36D3D5-8ED3-465A-B657-EE6B08362EAE}"/>
                </a:ext>
              </a:extLst>
            </p:cNvPr>
            <p:cNvSpPr/>
            <p:nvPr/>
          </p:nvSpPr>
          <p:spPr>
            <a:xfrm>
              <a:off x="9067799" y="4490576"/>
              <a:ext cx="540327" cy="213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C88ED2-4354-951B-C139-DCB37668F8E5}"/>
                </a:ext>
              </a:extLst>
            </p:cNvPr>
            <p:cNvSpPr/>
            <p:nvPr/>
          </p:nvSpPr>
          <p:spPr>
            <a:xfrm>
              <a:off x="7719466" y="2962564"/>
              <a:ext cx="397163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01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A1A36A-D57A-780A-7690-AEF2A08FF4AF}"/>
              </a:ext>
            </a:extLst>
          </p:cNvPr>
          <p:cNvSpPr/>
          <p:nvPr/>
        </p:nvSpPr>
        <p:spPr>
          <a:xfrm>
            <a:off x="1282684" y="1219348"/>
            <a:ext cx="447965" cy="4186430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478E71-EBD5-D9CF-EA1B-7D9CEF4283EB}"/>
              </a:ext>
            </a:extLst>
          </p:cNvPr>
          <p:cNvSpPr/>
          <p:nvPr/>
        </p:nvSpPr>
        <p:spPr>
          <a:xfrm>
            <a:off x="8358901" y="1228441"/>
            <a:ext cx="447965" cy="4186430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0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F2BCF16-E451-0FC6-4335-CCA16800537A}"/>
                  </a:ext>
                </a:extLst>
              </p:cNvPr>
              <p:cNvSpPr/>
              <p:nvPr/>
            </p:nvSpPr>
            <p:spPr>
              <a:xfrm>
                <a:off x="1259582" y="324304"/>
                <a:ext cx="7547281" cy="387927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输入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F2BCF16-E451-0FC6-4335-CCA168005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82" y="324304"/>
                <a:ext cx="7547281" cy="387927"/>
              </a:xfrm>
              <a:prstGeom prst="roundRect">
                <a:avLst/>
              </a:prstGeom>
              <a:blipFill>
                <a:blip r:embed="rId2"/>
                <a:stretch>
                  <a:fillRect b="-2899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107E0AF5-BD55-7638-013E-358A89EEF5B7}"/>
              </a:ext>
            </a:extLst>
          </p:cNvPr>
          <p:cNvSpPr/>
          <p:nvPr/>
        </p:nvSpPr>
        <p:spPr>
          <a:xfrm>
            <a:off x="3306614" y="1228441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B50BEB-10DB-5C57-0AB5-B41F8C8C8A29}"/>
              </a:ext>
            </a:extLst>
          </p:cNvPr>
          <p:cNvSpPr/>
          <p:nvPr/>
        </p:nvSpPr>
        <p:spPr>
          <a:xfrm>
            <a:off x="3306613" y="2403785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BA8CA3-8497-57DC-CA46-F48C4972C673}"/>
              </a:ext>
            </a:extLst>
          </p:cNvPr>
          <p:cNvSpPr/>
          <p:nvPr/>
        </p:nvSpPr>
        <p:spPr>
          <a:xfrm>
            <a:off x="3306612" y="3579129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E24898-9E72-B6D4-1F5D-A8C51D9E3FC5}"/>
              </a:ext>
            </a:extLst>
          </p:cNvPr>
          <p:cNvSpPr/>
          <p:nvPr/>
        </p:nvSpPr>
        <p:spPr>
          <a:xfrm>
            <a:off x="3315857" y="4754473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0FC08B-683D-6CD4-42B6-59A3FFAD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20" y="1364653"/>
            <a:ext cx="3164063" cy="3302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31B12C-F281-FD19-4D70-38D1E342F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820" y="2577941"/>
            <a:ext cx="3164065" cy="3120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745E26-6FE7-3ACA-B904-DD244491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033" y="3748090"/>
            <a:ext cx="3164064" cy="3074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7488C46-0099-F614-F379-A3BD32E5E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263" y="4924754"/>
            <a:ext cx="3193476" cy="32071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C41ADF-F0E4-B825-E332-F91D4EDE7C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024578" y="712231"/>
            <a:ext cx="8645" cy="51621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BDAD7D-DD37-D0DD-A3A3-66C278BCE8AE}"/>
              </a:ext>
            </a:extLst>
          </p:cNvPr>
          <p:cNvSpPr txBox="1"/>
          <p:nvPr/>
        </p:nvSpPr>
        <p:spPr>
          <a:xfrm>
            <a:off x="2660075" y="4055516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0EE2A4-C08D-0572-6A47-0FFF565F6836}"/>
              </a:ext>
            </a:extLst>
          </p:cNvPr>
          <p:cNvSpPr txBox="1"/>
          <p:nvPr/>
        </p:nvSpPr>
        <p:spPr>
          <a:xfrm>
            <a:off x="10964718" y="97096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91F6F1-6A7D-8736-D2DA-9CED6788D7BA}"/>
              </a:ext>
            </a:extLst>
          </p:cNvPr>
          <p:cNvCxnSpPr>
            <a:cxnSpLocks/>
          </p:cNvCxnSpPr>
          <p:nvPr/>
        </p:nvCxnSpPr>
        <p:spPr>
          <a:xfrm flipH="1">
            <a:off x="10201553" y="2733983"/>
            <a:ext cx="68348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236550-0B2D-B04C-D0AE-DD1B108DD293}"/>
              </a:ext>
            </a:extLst>
          </p:cNvPr>
          <p:cNvSpPr txBox="1"/>
          <p:nvPr/>
        </p:nvSpPr>
        <p:spPr>
          <a:xfrm>
            <a:off x="10063008" y="1228441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45B6AA6-D43E-FD5F-ADA0-3B4056661D66}"/>
              </a:ext>
            </a:extLst>
          </p:cNvPr>
          <p:cNvCxnSpPr>
            <a:stCxn id="7" idx="1"/>
          </p:cNvCxnSpPr>
          <p:nvPr/>
        </p:nvCxnSpPr>
        <p:spPr>
          <a:xfrm flipH="1">
            <a:off x="2549236" y="1558640"/>
            <a:ext cx="75737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AAD70C0-9607-E754-EC25-5BADE21368AE}"/>
              </a:ext>
            </a:extLst>
          </p:cNvPr>
          <p:cNvCxnSpPr/>
          <p:nvPr/>
        </p:nvCxnSpPr>
        <p:spPr>
          <a:xfrm flipH="1">
            <a:off x="10423226" y="3429000"/>
            <a:ext cx="75737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BCC4B6-8E99-5339-00E0-F31B1395E9FA}"/>
              </a:ext>
            </a:extLst>
          </p:cNvPr>
          <p:cNvCxnSpPr>
            <a:cxnSpLocks/>
          </p:cNvCxnSpPr>
          <p:nvPr/>
        </p:nvCxnSpPr>
        <p:spPr>
          <a:xfrm flipV="1">
            <a:off x="2549236" y="1558640"/>
            <a:ext cx="0" cy="226247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3458F8-3A48-3371-83BD-C1DB2779DA8D}"/>
              </a:ext>
            </a:extLst>
          </p:cNvPr>
          <p:cNvCxnSpPr>
            <a:cxnSpLocks/>
          </p:cNvCxnSpPr>
          <p:nvPr/>
        </p:nvCxnSpPr>
        <p:spPr>
          <a:xfrm>
            <a:off x="2544614" y="3821110"/>
            <a:ext cx="77124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2D52EAE-8E62-AC34-5353-71A4EBC54EB5}"/>
              </a:ext>
            </a:extLst>
          </p:cNvPr>
          <p:cNvSpPr txBox="1"/>
          <p:nvPr/>
        </p:nvSpPr>
        <p:spPr>
          <a:xfrm>
            <a:off x="2646201" y="117903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D8A472-6B3C-BEBD-B579-7B25639899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024577" y="1888839"/>
            <a:ext cx="1" cy="51494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C653C2C-99F7-4C8B-9275-B4CE657DF55F}"/>
              </a:ext>
            </a:extLst>
          </p:cNvPr>
          <p:cNvSpPr txBox="1"/>
          <p:nvPr/>
        </p:nvSpPr>
        <p:spPr>
          <a:xfrm>
            <a:off x="5112320" y="193824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B9F03-2203-0700-6099-AC446648C39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024576" y="3064183"/>
            <a:ext cx="1" cy="51494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7BC8D95-D3CE-A524-BAA2-F53A5C3A350A}"/>
              </a:ext>
            </a:extLst>
          </p:cNvPr>
          <p:cNvSpPr txBox="1"/>
          <p:nvPr/>
        </p:nvSpPr>
        <p:spPr>
          <a:xfrm>
            <a:off x="5112321" y="31369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96DFD8A-395B-9E1E-0397-6FC5BBF43B5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42540" y="2733983"/>
            <a:ext cx="1616360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D329138-47BC-82D3-2722-051D0CA5B92F}"/>
              </a:ext>
            </a:extLst>
          </p:cNvPr>
          <p:cNvSpPr txBox="1"/>
          <p:nvPr/>
        </p:nvSpPr>
        <p:spPr>
          <a:xfrm>
            <a:off x="6929580" y="2345086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A34D591-CC74-06A9-9B6F-03BD6ED5FD45}"/>
              </a:ext>
            </a:extLst>
          </p:cNvPr>
          <p:cNvCxnSpPr>
            <a:cxnSpLocks/>
          </p:cNvCxnSpPr>
          <p:nvPr/>
        </p:nvCxnSpPr>
        <p:spPr>
          <a:xfrm flipH="1">
            <a:off x="1730649" y="4061926"/>
            <a:ext cx="157596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273475D-020F-D62B-BE8D-527ED02D278B}"/>
              </a:ext>
            </a:extLst>
          </p:cNvPr>
          <p:cNvSpPr txBox="1"/>
          <p:nvPr/>
        </p:nvSpPr>
        <p:spPr>
          <a:xfrm>
            <a:off x="10183091" y="204123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16284E6-C93D-6859-F0F6-8FC868CAB09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024574" y="4239527"/>
            <a:ext cx="2" cy="5158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386B94E-0A07-27E2-6D65-FEB130BA7428}"/>
              </a:ext>
            </a:extLst>
          </p:cNvPr>
          <p:cNvSpPr txBox="1"/>
          <p:nvPr/>
        </p:nvSpPr>
        <p:spPr>
          <a:xfrm>
            <a:off x="5112320" y="4312334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6B8B428-169B-B66E-CA54-87CE2400D88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7560" y="5084672"/>
            <a:ext cx="160829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E8903BD-2236-6390-D320-C4C3DAF16F0D}"/>
              </a:ext>
            </a:extLst>
          </p:cNvPr>
          <p:cNvSpPr txBox="1"/>
          <p:nvPr/>
        </p:nvSpPr>
        <p:spPr>
          <a:xfrm>
            <a:off x="2654276" y="468860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1A4770F-D0AC-33CA-4EC7-4AB44B7C48C5}"/>
              </a:ext>
            </a:extLst>
          </p:cNvPr>
          <p:cNvCxnSpPr>
            <a:cxnSpLocks/>
          </p:cNvCxnSpPr>
          <p:nvPr/>
        </p:nvCxnSpPr>
        <p:spPr>
          <a:xfrm flipV="1">
            <a:off x="6751784" y="5084672"/>
            <a:ext cx="1616360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0A22185-DC59-60BF-D5DA-E057272586CD}"/>
              </a:ext>
            </a:extLst>
          </p:cNvPr>
          <p:cNvSpPr txBox="1"/>
          <p:nvPr/>
        </p:nvSpPr>
        <p:spPr>
          <a:xfrm>
            <a:off x="6929580" y="4695774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0C93B6-87A9-169F-469B-9C5F8F111359}"/>
              </a:ext>
            </a:extLst>
          </p:cNvPr>
          <p:cNvSpPr txBox="1"/>
          <p:nvPr/>
        </p:nvSpPr>
        <p:spPr>
          <a:xfrm>
            <a:off x="3347009" y="1387143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2</a:t>
            </a:r>
            <a:endParaRPr lang="zh-CN" altLang="en-US" sz="17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87A9D7-9D0E-3796-2C00-F5C9235A3FF9}"/>
              </a:ext>
            </a:extLst>
          </p:cNvPr>
          <p:cNvSpPr txBox="1"/>
          <p:nvPr/>
        </p:nvSpPr>
        <p:spPr>
          <a:xfrm>
            <a:off x="3335569" y="2568962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2</a:t>
            </a:r>
            <a:endParaRPr lang="zh-CN" altLang="en-US" sz="17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1B963D-20B7-5C99-6356-8A1C92CB5099}"/>
              </a:ext>
            </a:extLst>
          </p:cNvPr>
          <p:cNvSpPr txBox="1"/>
          <p:nvPr/>
        </p:nvSpPr>
        <p:spPr>
          <a:xfrm>
            <a:off x="3315857" y="3732985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2</a:t>
            </a:r>
            <a:endParaRPr lang="zh-CN" altLang="en-US" sz="17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26DE60-30BE-7D7E-795A-10025617D8F6}"/>
              </a:ext>
            </a:extLst>
          </p:cNvPr>
          <p:cNvSpPr txBox="1"/>
          <p:nvPr/>
        </p:nvSpPr>
        <p:spPr>
          <a:xfrm>
            <a:off x="3313569" y="4915383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2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7010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44E4B0B-89C9-4CE4-9BED-9D62476088DB}"/>
              </a:ext>
            </a:extLst>
          </p:cNvPr>
          <p:cNvSpPr/>
          <p:nvPr/>
        </p:nvSpPr>
        <p:spPr>
          <a:xfrm rot="19310568">
            <a:off x="3625789" y="3385727"/>
            <a:ext cx="1533228" cy="67258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D4A157-EF25-718D-E0B2-842E811202C5}"/>
              </a:ext>
            </a:extLst>
          </p:cNvPr>
          <p:cNvCxnSpPr>
            <a:cxnSpLocks/>
          </p:cNvCxnSpPr>
          <p:nvPr/>
        </p:nvCxnSpPr>
        <p:spPr>
          <a:xfrm flipV="1">
            <a:off x="4996874" y="1801092"/>
            <a:ext cx="0" cy="289098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42C096A-E801-35E7-81CE-216B58BBA51D}"/>
              </a:ext>
            </a:extLst>
          </p:cNvPr>
          <p:cNvSpPr txBox="1"/>
          <p:nvPr/>
        </p:nvSpPr>
        <p:spPr>
          <a:xfrm>
            <a:off x="5075384" y="1718028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y</a:t>
            </a:r>
            <a:endParaRPr lang="zh-CN" altLang="en-US" b="1" i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E09E1F-0731-8F15-0EF8-5282C034290E}"/>
              </a:ext>
            </a:extLst>
          </p:cNvPr>
          <p:cNvSpPr txBox="1"/>
          <p:nvPr/>
        </p:nvSpPr>
        <p:spPr>
          <a:xfrm>
            <a:off x="6941128" y="3237345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endParaRPr lang="zh-CN" altLang="en-US" b="1" i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FF4FB9-9858-713D-1931-F360383F9758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4472018" y="2563091"/>
            <a:ext cx="523188" cy="68529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1CFE4F-F836-BE54-BF32-7F68F82143E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4014249" y="3248387"/>
            <a:ext cx="980957" cy="7608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4A0E53-4714-5763-F745-7E28AB28979A}"/>
              </a:ext>
            </a:extLst>
          </p:cNvPr>
          <p:cNvCxnSpPr>
            <a:cxnSpLocks/>
          </p:cNvCxnSpPr>
          <p:nvPr/>
        </p:nvCxnSpPr>
        <p:spPr>
          <a:xfrm>
            <a:off x="2907145" y="3246583"/>
            <a:ext cx="430876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8627FA04-1F70-1D15-143F-F19623124123}"/>
              </a:ext>
            </a:extLst>
          </p:cNvPr>
          <p:cNvSpPr/>
          <p:nvPr/>
        </p:nvSpPr>
        <p:spPr>
          <a:xfrm>
            <a:off x="4652822" y="2904837"/>
            <a:ext cx="688104" cy="6834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774982-56F7-8ED7-F5F4-D044851F6B76}"/>
              </a:ext>
            </a:extLst>
          </p:cNvPr>
          <p:cNvSpPr txBox="1"/>
          <p:nvPr/>
        </p:nvSpPr>
        <p:spPr>
          <a:xfrm>
            <a:off x="4786656" y="30480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塔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38F137-C63B-4349-16D4-8B6E2D4F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76" y="4203619"/>
            <a:ext cx="404285" cy="29702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73BB30E-729B-D3AE-E9B0-C7370F74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49" y="2563091"/>
            <a:ext cx="337593" cy="3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DE65AB9-A99E-057F-679A-F76C591E603F}"/>
              </a:ext>
            </a:extLst>
          </p:cNvPr>
          <p:cNvCxnSpPr>
            <a:cxnSpLocks/>
          </p:cNvCxnSpPr>
          <p:nvPr/>
        </p:nvCxnSpPr>
        <p:spPr>
          <a:xfrm flipV="1">
            <a:off x="5098473" y="2512291"/>
            <a:ext cx="3823854" cy="91670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220A9B-193D-C0AB-BDF1-275DC3320720}"/>
              </a:ext>
            </a:extLst>
          </p:cNvPr>
          <p:cNvCxnSpPr>
            <a:cxnSpLocks/>
          </p:cNvCxnSpPr>
          <p:nvPr/>
        </p:nvCxnSpPr>
        <p:spPr>
          <a:xfrm flipH="1" flipV="1">
            <a:off x="5375564" y="2207491"/>
            <a:ext cx="3380509" cy="147781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CA3989B0-8164-E202-CF8F-AC53C828E142}"/>
              </a:ext>
            </a:extLst>
          </p:cNvPr>
          <p:cNvSpPr/>
          <p:nvPr/>
        </p:nvSpPr>
        <p:spPr>
          <a:xfrm>
            <a:off x="6465455" y="3047999"/>
            <a:ext cx="969817" cy="942109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376159-89D7-BD2F-2A73-EE2C5B569A34}"/>
              </a:ext>
            </a:extLst>
          </p:cNvPr>
          <p:cNvSpPr txBox="1"/>
          <p:nvPr/>
        </p:nvSpPr>
        <p:spPr>
          <a:xfrm>
            <a:off x="5569529" y="1902692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y</a:t>
            </a:r>
            <a:endParaRPr lang="zh-CN" altLang="en-US" b="1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C0BAE-E21F-47FE-650F-D17264A0247D}"/>
              </a:ext>
            </a:extLst>
          </p:cNvPr>
          <p:cNvSpPr txBox="1"/>
          <p:nvPr/>
        </p:nvSpPr>
        <p:spPr>
          <a:xfrm>
            <a:off x="8654473" y="2512291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endParaRPr lang="zh-CN" altLang="en-US" b="1" i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669C9A-16EE-C2AA-B71B-F3B68C84995A}"/>
              </a:ext>
            </a:extLst>
          </p:cNvPr>
          <p:cNvCxnSpPr>
            <a:cxnSpLocks/>
          </p:cNvCxnSpPr>
          <p:nvPr/>
        </p:nvCxnSpPr>
        <p:spPr>
          <a:xfrm flipH="1" flipV="1">
            <a:off x="7061200" y="887506"/>
            <a:ext cx="4617" cy="205889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A15AE0E-1B12-1A3E-87DA-FFE83193C17F}"/>
              </a:ext>
            </a:extLst>
          </p:cNvPr>
          <p:cNvSpPr txBox="1"/>
          <p:nvPr/>
        </p:nvSpPr>
        <p:spPr>
          <a:xfrm>
            <a:off x="7065817" y="784590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z</a:t>
            </a:r>
            <a:endParaRPr lang="zh-CN" altLang="en-US" b="1" i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D5A4B88-181C-DC36-98AA-6B9B1F6350B4}"/>
              </a:ext>
            </a:extLst>
          </p:cNvPr>
          <p:cNvCxnSpPr>
            <a:cxnSpLocks/>
          </p:cNvCxnSpPr>
          <p:nvPr/>
        </p:nvCxnSpPr>
        <p:spPr>
          <a:xfrm flipH="1">
            <a:off x="6770255" y="2946400"/>
            <a:ext cx="313084" cy="136698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419AD2-E5FD-85F2-61C8-5789D80C1723}"/>
              </a:ext>
            </a:extLst>
          </p:cNvPr>
          <p:cNvCxnSpPr>
            <a:cxnSpLocks/>
          </p:cNvCxnSpPr>
          <p:nvPr/>
        </p:nvCxnSpPr>
        <p:spPr>
          <a:xfrm flipH="1">
            <a:off x="6179127" y="2946400"/>
            <a:ext cx="90421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5E543C2C-4E7B-584B-6677-28BD52F8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63" y="4067154"/>
            <a:ext cx="404285" cy="29702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0984906-86CE-BFB9-48FB-9E882FC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74" y="2795851"/>
            <a:ext cx="337593" cy="301097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B62735-1234-8B8D-29CC-D748A90A8258}"/>
              </a:ext>
            </a:extLst>
          </p:cNvPr>
          <p:cNvCxnSpPr>
            <a:cxnSpLocks/>
          </p:cNvCxnSpPr>
          <p:nvPr/>
        </p:nvCxnSpPr>
        <p:spPr>
          <a:xfrm flipH="1">
            <a:off x="7069503" y="1620011"/>
            <a:ext cx="932" cy="5857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柱体 13">
            <a:extLst>
              <a:ext uri="{FF2B5EF4-FFF2-40B4-BE49-F238E27FC236}">
                <a16:creationId xmlns:a16="http://schemas.microsoft.com/office/drawing/2014/main" id="{C4E89AA4-2F08-67A4-E44A-C7294A7BEAB9}"/>
              </a:ext>
            </a:extLst>
          </p:cNvPr>
          <p:cNvSpPr/>
          <p:nvPr/>
        </p:nvSpPr>
        <p:spPr>
          <a:xfrm>
            <a:off x="6696363" y="1579419"/>
            <a:ext cx="738909" cy="1560945"/>
          </a:xfrm>
          <a:prstGeom prst="can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4A7DB7-C7BB-6DD6-6A82-C0768D0BCFD3}"/>
              </a:ext>
            </a:extLst>
          </p:cNvPr>
          <p:cNvCxnSpPr>
            <a:cxnSpLocks/>
          </p:cNvCxnSpPr>
          <p:nvPr/>
        </p:nvCxnSpPr>
        <p:spPr>
          <a:xfrm flipV="1">
            <a:off x="7061200" y="1240880"/>
            <a:ext cx="0" cy="4222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C330E7B-338A-66C0-4EA1-348B48FBF04B}"/>
              </a:ext>
            </a:extLst>
          </p:cNvPr>
          <p:cNvSpPr txBox="1"/>
          <p:nvPr/>
        </p:nvSpPr>
        <p:spPr>
          <a:xfrm>
            <a:off x="6853521" y="2253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A6E4E-DF41-882A-0277-5DDD78F0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97" y="1206690"/>
            <a:ext cx="192911" cy="2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0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A1A36A-D57A-780A-7690-AEF2A08FF4AF}"/>
              </a:ext>
            </a:extLst>
          </p:cNvPr>
          <p:cNvSpPr/>
          <p:nvPr/>
        </p:nvSpPr>
        <p:spPr>
          <a:xfrm>
            <a:off x="3090238" y="2170622"/>
            <a:ext cx="447965" cy="3029412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478E71-EBD5-D9CF-EA1B-7D9CEF4283EB}"/>
              </a:ext>
            </a:extLst>
          </p:cNvPr>
          <p:cNvSpPr/>
          <p:nvPr/>
        </p:nvSpPr>
        <p:spPr>
          <a:xfrm>
            <a:off x="8663646" y="2170622"/>
            <a:ext cx="447965" cy="3029413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0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F2BCF16-E451-0FC6-4335-CCA16800537A}"/>
                  </a:ext>
                </a:extLst>
              </p:cNvPr>
              <p:cNvSpPr/>
              <p:nvPr/>
            </p:nvSpPr>
            <p:spPr>
              <a:xfrm>
                <a:off x="3081198" y="1276914"/>
                <a:ext cx="6008988" cy="387927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输入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F2BCF16-E451-0FC6-4335-CCA168005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98" y="1276914"/>
                <a:ext cx="6008988" cy="387927"/>
              </a:xfrm>
              <a:prstGeom prst="roundRect">
                <a:avLst/>
              </a:prstGeom>
              <a:blipFill>
                <a:blip r:embed="rId2"/>
                <a:stretch>
                  <a:fillRect b="-2899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107E0AF5-BD55-7638-013E-358A89EEF5B7}"/>
              </a:ext>
            </a:extLst>
          </p:cNvPr>
          <p:cNvSpPr/>
          <p:nvPr/>
        </p:nvSpPr>
        <p:spPr>
          <a:xfrm>
            <a:off x="4367731" y="2179787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B50BEB-10DB-5C57-0AB5-B41F8C8C8A29}"/>
              </a:ext>
            </a:extLst>
          </p:cNvPr>
          <p:cNvSpPr/>
          <p:nvPr/>
        </p:nvSpPr>
        <p:spPr>
          <a:xfrm>
            <a:off x="4367730" y="3355131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BA8CA3-8497-57DC-CA46-F48C4972C673}"/>
              </a:ext>
            </a:extLst>
          </p:cNvPr>
          <p:cNvSpPr/>
          <p:nvPr/>
        </p:nvSpPr>
        <p:spPr>
          <a:xfrm>
            <a:off x="4367729" y="4530475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C41ADF-F0E4-B825-E332-F91D4EDE7C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85692" y="1664841"/>
            <a:ext cx="3" cy="51494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BDAD7D-DD37-D0DD-A3A3-66C278BCE8AE}"/>
              </a:ext>
            </a:extLst>
          </p:cNvPr>
          <p:cNvSpPr txBox="1"/>
          <p:nvPr/>
        </p:nvSpPr>
        <p:spPr>
          <a:xfrm>
            <a:off x="6173437" y="2915436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D8A472-6B3C-BEBD-B579-7B25639899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85694" y="2840185"/>
            <a:ext cx="1" cy="51494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B9F03-2203-0700-6099-AC446648C39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85693" y="4015529"/>
            <a:ext cx="1" cy="51494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7BC8D95-D3CE-A524-BAA2-F53A5C3A350A}"/>
              </a:ext>
            </a:extLst>
          </p:cNvPr>
          <p:cNvSpPr txBox="1"/>
          <p:nvPr/>
        </p:nvSpPr>
        <p:spPr>
          <a:xfrm>
            <a:off x="6173438" y="4088336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96DFD8A-395B-9E1E-0397-6FC5BBF43B5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3538203" y="3685328"/>
            <a:ext cx="829527" cy="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D329138-47BC-82D3-2722-051D0CA5B92F}"/>
              </a:ext>
            </a:extLst>
          </p:cNvPr>
          <p:cNvSpPr txBox="1"/>
          <p:nvPr/>
        </p:nvSpPr>
        <p:spPr>
          <a:xfrm>
            <a:off x="3728919" y="3297496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6B8B428-169B-B66E-CA54-87CE2400D88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528353" y="4860673"/>
            <a:ext cx="839376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E8903BD-2236-6390-D320-C4C3DAF16F0D}"/>
              </a:ext>
            </a:extLst>
          </p:cNvPr>
          <p:cNvSpPr txBox="1"/>
          <p:nvPr/>
        </p:nvSpPr>
        <p:spPr>
          <a:xfrm>
            <a:off x="3730482" y="445493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1A4770F-D0AC-33CA-4EC7-4AB44B7C48C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528352" y="2509986"/>
            <a:ext cx="839379" cy="91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8363D70-4CFF-995D-1963-1B2C4F27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75" y="2245464"/>
            <a:ext cx="2783729" cy="533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A0B997-FB70-63C6-AE6B-3F5F65AC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254" y="3439553"/>
            <a:ext cx="1788170" cy="46407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9B88FB2C-DE21-7BB9-56E1-C6BC401A2081}"/>
              </a:ext>
            </a:extLst>
          </p:cNvPr>
          <p:cNvSpPr txBox="1"/>
          <p:nvPr/>
        </p:nvSpPr>
        <p:spPr>
          <a:xfrm>
            <a:off x="3728919" y="2161933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8CEBF3C-995A-DB88-69DA-9426AA8C74F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803656" y="4860674"/>
            <a:ext cx="8599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689FF62-CBA4-4B85-5DC1-CF1300490E05}"/>
              </a:ext>
            </a:extLst>
          </p:cNvPr>
          <p:cNvSpPr txBox="1"/>
          <p:nvPr/>
        </p:nvSpPr>
        <p:spPr>
          <a:xfrm>
            <a:off x="7980649" y="445493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7A9D6D1-2C8E-5A16-8CE9-AB2722671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445" y="4597784"/>
            <a:ext cx="2657417" cy="5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D569DCE-6E38-CB21-7804-966873B4905C}"/>
              </a:ext>
            </a:extLst>
          </p:cNvPr>
          <p:cNvSpPr/>
          <p:nvPr/>
        </p:nvSpPr>
        <p:spPr>
          <a:xfrm rot="12796590">
            <a:off x="2678826" y="2507171"/>
            <a:ext cx="1898455" cy="2697392"/>
          </a:xfrm>
          <a:prstGeom prst="triangl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3AEC28-B0C9-0AC8-0ABD-B35E7AE419A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88051" y="4038953"/>
            <a:ext cx="619710" cy="94446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641317-5D65-E45C-6C3E-0219C0FBD39D}"/>
              </a:ext>
            </a:extLst>
          </p:cNvPr>
          <p:cNvCxnSpPr>
            <a:cxnSpLocks/>
          </p:cNvCxnSpPr>
          <p:nvPr/>
        </p:nvCxnSpPr>
        <p:spPr>
          <a:xfrm>
            <a:off x="2881602" y="5014115"/>
            <a:ext cx="1068265" cy="17970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C5AC4C-2471-854B-6288-9E2E1AAB0EB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89018" y="4276436"/>
            <a:ext cx="699033" cy="70698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15383788-BBD0-B948-BC93-0E64A4380806}"/>
              </a:ext>
            </a:extLst>
          </p:cNvPr>
          <p:cNvSpPr/>
          <p:nvPr/>
        </p:nvSpPr>
        <p:spPr>
          <a:xfrm rot="1839001">
            <a:off x="3434347" y="2359931"/>
            <a:ext cx="1908398" cy="7222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F2F041-9062-1EA5-39D8-A70F72616CA7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3567651" y="2234589"/>
            <a:ext cx="1641790" cy="97288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5658CD1-177F-635D-5EA3-CD8AF38E78DD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flipV="1">
            <a:off x="2888051" y="2728313"/>
            <a:ext cx="1480005" cy="2255107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83D05CA-D486-B33F-86AF-0B01DF335CC0}"/>
              </a:ext>
            </a:extLst>
          </p:cNvPr>
          <p:cNvSpPr/>
          <p:nvPr/>
        </p:nvSpPr>
        <p:spPr>
          <a:xfrm>
            <a:off x="4352063" y="2704704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0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CCF130-9B41-0179-F8C7-EF2D70FC4D16}"/>
              </a:ext>
            </a:extLst>
          </p:cNvPr>
          <p:cNvSpPr/>
          <p:nvPr/>
        </p:nvSpPr>
        <p:spPr>
          <a:xfrm rot="12796590">
            <a:off x="2678826" y="2507171"/>
            <a:ext cx="1898455" cy="2697392"/>
          </a:xfrm>
          <a:prstGeom prst="triangl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7922AAA-1752-E8B7-D95B-E9E77B61729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888051" y="4038953"/>
            <a:ext cx="619710" cy="94446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C497F27-1113-6231-36FA-FF13E7DDC220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888051" y="4983420"/>
            <a:ext cx="1122861" cy="23748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5856A39-345D-7AEE-7BA4-CFED3E956F6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89018" y="4276436"/>
            <a:ext cx="699033" cy="70698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FC79502-3E56-BB4C-8236-1361FB24368B}"/>
              </a:ext>
            </a:extLst>
          </p:cNvPr>
          <p:cNvSpPr/>
          <p:nvPr/>
        </p:nvSpPr>
        <p:spPr>
          <a:xfrm rot="1839001">
            <a:off x="3434347" y="2350695"/>
            <a:ext cx="1908398" cy="7222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42E6A-B629-226D-93D3-5EEF3CA11BB4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3567651" y="2225353"/>
            <a:ext cx="1641790" cy="97288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00490C4-16B6-9488-4B35-9E71C54EE48D}"/>
              </a:ext>
            </a:extLst>
          </p:cNvPr>
          <p:cNvCxnSpPr>
            <a:cxnSpLocks/>
            <a:stCxn id="2" idx="0"/>
            <a:endCxn id="2" idx="3"/>
          </p:cNvCxnSpPr>
          <p:nvPr/>
        </p:nvCxnSpPr>
        <p:spPr>
          <a:xfrm flipV="1">
            <a:off x="2888051" y="2728313"/>
            <a:ext cx="1480005" cy="2255107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9E298BD-976A-9F98-FD1A-F50E2B36828C}"/>
              </a:ext>
            </a:extLst>
          </p:cNvPr>
          <p:cNvSpPr/>
          <p:nvPr/>
        </p:nvSpPr>
        <p:spPr>
          <a:xfrm>
            <a:off x="4352063" y="2704704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74C97C-1C4B-7668-317C-5FC82908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4" y="3759514"/>
            <a:ext cx="223699" cy="27532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7D7825DF-D168-A8E2-1532-ECB64B661705}"/>
              </a:ext>
            </a:extLst>
          </p:cNvPr>
          <p:cNvSpPr/>
          <p:nvPr/>
        </p:nvSpPr>
        <p:spPr>
          <a:xfrm rot="17095189">
            <a:off x="3044599" y="3295783"/>
            <a:ext cx="480291" cy="157020"/>
          </a:xfrm>
          <a:prstGeom prst="rightArrow">
            <a:avLst>
              <a:gd name="adj1" fmla="val 0"/>
              <a:gd name="adj2" fmla="val 40179"/>
            </a:avLst>
          </a:prstGeom>
          <a:solidFill>
            <a:schemeClr val="bg2">
              <a:lumMod val="2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5683311-0491-B8F3-5AA2-5E5326E4FE79}"/>
              </a:ext>
            </a:extLst>
          </p:cNvPr>
          <p:cNvSpPr/>
          <p:nvPr/>
        </p:nvSpPr>
        <p:spPr>
          <a:xfrm rot="19370372">
            <a:off x="4096861" y="3802354"/>
            <a:ext cx="480291" cy="157020"/>
          </a:xfrm>
          <a:prstGeom prst="rightArrow">
            <a:avLst>
              <a:gd name="adj1" fmla="val 0"/>
              <a:gd name="adj2" fmla="val 40179"/>
            </a:avLst>
          </a:prstGeom>
          <a:solidFill>
            <a:schemeClr val="bg2">
              <a:lumMod val="2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82DE52E-0FBC-871A-5FCA-6E91CD67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975" y="4088493"/>
            <a:ext cx="270683" cy="2466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9105DD-6D5B-9FCE-D9A8-9BDF41891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78" y="4845914"/>
            <a:ext cx="217115" cy="2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CCF130-9B41-0179-F8C7-EF2D70FC4D16}"/>
              </a:ext>
            </a:extLst>
          </p:cNvPr>
          <p:cNvSpPr/>
          <p:nvPr/>
        </p:nvSpPr>
        <p:spPr>
          <a:xfrm rot="12796590">
            <a:off x="2678826" y="2507171"/>
            <a:ext cx="1898455" cy="2697392"/>
          </a:xfrm>
          <a:prstGeom prst="triangl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FC79502-3E56-BB4C-8236-1361FB24368B}"/>
              </a:ext>
            </a:extLst>
          </p:cNvPr>
          <p:cNvSpPr/>
          <p:nvPr/>
        </p:nvSpPr>
        <p:spPr>
          <a:xfrm rot="1839001">
            <a:off x="3434347" y="2350695"/>
            <a:ext cx="1908398" cy="7222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42E6A-B629-226D-93D3-5EEF3CA11BB4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3567651" y="2225353"/>
            <a:ext cx="1641790" cy="97288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9E298BD-976A-9F98-FD1A-F50E2B36828C}"/>
              </a:ext>
            </a:extLst>
          </p:cNvPr>
          <p:cNvSpPr/>
          <p:nvPr/>
        </p:nvSpPr>
        <p:spPr>
          <a:xfrm>
            <a:off x="4352063" y="2704704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74C97C-1C4B-7668-317C-5FC82908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30" y="1759176"/>
            <a:ext cx="223699" cy="27532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7D7825DF-D168-A8E2-1532-ECB64B661705}"/>
              </a:ext>
            </a:extLst>
          </p:cNvPr>
          <p:cNvSpPr/>
          <p:nvPr/>
        </p:nvSpPr>
        <p:spPr>
          <a:xfrm rot="17095189">
            <a:off x="3044599" y="3295783"/>
            <a:ext cx="480291" cy="157020"/>
          </a:xfrm>
          <a:prstGeom prst="rightArrow">
            <a:avLst>
              <a:gd name="adj1" fmla="val 0"/>
              <a:gd name="adj2" fmla="val 40179"/>
            </a:avLst>
          </a:prstGeom>
          <a:solidFill>
            <a:schemeClr val="bg2">
              <a:lumMod val="2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5683311-0491-B8F3-5AA2-5E5326E4FE79}"/>
              </a:ext>
            </a:extLst>
          </p:cNvPr>
          <p:cNvSpPr/>
          <p:nvPr/>
        </p:nvSpPr>
        <p:spPr>
          <a:xfrm rot="19370372">
            <a:off x="4096861" y="3802354"/>
            <a:ext cx="480291" cy="157020"/>
          </a:xfrm>
          <a:prstGeom prst="rightArrow">
            <a:avLst>
              <a:gd name="adj1" fmla="val 0"/>
              <a:gd name="adj2" fmla="val 40179"/>
            </a:avLst>
          </a:prstGeom>
          <a:solidFill>
            <a:schemeClr val="bg2">
              <a:lumMod val="2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82DE52E-0FBC-871A-5FCA-6E91CD67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02" y="1770802"/>
            <a:ext cx="270683" cy="2466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9105DD-6D5B-9FCE-D9A8-9BDF41891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43" y="2906959"/>
            <a:ext cx="217115" cy="275012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7922AAA-1752-E8B7-D95B-E9E77B617291}"/>
              </a:ext>
            </a:extLst>
          </p:cNvPr>
          <p:cNvCxnSpPr>
            <a:cxnSpLocks/>
          </p:cNvCxnSpPr>
          <p:nvPr/>
        </p:nvCxnSpPr>
        <p:spPr>
          <a:xfrm flipV="1">
            <a:off x="4374922" y="1781186"/>
            <a:ext cx="619710" cy="94446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00490C4-16B6-9488-4B35-9E71C54EE48D}"/>
              </a:ext>
            </a:extLst>
          </p:cNvPr>
          <p:cNvCxnSpPr>
            <a:cxnSpLocks/>
            <a:stCxn id="2" idx="0"/>
            <a:endCxn id="2" idx="3"/>
          </p:cNvCxnSpPr>
          <p:nvPr/>
        </p:nvCxnSpPr>
        <p:spPr>
          <a:xfrm flipV="1">
            <a:off x="2888051" y="2728313"/>
            <a:ext cx="1480005" cy="2255107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C497F27-1113-6231-36FA-FF13E7DDC2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397782" y="2727564"/>
            <a:ext cx="1093135" cy="24323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5856A39-345D-7AEE-7BA4-CFED3E956F62}"/>
              </a:ext>
            </a:extLst>
          </p:cNvPr>
          <p:cNvCxnSpPr>
            <a:cxnSpLocks/>
          </p:cNvCxnSpPr>
          <p:nvPr/>
        </p:nvCxnSpPr>
        <p:spPr>
          <a:xfrm flipH="1" flipV="1">
            <a:off x="3596427" y="1894113"/>
            <a:ext cx="775062" cy="80127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4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E685A51-9D9A-D841-19ED-FA40616AC3A3}"/>
              </a:ext>
            </a:extLst>
          </p:cNvPr>
          <p:cNvGrpSpPr/>
          <p:nvPr/>
        </p:nvGrpSpPr>
        <p:grpSpPr>
          <a:xfrm>
            <a:off x="2706535" y="2225353"/>
            <a:ext cx="2663919" cy="2979210"/>
            <a:chOff x="2678826" y="2225353"/>
            <a:chExt cx="2663919" cy="2979210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E209F8EE-9E0F-C616-3EFC-0418606A4509}"/>
                </a:ext>
              </a:extLst>
            </p:cNvPr>
            <p:cNvSpPr/>
            <p:nvPr/>
          </p:nvSpPr>
          <p:spPr>
            <a:xfrm rot="12796590">
              <a:off x="2678826" y="2507171"/>
              <a:ext cx="1898455" cy="2697392"/>
            </a:xfrm>
            <a:prstGeom prst="triangl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9619EDB-98BC-B45A-3878-6FEDFC59813E}"/>
                </a:ext>
              </a:extLst>
            </p:cNvPr>
            <p:cNvSpPr/>
            <p:nvPr/>
          </p:nvSpPr>
          <p:spPr>
            <a:xfrm rot="1839001">
              <a:off x="3434347" y="2350695"/>
              <a:ext cx="1908398" cy="72220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D960CCA-3A6F-CA82-4D8F-B27FC16C32EB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3567651" y="2225353"/>
              <a:ext cx="1641790" cy="972888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474123E-DEBB-19D6-F5D3-980F27E35926}"/>
                </a:ext>
              </a:extLst>
            </p:cNvPr>
            <p:cNvSpPr/>
            <p:nvPr/>
          </p:nvSpPr>
          <p:spPr>
            <a:xfrm>
              <a:off x="4352063" y="2704704"/>
              <a:ext cx="45719" cy="457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5DEF0AF8-E071-D2DF-70FF-0BD25CBEBE11}"/>
                </a:ext>
              </a:extLst>
            </p:cNvPr>
            <p:cNvSpPr/>
            <p:nvPr/>
          </p:nvSpPr>
          <p:spPr>
            <a:xfrm rot="17095189">
              <a:off x="3044599" y="3295783"/>
              <a:ext cx="480291" cy="157020"/>
            </a:xfrm>
            <a:prstGeom prst="rightArrow">
              <a:avLst>
                <a:gd name="adj1" fmla="val 0"/>
                <a:gd name="adj2" fmla="val 40179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EC7B0717-CAC2-960A-2514-BB4F40B9ECF7}"/>
                </a:ext>
              </a:extLst>
            </p:cNvPr>
            <p:cNvSpPr/>
            <p:nvPr/>
          </p:nvSpPr>
          <p:spPr>
            <a:xfrm rot="19370372">
              <a:off x="4096861" y="3802354"/>
              <a:ext cx="480291" cy="157020"/>
            </a:xfrm>
            <a:prstGeom prst="rightArrow">
              <a:avLst>
                <a:gd name="adj1" fmla="val 0"/>
                <a:gd name="adj2" fmla="val 40179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F513779-1576-B118-2A77-BA9C26CB25E3}"/>
                </a:ext>
              </a:extLst>
            </p:cNvPr>
            <p:cNvCxnSpPr>
              <a:cxnSpLocks/>
              <a:stCxn id="2" idx="0"/>
              <a:endCxn id="2" idx="3"/>
            </p:cNvCxnSpPr>
            <p:nvPr/>
          </p:nvCxnSpPr>
          <p:spPr>
            <a:xfrm flipV="1">
              <a:off x="2888051" y="2728313"/>
              <a:ext cx="1480005" cy="2255107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弧形 14">
            <a:extLst>
              <a:ext uri="{FF2B5EF4-FFF2-40B4-BE49-F238E27FC236}">
                <a16:creationId xmlns:a16="http://schemas.microsoft.com/office/drawing/2014/main" id="{93F4080B-43A5-905E-F960-A852DAB129FD}"/>
              </a:ext>
            </a:extLst>
          </p:cNvPr>
          <p:cNvSpPr/>
          <p:nvPr/>
        </p:nvSpPr>
        <p:spPr>
          <a:xfrm rot="21152009">
            <a:off x="3006349" y="4341320"/>
            <a:ext cx="517237" cy="385914"/>
          </a:xfrm>
          <a:prstGeom prst="arc">
            <a:avLst>
              <a:gd name="adj1" fmla="val 18293127"/>
              <a:gd name="adj2" fmla="val 130924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D93689F-8592-4215-0A64-747644BE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48" y="4118621"/>
            <a:ext cx="187023" cy="237570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BC73484-1A1B-581C-2C85-9F55FAC4CBB0}"/>
              </a:ext>
            </a:extLst>
          </p:cNvPr>
          <p:cNvCxnSpPr>
            <a:stCxn id="2" idx="0"/>
          </p:cNvCxnSpPr>
          <p:nvPr/>
        </p:nvCxnSpPr>
        <p:spPr>
          <a:xfrm flipV="1">
            <a:off x="2915760" y="2364509"/>
            <a:ext cx="1210148" cy="261891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FB2A79F-B448-0BF4-C4C2-73646CD135E4}"/>
              </a:ext>
            </a:extLst>
          </p:cNvPr>
          <p:cNvSpPr/>
          <p:nvPr/>
        </p:nvSpPr>
        <p:spPr>
          <a:xfrm>
            <a:off x="4115928" y="231879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BFFEB696-0A47-1113-918D-D458A474C576}"/>
              </a:ext>
            </a:extLst>
          </p:cNvPr>
          <p:cNvSpPr/>
          <p:nvPr/>
        </p:nvSpPr>
        <p:spPr>
          <a:xfrm rot="20206646">
            <a:off x="3191528" y="3719432"/>
            <a:ext cx="517237" cy="385914"/>
          </a:xfrm>
          <a:prstGeom prst="arc">
            <a:avLst>
              <a:gd name="adj1" fmla="val 18761138"/>
              <a:gd name="adj2" fmla="val 130924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B4488D9-1607-1CF7-3EE1-A603F03C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09" y="3484917"/>
            <a:ext cx="161876" cy="139393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D76F07-CA6E-DB25-75DF-67FE7D978CF7}"/>
              </a:ext>
            </a:extLst>
          </p:cNvPr>
          <p:cNvCxnSpPr>
            <a:cxnSpLocks/>
          </p:cNvCxnSpPr>
          <p:nvPr/>
        </p:nvCxnSpPr>
        <p:spPr>
          <a:xfrm>
            <a:off x="4402631" y="2727563"/>
            <a:ext cx="1122861" cy="23748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8AFFCAD-3481-D213-89E9-3B70F35EC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51" y="2891304"/>
            <a:ext cx="232398" cy="294370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585D17-3663-9674-2B33-091F336F7B5B}"/>
              </a:ext>
            </a:extLst>
          </p:cNvPr>
          <p:cNvCxnSpPr>
            <a:cxnSpLocks/>
            <a:stCxn id="9" idx="7"/>
            <a:endCxn id="23" idx="4"/>
          </p:cNvCxnSpPr>
          <p:nvPr/>
        </p:nvCxnSpPr>
        <p:spPr>
          <a:xfrm flipH="1" flipV="1">
            <a:off x="4138788" y="2364509"/>
            <a:ext cx="280008" cy="3468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>
            <a:extLst>
              <a:ext uri="{FF2B5EF4-FFF2-40B4-BE49-F238E27FC236}">
                <a16:creationId xmlns:a16="http://schemas.microsoft.com/office/drawing/2014/main" id="{6892E861-F17F-D473-C7CA-E41DC406F962}"/>
              </a:ext>
            </a:extLst>
          </p:cNvPr>
          <p:cNvSpPr/>
          <p:nvPr/>
        </p:nvSpPr>
        <p:spPr>
          <a:xfrm rot="21136787">
            <a:off x="4061220" y="2611363"/>
            <a:ext cx="517237" cy="385914"/>
          </a:xfrm>
          <a:prstGeom prst="arc">
            <a:avLst>
              <a:gd name="adj1" fmla="val 16789360"/>
              <a:gd name="adj2" fmla="val 130924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FB5DACA-A556-A1A1-670D-2055CC3AA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578" y="2509733"/>
            <a:ext cx="136151" cy="2003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A089DBC-36BF-29C6-CFAA-EA4D9F5F3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044" y="1787523"/>
            <a:ext cx="411124" cy="243459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F702F27-BDB5-DF75-0BC0-EDD3DBDC0EE8}"/>
              </a:ext>
            </a:extLst>
          </p:cNvPr>
          <p:cNvCxnSpPr>
            <a:stCxn id="2" idx="0"/>
          </p:cNvCxnSpPr>
          <p:nvPr/>
        </p:nvCxnSpPr>
        <p:spPr>
          <a:xfrm flipV="1">
            <a:off x="2915760" y="1700837"/>
            <a:ext cx="1525895" cy="32825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9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27CAAA2-CA66-C485-DDF0-9381D5A41645}"/>
              </a:ext>
            </a:extLst>
          </p:cNvPr>
          <p:cNvSpPr/>
          <p:nvPr/>
        </p:nvSpPr>
        <p:spPr>
          <a:xfrm>
            <a:off x="3090238" y="2161934"/>
            <a:ext cx="447965" cy="1853596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未接收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1E1DEB-5F48-5A63-3C2A-3DCDA7CA2ABF}"/>
              </a:ext>
            </a:extLst>
          </p:cNvPr>
          <p:cNvSpPr/>
          <p:nvPr/>
        </p:nvSpPr>
        <p:spPr>
          <a:xfrm>
            <a:off x="8642221" y="2161933"/>
            <a:ext cx="447965" cy="1853596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接收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4F7F81A-6AF3-5802-DC71-606ADCF1AB67}"/>
                  </a:ext>
                </a:extLst>
              </p:cNvPr>
              <p:cNvSpPr/>
              <p:nvPr/>
            </p:nvSpPr>
            <p:spPr>
              <a:xfrm>
                <a:off x="3081198" y="1168226"/>
                <a:ext cx="6008988" cy="496615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一元二次</m:t>
                      </m:r>
                      <m:r>
                        <a:rPr lang="zh-CN" alt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方程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5.1.15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4F7F81A-6AF3-5802-DC71-606ADCF1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98" y="1168226"/>
                <a:ext cx="6008988" cy="49661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FE24E901-E00C-7AF9-F025-53BBDD32642A}"/>
              </a:ext>
            </a:extLst>
          </p:cNvPr>
          <p:cNvSpPr/>
          <p:nvPr/>
        </p:nvSpPr>
        <p:spPr>
          <a:xfrm>
            <a:off x="4367731" y="2179787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E3488B-0019-2D62-5669-362679D42EE1}"/>
              </a:ext>
            </a:extLst>
          </p:cNvPr>
          <p:cNvSpPr/>
          <p:nvPr/>
        </p:nvSpPr>
        <p:spPr>
          <a:xfrm>
            <a:off x="4367730" y="3355131"/>
            <a:ext cx="3435927" cy="66039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B8216A-5755-B77E-5D25-8D7279F9538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85692" y="1664841"/>
            <a:ext cx="3" cy="51494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8ED63EF-D10C-2711-BDB6-144559FB48A0}"/>
              </a:ext>
            </a:extLst>
          </p:cNvPr>
          <p:cNvSpPr txBox="1"/>
          <p:nvPr/>
        </p:nvSpPr>
        <p:spPr>
          <a:xfrm>
            <a:off x="6173437" y="2915436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9B370D-B4CB-B609-7909-6A5C5393F9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85694" y="2840185"/>
            <a:ext cx="1" cy="51494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9ACD51-D8B0-8AAC-6338-3708AD5EE9B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803657" y="3685329"/>
            <a:ext cx="838564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6EA3AF5-37F7-4A0D-5208-C279EA0992BB}"/>
              </a:ext>
            </a:extLst>
          </p:cNvPr>
          <p:cNvSpPr txBox="1"/>
          <p:nvPr/>
        </p:nvSpPr>
        <p:spPr>
          <a:xfrm>
            <a:off x="7939752" y="328476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DC03E2-BF2B-3E66-FCAE-A75696708AC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38203" y="3685329"/>
            <a:ext cx="82952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E25B640-8ABA-ECDF-D025-7DEEE3C7E9B8}"/>
              </a:ext>
            </a:extLst>
          </p:cNvPr>
          <p:cNvSpPr txBox="1"/>
          <p:nvPr/>
        </p:nvSpPr>
        <p:spPr>
          <a:xfrm>
            <a:off x="3765829" y="329643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6D9DEF-C4F3-2C73-C9E0-514DD5D8F8A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528352" y="2509986"/>
            <a:ext cx="839379" cy="91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D0E2089-2161-1CD5-8129-E3A28D1A5EB0}"/>
              </a:ext>
            </a:extLst>
          </p:cNvPr>
          <p:cNvSpPr txBox="1"/>
          <p:nvPr/>
        </p:nvSpPr>
        <p:spPr>
          <a:xfrm>
            <a:off x="3736291" y="213087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608952-7792-8E6E-A840-33838916A265}"/>
                  </a:ext>
                </a:extLst>
              </p:cNvPr>
              <p:cNvSpPr txBox="1"/>
              <p:nvPr/>
            </p:nvSpPr>
            <p:spPr>
              <a:xfrm>
                <a:off x="4612324" y="3500745"/>
                <a:ext cx="2941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较近</m:t>
                    </m:r>
                  </m:oMath>
                </a14:m>
                <a:r>
                  <a:rPr lang="zh-CN" altLang="en-US" dirty="0"/>
                  <a:t>交点处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是否在范围内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608952-7792-8E6E-A840-33838916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24" y="3500745"/>
                <a:ext cx="294124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9D6FE9C-2937-A8EF-746E-D1975877809F}"/>
                  </a:ext>
                </a:extLst>
              </p:cNvPr>
              <p:cNvSpPr txBox="1"/>
              <p:nvPr/>
            </p:nvSpPr>
            <p:spPr>
              <a:xfrm>
                <a:off x="5252554" y="2334484"/>
                <a:ext cx="167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判别式</m:t>
                    </m:r>
                  </m:oMath>
                </a14:m>
                <a:r>
                  <a:rPr lang="el-GR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Δ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9D6FE9C-2937-A8EF-746E-D1975877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554" y="2334484"/>
                <a:ext cx="1671703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31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10AA2E-65F9-2A57-E41C-BD643B77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393175"/>
            <a:ext cx="6040914" cy="5673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B45D1B-7EF7-E151-D3C0-5547EDD1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12" y="2041236"/>
            <a:ext cx="1193559" cy="17941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33526DB-A2D6-21DC-B378-7C81FDA11D10}"/>
              </a:ext>
            </a:extLst>
          </p:cNvPr>
          <p:cNvSpPr/>
          <p:nvPr/>
        </p:nvSpPr>
        <p:spPr>
          <a:xfrm>
            <a:off x="7804727" y="1246909"/>
            <a:ext cx="138546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19BADA49-34A1-E9A8-14EE-500BAA3987CA}"/>
              </a:ext>
            </a:extLst>
          </p:cNvPr>
          <p:cNvGrpSpPr/>
          <p:nvPr/>
        </p:nvGrpSpPr>
        <p:grpSpPr>
          <a:xfrm>
            <a:off x="977964" y="146019"/>
            <a:ext cx="10236071" cy="6565961"/>
            <a:chOff x="977964" y="146019"/>
            <a:chExt cx="10236071" cy="656596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18E78D5-4FC1-A134-9D8C-F9C4BB3D8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964" y="146019"/>
              <a:ext cx="10236071" cy="656596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3C7197-42C7-2A61-85B7-FD38AD664FC8}"/>
                </a:ext>
              </a:extLst>
            </p:cNvPr>
            <p:cNvSpPr txBox="1"/>
            <p:nvPr/>
          </p:nvSpPr>
          <p:spPr>
            <a:xfrm>
              <a:off x="6095999" y="3823856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endPara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F7D53AC-F7F3-66F8-8D76-B88D83F1EB0E}"/>
                </a:ext>
              </a:extLst>
            </p:cNvPr>
            <p:cNvSpPr/>
            <p:nvPr/>
          </p:nvSpPr>
          <p:spPr>
            <a:xfrm>
              <a:off x="5560291" y="951345"/>
              <a:ext cx="314036" cy="415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C24F333-6F2C-4747-1683-CD9EAA51E5A8}"/>
                </a:ext>
              </a:extLst>
            </p:cNvPr>
            <p:cNvSpPr txBox="1"/>
            <p:nvPr/>
          </p:nvSpPr>
          <p:spPr>
            <a:xfrm>
              <a:off x="5463309" y="866775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Z</a:t>
              </a:r>
              <a:endPara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3CC3606-8C66-FD14-AE94-00D1E91F5EE0}"/>
                </a:ext>
              </a:extLst>
            </p:cNvPr>
            <p:cNvSpPr txBox="1"/>
            <p:nvPr/>
          </p:nvSpPr>
          <p:spPr>
            <a:xfrm>
              <a:off x="9120909" y="4816764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endPara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2E6F039-CC9B-6B68-BA1E-95E04208D7AC}"/>
                </a:ext>
              </a:extLst>
            </p:cNvPr>
            <p:cNvSpPr txBox="1"/>
            <p:nvPr/>
          </p:nvSpPr>
          <p:spPr>
            <a:xfrm>
              <a:off x="10167472" y="4524376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东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D5C9CC5-2BBC-BFEA-05E6-29E1640F7EB3}"/>
                </a:ext>
              </a:extLst>
            </p:cNvPr>
            <p:cNvSpPr txBox="1"/>
            <p:nvPr/>
          </p:nvSpPr>
          <p:spPr>
            <a:xfrm>
              <a:off x="4787290" y="5905212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南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C4D4AE-49A9-515C-BD2B-A821FCEED967}"/>
                </a:ext>
              </a:extLst>
            </p:cNvPr>
            <p:cNvSpPr txBox="1"/>
            <p:nvPr/>
          </p:nvSpPr>
          <p:spPr>
            <a:xfrm>
              <a:off x="1342126" y="4524376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西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93675-DC28-DE51-0C6F-DD75D59C8811}"/>
                </a:ext>
              </a:extLst>
            </p:cNvPr>
            <p:cNvSpPr txBox="1"/>
            <p:nvPr/>
          </p:nvSpPr>
          <p:spPr>
            <a:xfrm>
              <a:off x="6782345" y="3239081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北</a:t>
              </a: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BD42875-3735-A881-397C-BC285523B6B2}"/>
                </a:ext>
              </a:extLst>
            </p:cNvPr>
            <p:cNvSpPr/>
            <p:nvPr/>
          </p:nvSpPr>
          <p:spPr>
            <a:xfrm>
              <a:off x="6363855" y="4431403"/>
              <a:ext cx="834350" cy="389979"/>
            </a:xfrm>
            <a:custGeom>
              <a:avLst/>
              <a:gdLst>
                <a:gd name="connsiteX0" fmla="*/ 831272 w 834350"/>
                <a:gd name="connsiteY0" fmla="*/ 389979 h 389979"/>
                <a:gd name="connsiteX1" fmla="*/ 803563 w 834350"/>
                <a:gd name="connsiteY1" fmla="*/ 168306 h 389979"/>
                <a:gd name="connsiteX2" fmla="*/ 609600 w 834350"/>
                <a:gd name="connsiteY2" fmla="*/ 29761 h 389979"/>
                <a:gd name="connsiteX3" fmla="*/ 277090 w 834350"/>
                <a:gd name="connsiteY3" fmla="*/ 2052 h 389979"/>
                <a:gd name="connsiteX4" fmla="*/ 18472 w 834350"/>
                <a:gd name="connsiteY4" fmla="*/ 2052 h 389979"/>
                <a:gd name="connsiteX5" fmla="*/ 0 w 834350"/>
                <a:gd name="connsiteY5" fmla="*/ 2052 h 38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350" h="389979">
                  <a:moveTo>
                    <a:pt x="831272" y="389979"/>
                  </a:moveTo>
                  <a:cubicBezTo>
                    <a:pt x="835890" y="309160"/>
                    <a:pt x="840508" y="228342"/>
                    <a:pt x="803563" y="168306"/>
                  </a:cubicBezTo>
                  <a:cubicBezTo>
                    <a:pt x="766618" y="108270"/>
                    <a:pt x="697346" y="57470"/>
                    <a:pt x="609600" y="29761"/>
                  </a:cubicBezTo>
                  <a:cubicBezTo>
                    <a:pt x="521854" y="2052"/>
                    <a:pt x="375611" y="6670"/>
                    <a:pt x="277090" y="2052"/>
                  </a:cubicBezTo>
                  <a:cubicBezTo>
                    <a:pt x="178569" y="-2566"/>
                    <a:pt x="64654" y="2052"/>
                    <a:pt x="18472" y="2052"/>
                  </a:cubicBezTo>
                  <a:lnTo>
                    <a:pt x="0" y="2052"/>
                  </a:ln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BF69A850-C02B-DD8D-3781-DC22CA4C1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605" y="4350347"/>
              <a:ext cx="304745" cy="320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45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BA0A53-F77A-BA1C-E1DB-92BB15AC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-212190"/>
            <a:ext cx="10474036" cy="70342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4746EE-8B1C-2C14-0B5B-68BAB3ECFCED}"/>
              </a:ext>
            </a:extLst>
          </p:cNvPr>
          <p:cNvSpPr txBox="1"/>
          <p:nvPr/>
        </p:nvSpPr>
        <p:spPr>
          <a:xfrm>
            <a:off x="3713017" y="969818"/>
            <a:ext cx="18380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PSO-GA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C512FB-4376-0058-8E53-B5196486B309}"/>
              </a:ext>
            </a:extLst>
          </p:cNvPr>
          <p:cNvSpPr txBox="1"/>
          <p:nvPr/>
        </p:nvSpPr>
        <p:spPr>
          <a:xfrm>
            <a:off x="4313380" y="169510"/>
            <a:ext cx="6188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35BF14-7EF8-C1C6-C9F2-EB8D56D4A094}"/>
              </a:ext>
            </a:extLst>
          </p:cNvPr>
          <p:cNvSpPr txBox="1"/>
          <p:nvPr/>
        </p:nvSpPr>
        <p:spPr>
          <a:xfrm>
            <a:off x="3703779" y="2077935"/>
            <a:ext cx="18380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初始化每个粒子的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位置和速度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586AF8-FE0B-6899-1CEC-891B349A9E21}"/>
              </a:ext>
            </a:extLst>
          </p:cNvPr>
          <p:cNvSpPr txBox="1"/>
          <p:nvPr/>
        </p:nvSpPr>
        <p:spPr>
          <a:xfrm>
            <a:off x="979714" y="1944366"/>
            <a:ext cx="2316735" cy="7058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输入定日镜场参数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（初始镜场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Campo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布置）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50E52F-EB2C-467B-ADCD-4EAA2CEA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00" y="3286467"/>
            <a:ext cx="1457070" cy="3779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FAD3C8-1F2F-C9EC-F882-FBA601010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664" y="4301349"/>
            <a:ext cx="1841152" cy="3779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1EC79D-CF9C-C874-9FAA-CA240795181A}"/>
              </a:ext>
            </a:extLst>
          </p:cNvPr>
          <p:cNvSpPr txBox="1"/>
          <p:nvPr/>
        </p:nvSpPr>
        <p:spPr>
          <a:xfrm>
            <a:off x="3713017" y="5483357"/>
            <a:ext cx="18380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评估粒子群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3F34C0-6C6E-82CC-239E-F06971B90AF4}"/>
              </a:ext>
            </a:extLst>
          </p:cNvPr>
          <p:cNvSpPr txBox="1"/>
          <p:nvPr/>
        </p:nvSpPr>
        <p:spPr>
          <a:xfrm>
            <a:off x="6668655" y="169510"/>
            <a:ext cx="22906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更新粒子群中每个粒子的位置和速度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E6B770-4BDF-3C34-DF70-8E0E36593789}"/>
              </a:ext>
            </a:extLst>
          </p:cNvPr>
          <p:cNvSpPr txBox="1"/>
          <p:nvPr/>
        </p:nvSpPr>
        <p:spPr>
          <a:xfrm>
            <a:off x="6650183" y="1179122"/>
            <a:ext cx="23737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交叉和变异操作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6F167F-6735-3F44-3BD2-5B77257C72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5" r="4323"/>
          <a:stretch/>
        </p:blipFill>
        <p:spPr>
          <a:xfrm>
            <a:off x="7037798" y="1947427"/>
            <a:ext cx="1577083" cy="3840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2C1FDB-A6FF-BAF4-C3C6-2D360FE2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412" y="2755092"/>
            <a:ext cx="2011854" cy="3779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1143725-0230-C23B-96F8-596124C2E56C}"/>
              </a:ext>
            </a:extLst>
          </p:cNvPr>
          <p:cNvSpPr txBox="1"/>
          <p:nvPr/>
        </p:nvSpPr>
        <p:spPr>
          <a:xfrm>
            <a:off x="6907320" y="3599701"/>
            <a:ext cx="18380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评估粒子群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00A96F-BE8B-F81B-9A44-34A24C2DACD7}"/>
              </a:ext>
            </a:extLst>
          </p:cNvPr>
          <p:cNvSpPr txBox="1"/>
          <p:nvPr/>
        </p:nvSpPr>
        <p:spPr>
          <a:xfrm>
            <a:off x="7504544" y="6325709"/>
            <a:ext cx="6188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结束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5E0E98-DEFF-1C2C-0CAC-4750A5253E7B}"/>
              </a:ext>
            </a:extLst>
          </p:cNvPr>
          <p:cNvSpPr txBox="1"/>
          <p:nvPr/>
        </p:nvSpPr>
        <p:spPr>
          <a:xfrm>
            <a:off x="7268860" y="5626741"/>
            <a:ext cx="11149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输出结果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031030-E058-4BB4-4301-B1311CF81E69}"/>
              </a:ext>
            </a:extLst>
          </p:cNvPr>
          <p:cNvSpPr txBox="1"/>
          <p:nvPr/>
        </p:nvSpPr>
        <p:spPr>
          <a:xfrm>
            <a:off x="7107223" y="4580165"/>
            <a:ext cx="13638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停止标准检测</a:t>
            </a:r>
          </a:p>
        </p:txBody>
      </p:sp>
    </p:spTree>
    <p:extLst>
      <p:ext uri="{BB962C8B-B14F-4D97-AF65-F5344CB8AC3E}">
        <p14:creationId xmlns:p14="http://schemas.microsoft.com/office/powerpoint/2010/main" val="2725431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9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2D18683-C5AB-1164-73D0-917BA89E8715}"/>
              </a:ext>
            </a:extLst>
          </p:cNvPr>
          <p:cNvGrpSpPr/>
          <p:nvPr/>
        </p:nvGrpSpPr>
        <p:grpSpPr>
          <a:xfrm>
            <a:off x="1187352" y="146019"/>
            <a:ext cx="10242168" cy="6565961"/>
            <a:chOff x="1187352" y="146019"/>
            <a:chExt cx="10242168" cy="656596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065F3F-A63B-9830-CC2A-FAD7138D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352" y="146019"/>
              <a:ext cx="10242168" cy="656596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0414A4B-601A-90FB-E407-B7B73A20046E}"/>
                </a:ext>
              </a:extLst>
            </p:cNvPr>
            <p:cNvSpPr/>
            <p:nvPr/>
          </p:nvSpPr>
          <p:spPr>
            <a:xfrm>
              <a:off x="7453744" y="4073236"/>
              <a:ext cx="471055" cy="286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886D67-721B-9429-19E8-B7CA6A1DF66E}"/>
                </a:ext>
              </a:extLst>
            </p:cNvPr>
            <p:cNvSpPr/>
            <p:nvPr/>
          </p:nvSpPr>
          <p:spPr>
            <a:xfrm>
              <a:off x="7453744" y="4881417"/>
              <a:ext cx="471055" cy="28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7D4F40-8395-A127-B0DC-2D55905C9B26}"/>
                </a:ext>
              </a:extLst>
            </p:cNvPr>
            <p:cNvSpPr txBox="1"/>
            <p:nvPr/>
          </p:nvSpPr>
          <p:spPr>
            <a:xfrm>
              <a:off x="8675798" y="2654012"/>
              <a:ext cx="10870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太阳方位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74C221D-E3C5-32F4-7F2D-13FDAC1676BE}"/>
                </a:ext>
              </a:extLst>
            </p:cNvPr>
            <p:cNvSpPr txBox="1"/>
            <p:nvPr/>
          </p:nvSpPr>
          <p:spPr>
            <a:xfrm>
              <a:off x="1573035" y="4582971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西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DA264E9-7667-D26C-8154-143EFBD750BB}"/>
                </a:ext>
              </a:extLst>
            </p:cNvPr>
            <p:cNvSpPr txBox="1"/>
            <p:nvPr/>
          </p:nvSpPr>
          <p:spPr>
            <a:xfrm>
              <a:off x="4995108" y="5926862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南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47D9D5-C624-6B4A-4503-30E7D038EC56}"/>
                </a:ext>
              </a:extLst>
            </p:cNvPr>
            <p:cNvSpPr txBox="1"/>
            <p:nvPr/>
          </p:nvSpPr>
          <p:spPr>
            <a:xfrm>
              <a:off x="10364965" y="4582970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AC39FA-5A7D-87B0-A0B5-5E9136B08DFF}"/>
                </a:ext>
              </a:extLst>
            </p:cNvPr>
            <p:cNvSpPr txBox="1"/>
            <p:nvPr/>
          </p:nvSpPr>
          <p:spPr>
            <a:xfrm>
              <a:off x="6999298" y="3227534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北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491742E-32F9-5DB6-7D80-34A0A865A9D5}"/>
                </a:ext>
              </a:extLst>
            </p:cNvPr>
            <p:cNvSpPr txBox="1"/>
            <p:nvPr/>
          </p:nvSpPr>
          <p:spPr>
            <a:xfrm>
              <a:off x="5609326" y="929989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Z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9E67F52-C622-8302-9943-4E76DE9A40A0}"/>
                </a:ext>
              </a:extLst>
            </p:cNvPr>
            <p:cNvSpPr txBox="1"/>
            <p:nvPr/>
          </p:nvSpPr>
          <p:spPr>
            <a:xfrm>
              <a:off x="6308436" y="3821545"/>
              <a:ext cx="32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CDCE70-3A83-302B-620B-587AD3F51E76}"/>
                </a:ext>
              </a:extLst>
            </p:cNvPr>
            <p:cNvSpPr txBox="1"/>
            <p:nvPr/>
          </p:nvSpPr>
          <p:spPr>
            <a:xfrm>
              <a:off x="9328724" y="4818498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0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8DFA147-6FE3-C517-2D43-A914F540D6BB}"/>
              </a:ext>
            </a:extLst>
          </p:cNvPr>
          <p:cNvGrpSpPr/>
          <p:nvPr/>
        </p:nvGrpSpPr>
        <p:grpSpPr>
          <a:xfrm>
            <a:off x="1187353" y="-138545"/>
            <a:ext cx="10191848" cy="6850525"/>
            <a:chOff x="1187352" y="146019"/>
            <a:chExt cx="10242168" cy="656596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ABEE174-9B6F-AE37-36B5-89F450FE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352" y="146019"/>
              <a:ext cx="10242168" cy="656596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43E839-DC20-81D1-431F-14D7BC26A950}"/>
                </a:ext>
              </a:extLst>
            </p:cNvPr>
            <p:cNvSpPr/>
            <p:nvPr/>
          </p:nvSpPr>
          <p:spPr>
            <a:xfrm>
              <a:off x="7453744" y="4073236"/>
              <a:ext cx="471055" cy="286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6CEB58-C69E-6F73-0766-59A204B515F6}"/>
                </a:ext>
              </a:extLst>
            </p:cNvPr>
            <p:cNvSpPr/>
            <p:nvPr/>
          </p:nvSpPr>
          <p:spPr>
            <a:xfrm>
              <a:off x="7453744" y="4881417"/>
              <a:ext cx="471055" cy="28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EC7C2C9-1727-5970-C1FC-398D22CF6A77}"/>
                </a:ext>
              </a:extLst>
            </p:cNvPr>
            <p:cNvSpPr txBox="1"/>
            <p:nvPr/>
          </p:nvSpPr>
          <p:spPr>
            <a:xfrm>
              <a:off x="8675798" y="2654012"/>
              <a:ext cx="10870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太阳方位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E1226E-59AF-FC23-EAC7-44020DFC5C2A}"/>
                </a:ext>
              </a:extLst>
            </p:cNvPr>
            <p:cNvSpPr txBox="1"/>
            <p:nvPr/>
          </p:nvSpPr>
          <p:spPr>
            <a:xfrm>
              <a:off x="1573035" y="4582971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西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3DA9D4-4FB3-1AE2-EEE0-740F92F60F9D}"/>
                </a:ext>
              </a:extLst>
            </p:cNvPr>
            <p:cNvSpPr txBox="1"/>
            <p:nvPr/>
          </p:nvSpPr>
          <p:spPr>
            <a:xfrm>
              <a:off x="4995108" y="5926862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南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6FCCA4B-FA2A-66D1-0359-85D76F5CD51A}"/>
                </a:ext>
              </a:extLst>
            </p:cNvPr>
            <p:cNvSpPr txBox="1"/>
            <p:nvPr/>
          </p:nvSpPr>
          <p:spPr>
            <a:xfrm>
              <a:off x="10364965" y="4582970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351D17-9B9E-F47B-EF60-67FF6043C00A}"/>
                </a:ext>
              </a:extLst>
            </p:cNvPr>
            <p:cNvSpPr txBox="1"/>
            <p:nvPr/>
          </p:nvSpPr>
          <p:spPr>
            <a:xfrm>
              <a:off x="6999298" y="3227534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北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60E3C9-652C-1CD8-314C-421C4C7149F1}"/>
                </a:ext>
              </a:extLst>
            </p:cNvPr>
            <p:cNvSpPr txBox="1"/>
            <p:nvPr/>
          </p:nvSpPr>
          <p:spPr>
            <a:xfrm>
              <a:off x="5609326" y="929989"/>
              <a:ext cx="5080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Z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B2C268-8919-2080-9C1A-F47A37ACE4B3}"/>
                </a:ext>
              </a:extLst>
            </p:cNvPr>
            <p:cNvSpPr txBox="1"/>
            <p:nvPr/>
          </p:nvSpPr>
          <p:spPr>
            <a:xfrm>
              <a:off x="6308436" y="3821545"/>
              <a:ext cx="32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BBB5EC5-A19C-D1E0-C3D4-C641D691EEC5}"/>
                </a:ext>
              </a:extLst>
            </p:cNvPr>
            <p:cNvSpPr txBox="1"/>
            <p:nvPr/>
          </p:nvSpPr>
          <p:spPr>
            <a:xfrm>
              <a:off x="9328724" y="4818498"/>
              <a:ext cx="50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4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ED7117-5501-D9AC-AADA-7C72E0ED7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5" y="1383609"/>
            <a:ext cx="7139709" cy="40907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717A07-2192-3FBE-0F99-B6A93CC2B225}"/>
              </a:ext>
            </a:extLst>
          </p:cNvPr>
          <p:cNvSpPr txBox="1"/>
          <p:nvPr/>
        </p:nvSpPr>
        <p:spPr>
          <a:xfrm>
            <a:off x="5675745" y="1344818"/>
            <a:ext cx="8405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太阳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1D047E-97B6-0347-7368-CF03367DE254}"/>
              </a:ext>
            </a:extLst>
          </p:cNvPr>
          <p:cNvSpPr txBox="1"/>
          <p:nvPr/>
        </p:nvSpPr>
        <p:spPr>
          <a:xfrm>
            <a:off x="8848436" y="2079109"/>
            <a:ext cx="4618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吸热器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B808D0-BABF-C4B9-A94A-D0258F93214A}"/>
              </a:ext>
            </a:extLst>
          </p:cNvPr>
          <p:cNvSpPr txBox="1"/>
          <p:nvPr/>
        </p:nvSpPr>
        <p:spPr>
          <a:xfrm>
            <a:off x="8169563" y="3428999"/>
            <a:ext cx="4618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吸热塔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DA1270-AF3A-7CEC-FADA-EC155675CD18}"/>
              </a:ext>
            </a:extLst>
          </p:cNvPr>
          <p:cNvSpPr txBox="1"/>
          <p:nvPr/>
        </p:nvSpPr>
        <p:spPr>
          <a:xfrm>
            <a:off x="3149600" y="4023363"/>
            <a:ext cx="37407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定日镜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E7833-845E-AAE2-AC16-E726C94BD05A}"/>
              </a:ext>
            </a:extLst>
          </p:cNvPr>
          <p:cNvSpPr/>
          <p:nvPr/>
        </p:nvSpPr>
        <p:spPr>
          <a:xfrm>
            <a:off x="5200073" y="1383609"/>
            <a:ext cx="4756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8FBE425-84EA-FE0E-13AE-D072571ABD64}"/>
              </a:ext>
            </a:extLst>
          </p:cNvPr>
          <p:cNvSpPr/>
          <p:nvPr/>
        </p:nvSpPr>
        <p:spPr>
          <a:xfrm>
            <a:off x="5361708" y="1383609"/>
            <a:ext cx="314037" cy="31084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716D30-A3CA-751E-CA76-B616E7E8AF50}"/>
              </a:ext>
            </a:extLst>
          </p:cNvPr>
          <p:cNvSpPr txBox="1"/>
          <p:nvPr/>
        </p:nvSpPr>
        <p:spPr>
          <a:xfrm>
            <a:off x="4678219" y="1894443"/>
            <a:ext cx="2447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bg2">
                    <a:lumMod val="25000"/>
                  </a:schemeClr>
                </a:solidFill>
              </a:rPr>
              <a:t>s</a:t>
            </a:r>
            <a:endParaRPr lang="zh-CN" alt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C4DED1-1370-801A-B2CE-23A55580AAE1}"/>
              </a:ext>
            </a:extLst>
          </p:cNvPr>
          <p:cNvSpPr txBox="1"/>
          <p:nvPr/>
        </p:nvSpPr>
        <p:spPr>
          <a:xfrm>
            <a:off x="6077526" y="3059667"/>
            <a:ext cx="2678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bg2">
                    <a:lumMod val="25000"/>
                  </a:schemeClr>
                </a:solidFill>
              </a:rPr>
              <a:t>t</a:t>
            </a:r>
            <a:endParaRPr lang="zh-CN" alt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CB7837-32CA-21DB-4A29-B3565A94AE0D}"/>
              </a:ext>
            </a:extLst>
          </p:cNvPr>
          <p:cNvSpPr/>
          <p:nvPr/>
        </p:nvSpPr>
        <p:spPr>
          <a:xfrm>
            <a:off x="4701309" y="1893455"/>
            <a:ext cx="3565236" cy="1948872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8EE3A1-1023-EB03-E5C5-02352738E212}"/>
              </a:ext>
            </a:extLst>
          </p:cNvPr>
          <p:cNvCxnSpPr/>
          <p:nvPr/>
        </p:nvCxnSpPr>
        <p:spPr>
          <a:xfrm>
            <a:off x="3906982" y="2881745"/>
            <a:ext cx="540327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5D557F-4140-4959-CDD7-2DAA1646ACF7}"/>
              </a:ext>
            </a:extLst>
          </p:cNvPr>
          <p:cNvCxnSpPr>
            <a:cxnSpLocks/>
          </p:cNvCxnSpPr>
          <p:nvPr/>
        </p:nvCxnSpPr>
        <p:spPr>
          <a:xfrm flipV="1">
            <a:off x="6493031" y="1339273"/>
            <a:ext cx="0" cy="300181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979607-A87A-EB3B-5124-9A791C6B01CE}"/>
              </a:ext>
            </a:extLst>
          </p:cNvPr>
          <p:cNvSpPr txBox="1"/>
          <p:nvPr/>
        </p:nvSpPr>
        <p:spPr>
          <a:xfrm>
            <a:off x="4987504" y="2269338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定日镜镜面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3D0A8C-FBCE-9D8F-A518-79B27B01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221785"/>
            <a:ext cx="646232" cy="8596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41DB93-52DC-A7BB-AA07-C0B6B922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313" y="2777521"/>
            <a:ext cx="627942" cy="8596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28A0BFA-6700-B698-FF3A-15D14C2AFA24}"/>
              </a:ext>
            </a:extLst>
          </p:cNvPr>
          <p:cNvSpPr txBox="1"/>
          <p:nvPr/>
        </p:nvSpPr>
        <p:spPr>
          <a:xfrm>
            <a:off x="8262059" y="2498559"/>
            <a:ext cx="4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4DA698-AC5D-7F97-2450-68910AD901E6}"/>
              </a:ext>
            </a:extLst>
          </p:cNvPr>
          <p:cNvSpPr txBox="1"/>
          <p:nvPr/>
        </p:nvSpPr>
        <p:spPr>
          <a:xfrm>
            <a:off x="6952739" y="3856181"/>
            <a:ext cx="4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宽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6518FB-07E4-A4C6-3DF5-D2F000FA3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84" y="2874198"/>
            <a:ext cx="1554615" cy="493819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BE81AEF2-2158-F679-5BEC-158FCBD1C7F6}"/>
              </a:ext>
            </a:extLst>
          </p:cNvPr>
          <p:cNvSpPr/>
          <p:nvPr/>
        </p:nvSpPr>
        <p:spPr>
          <a:xfrm>
            <a:off x="6446984" y="2831599"/>
            <a:ext cx="106015" cy="1248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4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58554F73-7C14-8EE6-0F83-5F539A2D8B87}"/>
              </a:ext>
            </a:extLst>
          </p:cNvPr>
          <p:cNvGrpSpPr/>
          <p:nvPr/>
        </p:nvGrpSpPr>
        <p:grpSpPr>
          <a:xfrm>
            <a:off x="10423236" y="526473"/>
            <a:ext cx="1260764" cy="1431637"/>
            <a:chOff x="10423236" y="526473"/>
            <a:chExt cx="1260764" cy="143163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54C42F4-5EC8-894B-3568-7253C5370602}"/>
                </a:ext>
              </a:extLst>
            </p:cNvPr>
            <p:cNvSpPr/>
            <p:nvPr/>
          </p:nvSpPr>
          <p:spPr>
            <a:xfrm>
              <a:off x="10658764" y="1339273"/>
              <a:ext cx="221672" cy="203200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FD28DCB-1D63-E80C-0490-5D47B92B05EB}"/>
                </a:ext>
              </a:extLst>
            </p:cNvPr>
            <p:cNvSpPr/>
            <p:nvPr/>
          </p:nvSpPr>
          <p:spPr>
            <a:xfrm>
              <a:off x="10423236" y="526473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867D795-A939-5E05-7B84-9FAAC72AEFA7}"/>
                </a:ext>
              </a:extLst>
            </p:cNvPr>
            <p:cNvSpPr/>
            <p:nvPr/>
          </p:nvSpPr>
          <p:spPr>
            <a:xfrm>
              <a:off x="10769600" y="104371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11770FAF-1F8D-05A3-F5FB-3568585D4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00" r="70779"/>
          <a:stretch/>
        </p:blipFill>
        <p:spPr>
          <a:xfrm>
            <a:off x="9448756" y="4100731"/>
            <a:ext cx="785135" cy="1154760"/>
          </a:xfrm>
          <a:prstGeom prst="rect">
            <a:avLst/>
          </a:prstGeom>
        </p:spPr>
      </p:pic>
      <p:sp>
        <p:nvSpPr>
          <p:cNvPr id="56" name="椭圆 55">
            <a:extLst>
              <a:ext uri="{FF2B5EF4-FFF2-40B4-BE49-F238E27FC236}">
                <a16:creationId xmlns:a16="http://schemas.microsoft.com/office/drawing/2014/main" id="{C24E3BCF-ACF4-37EA-1B68-F94181F12D25}"/>
              </a:ext>
            </a:extLst>
          </p:cNvPr>
          <p:cNvSpPr/>
          <p:nvPr/>
        </p:nvSpPr>
        <p:spPr>
          <a:xfrm>
            <a:off x="5308564" y="6039027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4B729044-DF6A-E241-DFB2-A4E73338241B}"/>
              </a:ext>
            </a:extLst>
          </p:cNvPr>
          <p:cNvSpPr/>
          <p:nvPr/>
        </p:nvSpPr>
        <p:spPr>
          <a:xfrm rot="8074373">
            <a:off x="9906000" y="2470727"/>
            <a:ext cx="480291" cy="157020"/>
          </a:xfrm>
          <a:prstGeom prst="rightArrow">
            <a:avLst>
              <a:gd name="adj1" fmla="val 0"/>
              <a:gd name="adj2" fmla="val 40179"/>
            </a:avLst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EC221F8-2E33-C3EC-11F4-9B034AAF65B7}"/>
              </a:ext>
            </a:extLst>
          </p:cNvPr>
          <p:cNvGrpSpPr/>
          <p:nvPr/>
        </p:nvGrpSpPr>
        <p:grpSpPr>
          <a:xfrm>
            <a:off x="3043070" y="1400379"/>
            <a:ext cx="5754030" cy="3466510"/>
            <a:chOff x="3043070" y="1400379"/>
            <a:chExt cx="5754030" cy="3466510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C0C2C78B-4FC0-20EC-9552-CD8509326ACC}"/>
                </a:ext>
              </a:extLst>
            </p:cNvPr>
            <p:cNvSpPr/>
            <p:nvPr/>
          </p:nvSpPr>
          <p:spPr>
            <a:xfrm rot="19958443">
              <a:off x="3043070" y="3214695"/>
              <a:ext cx="2505712" cy="1422408"/>
            </a:xfrm>
            <a:prstGeom prst="parallelogram">
              <a:avLst>
                <a:gd name="adj" fmla="val 45249"/>
              </a:avLst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67468F9-0BA8-34AE-A9BC-E327B9E5E2A8}"/>
                </a:ext>
              </a:extLst>
            </p:cNvPr>
            <p:cNvSpPr/>
            <p:nvPr/>
          </p:nvSpPr>
          <p:spPr>
            <a:xfrm rot="19958443">
              <a:off x="5070450" y="3214695"/>
              <a:ext cx="2505712" cy="1422408"/>
            </a:xfrm>
            <a:prstGeom prst="parallelogram">
              <a:avLst>
                <a:gd name="adj" fmla="val 45249"/>
              </a:avLst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E47FD8EF-94C8-98B5-C60F-6261249F0061}"/>
                </a:ext>
              </a:extLst>
            </p:cNvPr>
            <p:cNvSpPr/>
            <p:nvPr/>
          </p:nvSpPr>
          <p:spPr>
            <a:xfrm rot="19958443">
              <a:off x="4573549" y="3978894"/>
              <a:ext cx="685446" cy="382553"/>
            </a:xfrm>
            <a:prstGeom prst="parallelogram">
              <a:avLst>
                <a:gd name="adj" fmla="val 45249"/>
              </a:avLst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03CE4B50-2F69-E6C3-DFCC-037F39FE7419}"/>
                </a:ext>
              </a:extLst>
            </p:cNvPr>
            <p:cNvSpPr/>
            <p:nvPr/>
          </p:nvSpPr>
          <p:spPr>
            <a:xfrm rot="19958443">
              <a:off x="4655901" y="1504593"/>
              <a:ext cx="4141199" cy="2828410"/>
            </a:xfrm>
            <a:prstGeom prst="parallelogram">
              <a:avLst>
                <a:gd name="adj" fmla="val 45249"/>
              </a:avLst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EF76D8-B9BE-4FEC-99F7-7F274B545A47}"/>
                </a:ext>
              </a:extLst>
            </p:cNvPr>
            <p:cNvSpPr txBox="1"/>
            <p:nvPr/>
          </p:nvSpPr>
          <p:spPr>
            <a:xfrm>
              <a:off x="3547732" y="4497557"/>
              <a:ext cx="64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镜</a:t>
              </a:r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4F29C01-4EDA-C098-A6BC-987A70E239AB}"/>
                </a:ext>
              </a:extLst>
            </p:cNvPr>
            <p:cNvSpPr txBox="1"/>
            <p:nvPr/>
          </p:nvSpPr>
          <p:spPr>
            <a:xfrm>
              <a:off x="5575112" y="4497557"/>
              <a:ext cx="64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镜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7332790-980A-C29F-4332-2BF6F34FC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80" y="2918798"/>
              <a:ext cx="870056" cy="751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CE73333-FD4C-0CCC-A0FC-207C463FF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80" y="3669898"/>
              <a:ext cx="934711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389F850-D554-E39C-EEE0-7824E4587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5488" y="3669898"/>
              <a:ext cx="202738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7FF8CBE-7874-1AC5-C242-06CEA44BB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2655" y="1754909"/>
              <a:ext cx="1163781" cy="988436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11339E7-2E7A-8012-3FE1-06BAE12ABEEA}"/>
                </a:ext>
              </a:extLst>
            </p:cNvPr>
            <p:cNvSpPr/>
            <p:nvPr/>
          </p:nvSpPr>
          <p:spPr>
            <a:xfrm>
              <a:off x="5634182" y="2711548"/>
              <a:ext cx="45719" cy="457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F8F56A5-0867-5704-060B-870712D14D91}"/>
                </a:ext>
              </a:extLst>
            </p:cNvPr>
            <p:cNvSpPr/>
            <p:nvPr/>
          </p:nvSpPr>
          <p:spPr>
            <a:xfrm>
              <a:off x="5699237" y="3635588"/>
              <a:ext cx="45719" cy="457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1FD5FFE-1284-7E14-E2F2-9E0A93B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291" y="1400379"/>
              <a:ext cx="408156" cy="35453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23C4BF0-6BD4-C2C7-C534-124123D7F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0147" y="3246929"/>
              <a:ext cx="441385" cy="364142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096815C-6BAE-A363-2C0A-39F142F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8925" y="3544318"/>
              <a:ext cx="368366" cy="251159"/>
            </a:xfrm>
            <a:prstGeom prst="rect">
              <a:avLst/>
            </a:prstGeom>
          </p:spPr>
        </p:pic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8C699E5-6C3D-3685-A05B-BEB31DD001C4}"/>
                </a:ext>
              </a:extLst>
            </p:cNvPr>
            <p:cNvSpPr/>
            <p:nvPr/>
          </p:nvSpPr>
          <p:spPr>
            <a:xfrm>
              <a:off x="4509813" y="3639018"/>
              <a:ext cx="45719" cy="457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A61EE6C-A67A-21FE-96EE-C198CE26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0156" y="2842240"/>
              <a:ext cx="515866" cy="226754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1EEFB961-83CA-22D1-8D22-27795E5C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8840" y="3757892"/>
              <a:ext cx="439844" cy="277520"/>
            </a:xfrm>
            <a:prstGeom prst="rect">
              <a:avLst/>
            </a:prstGeom>
          </p:spPr>
        </p:pic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7B17BBF4-1AD4-8EEA-DB06-C0CA19A9732A}"/>
                </a:ext>
              </a:extLst>
            </p:cNvPr>
            <p:cNvSpPr/>
            <p:nvPr/>
          </p:nvSpPr>
          <p:spPr>
            <a:xfrm rot="8394851">
              <a:off x="6254477" y="1960430"/>
              <a:ext cx="480291" cy="157020"/>
            </a:xfrm>
            <a:prstGeom prst="rightArrow">
              <a:avLst>
                <a:gd name="adj1" fmla="val 0"/>
                <a:gd name="adj2" fmla="val 40179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1BA1E2B7-E78E-D326-1470-B1F2A828DC33}"/>
                </a:ext>
              </a:extLst>
            </p:cNvPr>
            <p:cNvSpPr/>
            <p:nvPr/>
          </p:nvSpPr>
          <p:spPr>
            <a:xfrm>
              <a:off x="6419269" y="3591387"/>
              <a:ext cx="480291" cy="157020"/>
            </a:xfrm>
            <a:prstGeom prst="rightArrow">
              <a:avLst>
                <a:gd name="adj1" fmla="val 0"/>
                <a:gd name="adj2" fmla="val 40179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36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31C441-4099-114C-73C7-F037D662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5" y="1653308"/>
            <a:ext cx="5142734" cy="40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5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E8E924-4847-E14F-4803-A4A117BFC374}"/>
              </a:ext>
            </a:extLst>
          </p:cNvPr>
          <p:cNvSpPr/>
          <p:nvPr/>
        </p:nvSpPr>
        <p:spPr>
          <a:xfrm>
            <a:off x="3260436" y="2276764"/>
            <a:ext cx="1801091" cy="86821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定日镜阴影遮挡判别器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54F0BA-A7FD-B06A-E546-28E0D9FD499A}"/>
              </a:ext>
            </a:extLst>
          </p:cNvPr>
          <p:cNvSpPr/>
          <p:nvPr/>
        </p:nvSpPr>
        <p:spPr>
          <a:xfrm>
            <a:off x="124690" y="3144982"/>
            <a:ext cx="1801091" cy="86821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同一时刻所有镜面均匀取点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29B69D-6CD4-8893-7E9F-85246533E16A}"/>
              </a:ext>
            </a:extLst>
          </p:cNvPr>
          <p:cNvSpPr/>
          <p:nvPr/>
        </p:nvSpPr>
        <p:spPr>
          <a:xfrm>
            <a:off x="3260436" y="4013200"/>
            <a:ext cx="1801091" cy="86821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塔阴影遮挡判别器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BC0D1DB-89B9-4E49-C4C3-8B75BE4EC96B}"/>
              </a:ext>
            </a:extLst>
          </p:cNvPr>
          <p:cNvSpPr/>
          <p:nvPr/>
        </p:nvSpPr>
        <p:spPr>
          <a:xfrm>
            <a:off x="6396182" y="3144982"/>
            <a:ext cx="1801091" cy="86821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综合判断结果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AB61F82-2D3F-FF59-412A-30B9290DB6C5}"/>
              </a:ext>
            </a:extLst>
          </p:cNvPr>
          <p:cNvSpPr/>
          <p:nvPr/>
        </p:nvSpPr>
        <p:spPr>
          <a:xfrm>
            <a:off x="9531928" y="3144982"/>
            <a:ext cx="1801091" cy="86821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定日镜阴影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遮挡效率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26448F6-2A79-CE60-2CD9-918C6CC8F1B0}"/>
              </a:ext>
            </a:extLst>
          </p:cNvPr>
          <p:cNvSpPr/>
          <p:nvPr/>
        </p:nvSpPr>
        <p:spPr>
          <a:xfrm rot="19468523">
            <a:off x="2140526" y="2908441"/>
            <a:ext cx="905164" cy="284018"/>
          </a:xfrm>
          <a:prstGeom prst="rightArrow">
            <a:avLst>
              <a:gd name="adj1" fmla="val 40926"/>
              <a:gd name="adj2" fmla="val 50000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0A061C7-DD04-D9E2-2151-FF1E49502E3B}"/>
              </a:ext>
            </a:extLst>
          </p:cNvPr>
          <p:cNvSpPr/>
          <p:nvPr/>
        </p:nvSpPr>
        <p:spPr>
          <a:xfrm>
            <a:off x="8412018" y="3437082"/>
            <a:ext cx="905164" cy="284018"/>
          </a:xfrm>
          <a:prstGeom prst="rightArrow">
            <a:avLst>
              <a:gd name="adj1" fmla="val 40985"/>
              <a:gd name="adj2" fmla="val 50000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39A3088-CDFB-F817-22A6-1D033668A8BD}"/>
              </a:ext>
            </a:extLst>
          </p:cNvPr>
          <p:cNvSpPr/>
          <p:nvPr/>
        </p:nvSpPr>
        <p:spPr>
          <a:xfrm rot="19468523">
            <a:off x="5276273" y="4114621"/>
            <a:ext cx="905164" cy="284018"/>
          </a:xfrm>
          <a:prstGeom prst="rightArrow">
            <a:avLst>
              <a:gd name="adj1" fmla="val 40926"/>
              <a:gd name="adj2" fmla="val 50000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22FA32D-8832-9751-98E5-E59DB27DC511}"/>
              </a:ext>
            </a:extLst>
          </p:cNvPr>
          <p:cNvSpPr/>
          <p:nvPr/>
        </p:nvSpPr>
        <p:spPr>
          <a:xfrm rot="2013714">
            <a:off x="2292925" y="4281650"/>
            <a:ext cx="905164" cy="284018"/>
          </a:xfrm>
          <a:prstGeom prst="rightArrow">
            <a:avLst>
              <a:gd name="adj1" fmla="val 40985"/>
              <a:gd name="adj2" fmla="val 50000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0B5A0D1-A4AD-E9BF-8912-31D1EA3FACE6}"/>
              </a:ext>
            </a:extLst>
          </p:cNvPr>
          <p:cNvSpPr/>
          <p:nvPr/>
        </p:nvSpPr>
        <p:spPr>
          <a:xfrm rot="2013714">
            <a:off x="5428673" y="2999549"/>
            <a:ext cx="905164" cy="284018"/>
          </a:xfrm>
          <a:prstGeom prst="rightArrow">
            <a:avLst>
              <a:gd name="adj1" fmla="val 40985"/>
              <a:gd name="adj2" fmla="val 50000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4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174</Words>
  <Application>Microsoft Office PowerPoint</Application>
  <PresentationFormat>宽屏</PresentationFormat>
  <Paragraphs>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liguang hou</dc:creator>
  <cp:lastModifiedBy>liguang hou</cp:lastModifiedBy>
  <cp:revision>36</cp:revision>
  <dcterms:created xsi:type="dcterms:W3CDTF">2023-09-08T09:17:06Z</dcterms:created>
  <dcterms:modified xsi:type="dcterms:W3CDTF">2023-09-10T11:05:37Z</dcterms:modified>
</cp:coreProperties>
</file>