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F2"/>
    <a:srgbClr val="FCFDFD"/>
    <a:srgbClr val="41719C"/>
    <a:srgbClr val="F0F0F0"/>
    <a:srgbClr val="77A866"/>
    <a:srgbClr val="767978"/>
    <a:srgbClr val="787C7F"/>
    <a:srgbClr val="C5B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Score Percentage of the word ‘Eerie’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scores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7 or more</c:v>
                </c:pt>
                <c:pt idx="1">
                  <c:v>6 tries</c:v>
                </c:pt>
                <c:pt idx="2">
                  <c:v>5 tries</c:v>
                </c:pt>
                <c:pt idx="3">
                  <c:v>4 tries</c:v>
                </c:pt>
                <c:pt idx="4">
                  <c:v>3 tries</c:v>
                </c:pt>
                <c:pt idx="5">
                  <c:v>2 tries</c:v>
                </c:pt>
                <c:pt idx="6">
                  <c:v>1 try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3.67</c:v>
                </c:pt>
                <c:pt idx="1">
                  <c:v>15.46</c:v>
                </c:pt>
                <c:pt idx="2">
                  <c:v>25.46</c:v>
                </c:pt>
                <c:pt idx="3">
                  <c:v>26.36</c:v>
                </c:pt>
                <c:pt idx="4">
                  <c:v>22.18</c:v>
                </c:pt>
                <c:pt idx="5">
                  <c:v>7.25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B-4373-8503-7E7EFC8A762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69962031"/>
        <c:axId val="769959951"/>
      </c:barChart>
      <c:catAx>
        <c:axId val="769962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959951"/>
        <c:crosses val="autoZero"/>
        <c:auto val="1"/>
        <c:lblAlgn val="ctr"/>
        <c:lblOffset val="100"/>
        <c:noMultiLvlLbl val="0"/>
      </c:catAx>
      <c:valAx>
        <c:axId val="769959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96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82887-D2B4-48C8-8E78-3DA16D8B9478}" type="doc">
      <dgm:prSet loTypeId="urn:microsoft.com/office/officeart/2005/8/layout/process1" loCatId="process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B3320E4F-6E96-40DD-A991-2208432539C2}">
      <dgm:prSet phldrT="[文本]"/>
      <dgm:spPr/>
      <dgm:t>
        <a:bodyPr/>
        <a:lstStyle/>
        <a:p>
          <a:r>
            <a:rPr lang="en-US" altLang="zh-CN" dirty="0"/>
            <a:t>Data Cleaning</a:t>
          </a:r>
          <a:endParaRPr lang="zh-CN" altLang="en-US" dirty="0"/>
        </a:p>
      </dgm:t>
    </dgm:pt>
    <dgm:pt modelId="{09019585-3B0A-4280-9954-78F1AFD7BEE3}" type="parTrans" cxnId="{F34AD8D0-0FED-4A8A-A7D3-85A3739FC331}">
      <dgm:prSet/>
      <dgm:spPr/>
      <dgm:t>
        <a:bodyPr/>
        <a:lstStyle/>
        <a:p>
          <a:endParaRPr lang="zh-CN" altLang="en-US"/>
        </a:p>
      </dgm:t>
    </dgm:pt>
    <dgm:pt modelId="{8AAC0992-3CD2-4CC3-8533-539479CF06CB}" type="sibTrans" cxnId="{F34AD8D0-0FED-4A8A-A7D3-85A3739FC331}">
      <dgm:prSet/>
      <dgm:spPr/>
      <dgm:t>
        <a:bodyPr/>
        <a:lstStyle/>
        <a:p>
          <a:endParaRPr lang="zh-CN" altLang="en-US"/>
        </a:p>
      </dgm:t>
    </dgm:pt>
    <dgm:pt modelId="{3669AFDD-F44B-4754-A279-C2C26862699E}">
      <dgm:prSet phldrT="[文本]"/>
      <dgm:spPr>
        <a:solidFill>
          <a:srgbClr val="41719C"/>
        </a:solidFill>
      </dgm:spPr>
      <dgm:t>
        <a:bodyPr/>
        <a:lstStyle/>
        <a:p>
          <a:r>
            <a:rPr lang="en-US" altLang="en-US" dirty="0"/>
            <a:t>Take logarithm of the data</a:t>
          </a:r>
          <a:endParaRPr lang="zh-CN" altLang="en-US" dirty="0"/>
        </a:p>
      </dgm:t>
    </dgm:pt>
    <dgm:pt modelId="{9B7FD819-7ECF-45DB-80CF-A08AD1FD4247}" type="parTrans" cxnId="{DEB914AD-2C4B-4FA7-A6D9-318DF09D4421}">
      <dgm:prSet/>
      <dgm:spPr/>
      <dgm:t>
        <a:bodyPr/>
        <a:lstStyle/>
        <a:p>
          <a:endParaRPr lang="zh-CN" altLang="en-US"/>
        </a:p>
      </dgm:t>
    </dgm:pt>
    <dgm:pt modelId="{2AB5A50C-AD90-4FA4-A0E3-5A1742585FCE}" type="sibTrans" cxnId="{DEB914AD-2C4B-4FA7-A6D9-318DF09D4421}">
      <dgm:prSet/>
      <dgm:spPr/>
      <dgm:t>
        <a:bodyPr/>
        <a:lstStyle/>
        <a:p>
          <a:endParaRPr lang="zh-CN" altLang="en-US"/>
        </a:p>
      </dgm:t>
    </dgm:pt>
    <dgm:pt modelId="{1AA59F19-1A2A-4987-89CC-4500E55D4843}">
      <dgm:prSet phldrT="[文本]"/>
      <dgm:spPr>
        <a:solidFill>
          <a:srgbClr val="41719C"/>
        </a:solidFill>
      </dgm:spPr>
      <dgm:t>
        <a:bodyPr/>
        <a:lstStyle/>
        <a:p>
          <a:r>
            <a:rPr lang="en-US" altLang="zh-CN" dirty="0"/>
            <a:t>ARIMA with second-order difference</a:t>
          </a:r>
          <a:endParaRPr lang="zh-CN" altLang="en-US" dirty="0"/>
        </a:p>
      </dgm:t>
    </dgm:pt>
    <dgm:pt modelId="{08931419-8396-4FBD-B724-56110FB8B4BD}" type="parTrans" cxnId="{5EC80876-B78B-4561-86B2-2D42B12F9608}">
      <dgm:prSet/>
      <dgm:spPr/>
      <dgm:t>
        <a:bodyPr/>
        <a:lstStyle/>
        <a:p>
          <a:endParaRPr lang="zh-CN" altLang="en-US"/>
        </a:p>
      </dgm:t>
    </dgm:pt>
    <dgm:pt modelId="{0FB2EADA-0259-4741-BFF1-0220B84B3B43}" type="sibTrans" cxnId="{5EC80876-B78B-4561-86B2-2D42B12F9608}">
      <dgm:prSet/>
      <dgm:spPr/>
      <dgm:t>
        <a:bodyPr/>
        <a:lstStyle/>
        <a:p>
          <a:endParaRPr lang="zh-CN" altLang="en-US"/>
        </a:p>
      </dgm:t>
    </dgm:pt>
    <dgm:pt modelId="{6940581B-5DD0-48BC-9BE0-E2F37402EA9B}">
      <dgm:prSet phldrT="[文本]"/>
      <dgm:spPr>
        <a:solidFill>
          <a:srgbClr val="41719C"/>
        </a:solidFill>
      </dgm:spPr>
      <dgm:t>
        <a:bodyPr/>
        <a:lstStyle/>
        <a:p>
          <a:r>
            <a:rPr lang="en-US" altLang="en-US" dirty="0"/>
            <a:t>Prediction of target data and intervals</a:t>
          </a:r>
          <a:endParaRPr lang="zh-CN" altLang="en-US" dirty="0"/>
        </a:p>
      </dgm:t>
    </dgm:pt>
    <dgm:pt modelId="{CF6601F0-3EE9-4757-84F6-6500CEEFD680}" type="parTrans" cxnId="{4AB94FC7-13E5-4563-8CEE-A98F5668BA25}">
      <dgm:prSet/>
      <dgm:spPr/>
      <dgm:t>
        <a:bodyPr/>
        <a:lstStyle/>
        <a:p>
          <a:endParaRPr lang="zh-CN" altLang="en-US"/>
        </a:p>
      </dgm:t>
    </dgm:pt>
    <dgm:pt modelId="{1ED309A9-F5B5-489F-85D2-457BF74BB902}" type="sibTrans" cxnId="{4AB94FC7-13E5-4563-8CEE-A98F5668BA25}">
      <dgm:prSet/>
      <dgm:spPr/>
      <dgm:t>
        <a:bodyPr/>
        <a:lstStyle/>
        <a:p>
          <a:endParaRPr lang="zh-CN" altLang="en-US"/>
        </a:p>
      </dgm:t>
    </dgm:pt>
    <dgm:pt modelId="{FAA803DB-C765-4CCB-AF8A-69B9E16AABEB}">
      <dgm:prSet phldrT="[文本]"/>
      <dgm:spPr>
        <a:solidFill>
          <a:srgbClr val="41719C"/>
        </a:solidFill>
      </dgm:spPr>
      <dgm:t>
        <a:bodyPr/>
        <a:lstStyle/>
        <a:p>
          <a:r>
            <a:rPr lang="en-US" altLang="en-US" dirty="0"/>
            <a:t>Exponential Reduction</a:t>
          </a:r>
          <a:endParaRPr lang="zh-CN" altLang="en-US" dirty="0"/>
        </a:p>
      </dgm:t>
    </dgm:pt>
    <dgm:pt modelId="{8811F5AB-388E-4BD8-AF7F-C2E81F95A236}" type="parTrans" cxnId="{C9ECB73C-E4E2-4E6A-A9D5-D52B1AC36F94}">
      <dgm:prSet/>
      <dgm:spPr/>
      <dgm:t>
        <a:bodyPr/>
        <a:lstStyle/>
        <a:p>
          <a:endParaRPr lang="zh-CN" altLang="en-US"/>
        </a:p>
      </dgm:t>
    </dgm:pt>
    <dgm:pt modelId="{CE955592-212F-4B1E-BA54-921D91788E2C}" type="sibTrans" cxnId="{C9ECB73C-E4E2-4E6A-A9D5-D52B1AC36F94}">
      <dgm:prSet/>
      <dgm:spPr/>
      <dgm:t>
        <a:bodyPr/>
        <a:lstStyle/>
        <a:p>
          <a:endParaRPr lang="zh-CN" altLang="en-US"/>
        </a:p>
      </dgm:t>
    </dgm:pt>
    <dgm:pt modelId="{A94B4BAD-35A8-466C-8808-FCF8F052D9E6}" type="pres">
      <dgm:prSet presAssocID="{A5D82887-D2B4-48C8-8E78-3DA16D8B9478}" presName="Name0" presStyleCnt="0">
        <dgm:presLayoutVars>
          <dgm:dir/>
          <dgm:resizeHandles val="exact"/>
        </dgm:presLayoutVars>
      </dgm:prSet>
      <dgm:spPr/>
    </dgm:pt>
    <dgm:pt modelId="{8C451F36-17CF-4B9B-8149-FA0008386299}" type="pres">
      <dgm:prSet presAssocID="{B3320E4F-6E96-40DD-A991-2208432539C2}" presName="node" presStyleLbl="node1" presStyleIdx="0" presStyleCnt="5">
        <dgm:presLayoutVars>
          <dgm:bulletEnabled val="1"/>
        </dgm:presLayoutVars>
      </dgm:prSet>
      <dgm:spPr/>
    </dgm:pt>
    <dgm:pt modelId="{622050A7-0048-4BDA-8A6D-4700852272C2}" type="pres">
      <dgm:prSet presAssocID="{8AAC0992-3CD2-4CC3-8533-539479CF06CB}" presName="sibTrans" presStyleLbl="sibTrans2D1" presStyleIdx="0" presStyleCnt="4"/>
      <dgm:spPr/>
    </dgm:pt>
    <dgm:pt modelId="{B79D0F7E-4C79-423E-8BB8-CDCF957D62EC}" type="pres">
      <dgm:prSet presAssocID="{8AAC0992-3CD2-4CC3-8533-539479CF06CB}" presName="connectorText" presStyleLbl="sibTrans2D1" presStyleIdx="0" presStyleCnt="4"/>
      <dgm:spPr/>
    </dgm:pt>
    <dgm:pt modelId="{E4FA2816-89EA-462F-8872-B3AC64065A9B}" type="pres">
      <dgm:prSet presAssocID="{3669AFDD-F44B-4754-A279-C2C26862699E}" presName="node" presStyleLbl="node1" presStyleIdx="1" presStyleCnt="5">
        <dgm:presLayoutVars>
          <dgm:bulletEnabled val="1"/>
        </dgm:presLayoutVars>
      </dgm:prSet>
      <dgm:spPr/>
    </dgm:pt>
    <dgm:pt modelId="{00082633-1655-4DD0-9156-3BA709672D7B}" type="pres">
      <dgm:prSet presAssocID="{2AB5A50C-AD90-4FA4-A0E3-5A1742585FCE}" presName="sibTrans" presStyleLbl="sibTrans2D1" presStyleIdx="1" presStyleCnt="4"/>
      <dgm:spPr/>
    </dgm:pt>
    <dgm:pt modelId="{1C80CEC3-2828-4545-9335-3DEF2C5D9B24}" type="pres">
      <dgm:prSet presAssocID="{2AB5A50C-AD90-4FA4-A0E3-5A1742585FCE}" presName="connectorText" presStyleLbl="sibTrans2D1" presStyleIdx="1" presStyleCnt="4"/>
      <dgm:spPr/>
    </dgm:pt>
    <dgm:pt modelId="{2F1DBDF1-171D-4D84-9735-830C3FD1D488}" type="pres">
      <dgm:prSet presAssocID="{1AA59F19-1A2A-4987-89CC-4500E55D4843}" presName="node" presStyleLbl="node1" presStyleIdx="2" presStyleCnt="5">
        <dgm:presLayoutVars>
          <dgm:bulletEnabled val="1"/>
        </dgm:presLayoutVars>
      </dgm:prSet>
      <dgm:spPr/>
    </dgm:pt>
    <dgm:pt modelId="{000AE2C7-5DBF-4E8B-972A-1F9FA5F210B7}" type="pres">
      <dgm:prSet presAssocID="{0FB2EADA-0259-4741-BFF1-0220B84B3B43}" presName="sibTrans" presStyleLbl="sibTrans2D1" presStyleIdx="2" presStyleCnt="4"/>
      <dgm:spPr/>
    </dgm:pt>
    <dgm:pt modelId="{BA67A5AF-9B1D-4816-8B1D-28E430CC4FD2}" type="pres">
      <dgm:prSet presAssocID="{0FB2EADA-0259-4741-BFF1-0220B84B3B43}" presName="connectorText" presStyleLbl="sibTrans2D1" presStyleIdx="2" presStyleCnt="4"/>
      <dgm:spPr/>
    </dgm:pt>
    <dgm:pt modelId="{AA4C670B-98D2-462A-8B3D-82EEA3EE2E1F}" type="pres">
      <dgm:prSet presAssocID="{6940581B-5DD0-48BC-9BE0-E2F37402EA9B}" presName="node" presStyleLbl="node1" presStyleIdx="3" presStyleCnt="5">
        <dgm:presLayoutVars>
          <dgm:bulletEnabled val="1"/>
        </dgm:presLayoutVars>
      </dgm:prSet>
      <dgm:spPr/>
    </dgm:pt>
    <dgm:pt modelId="{6D7F3057-AC38-4BEF-AAAE-34199A04A2D0}" type="pres">
      <dgm:prSet presAssocID="{1ED309A9-F5B5-489F-85D2-457BF74BB902}" presName="sibTrans" presStyleLbl="sibTrans2D1" presStyleIdx="3" presStyleCnt="4"/>
      <dgm:spPr/>
    </dgm:pt>
    <dgm:pt modelId="{9D95EF6B-CEC3-401E-A4DC-C372EC92614C}" type="pres">
      <dgm:prSet presAssocID="{1ED309A9-F5B5-489F-85D2-457BF74BB902}" presName="connectorText" presStyleLbl="sibTrans2D1" presStyleIdx="3" presStyleCnt="4"/>
      <dgm:spPr/>
    </dgm:pt>
    <dgm:pt modelId="{D94AD84E-1375-49F8-B6D6-B901F5F41DD1}" type="pres">
      <dgm:prSet presAssocID="{FAA803DB-C765-4CCB-AF8A-69B9E16AABEB}" presName="node" presStyleLbl="node1" presStyleIdx="4" presStyleCnt="5">
        <dgm:presLayoutVars>
          <dgm:bulletEnabled val="1"/>
        </dgm:presLayoutVars>
      </dgm:prSet>
      <dgm:spPr/>
    </dgm:pt>
  </dgm:ptLst>
  <dgm:cxnLst>
    <dgm:cxn modelId="{60A24D07-B33E-4784-8698-807B71426106}" type="presOf" srcId="{2AB5A50C-AD90-4FA4-A0E3-5A1742585FCE}" destId="{1C80CEC3-2828-4545-9335-3DEF2C5D9B24}" srcOrd="1" destOrd="0" presId="urn:microsoft.com/office/officeart/2005/8/layout/process1"/>
    <dgm:cxn modelId="{EE37A007-4821-44B3-8CF9-B2C0A97A5277}" type="presOf" srcId="{0FB2EADA-0259-4741-BFF1-0220B84B3B43}" destId="{000AE2C7-5DBF-4E8B-972A-1F9FA5F210B7}" srcOrd="0" destOrd="0" presId="urn:microsoft.com/office/officeart/2005/8/layout/process1"/>
    <dgm:cxn modelId="{522F5808-735B-418F-B1D8-3C2D5873B1DA}" type="presOf" srcId="{1AA59F19-1A2A-4987-89CC-4500E55D4843}" destId="{2F1DBDF1-171D-4D84-9735-830C3FD1D488}" srcOrd="0" destOrd="0" presId="urn:microsoft.com/office/officeart/2005/8/layout/process1"/>
    <dgm:cxn modelId="{A1C81C39-BF1F-4293-9A72-47879C572747}" type="presOf" srcId="{0FB2EADA-0259-4741-BFF1-0220B84B3B43}" destId="{BA67A5AF-9B1D-4816-8B1D-28E430CC4FD2}" srcOrd="1" destOrd="0" presId="urn:microsoft.com/office/officeart/2005/8/layout/process1"/>
    <dgm:cxn modelId="{C9ECB73C-E4E2-4E6A-A9D5-D52B1AC36F94}" srcId="{A5D82887-D2B4-48C8-8E78-3DA16D8B9478}" destId="{FAA803DB-C765-4CCB-AF8A-69B9E16AABEB}" srcOrd="4" destOrd="0" parTransId="{8811F5AB-388E-4BD8-AF7F-C2E81F95A236}" sibTransId="{CE955592-212F-4B1E-BA54-921D91788E2C}"/>
    <dgm:cxn modelId="{46B2765E-1862-4108-8425-3253849EC82E}" type="presOf" srcId="{3669AFDD-F44B-4754-A279-C2C26862699E}" destId="{E4FA2816-89EA-462F-8872-B3AC64065A9B}" srcOrd="0" destOrd="0" presId="urn:microsoft.com/office/officeart/2005/8/layout/process1"/>
    <dgm:cxn modelId="{A8E18C43-437A-4623-8FEF-75BB67683DEA}" type="presOf" srcId="{1ED309A9-F5B5-489F-85D2-457BF74BB902}" destId="{6D7F3057-AC38-4BEF-AAAE-34199A04A2D0}" srcOrd="0" destOrd="0" presId="urn:microsoft.com/office/officeart/2005/8/layout/process1"/>
    <dgm:cxn modelId="{BDC50170-9ACC-4D11-9769-669939863D3D}" type="presOf" srcId="{2AB5A50C-AD90-4FA4-A0E3-5A1742585FCE}" destId="{00082633-1655-4DD0-9156-3BA709672D7B}" srcOrd="0" destOrd="0" presId="urn:microsoft.com/office/officeart/2005/8/layout/process1"/>
    <dgm:cxn modelId="{5EC80876-B78B-4561-86B2-2D42B12F9608}" srcId="{A5D82887-D2B4-48C8-8E78-3DA16D8B9478}" destId="{1AA59F19-1A2A-4987-89CC-4500E55D4843}" srcOrd="2" destOrd="0" parTransId="{08931419-8396-4FBD-B724-56110FB8B4BD}" sibTransId="{0FB2EADA-0259-4741-BFF1-0220B84B3B43}"/>
    <dgm:cxn modelId="{E5EB107A-FD57-4615-81C4-3CBA14913EAE}" type="presOf" srcId="{6940581B-5DD0-48BC-9BE0-E2F37402EA9B}" destId="{AA4C670B-98D2-462A-8B3D-82EEA3EE2E1F}" srcOrd="0" destOrd="0" presId="urn:microsoft.com/office/officeart/2005/8/layout/process1"/>
    <dgm:cxn modelId="{4833879E-8051-4833-83DB-AEA3F607D315}" type="presOf" srcId="{B3320E4F-6E96-40DD-A991-2208432539C2}" destId="{8C451F36-17CF-4B9B-8149-FA0008386299}" srcOrd="0" destOrd="0" presId="urn:microsoft.com/office/officeart/2005/8/layout/process1"/>
    <dgm:cxn modelId="{DEB914AD-2C4B-4FA7-A6D9-318DF09D4421}" srcId="{A5D82887-D2B4-48C8-8E78-3DA16D8B9478}" destId="{3669AFDD-F44B-4754-A279-C2C26862699E}" srcOrd="1" destOrd="0" parTransId="{9B7FD819-7ECF-45DB-80CF-A08AD1FD4247}" sibTransId="{2AB5A50C-AD90-4FA4-A0E3-5A1742585FCE}"/>
    <dgm:cxn modelId="{0C8E17BC-6FF1-4CCF-9028-66B960A38E91}" type="presOf" srcId="{FAA803DB-C765-4CCB-AF8A-69B9E16AABEB}" destId="{D94AD84E-1375-49F8-B6D6-B901F5F41DD1}" srcOrd="0" destOrd="0" presId="urn:microsoft.com/office/officeart/2005/8/layout/process1"/>
    <dgm:cxn modelId="{5716C2BD-53C3-4FCB-8F10-36E7D755220C}" type="presOf" srcId="{1ED309A9-F5B5-489F-85D2-457BF74BB902}" destId="{9D95EF6B-CEC3-401E-A4DC-C372EC92614C}" srcOrd="1" destOrd="0" presId="urn:microsoft.com/office/officeart/2005/8/layout/process1"/>
    <dgm:cxn modelId="{4AB94FC7-13E5-4563-8CEE-A98F5668BA25}" srcId="{A5D82887-D2B4-48C8-8E78-3DA16D8B9478}" destId="{6940581B-5DD0-48BC-9BE0-E2F37402EA9B}" srcOrd="3" destOrd="0" parTransId="{CF6601F0-3EE9-4757-84F6-6500CEEFD680}" sibTransId="{1ED309A9-F5B5-489F-85D2-457BF74BB902}"/>
    <dgm:cxn modelId="{F34AD8D0-0FED-4A8A-A7D3-85A3739FC331}" srcId="{A5D82887-D2B4-48C8-8E78-3DA16D8B9478}" destId="{B3320E4F-6E96-40DD-A991-2208432539C2}" srcOrd="0" destOrd="0" parTransId="{09019585-3B0A-4280-9954-78F1AFD7BEE3}" sibTransId="{8AAC0992-3CD2-4CC3-8533-539479CF06CB}"/>
    <dgm:cxn modelId="{56CB4DD4-2162-4889-A02E-7597FAE0DB75}" type="presOf" srcId="{A5D82887-D2B4-48C8-8E78-3DA16D8B9478}" destId="{A94B4BAD-35A8-466C-8808-FCF8F052D9E6}" srcOrd="0" destOrd="0" presId="urn:microsoft.com/office/officeart/2005/8/layout/process1"/>
    <dgm:cxn modelId="{67C46CE2-B761-4357-A8CF-615ACE05B705}" type="presOf" srcId="{8AAC0992-3CD2-4CC3-8533-539479CF06CB}" destId="{622050A7-0048-4BDA-8A6D-4700852272C2}" srcOrd="0" destOrd="0" presId="urn:microsoft.com/office/officeart/2005/8/layout/process1"/>
    <dgm:cxn modelId="{81F9EDFD-3CC4-44AA-AE55-7E3ACC1B7080}" type="presOf" srcId="{8AAC0992-3CD2-4CC3-8533-539479CF06CB}" destId="{B79D0F7E-4C79-423E-8BB8-CDCF957D62EC}" srcOrd="1" destOrd="0" presId="urn:microsoft.com/office/officeart/2005/8/layout/process1"/>
    <dgm:cxn modelId="{ADC6A775-B9F0-4994-9BFE-F67A3281C3D6}" type="presParOf" srcId="{A94B4BAD-35A8-466C-8808-FCF8F052D9E6}" destId="{8C451F36-17CF-4B9B-8149-FA0008386299}" srcOrd="0" destOrd="0" presId="urn:microsoft.com/office/officeart/2005/8/layout/process1"/>
    <dgm:cxn modelId="{0A3FDF49-F03D-4AE5-A01A-DE170849CCB8}" type="presParOf" srcId="{A94B4BAD-35A8-466C-8808-FCF8F052D9E6}" destId="{622050A7-0048-4BDA-8A6D-4700852272C2}" srcOrd="1" destOrd="0" presId="urn:microsoft.com/office/officeart/2005/8/layout/process1"/>
    <dgm:cxn modelId="{A70B0AB3-9CA7-4783-96FF-8D76C2569AD1}" type="presParOf" srcId="{622050A7-0048-4BDA-8A6D-4700852272C2}" destId="{B79D0F7E-4C79-423E-8BB8-CDCF957D62EC}" srcOrd="0" destOrd="0" presId="urn:microsoft.com/office/officeart/2005/8/layout/process1"/>
    <dgm:cxn modelId="{6C78ED23-7733-4B2B-8396-C7B9349DBFA1}" type="presParOf" srcId="{A94B4BAD-35A8-466C-8808-FCF8F052D9E6}" destId="{E4FA2816-89EA-462F-8872-B3AC64065A9B}" srcOrd="2" destOrd="0" presId="urn:microsoft.com/office/officeart/2005/8/layout/process1"/>
    <dgm:cxn modelId="{85C59759-667C-473C-8DEF-EFE70E5C0073}" type="presParOf" srcId="{A94B4BAD-35A8-466C-8808-FCF8F052D9E6}" destId="{00082633-1655-4DD0-9156-3BA709672D7B}" srcOrd="3" destOrd="0" presId="urn:microsoft.com/office/officeart/2005/8/layout/process1"/>
    <dgm:cxn modelId="{AA0F0445-4DC2-4E4B-8CCE-7FA65511D82A}" type="presParOf" srcId="{00082633-1655-4DD0-9156-3BA709672D7B}" destId="{1C80CEC3-2828-4545-9335-3DEF2C5D9B24}" srcOrd="0" destOrd="0" presId="urn:microsoft.com/office/officeart/2005/8/layout/process1"/>
    <dgm:cxn modelId="{EDD51404-4655-4FFC-A3F8-B98D5AE5E2FF}" type="presParOf" srcId="{A94B4BAD-35A8-466C-8808-FCF8F052D9E6}" destId="{2F1DBDF1-171D-4D84-9735-830C3FD1D488}" srcOrd="4" destOrd="0" presId="urn:microsoft.com/office/officeart/2005/8/layout/process1"/>
    <dgm:cxn modelId="{128D77A8-309F-4EBA-86C1-9C45E7E1E76C}" type="presParOf" srcId="{A94B4BAD-35A8-466C-8808-FCF8F052D9E6}" destId="{000AE2C7-5DBF-4E8B-972A-1F9FA5F210B7}" srcOrd="5" destOrd="0" presId="urn:microsoft.com/office/officeart/2005/8/layout/process1"/>
    <dgm:cxn modelId="{A76C8465-2C4F-4C3A-BCB7-2154F15ED276}" type="presParOf" srcId="{000AE2C7-5DBF-4E8B-972A-1F9FA5F210B7}" destId="{BA67A5AF-9B1D-4816-8B1D-28E430CC4FD2}" srcOrd="0" destOrd="0" presId="urn:microsoft.com/office/officeart/2005/8/layout/process1"/>
    <dgm:cxn modelId="{ACA61D1B-D299-456A-956E-2F0D7D92795E}" type="presParOf" srcId="{A94B4BAD-35A8-466C-8808-FCF8F052D9E6}" destId="{AA4C670B-98D2-462A-8B3D-82EEA3EE2E1F}" srcOrd="6" destOrd="0" presId="urn:microsoft.com/office/officeart/2005/8/layout/process1"/>
    <dgm:cxn modelId="{B4E8E36A-B4E4-4336-AA70-8208043CB084}" type="presParOf" srcId="{A94B4BAD-35A8-466C-8808-FCF8F052D9E6}" destId="{6D7F3057-AC38-4BEF-AAAE-34199A04A2D0}" srcOrd="7" destOrd="0" presId="urn:microsoft.com/office/officeart/2005/8/layout/process1"/>
    <dgm:cxn modelId="{33364667-F6B8-4057-81FC-0510080F5114}" type="presParOf" srcId="{6D7F3057-AC38-4BEF-AAAE-34199A04A2D0}" destId="{9D95EF6B-CEC3-401E-A4DC-C372EC92614C}" srcOrd="0" destOrd="0" presId="urn:microsoft.com/office/officeart/2005/8/layout/process1"/>
    <dgm:cxn modelId="{392D64E5-0F00-4997-BF45-C241A0AAA014}" type="presParOf" srcId="{A94B4BAD-35A8-466C-8808-FCF8F052D9E6}" destId="{D94AD84E-1375-49F8-B6D6-B901F5F41DD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51F36-17CF-4B9B-8149-FA0008386299}">
      <dsp:nvSpPr>
        <dsp:cNvPr id="0" name=""/>
        <dsp:cNvSpPr/>
      </dsp:nvSpPr>
      <dsp:spPr>
        <a:xfrm>
          <a:off x="5377" y="2185768"/>
          <a:ext cx="1667073" cy="10471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Data Cleaning</a:t>
          </a:r>
          <a:endParaRPr lang="zh-CN" altLang="en-US" sz="1800" kern="1200" dirty="0"/>
        </a:p>
      </dsp:txBody>
      <dsp:txXfrm>
        <a:off x="36046" y="2216437"/>
        <a:ext cx="1605735" cy="985792"/>
      </dsp:txXfrm>
    </dsp:sp>
    <dsp:sp modelId="{622050A7-0048-4BDA-8A6D-4700852272C2}">
      <dsp:nvSpPr>
        <dsp:cNvPr id="0" name=""/>
        <dsp:cNvSpPr/>
      </dsp:nvSpPr>
      <dsp:spPr>
        <a:xfrm>
          <a:off x="1839158" y="2502616"/>
          <a:ext cx="353419" cy="41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839158" y="2585303"/>
        <a:ext cx="247393" cy="248060"/>
      </dsp:txXfrm>
    </dsp:sp>
    <dsp:sp modelId="{E4FA2816-89EA-462F-8872-B3AC64065A9B}">
      <dsp:nvSpPr>
        <dsp:cNvPr id="0" name=""/>
        <dsp:cNvSpPr/>
      </dsp:nvSpPr>
      <dsp:spPr>
        <a:xfrm>
          <a:off x="2339280" y="2185768"/>
          <a:ext cx="1667073" cy="1047130"/>
        </a:xfrm>
        <a:prstGeom prst="roundRect">
          <a:avLst>
            <a:gd name="adj" fmla="val 10000"/>
          </a:avLst>
        </a:prstGeom>
        <a:solidFill>
          <a:srgbClr val="41719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Take logarithm of the data</a:t>
          </a:r>
          <a:endParaRPr lang="zh-CN" altLang="en-US" sz="1800" kern="1200" dirty="0"/>
        </a:p>
      </dsp:txBody>
      <dsp:txXfrm>
        <a:off x="2369949" y="2216437"/>
        <a:ext cx="1605735" cy="985792"/>
      </dsp:txXfrm>
    </dsp:sp>
    <dsp:sp modelId="{00082633-1655-4DD0-9156-3BA709672D7B}">
      <dsp:nvSpPr>
        <dsp:cNvPr id="0" name=""/>
        <dsp:cNvSpPr/>
      </dsp:nvSpPr>
      <dsp:spPr>
        <a:xfrm>
          <a:off x="4173061" y="2502616"/>
          <a:ext cx="353419" cy="41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5458"/>
            <a:satOff val="-1607"/>
            <a:lumOff val="138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173061" y="2585303"/>
        <a:ext cx="247393" cy="248060"/>
      </dsp:txXfrm>
    </dsp:sp>
    <dsp:sp modelId="{2F1DBDF1-171D-4D84-9735-830C3FD1D488}">
      <dsp:nvSpPr>
        <dsp:cNvPr id="0" name=""/>
        <dsp:cNvSpPr/>
      </dsp:nvSpPr>
      <dsp:spPr>
        <a:xfrm>
          <a:off x="4673183" y="2185768"/>
          <a:ext cx="1667073" cy="1047130"/>
        </a:xfrm>
        <a:prstGeom prst="roundRect">
          <a:avLst>
            <a:gd name="adj" fmla="val 10000"/>
          </a:avLst>
        </a:prstGeom>
        <a:solidFill>
          <a:srgbClr val="41719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ARIMA with second-order difference</a:t>
          </a:r>
          <a:endParaRPr lang="zh-CN" altLang="en-US" sz="1800" kern="1200" dirty="0"/>
        </a:p>
      </dsp:txBody>
      <dsp:txXfrm>
        <a:off x="4703852" y="2216437"/>
        <a:ext cx="1605735" cy="985792"/>
      </dsp:txXfrm>
    </dsp:sp>
    <dsp:sp modelId="{000AE2C7-5DBF-4E8B-972A-1F9FA5F210B7}">
      <dsp:nvSpPr>
        <dsp:cNvPr id="0" name=""/>
        <dsp:cNvSpPr/>
      </dsp:nvSpPr>
      <dsp:spPr>
        <a:xfrm>
          <a:off x="6506964" y="2502616"/>
          <a:ext cx="353419" cy="41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350915"/>
            <a:satOff val="-3215"/>
            <a:lumOff val="2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506964" y="2585303"/>
        <a:ext cx="247393" cy="248060"/>
      </dsp:txXfrm>
    </dsp:sp>
    <dsp:sp modelId="{AA4C670B-98D2-462A-8B3D-82EEA3EE2E1F}">
      <dsp:nvSpPr>
        <dsp:cNvPr id="0" name=""/>
        <dsp:cNvSpPr/>
      </dsp:nvSpPr>
      <dsp:spPr>
        <a:xfrm>
          <a:off x="7007086" y="2185768"/>
          <a:ext cx="1667073" cy="1047130"/>
        </a:xfrm>
        <a:prstGeom prst="roundRect">
          <a:avLst>
            <a:gd name="adj" fmla="val 10000"/>
          </a:avLst>
        </a:prstGeom>
        <a:solidFill>
          <a:srgbClr val="41719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Prediction of target data and intervals</a:t>
          </a:r>
          <a:endParaRPr lang="zh-CN" altLang="en-US" sz="1800" kern="1200" dirty="0"/>
        </a:p>
      </dsp:txBody>
      <dsp:txXfrm>
        <a:off x="7037755" y="2216437"/>
        <a:ext cx="1605735" cy="985792"/>
      </dsp:txXfrm>
    </dsp:sp>
    <dsp:sp modelId="{6D7F3057-AC38-4BEF-AAAE-34199A04A2D0}">
      <dsp:nvSpPr>
        <dsp:cNvPr id="0" name=""/>
        <dsp:cNvSpPr/>
      </dsp:nvSpPr>
      <dsp:spPr>
        <a:xfrm>
          <a:off x="8840867" y="2502616"/>
          <a:ext cx="353419" cy="41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5458"/>
            <a:satOff val="-1607"/>
            <a:lumOff val="138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8840867" y="2585303"/>
        <a:ext cx="247393" cy="248060"/>
      </dsp:txXfrm>
    </dsp:sp>
    <dsp:sp modelId="{D94AD84E-1375-49F8-B6D6-B901F5F41DD1}">
      <dsp:nvSpPr>
        <dsp:cNvPr id="0" name=""/>
        <dsp:cNvSpPr/>
      </dsp:nvSpPr>
      <dsp:spPr>
        <a:xfrm>
          <a:off x="9340989" y="2185768"/>
          <a:ext cx="1667073" cy="1047130"/>
        </a:xfrm>
        <a:prstGeom prst="roundRect">
          <a:avLst>
            <a:gd name="adj" fmla="val 10000"/>
          </a:avLst>
        </a:prstGeom>
        <a:solidFill>
          <a:srgbClr val="41719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Exponential Reduction</a:t>
          </a:r>
          <a:endParaRPr lang="zh-CN" altLang="en-US" sz="1800" kern="1200" dirty="0"/>
        </a:p>
      </dsp:txBody>
      <dsp:txXfrm>
        <a:off x="9371658" y="2216437"/>
        <a:ext cx="1605735" cy="985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11311-A693-110B-A58B-281476B6D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27CB5F-27D2-A06D-F431-671E74007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37A40-09ED-120D-2F15-32DD4E72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D54B7-EE8C-1772-CDDB-7247DD7A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37630-CADD-7EE5-D82C-674DE0FC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1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9B62-A8A4-E77D-B892-DD7A8908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CB895E-7236-73F6-43D3-8260D1DDB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58F95-A2C7-5A1A-D54A-57364B3D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ADA44-7D48-260C-A006-CBBE3FA2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E59C4-B596-79B0-0A22-30E781E2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3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D2D322-E458-E0BD-15CE-8C2ACA5B3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9ED6D7-B2D4-85A9-72B8-2D33417AA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8D385-9240-B379-A949-EDF3B56F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4FC9B-DE50-537A-A333-478A77F6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4213F-724E-D696-FB31-BC314C91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9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C1E9E-63A6-9A5E-4689-A90AB67B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B7F56-67B4-079F-3D1A-F3DFAB24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D25B6-036F-D97D-514E-F9C16EDE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69645-2B4A-90B6-70B8-6A0E9F05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2E218-F2D8-EEE1-E04D-855A322C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7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D4C75-8045-4DB0-BBED-C5B73D2B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B4BE67-4523-E37B-6F80-13181D25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B6615-A957-9BA5-BEDE-86D829AC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EE69C-44E0-A8B5-7794-F111EB3C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30751-FF94-EF7D-5CD6-22A6E38A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94371-597A-6B8B-677F-BACAE9CF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74F14-5740-348F-DBD3-F319E960E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FCEBA0-2841-DF04-C53C-3FBD6CE47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DEBDB-D97D-657B-398A-01D3F9C5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6A3E1-132D-51AE-D7EF-8723918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11DB2C-6B05-A23B-AF94-5916096A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7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9D6FC-C88C-2DCD-3FE5-AC298833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07C89-9ABD-337D-D5DA-E81885C9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CB61E-4DD0-45C8-9E6F-0BBC6CAEE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62B57-2B10-C94A-EB39-A48929CDA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E1F02A-939A-2E79-E0B3-1BA9FD9C5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DF20AF-BBEF-505F-F729-EA32853A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862625-89C2-EEB6-731E-10EF8692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36F601-9D96-1AEB-D3B2-7DBFF376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1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EAFC-83DB-264E-632C-98E9A65E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6FC33-C4D9-88E8-59BA-860E9D11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807309-ACC4-7C6F-663B-DAC3A1F3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52D7F-0046-1E12-31DA-3BADD2BC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2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4CA56-44D9-F7F9-B2AB-20A218B0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6228CD-4BA3-E8C4-6AD1-6F1E197A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8F05AD-F726-A876-D377-39087AF3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8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4F438-1912-64F4-97EB-3703C434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244B3-AD13-BDC3-3B17-89B193F47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F23BFD-F947-1577-55F5-1FAF5A59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EA5E0C-7740-BF0D-F6D0-58ED894A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EEFD3F-2F93-9564-9F4E-CC1F7857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1C2C2-8ED4-615F-A113-6EB73535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1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9ED3A-F8CD-26D2-C251-7171D5E1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22473F-C52E-D41A-B256-07D9A77D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5AE65-2FCA-DE5C-2962-07D65F458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C0715-268D-44FE-66AD-80F40CC2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81015C-BFA0-018E-8B18-B192A1BA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AA85E-24A3-53AE-9167-BE1E4C99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9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7F1C57-850A-935B-4C81-6B8FAE12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2185F1-5CDB-F1A3-4C92-F38320D7B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8CA11-7999-512B-B85F-1F42B7F11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7C78-B0D1-462B-9A8D-7474AFA2485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77C8A-12C9-B1E2-83B3-19BA29462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40A96-225F-96E2-5B4A-782896046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C0E1-C4E0-4405-AF52-A094ADAF1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0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0C7102-7879-F8A5-50DB-6C8FD59A78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t="903" r="4522" b="30474"/>
          <a:stretch/>
        </p:blipFill>
        <p:spPr>
          <a:xfrm>
            <a:off x="2012629" y="1367245"/>
            <a:ext cx="3642522" cy="34311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DA8C05F-DAAD-B996-55F9-9C7E0408D92A}"/>
              </a:ext>
            </a:extLst>
          </p:cNvPr>
          <p:cNvSpPr/>
          <p:nvPr/>
        </p:nvSpPr>
        <p:spPr>
          <a:xfrm>
            <a:off x="2012629" y="1382318"/>
            <a:ext cx="554135" cy="316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001995-314B-4ED6-525A-31DB534A22CF}"/>
              </a:ext>
            </a:extLst>
          </p:cNvPr>
          <p:cNvGrpSpPr/>
          <p:nvPr/>
        </p:nvGrpSpPr>
        <p:grpSpPr>
          <a:xfrm>
            <a:off x="5618932" y="1374781"/>
            <a:ext cx="3360160" cy="3416104"/>
            <a:chOff x="6458754" y="1382318"/>
            <a:chExt cx="3360160" cy="341610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DEBABFD-6948-B667-6AD0-E8A694760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754" y="1382318"/>
              <a:ext cx="3360160" cy="3416104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0E1BAA-CE53-546C-206D-FC357D938C31}"/>
                </a:ext>
              </a:extLst>
            </p:cNvPr>
            <p:cNvSpPr/>
            <p:nvPr/>
          </p:nvSpPr>
          <p:spPr>
            <a:xfrm>
              <a:off x="6503083" y="1457587"/>
              <a:ext cx="772098" cy="316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675F92A-6864-E62B-FEF3-013907C94327}"/>
                </a:ext>
              </a:extLst>
            </p:cNvPr>
            <p:cNvSpPr txBox="1"/>
            <p:nvPr/>
          </p:nvSpPr>
          <p:spPr>
            <a:xfrm>
              <a:off x="6458754" y="1491592"/>
              <a:ext cx="1679406" cy="778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Examples</a:t>
              </a:r>
              <a:endParaRPr lang="zh-CN" altLang="en-US" sz="2000" b="1" spc="300" dirty="0"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0DA497D-0A71-77C2-AEF8-49E29E33EA4E}"/>
              </a:ext>
            </a:extLst>
          </p:cNvPr>
          <p:cNvGrpSpPr/>
          <p:nvPr/>
        </p:nvGrpSpPr>
        <p:grpSpPr>
          <a:xfrm>
            <a:off x="2141927" y="1374782"/>
            <a:ext cx="3505834" cy="3381505"/>
            <a:chOff x="2502384" y="1374782"/>
            <a:chExt cx="3505834" cy="338150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1FF9976-6878-E83F-487D-F2E23861E4F4}"/>
                </a:ext>
              </a:extLst>
            </p:cNvPr>
            <p:cNvSpPr/>
            <p:nvPr/>
          </p:nvSpPr>
          <p:spPr>
            <a:xfrm>
              <a:off x="5454083" y="1412416"/>
              <a:ext cx="554135" cy="316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77E379-7F46-AE62-8393-3B84045B8F4E}"/>
                </a:ext>
              </a:extLst>
            </p:cNvPr>
            <p:cNvSpPr/>
            <p:nvPr/>
          </p:nvSpPr>
          <p:spPr>
            <a:xfrm>
              <a:off x="2502384" y="1698323"/>
              <a:ext cx="3505834" cy="150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D64B3BA-530B-A347-8B2C-9893783E96D4}"/>
                </a:ext>
              </a:extLst>
            </p:cNvPr>
            <p:cNvSpPr/>
            <p:nvPr/>
          </p:nvSpPr>
          <p:spPr>
            <a:xfrm>
              <a:off x="3424098" y="1374782"/>
              <a:ext cx="1712520" cy="316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B70A1A9-257D-0ABD-727A-22F4EA5DD250}"/>
                </a:ext>
              </a:extLst>
            </p:cNvPr>
            <p:cNvSpPr txBox="1"/>
            <p:nvPr/>
          </p:nvSpPr>
          <p:spPr>
            <a:xfrm>
              <a:off x="3488465" y="1484055"/>
              <a:ext cx="1579450" cy="398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WORDLE</a:t>
              </a:r>
              <a:endParaRPr lang="zh-CN" altLang="en-US" sz="2000" b="1" spc="300" dirty="0"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32263F0-146C-305E-FCB4-181B3CEB8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499" y="1811311"/>
              <a:ext cx="2408646" cy="2944976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91AC0F0-2240-7750-999F-CA83D4462ECF}"/>
              </a:ext>
            </a:extLst>
          </p:cNvPr>
          <p:cNvSpPr/>
          <p:nvPr/>
        </p:nvSpPr>
        <p:spPr>
          <a:xfrm>
            <a:off x="6216395" y="2003000"/>
            <a:ext cx="281527" cy="250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E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638770-6955-2A3F-D4AC-04B7098F68D6}"/>
              </a:ext>
            </a:extLst>
          </p:cNvPr>
          <p:cNvSpPr/>
          <p:nvPr/>
        </p:nvSpPr>
        <p:spPr>
          <a:xfrm>
            <a:off x="7127869" y="2002999"/>
            <a:ext cx="281527" cy="250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R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9B200-68FF-0F08-E3AB-D81A55C90AEE}"/>
              </a:ext>
            </a:extLst>
          </p:cNvPr>
          <p:cNvSpPr/>
          <p:nvPr/>
        </p:nvSpPr>
        <p:spPr>
          <a:xfrm>
            <a:off x="6672132" y="1999761"/>
            <a:ext cx="281527" cy="250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A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727CA4-B26A-84BD-FC56-9A51A43F3A56}"/>
              </a:ext>
            </a:extLst>
          </p:cNvPr>
          <p:cNvSpPr/>
          <p:nvPr/>
        </p:nvSpPr>
        <p:spPr>
          <a:xfrm>
            <a:off x="7583606" y="1999761"/>
            <a:ext cx="281527" cy="250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Y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C1E709-7B93-6E64-F6AD-650618676523}"/>
              </a:ext>
            </a:extLst>
          </p:cNvPr>
          <p:cNvSpPr/>
          <p:nvPr/>
        </p:nvSpPr>
        <p:spPr>
          <a:xfrm>
            <a:off x="5761867" y="2987041"/>
            <a:ext cx="281527" cy="290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P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68E31AD-53B5-03CA-1523-F10BC1E7811C}"/>
              </a:ext>
            </a:extLst>
          </p:cNvPr>
          <p:cNvSpPr/>
          <p:nvPr/>
        </p:nvSpPr>
        <p:spPr>
          <a:xfrm>
            <a:off x="6654360" y="2987041"/>
            <a:ext cx="281527" cy="290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L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96DC02-FF8B-9C3D-1A53-86395C261EDD}"/>
              </a:ext>
            </a:extLst>
          </p:cNvPr>
          <p:cNvSpPr/>
          <p:nvPr/>
        </p:nvSpPr>
        <p:spPr>
          <a:xfrm>
            <a:off x="7127869" y="2987041"/>
            <a:ext cx="281527" cy="290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L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256B48-1EB4-F021-74CF-6E5E1D92EA19}"/>
              </a:ext>
            </a:extLst>
          </p:cNvPr>
          <p:cNvSpPr/>
          <p:nvPr/>
        </p:nvSpPr>
        <p:spPr>
          <a:xfrm>
            <a:off x="7588325" y="2987041"/>
            <a:ext cx="281527" cy="290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S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CA9C06-45EE-0B1E-2EA6-E2DA5B72B18A}"/>
              </a:ext>
            </a:extLst>
          </p:cNvPr>
          <p:cNvSpPr/>
          <p:nvPr/>
        </p:nvSpPr>
        <p:spPr>
          <a:xfrm>
            <a:off x="5761867" y="3976023"/>
            <a:ext cx="281527" cy="32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V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0F9FF2-80CD-5FF0-2CA2-EDF8EAB6943F}"/>
              </a:ext>
            </a:extLst>
          </p:cNvPr>
          <p:cNvSpPr/>
          <p:nvPr/>
        </p:nvSpPr>
        <p:spPr>
          <a:xfrm>
            <a:off x="6216394" y="3936273"/>
            <a:ext cx="281527" cy="364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A</a:t>
            </a:r>
            <a:endParaRPr lang="zh-CN" altLang="en-US" sz="21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8C57CC3-90AE-D57B-45CB-C7ED5134CF50}"/>
              </a:ext>
            </a:extLst>
          </p:cNvPr>
          <p:cNvSpPr/>
          <p:nvPr/>
        </p:nvSpPr>
        <p:spPr>
          <a:xfrm>
            <a:off x="6654360" y="3934336"/>
            <a:ext cx="281527" cy="364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G</a:t>
            </a:r>
            <a:endParaRPr lang="zh-CN" altLang="en-US" sz="21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8F647B-00C3-57EE-61DC-0E24037D8459}"/>
              </a:ext>
            </a:extLst>
          </p:cNvPr>
          <p:cNvSpPr/>
          <p:nvPr/>
        </p:nvSpPr>
        <p:spPr>
          <a:xfrm>
            <a:off x="7583606" y="3934336"/>
            <a:ext cx="281527" cy="364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E</a:t>
            </a:r>
            <a:endParaRPr lang="zh-CN" altLang="en-US" sz="21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56E6E21-2D2D-6279-DA2D-7414DF5F932D}"/>
              </a:ext>
            </a:extLst>
          </p:cNvPr>
          <p:cNvSpPr/>
          <p:nvPr/>
        </p:nvSpPr>
        <p:spPr>
          <a:xfrm>
            <a:off x="7124843" y="3934335"/>
            <a:ext cx="281527" cy="364917"/>
          </a:xfrm>
          <a:prstGeom prst="rect">
            <a:avLst/>
          </a:prstGeom>
          <a:solidFill>
            <a:srgbClr val="787C7F"/>
          </a:solidFill>
          <a:ln>
            <a:solidFill>
              <a:srgbClr val="767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rgbClr val="FCFD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U</a:t>
            </a:r>
            <a:endParaRPr lang="zh-CN" altLang="en-US" sz="2100" b="1" dirty="0">
              <a:solidFill>
                <a:srgbClr val="FCFDFD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3938E6-ACB1-697B-463E-F03CD37E26DF}"/>
              </a:ext>
            </a:extLst>
          </p:cNvPr>
          <p:cNvSpPr/>
          <p:nvPr/>
        </p:nvSpPr>
        <p:spPr>
          <a:xfrm>
            <a:off x="6208113" y="2987041"/>
            <a:ext cx="281527" cy="290282"/>
          </a:xfrm>
          <a:prstGeom prst="rect">
            <a:avLst/>
          </a:prstGeom>
          <a:solidFill>
            <a:srgbClr val="C5B466"/>
          </a:solidFill>
          <a:ln>
            <a:solidFill>
              <a:srgbClr val="C5B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CFD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I</a:t>
            </a:r>
            <a:endParaRPr lang="zh-CN" altLang="en-US" sz="2000" b="1" dirty="0">
              <a:solidFill>
                <a:srgbClr val="FCFDFD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72F992-3F05-8E4F-5118-F26F506F4A76}"/>
              </a:ext>
            </a:extLst>
          </p:cNvPr>
          <p:cNvSpPr/>
          <p:nvPr/>
        </p:nvSpPr>
        <p:spPr>
          <a:xfrm>
            <a:off x="6209155" y="3976022"/>
            <a:ext cx="281527" cy="32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A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BE01D54-8C61-BA60-62C4-10956D671E87}"/>
              </a:ext>
            </a:extLst>
          </p:cNvPr>
          <p:cNvSpPr/>
          <p:nvPr/>
        </p:nvSpPr>
        <p:spPr>
          <a:xfrm>
            <a:off x="6672131" y="3976021"/>
            <a:ext cx="281527" cy="32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G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FFD2B5-4164-942F-80B5-9A30F55BA328}"/>
              </a:ext>
            </a:extLst>
          </p:cNvPr>
          <p:cNvSpPr/>
          <p:nvPr/>
        </p:nvSpPr>
        <p:spPr>
          <a:xfrm>
            <a:off x="7585204" y="3977949"/>
            <a:ext cx="281527" cy="32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E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B2A90A1-DBC4-D196-9FEF-316FA66580BC}"/>
              </a:ext>
            </a:extLst>
          </p:cNvPr>
          <p:cNvSpPr/>
          <p:nvPr/>
        </p:nvSpPr>
        <p:spPr>
          <a:xfrm>
            <a:off x="7124842" y="3976020"/>
            <a:ext cx="281527" cy="323229"/>
          </a:xfrm>
          <a:prstGeom prst="rect">
            <a:avLst/>
          </a:prstGeom>
          <a:solidFill>
            <a:srgbClr val="787C7F"/>
          </a:solidFill>
          <a:ln>
            <a:solidFill>
              <a:srgbClr val="767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CFD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U</a:t>
            </a:r>
            <a:endParaRPr lang="zh-CN" altLang="en-US" sz="2000" b="1" dirty="0">
              <a:solidFill>
                <a:srgbClr val="FCFDFD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DB1973-2DE7-7290-8F32-318EA856ECF8}"/>
              </a:ext>
            </a:extLst>
          </p:cNvPr>
          <p:cNvSpPr/>
          <p:nvPr/>
        </p:nvSpPr>
        <p:spPr>
          <a:xfrm>
            <a:off x="5734746" y="1966985"/>
            <a:ext cx="344679" cy="316005"/>
          </a:xfrm>
          <a:prstGeom prst="rect">
            <a:avLst/>
          </a:prstGeom>
          <a:solidFill>
            <a:srgbClr val="77A866"/>
          </a:solidFill>
          <a:ln>
            <a:solidFill>
              <a:srgbClr val="77A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rgbClr val="FCFD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New Tai Lue" panose="020B0502040204020203" pitchFamily="34" charset="0"/>
              </a:rPr>
              <a:t>W</a:t>
            </a:r>
            <a:endParaRPr lang="zh-CN" altLang="en-US" sz="2100" b="1" dirty="0">
              <a:solidFill>
                <a:srgbClr val="FCFDFD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C424D4F-CD33-3902-B187-87BCCF9F2029}"/>
              </a:ext>
            </a:extLst>
          </p:cNvPr>
          <p:cNvGrpSpPr/>
          <p:nvPr/>
        </p:nvGrpSpPr>
        <p:grpSpPr>
          <a:xfrm>
            <a:off x="0" y="668964"/>
            <a:ext cx="12009116" cy="4840661"/>
            <a:chOff x="0" y="668964"/>
            <a:chExt cx="12009116" cy="484066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B8A863F-50E4-7D11-E5FE-3A2C5DA8D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4" y="2872715"/>
              <a:ext cx="3048000" cy="2286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A1EE3E7-B1CD-A8BF-812D-768562BC7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2" y="2842286"/>
              <a:ext cx="3048000" cy="2286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BD3CDE9-E541-1E63-86A7-222229CD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2872715"/>
              <a:ext cx="3048000" cy="2286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0EF0561-03B8-618E-D2E9-85DF46C8B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116" y="668964"/>
              <a:ext cx="3048000" cy="2286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825CFF3-5C56-FD8E-563F-33894914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078" y="668964"/>
              <a:ext cx="3048000" cy="2286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1F13794-E8E2-0EEE-722F-C748A1CFF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39" y="668964"/>
              <a:ext cx="3048000" cy="2286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5601324-164E-E62D-9C92-1F0F49922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8964"/>
              <a:ext cx="3048000" cy="2286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0C731AB-BE6E-09AA-1D19-5B16E59C4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3064303"/>
              <a:ext cx="3048000" cy="2286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7B67DCE-C003-B542-E22C-7F5C98787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7" y="3064303"/>
              <a:ext cx="3048000" cy="2286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F9D15B5-28F5-12F1-430A-FC5C2EBB1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94" y="3064303"/>
              <a:ext cx="3048000" cy="228600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0AF4A48-01F2-09EA-8427-93C69266209C}"/>
                </a:ext>
              </a:extLst>
            </p:cNvPr>
            <p:cNvSpPr txBox="1"/>
            <p:nvPr/>
          </p:nvSpPr>
          <p:spPr>
            <a:xfrm>
              <a:off x="465905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(a) Linear Fit of 1 Try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97A54E-F183-2646-57AB-8AE64A3482A5}"/>
                </a:ext>
              </a:extLst>
            </p:cNvPr>
            <p:cNvSpPr txBox="1"/>
            <p:nvPr/>
          </p:nvSpPr>
          <p:spPr>
            <a:xfrm>
              <a:off x="3481237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(b) Linear Fit of 2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10FA514-AA03-A0EE-5C49-CDDA8E00F377}"/>
                </a:ext>
              </a:extLst>
            </p:cNvPr>
            <p:cNvSpPr txBox="1"/>
            <p:nvPr/>
          </p:nvSpPr>
          <p:spPr>
            <a:xfrm>
              <a:off x="6439985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(c) Linear Fit of 3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90F5568-4370-74C0-666E-5F1951CCACF8}"/>
                </a:ext>
              </a:extLst>
            </p:cNvPr>
            <p:cNvSpPr txBox="1"/>
            <p:nvPr/>
          </p:nvSpPr>
          <p:spPr>
            <a:xfrm>
              <a:off x="9457505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(d) Linear Fit of 4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12A089-D99B-458A-FC3B-5E738CC59250}"/>
                </a:ext>
              </a:extLst>
            </p:cNvPr>
            <p:cNvSpPr txBox="1"/>
            <p:nvPr/>
          </p:nvSpPr>
          <p:spPr>
            <a:xfrm>
              <a:off x="1989894" y="5294181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(e) Linear Fit of 5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BA96138-36B6-61C5-C3F4-9064E14FE926}"/>
                </a:ext>
              </a:extLst>
            </p:cNvPr>
            <p:cNvSpPr txBox="1"/>
            <p:nvPr/>
          </p:nvSpPr>
          <p:spPr>
            <a:xfrm>
              <a:off x="5037894" y="5294181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(f) Linear Fit of 6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1494830-8ACB-2E9B-A239-FCBACA2D9CDD}"/>
                </a:ext>
              </a:extLst>
            </p:cNvPr>
            <p:cNvSpPr txBox="1"/>
            <p:nvPr/>
          </p:nvSpPr>
          <p:spPr>
            <a:xfrm>
              <a:off x="8068463" y="5294181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(g) Linear Fit of 7 or More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8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67DB2BD-E54F-D507-35D7-8F90ACB2E2A7}"/>
              </a:ext>
            </a:extLst>
          </p:cNvPr>
          <p:cNvSpPr/>
          <p:nvPr/>
        </p:nvSpPr>
        <p:spPr>
          <a:xfrm>
            <a:off x="748937" y="435428"/>
            <a:ext cx="8688970" cy="5399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ea typeface="HGF9_CNKI" panose="02000500000000000000" pitchFamily="2" charset="-122"/>
                <a:cs typeface="Segoe UI Semibold" panose="020B0702040204020203" pitchFamily="34" charset="0"/>
              </a:rPr>
              <a:t>Data Cleaning</a:t>
            </a:r>
            <a:endParaRPr lang="zh-CN" altLang="en-US" dirty="0">
              <a:latin typeface="Segoe UI Semibold" panose="020B0702040204020203" pitchFamily="34" charset="0"/>
              <a:ea typeface="HGF9_CNKI" panose="02000500000000000000" pitchFamily="2" charset="-122"/>
              <a:cs typeface="Segoe UI Semibold" panose="020B0702040204020203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1DDA736-EFEB-A04D-D3BC-6B012E6517E5}"/>
              </a:ext>
            </a:extLst>
          </p:cNvPr>
          <p:cNvSpPr/>
          <p:nvPr/>
        </p:nvSpPr>
        <p:spPr>
          <a:xfrm>
            <a:off x="757645" y="2984861"/>
            <a:ext cx="1776548" cy="10624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ARIMA Model 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18561C-93BB-3853-B400-9D8B10D92C14}"/>
              </a:ext>
            </a:extLst>
          </p:cNvPr>
          <p:cNvSpPr/>
          <p:nvPr/>
        </p:nvSpPr>
        <p:spPr>
          <a:xfrm>
            <a:off x="748937" y="4520837"/>
            <a:ext cx="1776548" cy="106244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Prediction of Target Data and Intervals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2398AE3-37CC-93AE-3DAA-ACB93FC910BB}"/>
              </a:ext>
            </a:extLst>
          </p:cNvPr>
          <p:cNvSpPr/>
          <p:nvPr/>
        </p:nvSpPr>
        <p:spPr>
          <a:xfrm>
            <a:off x="757645" y="1448887"/>
            <a:ext cx="1776548" cy="106244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ea typeface="HGF9_CNKI" panose="02000500000000000000" pitchFamily="2" charset="-122"/>
                <a:cs typeface="Segoe UI Semibold" panose="020B0702040204020203" pitchFamily="34" charset="0"/>
              </a:rPr>
              <a:t>Second-order Difference</a:t>
            </a:r>
            <a:endParaRPr lang="zh-CN" altLang="en-US" dirty="0">
              <a:latin typeface="Segoe UI Semibold" panose="020B0702040204020203" pitchFamily="34" charset="0"/>
              <a:ea typeface="HGF9_CNKI" panose="02000500000000000000" pitchFamily="2" charset="-122"/>
              <a:cs typeface="Segoe UI Semibold" panose="020B0702040204020203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92C0B09-F422-715A-2FAA-5345FBC5ED93}"/>
              </a:ext>
            </a:extLst>
          </p:cNvPr>
          <p:cNvSpPr/>
          <p:nvPr/>
        </p:nvSpPr>
        <p:spPr>
          <a:xfrm>
            <a:off x="3067592" y="1445622"/>
            <a:ext cx="1767841" cy="10624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Searching for the Right Attributes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DE0398-423E-47D7-9346-121544E1A00E}"/>
              </a:ext>
            </a:extLst>
          </p:cNvPr>
          <p:cNvSpPr/>
          <p:nvPr/>
        </p:nvSpPr>
        <p:spPr>
          <a:xfrm>
            <a:off x="3067591" y="2984861"/>
            <a:ext cx="1767841" cy="10624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Defining the Frequency Attribute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8FEE5B-A528-BE4D-900C-8A05F5436446}"/>
              </a:ext>
            </a:extLst>
          </p:cNvPr>
          <p:cNvSpPr/>
          <p:nvPr/>
        </p:nvSpPr>
        <p:spPr>
          <a:xfrm>
            <a:off x="3067592" y="4524099"/>
            <a:ext cx="1776548" cy="105918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Analyzing the Fitted Lines.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25E082-F6D0-C482-AC40-E62502DF33C1}"/>
              </a:ext>
            </a:extLst>
          </p:cNvPr>
          <p:cNvSpPr/>
          <p:nvPr/>
        </p:nvSpPr>
        <p:spPr>
          <a:xfrm>
            <a:off x="5368830" y="2984861"/>
            <a:ext cx="1767840" cy="10559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Regression Analysis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EE0543A-3548-FCC5-0730-CACEF6B0C79B}"/>
              </a:ext>
            </a:extLst>
          </p:cNvPr>
          <p:cNvSpPr/>
          <p:nvPr/>
        </p:nvSpPr>
        <p:spPr>
          <a:xfrm>
            <a:off x="7670068" y="2997923"/>
            <a:ext cx="1767839" cy="104938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Prediction of Score Distribution.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029F4F3-6FAA-D150-9130-D9C316D66D97}"/>
              </a:ext>
            </a:extLst>
          </p:cNvPr>
          <p:cNvSpPr/>
          <p:nvPr/>
        </p:nvSpPr>
        <p:spPr>
          <a:xfrm>
            <a:off x="5368830" y="4520836"/>
            <a:ext cx="4069077" cy="10624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Interesting Features of the Data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CDA1A24-CF14-99E3-6657-2C8791B701CD}"/>
              </a:ext>
            </a:extLst>
          </p:cNvPr>
          <p:cNvSpPr/>
          <p:nvPr/>
        </p:nvSpPr>
        <p:spPr>
          <a:xfrm>
            <a:off x="5368832" y="1445622"/>
            <a:ext cx="1767840" cy="10624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Defining the Difficulty of Vocabulary.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40F0A15-C438-D1B5-79DF-1C39E2C63332}"/>
              </a:ext>
            </a:extLst>
          </p:cNvPr>
          <p:cNvSpPr/>
          <p:nvPr/>
        </p:nvSpPr>
        <p:spPr>
          <a:xfrm>
            <a:off x="7670071" y="1435824"/>
            <a:ext cx="1767839" cy="10624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Categorizing Vocabulary by Difficulty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492A988D-CBB1-8A1E-EFF3-C83373F706F3}"/>
              </a:ext>
            </a:extLst>
          </p:cNvPr>
          <p:cNvSpPr/>
          <p:nvPr/>
        </p:nvSpPr>
        <p:spPr>
          <a:xfrm>
            <a:off x="1482632" y="1071424"/>
            <a:ext cx="326573" cy="28139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8C705B87-ADEA-059B-78E7-D63225E99E20}"/>
              </a:ext>
            </a:extLst>
          </p:cNvPr>
          <p:cNvSpPr/>
          <p:nvPr/>
        </p:nvSpPr>
        <p:spPr>
          <a:xfrm>
            <a:off x="1482632" y="2607399"/>
            <a:ext cx="326573" cy="28139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F2B4C0D-EF3D-689C-94A2-B696BB95DE92}"/>
              </a:ext>
            </a:extLst>
          </p:cNvPr>
          <p:cNvSpPr/>
          <p:nvPr/>
        </p:nvSpPr>
        <p:spPr>
          <a:xfrm>
            <a:off x="1473924" y="4143374"/>
            <a:ext cx="326573" cy="28139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75124DDA-6775-339B-93C1-137FB26351B7}"/>
              </a:ext>
            </a:extLst>
          </p:cNvPr>
          <p:cNvSpPr/>
          <p:nvPr/>
        </p:nvSpPr>
        <p:spPr>
          <a:xfrm>
            <a:off x="3788223" y="1075236"/>
            <a:ext cx="326573" cy="28139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4A018E93-6BC1-52FA-E19C-AD3F950892EA}"/>
              </a:ext>
            </a:extLst>
          </p:cNvPr>
          <p:cNvSpPr/>
          <p:nvPr/>
        </p:nvSpPr>
        <p:spPr>
          <a:xfrm>
            <a:off x="3788224" y="2605766"/>
            <a:ext cx="326573" cy="28139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D7326FD6-1B7E-7271-025F-3F27B3AA373F}"/>
              </a:ext>
            </a:extLst>
          </p:cNvPr>
          <p:cNvSpPr/>
          <p:nvPr/>
        </p:nvSpPr>
        <p:spPr>
          <a:xfrm>
            <a:off x="3788223" y="4143374"/>
            <a:ext cx="326573" cy="28139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009C752F-7269-FAA1-D52C-5BE3B4F6C3BC}"/>
              </a:ext>
            </a:extLst>
          </p:cNvPr>
          <p:cNvSpPr/>
          <p:nvPr/>
        </p:nvSpPr>
        <p:spPr>
          <a:xfrm>
            <a:off x="6089463" y="1071424"/>
            <a:ext cx="326573" cy="28139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12283467-374C-A2BF-587C-C51AC8A6C2A5}"/>
              </a:ext>
            </a:extLst>
          </p:cNvPr>
          <p:cNvSpPr/>
          <p:nvPr/>
        </p:nvSpPr>
        <p:spPr>
          <a:xfrm rot="16200000">
            <a:off x="7240084" y="1826348"/>
            <a:ext cx="326573" cy="28139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4C17DFD3-FC2F-CC71-C080-B332EEFC0DF6}"/>
              </a:ext>
            </a:extLst>
          </p:cNvPr>
          <p:cNvSpPr/>
          <p:nvPr/>
        </p:nvSpPr>
        <p:spPr>
          <a:xfrm rot="16200000">
            <a:off x="7240085" y="3381916"/>
            <a:ext cx="326573" cy="28139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B43D33FD-D12C-769D-E75F-0C75326B49A5}"/>
              </a:ext>
            </a:extLst>
          </p:cNvPr>
          <p:cNvSpPr/>
          <p:nvPr/>
        </p:nvSpPr>
        <p:spPr>
          <a:xfrm rot="16200000">
            <a:off x="4938845" y="3381916"/>
            <a:ext cx="326573" cy="28139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D6C1701E-074E-4231-DF16-B3D49F12442F}"/>
              </a:ext>
            </a:extLst>
          </p:cNvPr>
          <p:cNvSpPr/>
          <p:nvPr/>
        </p:nvSpPr>
        <p:spPr>
          <a:xfrm rot="16200000">
            <a:off x="4938846" y="4911360"/>
            <a:ext cx="326573" cy="28139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AA90BD3-9AB2-1E53-1707-14542DEADFED}"/>
              </a:ext>
            </a:extLst>
          </p:cNvPr>
          <p:cNvSpPr txBox="1"/>
          <p:nvPr/>
        </p:nvSpPr>
        <p:spPr>
          <a:xfrm>
            <a:off x="635726" y="5852160"/>
            <a:ext cx="880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Note :        </a:t>
            </a:r>
            <a:r>
              <a:rPr lang="en-US" altLang="zh-C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Problem1             Problem2             Problem3               Probem4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21C4712-23D8-DCA4-CB72-12134295573C}"/>
              </a:ext>
            </a:extLst>
          </p:cNvPr>
          <p:cNvSpPr/>
          <p:nvPr/>
        </p:nvSpPr>
        <p:spPr>
          <a:xfrm>
            <a:off x="1942012" y="5945384"/>
            <a:ext cx="191588" cy="200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1270417-8F21-7D57-E015-9616356A0333}"/>
              </a:ext>
            </a:extLst>
          </p:cNvPr>
          <p:cNvSpPr/>
          <p:nvPr/>
        </p:nvSpPr>
        <p:spPr>
          <a:xfrm>
            <a:off x="2342605" y="5947952"/>
            <a:ext cx="191588" cy="20029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BFBCD85-55AA-FE01-8936-F4F9C55C8315}"/>
              </a:ext>
            </a:extLst>
          </p:cNvPr>
          <p:cNvSpPr/>
          <p:nvPr/>
        </p:nvSpPr>
        <p:spPr>
          <a:xfrm>
            <a:off x="4130035" y="5956662"/>
            <a:ext cx="191588" cy="20029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3593D7A-9AC5-BDD3-C052-EF7F1CE5AFE7}"/>
              </a:ext>
            </a:extLst>
          </p:cNvPr>
          <p:cNvSpPr/>
          <p:nvPr/>
        </p:nvSpPr>
        <p:spPr>
          <a:xfrm>
            <a:off x="5961004" y="5945385"/>
            <a:ext cx="191588" cy="2002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23C7BB6-A29B-2B84-B184-48C39A6BAF00}"/>
              </a:ext>
            </a:extLst>
          </p:cNvPr>
          <p:cNvSpPr/>
          <p:nvPr/>
        </p:nvSpPr>
        <p:spPr>
          <a:xfrm>
            <a:off x="7905186" y="5945385"/>
            <a:ext cx="191588" cy="20029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A351BFD-A180-E850-9911-4ED99BC8B8BA}"/>
              </a:ext>
            </a:extLst>
          </p:cNvPr>
          <p:cNvSpPr txBox="1"/>
          <p:nvPr/>
        </p:nvSpPr>
        <p:spPr>
          <a:xfrm>
            <a:off x="2068285" y="5854726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0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CB58D329-9B09-DA9D-5836-52974CA47F5D}"/>
              </a:ext>
            </a:extLst>
          </p:cNvPr>
          <p:cNvGrpSpPr/>
          <p:nvPr/>
        </p:nvGrpSpPr>
        <p:grpSpPr>
          <a:xfrm>
            <a:off x="0" y="668964"/>
            <a:ext cx="12009116" cy="4840661"/>
            <a:chOff x="0" y="668964"/>
            <a:chExt cx="12009116" cy="4840661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56A7493-CA5C-7D51-1144-89523141F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4" y="2872715"/>
              <a:ext cx="3048000" cy="2286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77B4001-2EA7-36CB-017A-ABB273F37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2" y="2842286"/>
              <a:ext cx="3048000" cy="22860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373954B-9D1C-81B7-E5B8-6FBEB807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2872715"/>
              <a:ext cx="3048000" cy="2286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B4DEF74A-9B6F-D4A9-7084-4AE516727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116" y="668964"/>
              <a:ext cx="3048000" cy="22860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CB14290-05F2-4B23-C61C-AA7C93E4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078" y="668964"/>
              <a:ext cx="3048000" cy="2286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54D6B94-6D45-7276-E356-D9176451D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39" y="668964"/>
              <a:ext cx="3048000" cy="2286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533D76F-9853-18C1-EE2D-95866D5D5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8964"/>
              <a:ext cx="3048000" cy="228600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76B3E6E-A46A-BB17-D9D8-86021DAAB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3064303"/>
              <a:ext cx="3048000" cy="2286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03FFF57-2F89-0EBD-36DF-C4A7601F4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7" y="3064303"/>
              <a:ext cx="3048000" cy="228600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2A9984D-BE21-10BE-81EB-355292242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94" y="3064303"/>
              <a:ext cx="3048000" cy="2286000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B6ADAE9-58AE-A415-44DF-8E7B18D278D9}"/>
                </a:ext>
              </a:extLst>
            </p:cNvPr>
            <p:cNvSpPr txBox="1"/>
            <p:nvPr/>
          </p:nvSpPr>
          <p:spPr>
            <a:xfrm>
              <a:off x="465905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(a) Linear Fit of 1 Try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0D758E2-1D61-19E4-9B46-10E6B5D7ED54}"/>
                </a:ext>
              </a:extLst>
            </p:cNvPr>
            <p:cNvSpPr txBox="1"/>
            <p:nvPr/>
          </p:nvSpPr>
          <p:spPr>
            <a:xfrm>
              <a:off x="3481237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(b) Linear Fit of 2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BFCD944-5F63-07D0-73A7-370E31D29571}"/>
                </a:ext>
              </a:extLst>
            </p:cNvPr>
            <p:cNvSpPr txBox="1"/>
            <p:nvPr/>
          </p:nvSpPr>
          <p:spPr>
            <a:xfrm>
              <a:off x="6439985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(c) Linear Fit of 3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EE7664-5ED2-F7B0-9B1B-BD008DD883FC}"/>
                </a:ext>
              </a:extLst>
            </p:cNvPr>
            <p:cNvSpPr txBox="1"/>
            <p:nvPr/>
          </p:nvSpPr>
          <p:spPr>
            <a:xfrm>
              <a:off x="9457505" y="2901912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(d) Linear Fit of 4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82DFFD2-F0BB-6D31-418E-588B3060567F}"/>
                </a:ext>
              </a:extLst>
            </p:cNvPr>
            <p:cNvSpPr txBox="1"/>
            <p:nvPr/>
          </p:nvSpPr>
          <p:spPr>
            <a:xfrm>
              <a:off x="1989894" y="5294181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(e) Linear Fit of 5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49F6163-1CBD-461C-CBD0-B65980DC3BFB}"/>
                </a:ext>
              </a:extLst>
            </p:cNvPr>
            <p:cNvSpPr txBox="1"/>
            <p:nvPr/>
          </p:nvSpPr>
          <p:spPr>
            <a:xfrm>
              <a:off x="5037894" y="5294181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(f) Linear Fit of 6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0F0A347-53E7-165B-944C-C68F8C308D5C}"/>
                </a:ext>
              </a:extLst>
            </p:cNvPr>
            <p:cNvSpPr txBox="1"/>
            <p:nvPr/>
          </p:nvSpPr>
          <p:spPr>
            <a:xfrm>
              <a:off x="8068463" y="5294181"/>
              <a:ext cx="2116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S Reference Sans Serif" panose="020B0604030504040204" pitchFamily="34" charset="0"/>
                  <a:ea typeface="Cascadia Code SemiLight" panose="020B0609020000020004" pitchFamily="49" charset="0"/>
                  <a:cs typeface="Cascadia Code SemiLight" panose="020B0609020000020004" pitchFamily="49" charset="0"/>
                </a:rPr>
                <a:t>(g) Linear Fit of 7 or More Tries</a:t>
              </a:r>
              <a:endParaRPr lang="zh-CN" altLang="en-US" sz="800" dirty="0">
                <a:latin typeface="MS Reference Sans Serif" panose="020B0604030504040204" pitchFamily="34" charset="0"/>
                <a:ea typeface="Microsoft JhengHei UI" panose="020B0604030504040204" pitchFamily="34" charset="-120"/>
                <a:cs typeface="Cascadia Code SemiLight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60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B8B88B-FB9D-FFC6-727A-A44C358ED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372" y="2335523"/>
            <a:ext cx="3181015" cy="21869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6743C9-17B4-3760-9C85-17130BDB8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92" y="2335525"/>
            <a:ext cx="3181014" cy="21869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5F7F3E-8236-EC4E-2B6F-EA3F65F65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03" y="2335527"/>
            <a:ext cx="3181013" cy="21869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F9997B-56A6-DC36-87A9-F5F3396D0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079" y="-1"/>
            <a:ext cx="3181013" cy="21869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578CD0-5B52-8D27-8930-EBF32DCF8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55" y="0"/>
            <a:ext cx="3181014" cy="21869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CDC617-2B8D-F66E-61CE-0FD620F76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32" y="0"/>
            <a:ext cx="3181012" cy="21869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DA1628-C11B-6254-113D-BDED46C0E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1012" cy="218694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A6F72D3-E7A0-7471-466A-9706462DFF32}"/>
              </a:ext>
            </a:extLst>
          </p:cNvPr>
          <p:cNvSpPr txBox="1"/>
          <p:nvPr/>
        </p:nvSpPr>
        <p:spPr>
          <a:xfrm>
            <a:off x="575558" y="2143400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(a) Prediction of 1 Try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3FD3FC-E975-CE52-D873-4D2A33458E78}"/>
              </a:ext>
            </a:extLst>
          </p:cNvPr>
          <p:cNvSpPr txBox="1"/>
          <p:nvPr/>
        </p:nvSpPr>
        <p:spPr>
          <a:xfrm>
            <a:off x="3582390" y="2143400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(b) Prediction of 2 Tries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824CCC-DB64-4535-04BA-28DC11F92A64}"/>
              </a:ext>
            </a:extLst>
          </p:cNvPr>
          <p:cNvSpPr txBox="1"/>
          <p:nvPr/>
        </p:nvSpPr>
        <p:spPr>
          <a:xfrm>
            <a:off x="6605464" y="2143400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(c) Prediction of 3 Tries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542193-423F-C03A-E3AC-40A680F06CD5}"/>
              </a:ext>
            </a:extLst>
          </p:cNvPr>
          <p:cNvSpPr txBox="1"/>
          <p:nvPr/>
        </p:nvSpPr>
        <p:spPr>
          <a:xfrm>
            <a:off x="9586170" y="2144491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(d) Prediction of 4 Tries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782A1B-CEF9-8A04-DD6A-A1CAE1577494}"/>
              </a:ext>
            </a:extLst>
          </p:cNvPr>
          <p:cNvSpPr txBox="1"/>
          <p:nvPr/>
        </p:nvSpPr>
        <p:spPr>
          <a:xfrm>
            <a:off x="2105502" y="4478926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(e) Prediction of 5 Tries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E90D1C-CA5E-B68C-9AEE-0165C2156E91}"/>
              </a:ext>
            </a:extLst>
          </p:cNvPr>
          <p:cNvSpPr txBox="1"/>
          <p:nvPr/>
        </p:nvSpPr>
        <p:spPr>
          <a:xfrm>
            <a:off x="5136078" y="4478926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(f) Prediction of 6 Tries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C6C824-8358-1550-5C4E-9CBFCE5AB896}"/>
              </a:ext>
            </a:extLst>
          </p:cNvPr>
          <p:cNvSpPr txBox="1"/>
          <p:nvPr/>
        </p:nvSpPr>
        <p:spPr>
          <a:xfrm>
            <a:off x="8131818" y="4478926"/>
            <a:ext cx="2116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S Reference Sans Serif" panose="020B060403050404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(g) Prediction of 7 or More Tries</a:t>
            </a:r>
            <a:endParaRPr lang="zh-CN" altLang="en-US" sz="800" dirty="0">
              <a:latin typeface="MS Reference Sans Serif" panose="020B0604030504040204" pitchFamily="34" charset="0"/>
              <a:ea typeface="Microsoft JhengHei UI" panose="020B0604030504040204" pitchFamily="34" charset="-12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8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FC16B69-0D82-A4F1-D275-4DF7E7618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006835"/>
              </p:ext>
            </p:extLst>
          </p:nvPr>
        </p:nvGraphicFramePr>
        <p:xfrm>
          <a:off x="5237922" y="1500809"/>
          <a:ext cx="6721059" cy="41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ADE5775-0010-0E40-97B4-2CCDFAB53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08182"/>
              </p:ext>
            </p:extLst>
          </p:nvPr>
        </p:nvGraphicFramePr>
        <p:xfrm>
          <a:off x="769731" y="1500809"/>
          <a:ext cx="3007140" cy="430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570">
                  <a:extLst>
                    <a:ext uri="{9D8B030D-6E8A-4147-A177-3AD203B41FA5}">
                      <a16:colId xmlns:a16="http://schemas.microsoft.com/office/drawing/2014/main" val="3287962718"/>
                    </a:ext>
                  </a:extLst>
                </a:gridCol>
                <a:gridCol w="1503570">
                  <a:extLst>
                    <a:ext uri="{9D8B030D-6E8A-4147-A177-3AD203B41FA5}">
                      <a16:colId xmlns:a16="http://schemas.microsoft.com/office/drawing/2014/main" val="3249707642"/>
                    </a:ext>
                  </a:extLst>
                </a:gridCol>
              </a:tblGrid>
              <a:tr h="524036"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attempts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Percentage of scores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74920"/>
                  </a:ext>
                </a:extLst>
              </a:tr>
              <a:tr h="5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56597"/>
                  </a:ext>
                </a:extLst>
              </a:tr>
              <a:tr h="5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30161"/>
                  </a:ext>
                </a:extLst>
              </a:tr>
              <a:tr h="5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75488"/>
                  </a:ext>
                </a:extLst>
              </a:tr>
              <a:tr h="5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4749"/>
                  </a:ext>
                </a:extLst>
              </a:tr>
              <a:tr h="5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94269"/>
                  </a:ext>
                </a:extLst>
              </a:tr>
              <a:tr h="5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49094"/>
                  </a:ext>
                </a:extLst>
              </a:tr>
              <a:tr h="5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8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12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7337DD-3EC4-1CC5-3432-11280D39F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369970"/>
            <a:ext cx="7571020" cy="58549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20382B-068E-14BB-A295-4C923DC227F9}"/>
              </a:ext>
            </a:extLst>
          </p:cNvPr>
          <p:cNvSpPr txBox="1"/>
          <p:nvPr/>
        </p:nvSpPr>
        <p:spPr>
          <a:xfrm>
            <a:off x="3270067" y="5855560"/>
            <a:ext cx="4467499" cy="307777"/>
          </a:xfrm>
          <a:prstGeom prst="rect">
            <a:avLst/>
          </a:prstGeom>
          <a:solidFill>
            <a:srgbClr val="FC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 Rounded MT Bold" panose="020F0704030504030204" pitchFamily="34" charset="0"/>
              </a:rPr>
              <a:t>Ranking of usage frequency</a:t>
            </a:r>
            <a:endParaRPr lang="zh-CN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58686-6C81-515C-59DF-68DBE92210AB}"/>
              </a:ext>
            </a:extLst>
          </p:cNvPr>
          <p:cNvSpPr txBox="1"/>
          <p:nvPr/>
        </p:nvSpPr>
        <p:spPr>
          <a:xfrm rot="16200000">
            <a:off x="-168182" y="3143542"/>
            <a:ext cx="4467499" cy="307777"/>
          </a:xfrm>
          <a:prstGeom prst="rect">
            <a:avLst/>
          </a:prstGeom>
          <a:solidFill>
            <a:srgbClr val="FC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 Rounded MT Bold" panose="020F0704030504030204" pitchFamily="34" charset="0"/>
              </a:rPr>
              <a:t>Percentage of attempts</a:t>
            </a:r>
            <a:endParaRPr lang="zh-CN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215B44-DBE0-BAE7-3303-8D94DB05AF61}"/>
              </a:ext>
            </a:extLst>
          </p:cNvPr>
          <p:cNvSpPr/>
          <p:nvPr/>
        </p:nvSpPr>
        <p:spPr>
          <a:xfrm>
            <a:off x="3971109" y="182880"/>
            <a:ext cx="3065417" cy="818606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6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88542D-087A-177B-E7BC-D6221B019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4" y="117565"/>
            <a:ext cx="7341332" cy="55059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823A59-72B2-55DF-12F7-E0B35B7DAE19}"/>
              </a:ext>
            </a:extLst>
          </p:cNvPr>
          <p:cNvSpPr txBox="1"/>
          <p:nvPr/>
        </p:nvSpPr>
        <p:spPr>
          <a:xfrm>
            <a:off x="2203266" y="395285"/>
            <a:ext cx="3396345" cy="307777"/>
          </a:xfrm>
          <a:prstGeom prst="rect">
            <a:avLst/>
          </a:prstGeom>
          <a:solidFill>
            <a:srgbClr val="FC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 Rounded MT Bold" panose="020F0704030504030204" pitchFamily="34" charset="0"/>
              </a:rPr>
              <a:t>Frequency of </a:t>
            </a:r>
            <a:r>
              <a:rPr lang="en-US" altLang="zh-CN" sz="1400" dirty="0" err="1">
                <a:latin typeface="Arial Rounded MT Bold" panose="020F0704030504030204" pitchFamily="34" charset="0"/>
              </a:rPr>
              <a:t>a,e,I,o,u</a:t>
            </a:r>
            <a:endParaRPr lang="zh-CN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08B6F3-11E9-8E40-517E-B9691AB1CDD1}"/>
              </a:ext>
            </a:extLst>
          </p:cNvPr>
          <p:cNvSpPr txBox="1"/>
          <p:nvPr/>
        </p:nvSpPr>
        <p:spPr>
          <a:xfrm>
            <a:off x="5233850" y="395284"/>
            <a:ext cx="3574869" cy="307777"/>
          </a:xfrm>
          <a:prstGeom prst="rect">
            <a:avLst/>
          </a:prstGeom>
          <a:solidFill>
            <a:srgbClr val="FC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 Rounded MT Bold" panose="020F0704030504030204" pitchFamily="34" charset="0"/>
              </a:rPr>
              <a:t>Frequency of vowel letters</a:t>
            </a:r>
            <a:endParaRPr lang="zh-CN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F6A252-4C36-60A9-EFE9-52291AF38962}"/>
              </a:ext>
            </a:extLst>
          </p:cNvPr>
          <p:cNvSpPr/>
          <p:nvPr/>
        </p:nvSpPr>
        <p:spPr>
          <a:xfrm>
            <a:off x="2002971" y="2412274"/>
            <a:ext cx="269966" cy="1016726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1FEC7D-946F-74C9-F8AA-74033C8F7B3F}"/>
              </a:ext>
            </a:extLst>
          </p:cNvPr>
          <p:cNvSpPr/>
          <p:nvPr/>
        </p:nvSpPr>
        <p:spPr>
          <a:xfrm>
            <a:off x="5120640" y="703061"/>
            <a:ext cx="182880" cy="4731088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76C1BF-3BC9-440F-4011-F64360611650}"/>
              </a:ext>
            </a:extLst>
          </p:cNvPr>
          <p:cNvSpPr/>
          <p:nvPr/>
        </p:nvSpPr>
        <p:spPr>
          <a:xfrm>
            <a:off x="8216539" y="698706"/>
            <a:ext cx="182880" cy="4731088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5F1B0C-FCE8-19E6-9DD3-6661466F9287}"/>
              </a:ext>
            </a:extLst>
          </p:cNvPr>
          <p:cNvSpPr txBox="1"/>
          <p:nvPr/>
        </p:nvSpPr>
        <p:spPr>
          <a:xfrm>
            <a:off x="2203266" y="5275905"/>
            <a:ext cx="3396345" cy="307777"/>
          </a:xfrm>
          <a:prstGeom prst="rect">
            <a:avLst/>
          </a:prstGeom>
          <a:solidFill>
            <a:srgbClr val="FC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 Rounded MT Bold" panose="020F0704030504030204" pitchFamily="34" charset="0"/>
              </a:rPr>
              <a:t>Position Order</a:t>
            </a:r>
            <a:endParaRPr lang="zh-CN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AC75EC-A365-B20C-1C33-7315170BD306}"/>
              </a:ext>
            </a:extLst>
          </p:cNvPr>
          <p:cNvSpPr txBox="1"/>
          <p:nvPr/>
        </p:nvSpPr>
        <p:spPr>
          <a:xfrm>
            <a:off x="5323111" y="5295846"/>
            <a:ext cx="3396345" cy="307777"/>
          </a:xfrm>
          <a:prstGeom prst="rect">
            <a:avLst/>
          </a:prstGeom>
          <a:solidFill>
            <a:srgbClr val="FC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 Rounded MT Bold" panose="020F0704030504030204" pitchFamily="34" charset="0"/>
              </a:rPr>
              <a:t>Position Order</a:t>
            </a:r>
            <a:endParaRPr lang="zh-CN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895B41-0741-E5CD-1DD4-18AD99287CE2}"/>
              </a:ext>
            </a:extLst>
          </p:cNvPr>
          <p:cNvSpPr/>
          <p:nvPr/>
        </p:nvSpPr>
        <p:spPr>
          <a:xfrm>
            <a:off x="7802880" y="879566"/>
            <a:ext cx="348343" cy="217714"/>
          </a:xfrm>
          <a:prstGeom prst="rect">
            <a:avLst/>
          </a:prstGeom>
          <a:solidFill>
            <a:srgbClr val="EAEAF2"/>
          </a:solidFill>
          <a:ln>
            <a:solidFill>
              <a:srgbClr val="EAEA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F</a:t>
            </a:r>
            <a:endParaRPr lang="zh-CN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44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0C76C8-0A8C-7BDA-D5B8-B1A052B61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49" y="880105"/>
            <a:ext cx="7772415" cy="50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1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5211AE-9675-C636-6CEA-0F38ECFF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60" y="1658508"/>
            <a:ext cx="2250000" cy="273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1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B08B4E-9F3F-4798-4640-5A7454D2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8" y="948048"/>
            <a:ext cx="10257143" cy="49619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B843CCB-40A7-E4C4-19D7-5A78ECB52059}"/>
              </a:ext>
            </a:extLst>
          </p:cNvPr>
          <p:cNvSpPr txBox="1"/>
          <p:nvPr/>
        </p:nvSpPr>
        <p:spPr>
          <a:xfrm>
            <a:off x="9947988" y="920733"/>
            <a:ext cx="12765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latin typeface="Arial Rounded MT Bold" panose="020F0704030504030204" pitchFamily="34" charset="0"/>
              </a:rPr>
              <a:t>Fitting graph</a:t>
            </a:r>
            <a:endParaRPr lang="zh-CN" altLang="en-US" sz="1300" dirty="0">
              <a:latin typeface="Arial Rounded MT Bold" panose="020F07040305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2AC216-99AB-7B9E-6E31-7B317093596A}"/>
              </a:ext>
            </a:extLst>
          </p:cNvPr>
          <p:cNvSpPr txBox="1"/>
          <p:nvPr/>
        </p:nvSpPr>
        <p:spPr>
          <a:xfrm>
            <a:off x="9852600" y="3415343"/>
            <a:ext cx="14673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latin typeface="Arial Rounded MT Bold" panose="020F0704030504030204" pitchFamily="34" charset="0"/>
              </a:rPr>
              <a:t>Residual graph</a:t>
            </a:r>
            <a:endParaRPr lang="zh-CN" altLang="en-US" sz="1300" dirty="0">
              <a:latin typeface="Arial Rounded MT Bold" panose="020F07040305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ABAECC-8AE2-8DB3-9176-E9608EC13183}"/>
              </a:ext>
            </a:extLst>
          </p:cNvPr>
          <p:cNvSpPr txBox="1"/>
          <p:nvPr/>
        </p:nvSpPr>
        <p:spPr>
          <a:xfrm>
            <a:off x="4636536" y="936963"/>
            <a:ext cx="164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 Rounded MT Bold" panose="020F0704030504030204" pitchFamily="34" charset="0"/>
              </a:rPr>
              <a:t>Contour graph</a:t>
            </a:r>
            <a:endParaRPr lang="zh-CN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D81D083-5B82-6A58-A0B9-D711B80DE90D}"/>
              </a:ext>
            </a:extLst>
          </p:cNvPr>
          <p:cNvSpPr/>
          <p:nvPr/>
        </p:nvSpPr>
        <p:spPr>
          <a:xfrm>
            <a:off x="1741715" y="4772298"/>
            <a:ext cx="156754" cy="156753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12829D1-45B2-B800-41F0-06DE4AE8E78F}"/>
              </a:ext>
            </a:extLst>
          </p:cNvPr>
          <p:cNvSpPr/>
          <p:nvPr/>
        </p:nvSpPr>
        <p:spPr>
          <a:xfrm>
            <a:off x="7493727" y="4789715"/>
            <a:ext cx="156754" cy="156753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9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51373EC-1504-D7D9-6C1B-D5C4BF4D7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385463"/>
              </p:ext>
            </p:extLst>
          </p:nvPr>
        </p:nvGraphicFramePr>
        <p:xfrm>
          <a:off x="589279" y="641289"/>
          <a:ext cx="1101344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17D1BF2F-3515-FA99-A779-A27201898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251" y="3143340"/>
            <a:ext cx="353599" cy="4145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059F0D-2D9C-9255-7303-31AF7F372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152" y="3143340"/>
            <a:ext cx="353599" cy="4145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D2855A-821F-77AF-CE96-A684DD332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0053" y="3143340"/>
            <a:ext cx="353599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B9CE7B00-8876-1FF9-D353-0DDCEA21BF76}"/>
              </a:ext>
            </a:extLst>
          </p:cNvPr>
          <p:cNvGrpSpPr/>
          <p:nvPr/>
        </p:nvGrpSpPr>
        <p:grpSpPr>
          <a:xfrm>
            <a:off x="1769574" y="218450"/>
            <a:ext cx="6676004" cy="5478794"/>
            <a:chOff x="1769574" y="218450"/>
            <a:chExt cx="6676004" cy="5478794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91FAD4D-5148-6FAD-069E-BB7DD642E1ED}"/>
                </a:ext>
              </a:extLst>
            </p:cNvPr>
            <p:cNvGrpSpPr/>
            <p:nvPr/>
          </p:nvGrpSpPr>
          <p:grpSpPr>
            <a:xfrm>
              <a:off x="1769574" y="218450"/>
              <a:ext cx="6676004" cy="5478794"/>
              <a:chOff x="1769574" y="218450"/>
              <a:chExt cx="6676004" cy="547879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3383D3C-FD9E-5515-4B8B-85CEF61C1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9576" y="688626"/>
                <a:ext cx="6442607" cy="4864603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651E315-F61C-F5E0-B654-94A8B6A94C73}"/>
                  </a:ext>
                </a:extLst>
              </p:cNvPr>
              <p:cNvSpPr/>
              <p:nvPr/>
            </p:nvSpPr>
            <p:spPr>
              <a:xfrm>
                <a:off x="1891497" y="1056576"/>
                <a:ext cx="747200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60000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F65446E-7F41-7BF1-EA9F-53A5DA90D034}"/>
                  </a:ext>
                </a:extLst>
              </p:cNvPr>
              <p:cNvSpPr/>
              <p:nvPr/>
            </p:nvSpPr>
            <p:spPr>
              <a:xfrm>
                <a:off x="1891497" y="1585630"/>
                <a:ext cx="747200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40000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B182F7A-1F7F-35FF-78F2-6CB30ADC0F81}"/>
                  </a:ext>
                </a:extLst>
              </p:cNvPr>
              <p:cNvSpPr/>
              <p:nvPr/>
            </p:nvSpPr>
            <p:spPr>
              <a:xfrm>
                <a:off x="1891497" y="2132102"/>
                <a:ext cx="747200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20000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10CB700-D7C3-3FF7-CA6B-941FBF3EB524}"/>
                  </a:ext>
                </a:extLst>
              </p:cNvPr>
              <p:cNvSpPr/>
              <p:nvPr/>
            </p:nvSpPr>
            <p:spPr>
              <a:xfrm>
                <a:off x="1891495" y="2658265"/>
                <a:ext cx="747200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1954050-D7C0-A0F7-64CA-DCD072912191}"/>
                  </a:ext>
                </a:extLst>
              </p:cNvPr>
              <p:cNvSpPr/>
              <p:nvPr/>
            </p:nvSpPr>
            <p:spPr>
              <a:xfrm>
                <a:off x="1769576" y="3190863"/>
                <a:ext cx="869121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-20000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EF0114D-6877-2F64-00FD-92BC47273E60}"/>
                  </a:ext>
                </a:extLst>
              </p:cNvPr>
              <p:cNvSpPr/>
              <p:nvPr/>
            </p:nvSpPr>
            <p:spPr>
              <a:xfrm>
                <a:off x="1769576" y="3720570"/>
                <a:ext cx="869121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-40000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D9AEE92-22DA-6530-BB13-921CCCDF0DC9}"/>
                  </a:ext>
                </a:extLst>
              </p:cNvPr>
              <p:cNvSpPr/>
              <p:nvPr/>
            </p:nvSpPr>
            <p:spPr>
              <a:xfrm>
                <a:off x="1769575" y="4260504"/>
                <a:ext cx="869121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-60000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457E8D4-B1AB-8329-2EC2-89E2174A5733}"/>
                  </a:ext>
                </a:extLst>
              </p:cNvPr>
              <p:cNvSpPr/>
              <p:nvPr/>
            </p:nvSpPr>
            <p:spPr>
              <a:xfrm>
                <a:off x="1769574" y="4784940"/>
                <a:ext cx="869121" cy="4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="1" dirty="0">
                    <a:solidFill>
                      <a:schemeClr val="tx1"/>
                    </a:solidFill>
                  </a:rPr>
                  <a:t>-80000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5448914-8BA6-0349-5264-52AF4D62D48B}"/>
                  </a:ext>
                </a:extLst>
              </p:cNvPr>
              <p:cNvSpPr/>
              <p:nvPr/>
            </p:nvSpPr>
            <p:spPr>
              <a:xfrm>
                <a:off x="5050971" y="688627"/>
                <a:ext cx="3370218" cy="2080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D338179-36F2-41E1-A6DC-71A5D0864CF9}"/>
                  </a:ext>
                </a:extLst>
              </p:cNvPr>
              <p:cNvSpPr/>
              <p:nvPr/>
            </p:nvSpPr>
            <p:spPr>
              <a:xfrm>
                <a:off x="4841965" y="3190863"/>
                <a:ext cx="3370218" cy="25063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9E0AC51-8640-1F28-41F5-5CDF8975EC2E}"/>
                  </a:ext>
                </a:extLst>
              </p:cNvPr>
              <p:cNvSpPr/>
              <p:nvPr/>
            </p:nvSpPr>
            <p:spPr>
              <a:xfrm>
                <a:off x="5075360" y="2250513"/>
                <a:ext cx="3370218" cy="1436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BD81ED4-1ED5-7271-908E-BE0F8809E49D}"/>
                  </a:ext>
                </a:extLst>
              </p:cNvPr>
              <p:cNvSpPr/>
              <p:nvPr/>
            </p:nvSpPr>
            <p:spPr>
              <a:xfrm>
                <a:off x="2725782" y="218450"/>
                <a:ext cx="3370218" cy="9403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AD184B-53EC-F9B2-E3A5-F4E320EEE847}"/>
                  </a:ext>
                </a:extLst>
              </p:cNvPr>
              <p:cNvSpPr/>
              <p:nvPr/>
            </p:nvSpPr>
            <p:spPr>
              <a:xfrm>
                <a:off x="2708366" y="1123406"/>
                <a:ext cx="2455817" cy="402336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0E96BA9-956E-7EA4-A23C-A7AC250438FC}"/>
                </a:ext>
              </a:extLst>
            </p:cNvPr>
            <p:cNvSpPr txBox="1"/>
            <p:nvPr/>
          </p:nvSpPr>
          <p:spPr>
            <a:xfrm>
              <a:off x="2490649" y="611166"/>
              <a:ext cx="310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Rounded MT Bold" panose="020F0704030504030204" pitchFamily="34" charset="0"/>
                </a:rPr>
                <a:t>Second-order difference</a:t>
              </a:r>
              <a:endParaRPr lang="zh-CN" altLang="en-US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B05F421B-35C7-F5F0-7C6E-863AE3C3B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80" y="659226"/>
            <a:ext cx="2682395" cy="489400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E810D75-48B4-2316-7319-4A83F727B420}"/>
              </a:ext>
            </a:extLst>
          </p:cNvPr>
          <p:cNvSpPr/>
          <p:nvPr/>
        </p:nvSpPr>
        <p:spPr>
          <a:xfrm>
            <a:off x="6188310" y="875211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1.00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23D4FD3-03C8-DF39-FE36-9BF4BB582902}"/>
              </a:ext>
            </a:extLst>
          </p:cNvPr>
          <p:cNvSpPr/>
          <p:nvPr/>
        </p:nvSpPr>
        <p:spPr>
          <a:xfrm>
            <a:off x="6188310" y="1374191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0.75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DBD5E08-C8DA-C355-43F6-DF455BB72715}"/>
              </a:ext>
            </a:extLst>
          </p:cNvPr>
          <p:cNvSpPr/>
          <p:nvPr/>
        </p:nvSpPr>
        <p:spPr>
          <a:xfrm>
            <a:off x="6191642" y="1870726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0.50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D7A8CD-4510-E812-EBC4-160A0C3F1E63}"/>
              </a:ext>
            </a:extLst>
          </p:cNvPr>
          <p:cNvSpPr/>
          <p:nvPr/>
        </p:nvSpPr>
        <p:spPr>
          <a:xfrm>
            <a:off x="6188310" y="2361143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0.25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451FAF4-5439-4058-30F1-3513F2168449}"/>
              </a:ext>
            </a:extLst>
          </p:cNvPr>
          <p:cNvSpPr/>
          <p:nvPr/>
        </p:nvSpPr>
        <p:spPr>
          <a:xfrm>
            <a:off x="6191796" y="2856902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0.00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DE00DDB-80C7-2C41-5D80-9C3A856D2FEF}"/>
              </a:ext>
            </a:extLst>
          </p:cNvPr>
          <p:cNvSpPr/>
          <p:nvPr/>
        </p:nvSpPr>
        <p:spPr>
          <a:xfrm>
            <a:off x="6183010" y="3386245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-0.25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91802F-CA57-ACD9-F86D-B7C35B2A1863}"/>
              </a:ext>
            </a:extLst>
          </p:cNvPr>
          <p:cNvSpPr/>
          <p:nvPr/>
        </p:nvSpPr>
        <p:spPr>
          <a:xfrm>
            <a:off x="6191642" y="3904369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-0.50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7ED78B8-600F-A0EE-CAD8-711ED272F028}"/>
              </a:ext>
            </a:extLst>
          </p:cNvPr>
          <p:cNvSpPr/>
          <p:nvPr/>
        </p:nvSpPr>
        <p:spPr>
          <a:xfrm>
            <a:off x="6191642" y="4404190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-0.75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F0A358A-ED4F-5173-F049-0DE64A4A00A9}"/>
              </a:ext>
            </a:extLst>
          </p:cNvPr>
          <p:cNvSpPr/>
          <p:nvPr/>
        </p:nvSpPr>
        <p:spPr>
          <a:xfrm>
            <a:off x="6191642" y="4879248"/>
            <a:ext cx="747200" cy="49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 dirty="0">
                <a:solidFill>
                  <a:schemeClr val="tx1"/>
                </a:solidFill>
              </a:rPr>
              <a:t>-1.00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D88E483-9B3A-DC71-2504-23157ECF9262}"/>
              </a:ext>
            </a:extLst>
          </p:cNvPr>
          <p:cNvSpPr/>
          <p:nvPr/>
        </p:nvSpPr>
        <p:spPr>
          <a:xfrm>
            <a:off x="7559040" y="452846"/>
            <a:ext cx="1553533" cy="603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FF1C178-A0D0-87CA-FB67-D14A511504EC}"/>
              </a:ext>
            </a:extLst>
          </p:cNvPr>
          <p:cNvSpPr/>
          <p:nvPr/>
        </p:nvSpPr>
        <p:spPr>
          <a:xfrm>
            <a:off x="7715794" y="659226"/>
            <a:ext cx="1010195" cy="397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FFF3C14-25A5-4F83-EBC6-384107E12049}"/>
              </a:ext>
            </a:extLst>
          </p:cNvPr>
          <p:cNvSpPr/>
          <p:nvPr/>
        </p:nvSpPr>
        <p:spPr>
          <a:xfrm>
            <a:off x="7715794" y="0"/>
            <a:ext cx="1166949" cy="1056576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9235D5-803B-9734-8464-63FF8F76B1CE}"/>
              </a:ext>
            </a:extLst>
          </p:cNvPr>
          <p:cNvSpPr txBox="1"/>
          <p:nvPr/>
        </p:nvSpPr>
        <p:spPr>
          <a:xfrm>
            <a:off x="7457107" y="611136"/>
            <a:ext cx="158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Self-relation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7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261C6C-0EB7-E5FD-514E-272567B5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4034" y="689610"/>
            <a:ext cx="9204960" cy="5177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E3E0AC-7AF3-F528-2195-6EEDDB4F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44" y="1184369"/>
            <a:ext cx="4458790" cy="369796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1C1507C-3F7A-8F60-3E48-306DF223C0C0}"/>
              </a:ext>
            </a:extLst>
          </p:cNvPr>
          <p:cNvSpPr/>
          <p:nvPr/>
        </p:nvSpPr>
        <p:spPr>
          <a:xfrm>
            <a:off x="7738332" y="1184369"/>
            <a:ext cx="2881001" cy="275597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C4282D-0769-4C35-4705-1CDA57CBCD00}"/>
              </a:ext>
            </a:extLst>
          </p:cNvPr>
          <p:cNvSpPr/>
          <p:nvPr/>
        </p:nvSpPr>
        <p:spPr>
          <a:xfrm>
            <a:off x="9117367" y="914400"/>
            <a:ext cx="2578244" cy="4607509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BA8CFAF-9154-5030-AC68-BE8F130B0FD0}"/>
              </a:ext>
            </a:extLst>
          </p:cNvPr>
          <p:cNvSpPr/>
          <p:nvPr/>
        </p:nvSpPr>
        <p:spPr>
          <a:xfrm>
            <a:off x="9269767" y="1066800"/>
            <a:ext cx="2578244" cy="4607509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85FBBB-96AB-D834-436A-B2572CF18A94}"/>
              </a:ext>
            </a:extLst>
          </p:cNvPr>
          <p:cNvSpPr/>
          <p:nvPr/>
        </p:nvSpPr>
        <p:spPr>
          <a:xfrm>
            <a:off x="8103326" y="1577536"/>
            <a:ext cx="792986" cy="708112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381DE92-AC3C-C39A-D85B-DBB64EA18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504" y="1169934"/>
            <a:ext cx="2234082" cy="371239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D5D78D6-65AE-91D3-433C-7EF9F32DBF7A}"/>
              </a:ext>
            </a:extLst>
          </p:cNvPr>
          <p:cNvSpPr txBox="1"/>
          <p:nvPr/>
        </p:nvSpPr>
        <p:spPr>
          <a:xfrm>
            <a:off x="7523758" y="1130973"/>
            <a:ext cx="111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 Rounded MT Bold" panose="020F0704030504030204" pitchFamily="34" charset="0"/>
              </a:rPr>
              <a:t>Residuals</a:t>
            </a:r>
            <a:endParaRPr lang="zh-CN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BA01EC-F086-8A19-3928-278524C5AC35}"/>
              </a:ext>
            </a:extLst>
          </p:cNvPr>
          <p:cNvSpPr/>
          <p:nvPr/>
        </p:nvSpPr>
        <p:spPr>
          <a:xfrm>
            <a:off x="10724225" y="1148729"/>
            <a:ext cx="802783" cy="311234"/>
          </a:xfrm>
          <a:prstGeom prst="rect">
            <a:avLst/>
          </a:prstGeom>
          <a:solidFill>
            <a:srgbClr val="FCFD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DA4A96-6CE5-BFE3-7B30-FCE824F1078E}"/>
              </a:ext>
            </a:extLst>
          </p:cNvPr>
          <p:cNvSpPr txBox="1"/>
          <p:nvPr/>
        </p:nvSpPr>
        <p:spPr>
          <a:xfrm>
            <a:off x="10658605" y="1130972"/>
            <a:ext cx="111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 Rounded MT Bold" panose="020F0704030504030204" pitchFamily="34" charset="0"/>
              </a:rPr>
              <a:t>Density</a:t>
            </a:r>
            <a:endParaRPr lang="zh-CN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C99965-D2EE-279A-827E-D57417E5971F}"/>
              </a:ext>
            </a:extLst>
          </p:cNvPr>
          <p:cNvSpPr txBox="1"/>
          <p:nvPr/>
        </p:nvSpPr>
        <p:spPr>
          <a:xfrm>
            <a:off x="4193768" y="1130971"/>
            <a:ext cx="19545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ffectLst/>
                <a:latin typeface="Arial Rounded MT Bold" panose="020F0704030504030204" pitchFamily="34" charset="0"/>
              </a:rPr>
              <a:t>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198264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0834EC3-B3AC-7A3D-5741-C9CF8B201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03" y="1385312"/>
            <a:ext cx="4901194" cy="408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61CA4A-10E7-96D9-EE4A-BFF21D22BE40}"/>
              </a:ext>
            </a:extLst>
          </p:cNvPr>
          <p:cNvSpPr txBox="1"/>
          <p:nvPr/>
        </p:nvSpPr>
        <p:spPr>
          <a:xfrm>
            <a:off x="1759129" y="477186"/>
            <a:ext cx="894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Fitting model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：                      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f(x) = a/(</a:t>
            </a: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b+exp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(-c\*x))</a:t>
            </a:r>
            <a:endParaRPr lang="zh-CN" altLang="en-US" dirty="0">
              <a:latin typeface="Cascadia Code" panose="020B0609020000020004" pitchFamily="49" charset="0"/>
              <a:ea typeface="Microsoft YaHei UI" panose="020B0503020204020204" pitchFamily="34" charset="-122"/>
              <a:cs typeface="Cascadia Code" panose="020B0609020000020004" pitchFamily="49" charset="0"/>
            </a:endParaRPr>
          </a:p>
          <a:p>
            <a:endParaRPr lang="zh-CN" altLang="en-US" dirty="0">
              <a:latin typeface="Cascadia Code" panose="020B0609020000020004" pitchFamily="49" charset="0"/>
              <a:ea typeface="Microsoft YaHei UI" panose="020B0503020204020204" pitchFamily="34" charset="-122"/>
              <a:cs typeface="Cascadia Code" panose="020B06090200000200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B0E6A1-2F96-D75D-2641-E8F81F073C14}"/>
              </a:ext>
            </a:extLst>
          </p:cNvPr>
          <p:cNvSpPr txBox="1"/>
          <p:nvPr/>
        </p:nvSpPr>
        <p:spPr>
          <a:xfrm>
            <a:off x="1759130" y="28916"/>
            <a:ext cx="851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===============================================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1A4E10-EEF6-D67F-2C03-57C5C17E1A15}"/>
              </a:ext>
            </a:extLst>
          </p:cNvPr>
          <p:cNvSpPr txBox="1"/>
          <p:nvPr/>
        </p:nvSpPr>
        <p:spPr>
          <a:xfrm>
            <a:off x="1759129" y="940749"/>
            <a:ext cx="851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---------------------------------------------------------------------------------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FC34D0-7DB9-AAE1-60C5-2EAA3F658EFB}"/>
              </a:ext>
            </a:extLst>
          </p:cNvPr>
          <p:cNvSpPr txBox="1"/>
          <p:nvPr/>
        </p:nvSpPr>
        <p:spPr>
          <a:xfrm>
            <a:off x="1759129" y="1391807"/>
            <a:ext cx="600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Coefficients  ( with 95% confidence bounds):</a:t>
            </a:r>
            <a:endParaRPr lang="zh-CN" altLang="en-US" dirty="0">
              <a:latin typeface="Cascadia Code" panose="020B0609020000020004" pitchFamily="49" charset="0"/>
              <a:ea typeface="Microsoft YaHei UI" panose="020B0503020204020204" pitchFamily="34" charset="-122"/>
              <a:cs typeface="Cascadia Code" panose="020B06090200000200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9F28B5-B572-426F-1F69-E154C97F85F1}"/>
              </a:ext>
            </a:extLst>
          </p:cNvPr>
          <p:cNvSpPr txBox="1"/>
          <p:nvPr/>
        </p:nvSpPr>
        <p:spPr>
          <a:xfrm>
            <a:off x="2812867" y="1967690"/>
            <a:ext cx="9683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a  =    0.03553              (0.03355, 0.03752)		  </a:t>
            </a:r>
          </a:p>
          <a:p>
            <a:r>
              <a:rPr lang="pt-BR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b  =    0.3674               (0.3479, 0.3869)		  </a:t>
            </a:r>
          </a:p>
          <a:p>
            <a:r>
              <a:rPr lang="pt-BR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c  =    0.01658              (0.01583, 0.01733)</a:t>
            </a:r>
            <a:endParaRPr lang="zh-CN" altLang="en-US" dirty="0">
              <a:latin typeface="Cascadia Code" panose="020B0609020000020004" pitchFamily="49" charset="0"/>
              <a:ea typeface="Microsoft YaHei UI" panose="020B0503020204020204" pitchFamily="34" charset="-122"/>
              <a:cs typeface="Cascadia Code" panose="020B060902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8225E5-AF49-08CE-71B5-CC35C46A9706}"/>
              </a:ext>
            </a:extLst>
          </p:cNvPr>
          <p:cNvSpPr txBox="1"/>
          <p:nvPr/>
        </p:nvSpPr>
        <p:spPr>
          <a:xfrm>
            <a:off x="1759129" y="2946513"/>
            <a:ext cx="851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---------------------------------------------------------------------------------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2C620B-C0CC-EF06-CB35-17D466CD6240}"/>
              </a:ext>
            </a:extLst>
          </p:cNvPr>
          <p:cNvSpPr txBox="1"/>
          <p:nvPr/>
        </p:nvSpPr>
        <p:spPr>
          <a:xfrm>
            <a:off x="1759129" y="3527419"/>
            <a:ext cx="600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Goodness of fit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：</a:t>
            </a:r>
            <a:endParaRPr lang="zh-CN" altLang="en-US" dirty="0">
              <a:latin typeface="Cascadia Code" panose="020B0609020000020004" pitchFamily="49" charset="0"/>
              <a:ea typeface="Microsoft YaHei UI" panose="020B0503020204020204" pitchFamily="34" charset="-122"/>
              <a:cs typeface="Cascadia Code" panose="020B060902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9D02A8-FCD7-E070-5C47-DE15B64C304F}"/>
              </a:ext>
            </a:extLst>
          </p:cNvPr>
          <p:cNvSpPr txBox="1"/>
          <p:nvPr/>
        </p:nvSpPr>
        <p:spPr>
          <a:xfrm>
            <a:off x="2812867" y="4108325"/>
            <a:ext cx="10281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SSE:                         0.005503        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R-square:                    0.9682         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Adjusted R-square:           0.968         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Microsoft YaHei UI" panose="020B0503020204020204" pitchFamily="34" charset="-122"/>
                <a:cs typeface="Cascadia Code" panose="020B0609020000020004" pitchFamily="49" charset="0"/>
              </a:rPr>
              <a:t>RMSE:                        0.003943</a:t>
            </a:r>
            <a:endParaRPr lang="zh-CN" altLang="en-US" dirty="0">
              <a:latin typeface="Cascadia Code" panose="020B0609020000020004" pitchFamily="49" charset="0"/>
              <a:ea typeface="Microsoft YaHei UI" panose="020B0503020204020204" pitchFamily="34" charset="-122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317B7F-CA1B-A4F4-3918-B45D9F17102B}"/>
              </a:ext>
            </a:extLst>
          </p:cNvPr>
          <p:cNvSpPr txBox="1"/>
          <p:nvPr/>
        </p:nvSpPr>
        <p:spPr>
          <a:xfrm>
            <a:off x="1759129" y="5520228"/>
            <a:ext cx="851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===============================================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80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8F5E4E-A810-116B-390B-B7F470D3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53" y="0"/>
            <a:ext cx="8330233" cy="46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7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418</Words>
  <Application>Microsoft Office PowerPoint</Application>
  <PresentationFormat>宽屏</PresentationFormat>
  <Paragraphs>110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Microsoft YaHei UI</vt:lpstr>
      <vt:lpstr>等线</vt:lpstr>
      <vt:lpstr>等线 Light</vt:lpstr>
      <vt:lpstr>Arial</vt:lpstr>
      <vt:lpstr>Arial Rounded MT Bold</vt:lpstr>
      <vt:lpstr>Cascadia Code</vt:lpstr>
      <vt:lpstr>Microsoft New Tai Lue</vt:lpstr>
      <vt:lpstr>MS Reference Sans Serif</vt:lpstr>
      <vt:lpstr>Segoe UI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houliguang</dc:creator>
  <cp:lastModifiedBy>houliguang</cp:lastModifiedBy>
  <cp:revision>42</cp:revision>
  <dcterms:created xsi:type="dcterms:W3CDTF">2023-02-17T13:04:33Z</dcterms:created>
  <dcterms:modified xsi:type="dcterms:W3CDTF">2023-02-20T21:44:56Z</dcterms:modified>
</cp:coreProperties>
</file>