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DB52-E6EB-C844-2A67-37C6FF53D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C3C66-4D8B-C578-7924-2D5DCC0BB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2FB6B-7F0D-85E7-8B57-2DE70130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5FA37-E38A-6955-B9C6-DC7573D2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326AA-A419-38A9-3755-0606E282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E38E7-A830-201A-CD69-BE2D456C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D98CBB-DE82-371E-0727-921008AD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DC39D-D760-32B9-9FBD-8FCF366F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7D7BC-5F32-20F7-BD64-DC20A05E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57D8F-AC06-3864-AFEA-4274B011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0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BD5AA7-9A57-1E97-9BB9-AB68AF1EF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E1CD9F-2332-3A04-FD4B-D2CBDBB4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F86CE-C1EB-7056-C01E-3140CF15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93195-618B-BBB7-FC1D-83881CD0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CAB51-8624-F2E6-B0A5-4767B12D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1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644FF-6AE3-8FB7-73E7-C8038C72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9D363-0585-E7C0-376A-0F894EAF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2F797-74D8-E78A-6542-94A4DF83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0C2DF-274D-AD09-BECD-9E226834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A4C4B-CE40-5AF9-AD5A-7BD7137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5B558-6ABD-0ED4-3792-907140D9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9EB8E-8061-AED1-019B-F93FED46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A5547-B260-0B60-D1C8-77283F8D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073C0-3ECE-63B9-F962-4A33943C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0887B-4908-A2C2-5D4B-DB97403D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CB29E-F95C-1C5E-A70E-CC8ECFA0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67F22-768F-D05C-6F71-CF24C068E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C289C-19C1-230D-DFF2-4090BDBA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978A-1F78-2F46-8BDC-A4789D12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BC9B8-D526-6F44-47DA-C66ED302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DFC3F-91AC-2E8C-CCC9-A0CCC647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0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95F24-CC8A-F4C0-8480-55EF4827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2B4B4-1E56-1874-27D7-46AE850D1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EC04F-7C2D-0610-83BB-49F186A87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EC0B4B-50D0-AF46-4035-849407579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B979D-9D9D-7E06-CEEE-7845E10B7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0A1930-E789-A71F-ACBF-74F6ECF1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6FD001-628D-4F21-510D-65CC722C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F014C1-184A-69EE-EAE2-DB637AB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4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7425C-D7CC-66D9-BFC8-517130B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0451A-3B27-B9B4-FA98-7612BCFC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471A4-6B54-D945-7AD5-11FA0EA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BB72E3-951A-BA0F-FCC3-1B31189C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0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AE4D9-12B7-AFF4-8C9F-5EF4A839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17884-12E3-8EFC-12A1-171E76B7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4542B-A18C-71EF-689D-402CBA2C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08679-1FDE-D705-7DBB-3B26585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CB0E-F0FD-9A87-C3F5-79B76E20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9CADE0-7360-DC03-169D-5FE2DF678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C3B40-195D-9E0F-E7D9-118A894D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19975-0809-A249-A9C2-E00C68C5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64A00-9D67-B1FC-FB05-1CA961ED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8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3638A-4EC9-E9FB-13FE-D7A0CDB4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79913A-A1D0-5D47-FE89-D62864153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51D00-421C-8FB3-FD15-1CEDC8F0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43B7-38AD-BCA6-CF97-88A40BA5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205EB-6D51-CAB4-EABE-73C199F5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003DA-016D-861A-F8EF-6F29FAA1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2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8BC20F-809B-EF2C-E101-9BD5A7E5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9B2455-C435-9D22-6A7E-AA940FD0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50271-9CE8-3255-CB05-3080CE81F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98B9-DB9C-4EC1-B7DA-FFF5BA1AFC7F}" type="datetimeFigureOut">
              <a:rPr lang="zh-CN" altLang="en-US" smtClean="0"/>
              <a:t>2022/8/13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6CCAB-BAEE-B45E-F752-64EB4352A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47AA0-0F89-2BEF-698F-D09023C3C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9542-C1B6-45BD-8026-1E9E15BBE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菱形 8">
            <a:extLst>
              <a:ext uri="{FF2B5EF4-FFF2-40B4-BE49-F238E27FC236}">
                <a16:creationId xmlns:a16="http://schemas.microsoft.com/office/drawing/2014/main" id="{4846EF6C-2241-C7D6-1D71-4BF00B5C25A1}"/>
              </a:ext>
            </a:extLst>
          </p:cNvPr>
          <p:cNvSpPr/>
          <p:nvPr/>
        </p:nvSpPr>
        <p:spPr>
          <a:xfrm>
            <a:off x="1354177" y="1854925"/>
            <a:ext cx="2856420" cy="1175657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判断该分峰是否位于光谱两端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779DF8-98F7-8694-CBB6-93E16E50CB3D}"/>
              </a:ext>
            </a:extLst>
          </p:cNvPr>
          <p:cNvSpPr/>
          <p:nvPr/>
        </p:nvSpPr>
        <p:spPr>
          <a:xfrm>
            <a:off x="1955072" y="596536"/>
            <a:ext cx="1654629" cy="7576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得到分峰波峰的预估峰高及中心波长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B47162-C870-BCB6-0231-79A07B1A52E4}"/>
              </a:ext>
            </a:extLst>
          </p:cNvPr>
          <p:cNvSpPr/>
          <p:nvPr/>
        </p:nvSpPr>
        <p:spPr>
          <a:xfrm>
            <a:off x="5192488" y="2063930"/>
            <a:ext cx="1654629" cy="7576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套用</a:t>
            </a:r>
            <a:r>
              <a:rPr lang="en-US" altLang="zh-CN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5.1.2</a:t>
            </a:r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双峰方法估计该峰的半峰宽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A31A1-A9D4-463C-2F07-F8A26DBE5C76}"/>
              </a:ext>
            </a:extLst>
          </p:cNvPr>
          <p:cNvSpPr/>
          <p:nvPr/>
        </p:nvSpPr>
        <p:spPr>
          <a:xfrm>
            <a:off x="8503930" y="2063930"/>
            <a:ext cx="1245327" cy="7576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得到半峰宽的预测值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9155BCD-53A6-571F-627F-D2B653059ACF}"/>
              </a:ext>
            </a:extLst>
          </p:cNvPr>
          <p:cNvSpPr/>
          <p:nvPr/>
        </p:nvSpPr>
        <p:spPr>
          <a:xfrm>
            <a:off x="1744976" y="3601349"/>
            <a:ext cx="2074821" cy="7576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求解该峰半峰高，找到半峰宽对应横坐标范围</a:t>
            </a:r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55152E43-9AD9-933B-1445-5AB40F8CBF68}"/>
              </a:ext>
            </a:extLst>
          </p:cNvPr>
          <p:cNvSpPr/>
          <p:nvPr/>
        </p:nvSpPr>
        <p:spPr>
          <a:xfrm>
            <a:off x="4670515" y="3392344"/>
            <a:ext cx="2721434" cy="117565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判断波谷是否在半峰宽对应横坐标范围内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9A55132-96C2-DBBC-7107-56830C4721B2}"/>
              </a:ext>
            </a:extLst>
          </p:cNvPr>
          <p:cNvSpPr/>
          <p:nvPr/>
        </p:nvSpPr>
        <p:spPr>
          <a:xfrm>
            <a:off x="5203917" y="5113352"/>
            <a:ext cx="1654629" cy="7576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用波谷替代邻近的半峰宽端点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79DA1C4-70D1-1B4A-5315-15BE3E0A070C}"/>
              </a:ext>
            </a:extLst>
          </p:cNvPr>
          <p:cNvSpPr/>
          <p:nvPr/>
        </p:nvSpPr>
        <p:spPr>
          <a:xfrm>
            <a:off x="8373299" y="3601349"/>
            <a:ext cx="1506590" cy="7576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求解半峰宽端点对应的波长差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FF94C89-92EB-0255-AC90-5A9771D0FEC7}"/>
              </a:ext>
            </a:extLst>
          </p:cNvPr>
          <p:cNvCxnSpPr>
            <a:stCxn id="9" idx="2"/>
            <a:endCxn id="24" idx="0"/>
          </p:cNvCxnSpPr>
          <p:nvPr/>
        </p:nvCxnSpPr>
        <p:spPr>
          <a:xfrm>
            <a:off x="2782387" y="3030582"/>
            <a:ext cx="0" cy="570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FFE87D2-1DB9-068D-BC15-2B748BC6085B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210597" y="2442753"/>
            <a:ext cx="9818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1A7779B-B96F-F61B-0AA1-D613A1C679A1}"/>
              </a:ext>
            </a:extLst>
          </p:cNvPr>
          <p:cNvCxnSpPr>
            <a:cxnSpLocks/>
            <a:stCxn id="41" idx="2"/>
            <a:endCxn id="65" idx="0"/>
          </p:cNvCxnSpPr>
          <p:nvPr/>
        </p:nvCxnSpPr>
        <p:spPr>
          <a:xfrm>
            <a:off x="6031232" y="4568000"/>
            <a:ext cx="0" cy="545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6EA34911-92B9-6578-C6C5-C47CBF276B87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>
            <a:off x="7391949" y="3980172"/>
            <a:ext cx="9813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3E016C-695D-3B12-014D-2136DB289DD3}"/>
              </a:ext>
            </a:extLst>
          </p:cNvPr>
          <p:cNvSpPr txBox="1"/>
          <p:nvPr/>
        </p:nvSpPr>
        <p:spPr>
          <a:xfrm>
            <a:off x="4448446" y="2099453"/>
            <a:ext cx="44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1A2932-289C-9B40-68D9-4D59057CC35B}"/>
              </a:ext>
            </a:extLst>
          </p:cNvPr>
          <p:cNvSpPr txBox="1"/>
          <p:nvPr/>
        </p:nvSpPr>
        <p:spPr>
          <a:xfrm>
            <a:off x="7660555" y="3652110"/>
            <a:ext cx="44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1406FB-C208-BC6D-1725-CC03C5188206}"/>
              </a:ext>
            </a:extLst>
          </p:cNvPr>
          <p:cNvSpPr txBox="1"/>
          <p:nvPr/>
        </p:nvSpPr>
        <p:spPr>
          <a:xfrm>
            <a:off x="2809602" y="3121223"/>
            <a:ext cx="44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CC0FED-B68C-F9EF-DE4B-2FEE725D3F02}"/>
              </a:ext>
            </a:extLst>
          </p:cNvPr>
          <p:cNvSpPr txBox="1"/>
          <p:nvPr/>
        </p:nvSpPr>
        <p:spPr>
          <a:xfrm>
            <a:off x="6031231" y="4686787"/>
            <a:ext cx="44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光楷体一_CNKI" panose="02000500000000000000" pitchFamily="2" charset="-122"/>
                <a:ea typeface="华光楷体一_CNKI" panose="02000500000000000000" pitchFamily="2" charset="-122"/>
              </a:rPr>
              <a:t>否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2392C08-2483-29CD-FA4D-DFE43F428CA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782387" y="1354182"/>
            <a:ext cx="0" cy="5007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7C1CC1-9D69-3792-E448-087210C3D7A1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847117" y="2442753"/>
            <a:ext cx="16568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6556B53-4E36-531F-F9A1-651EDD5CCBBF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3819797" y="3980172"/>
            <a:ext cx="850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24337ED-948A-3EFC-B8CD-C9C6B54A200B}"/>
              </a:ext>
            </a:extLst>
          </p:cNvPr>
          <p:cNvCxnSpPr>
            <a:cxnSpLocks/>
            <a:stCxn id="66" idx="0"/>
            <a:endCxn id="20" idx="2"/>
          </p:cNvCxnSpPr>
          <p:nvPr/>
        </p:nvCxnSpPr>
        <p:spPr>
          <a:xfrm flipV="1">
            <a:off x="9126594" y="2821576"/>
            <a:ext cx="0" cy="779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EF290E11-F58E-FA2F-6DE5-8B446A0FE206}"/>
              </a:ext>
            </a:extLst>
          </p:cNvPr>
          <p:cNvCxnSpPr>
            <a:cxnSpLocks/>
            <a:stCxn id="65" idx="3"/>
            <a:endCxn id="66" idx="2"/>
          </p:cNvCxnSpPr>
          <p:nvPr/>
        </p:nvCxnSpPr>
        <p:spPr>
          <a:xfrm flipV="1">
            <a:off x="6858546" y="4358995"/>
            <a:ext cx="2268048" cy="11331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8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华光楷体一_CNKI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hou-lg@outlook.com</dc:creator>
  <cp:lastModifiedBy>hou-lg@outlook.com</cp:lastModifiedBy>
  <cp:revision>3</cp:revision>
  <dcterms:created xsi:type="dcterms:W3CDTF">2022-08-13T09:54:58Z</dcterms:created>
  <dcterms:modified xsi:type="dcterms:W3CDTF">2022-08-13T11:35:04Z</dcterms:modified>
</cp:coreProperties>
</file>