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1&#25668;&#20837;&#37327;&#25968;&#25454;&#35745;&#31639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2&#25968;&#25454;&#35745;&#31639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68;&#23398;&#24314;&#27169;\&#26657;&#20869;&#36187;2023\02&#35770;&#25991;\&#38382;&#39064;1-2&#25968;&#25454;&#35745;&#31639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5968;&#23398;&#24314;&#27169;\&#26657;&#20869;&#36187;2023\02&#35770;&#25991;\&#38382;&#39064;1&#23450;&#37327;&#22411;-&#37202;&#31934;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&#25968;&#23398;&#24314;&#27169;\&#26657;&#20869;&#36187;2023\02&#35770;&#25991;\&#38382;&#39064;1&#23450;&#37327;&#22411;-&#37202;&#3193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酒精摄入量散点图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酒精!$V$1:$V$3</c:f>
              <c:strCache>
                <c:ptCount val="3"/>
                <c:pt idx="2">
                  <c:v>每人每日摄入酒精量（克）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酒精!$V$4:$V$7847</c:f>
              <c:numCache>
                <c:formatCode>General</c:formatCode>
                <c:ptCount val="78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78.571428571428569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6.5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77.5</c:v>
                </c:pt>
                <c:pt idx="29">
                  <c:v>0</c:v>
                </c:pt>
                <c:pt idx="30">
                  <c:v>0</c:v>
                </c:pt>
                <c:pt idx="31">
                  <c:v>26.428571428571427</c:v>
                </c:pt>
                <c:pt idx="32">
                  <c:v>0</c:v>
                </c:pt>
                <c:pt idx="33">
                  <c:v>0</c:v>
                </c:pt>
                <c:pt idx="34">
                  <c:v>52.857142857142854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14.285714285714286</c:v>
                </c:pt>
                <c:pt idx="55">
                  <c:v>0</c:v>
                </c:pt>
                <c:pt idx="56">
                  <c:v>35.000000000000007</c:v>
                </c:pt>
                <c:pt idx="57">
                  <c:v>50</c:v>
                </c:pt>
                <c:pt idx="58">
                  <c:v>0</c:v>
                </c:pt>
                <c:pt idx="59">
                  <c:v>0</c:v>
                </c:pt>
                <c:pt idx="60">
                  <c:v>24.642857142857142</c:v>
                </c:pt>
                <c:pt idx="61">
                  <c:v>0</c:v>
                </c:pt>
                <c:pt idx="62">
                  <c:v>0</c:v>
                </c:pt>
                <c:pt idx="63">
                  <c:v>58.835714285714289</c:v>
                </c:pt>
                <c:pt idx="64">
                  <c:v>0.7142857142857143</c:v>
                </c:pt>
                <c:pt idx="65">
                  <c:v>0</c:v>
                </c:pt>
                <c:pt idx="66">
                  <c:v>0</c:v>
                </c:pt>
                <c:pt idx="67">
                  <c:v>7.1428571428571432</c:v>
                </c:pt>
                <c:pt idx="68">
                  <c:v>0</c:v>
                </c:pt>
                <c:pt idx="69">
                  <c:v>73.214285714285708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21.428571428571427</c:v>
                </c:pt>
                <c:pt idx="74">
                  <c:v>10.714285714285714</c:v>
                </c:pt>
                <c:pt idx="75">
                  <c:v>10</c:v>
                </c:pt>
                <c:pt idx="76">
                  <c:v>0</c:v>
                </c:pt>
                <c:pt idx="77">
                  <c:v>0</c:v>
                </c:pt>
                <c:pt idx="78">
                  <c:v>17.857142857142858</c:v>
                </c:pt>
                <c:pt idx="79">
                  <c:v>14.285714285714286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4.2857142857142856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8.0000000000000018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6.25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3.8928571428571432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15</c:v>
                </c:pt>
                <c:pt idx="116">
                  <c:v>0</c:v>
                </c:pt>
                <c:pt idx="117">
                  <c:v>0</c:v>
                </c:pt>
                <c:pt idx="118">
                  <c:v>21.857142857142858</c:v>
                </c:pt>
                <c:pt idx="119">
                  <c:v>4.3571428571428568</c:v>
                </c:pt>
                <c:pt idx="120">
                  <c:v>6.1428571428571432</c:v>
                </c:pt>
                <c:pt idx="121">
                  <c:v>31.785714285714285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5.3214285714285712</c:v>
                </c:pt>
                <c:pt idx="130">
                  <c:v>1.0714285714285714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2.1428571428571428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7.0714285714285712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3</c:v>
                </c:pt>
                <c:pt idx="169">
                  <c:v>2.1428571428571428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1.7857142857142858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2.2857142857142856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4.2857142857142856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25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35.714285714285715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16.785714285714285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14.285714285714286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3.5</c:v>
                </c:pt>
                <c:pt idx="229">
                  <c:v>3.5714285714285716</c:v>
                </c:pt>
                <c:pt idx="230">
                  <c:v>0</c:v>
                </c:pt>
                <c:pt idx="231">
                  <c:v>3.2142857142857144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16.714285714285715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7.8571428571428585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17.857142857142858</c:v>
                </c:pt>
                <c:pt idx="256">
                  <c:v>10.285714285714286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7.1428571428571432</c:v>
                </c:pt>
                <c:pt idx="267">
                  <c:v>0</c:v>
                </c:pt>
                <c:pt idx="268">
                  <c:v>0</c:v>
                </c:pt>
                <c:pt idx="269">
                  <c:v>10.714285714285714</c:v>
                </c:pt>
                <c:pt idx="270">
                  <c:v>7.1428571428571432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4.2857142857142856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10.714285714285714</c:v>
                </c:pt>
                <c:pt idx="286">
                  <c:v>10.714285714285714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42.857142857142854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14.285714285714286</c:v>
                </c:pt>
                <c:pt idx="308">
                  <c:v>48.214285714285715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7.7857142857142865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8.5714285714285712</c:v>
                </c:pt>
                <c:pt idx="325">
                  <c:v>42.857142857142854</c:v>
                </c:pt>
                <c:pt idx="326">
                  <c:v>0</c:v>
                </c:pt>
                <c:pt idx="327">
                  <c:v>0</c:v>
                </c:pt>
                <c:pt idx="328">
                  <c:v>24.75</c:v>
                </c:pt>
                <c:pt idx="329">
                  <c:v>0</c:v>
                </c:pt>
                <c:pt idx="330">
                  <c:v>0</c:v>
                </c:pt>
                <c:pt idx="331">
                  <c:v>17.500000000000004</c:v>
                </c:pt>
                <c:pt idx="332">
                  <c:v>14.285714285714286</c:v>
                </c:pt>
                <c:pt idx="333">
                  <c:v>0</c:v>
                </c:pt>
                <c:pt idx="334">
                  <c:v>0</c:v>
                </c:pt>
                <c:pt idx="335">
                  <c:v>2.1428571428571428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2.5714285714285716</c:v>
                </c:pt>
                <c:pt idx="342">
                  <c:v>0</c:v>
                </c:pt>
                <c:pt idx="343">
                  <c:v>0</c:v>
                </c:pt>
                <c:pt idx="344">
                  <c:v>8.5714285714285712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5.3571428571428568</c:v>
                </c:pt>
                <c:pt idx="355">
                  <c:v>8.5714285714285712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30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22.285714285714285</c:v>
                </c:pt>
                <c:pt idx="364">
                  <c:v>0</c:v>
                </c:pt>
                <c:pt idx="365">
                  <c:v>1.7857142857142858</c:v>
                </c:pt>
                <c:pt idx="366">
                  <c:v>0</c:v>
                </c:pt>
                <c:pt idx="367">
                  <c:v>1.7857142857142858</c:v>
                </c:pt>
                <c:pt idx="368">
                  <c:v>0</c:v>
                </c:pt>
                <c:pt idx="369">
                  <c:v>0.5357142857142857</c:v>
                </c:pt>
                <c:pt idx="370">
                  <c:v>142.85714285714286</c:v>
                </c:pt>
                <c:pt idx="371">
                  <c:v>0</c:v>
                </c:pt>
                <c:pt idx="372">
                  <c:v>7.1428571428571432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3.25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7.8571428571428585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76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4.5714285714285712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11.785714285714286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9.4285714285714288</c:v>
                </c:pt>
                <c:pt idx="447">
                  <c:v>11.5</c:v>
                </c:pt>
                <c:pt idx="448">
                  <c:v>7.3142857142857149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5.6428571428571432</c:v>
                </c:pt>
                <c:pt idx="453">
                  <c:v>0</c:v>
                </c:pt>
                <c:pt idx="454">
                  <c:v>1.7857142857142858</c:v>
                </c:pt>
                <c:pt idx="455">
                  <c:v>0</c:v>
                </c:pt>
                <c:pt idx="456">
                  <c:v>25.714285714285715</c:v>
                </c:pt>
                <c:pt idx="457">
                  <c:v>0</c:v>
                </c:pt>
                <c:pt idx="458">
                  <c:v>52.5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12.428571428571429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21.857142857142858</c:v>
                </c:pt>
                <c:pt idx="469">
                  <c:v>0.7142857142857143</c:v>
                </c:pt>
                <c:pt idx="470">
                  <c:v>5.5357142857142856</c:v>
                </c:pt>
                <c:pt idx="471">
                  <c:v>13.571428571428571</c:v>
                </c:pt>
                <c:pt idx="472">
                  <c:v>0</c:v>
                </c:pt>
                <c:pt idx="473">
                  <c:v>0</c:v>
                </c:pt>
                <c:pt idx="474">
                  <c:v>7.5714285714285712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15.642857142857142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7.1428571428571432</c:v>
                </c:pt>
                <c:pt idx="484">
                  <c:v>0</c:v>
                </c:pt>
                <c:pt idx="485">
                  <c:v>14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2.4285714285714284</c:v>
                </c:pt>
                <c:pt idx="492">
                  <c:v>0</c:v>
                </c:pt>
                <c:pt idx="493">
                  <c:v>0</c:v>
                </c:pt>
                <c:pt idx="494">
                  <c:v>7.1428571428571432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20.785714285714285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25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1.7857142857142858</c:v>
                </c:pt>
                <c:pt idx="517">
                  <c:v>5.2857142857142856</c:v>
                </c:pt>
                <c:pt idx="518">
                  <c:v>1.7857142857142858</c:v>
                </c:pt>
                <c:pt idx="519">
                  <c:v>0</c:v>
                </c:pt>
                <c:pt idx="520">
                  <c:v>0</c:v>
                </c:pt>
                <c:pt idx="521">
                  <c:v>30.357142857142858</c:v>
                </c:pt>
                <c:pt idx="522">
                  <c:v>47.857142857142854</c:v>
                </c:pt>
                <c:pt idx="523">
                  <c:v>1.7857142857142858</c:v>
                </c:pt>
                <c:pt idx="524">
                  <c:v>0</c:v>
                </c:pt>
                <c:pt idx="525">
                  <c:v>10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1.7142857142857142</c:v>
                </c:pt>
                <c:pt idx="533">
                  <c:v>0</c:v>
                </c:pt>
                <c:pt idx="534">
                  <c:v>0</c:v>
                </c:pt>
                <c:pt idx="535">
                  <c:v>15.571428571428573</c:v>
                </c:pt>
                <c:pt idx="536">
                  <c:v>44.142857142857146</c:v>
                </c:pt>
                <c:pt idx="537">
                  <c:v>14.285714285714286</c:v>
                </c:pt>
                <c:pt idx="538">
                  <c:v>0</c:v>
                </c:pt>
                <c:pt idx="539">
                  <c:v>0</c:v>
                </c:pt>
                <c:pt idx="540">
                  <c:v>3.5714285714285716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1.7857142857142858</c:v>
                </c:pt>
                <c:pt idx="545">
                  <c:v>0</c:v>
                </c:pt>
                <c:pt idx="546">
                  <c:v>42.857142857142854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0.8571428571428571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1.4785714285714289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5.9285714285714288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28.571428571428573</c:v>
                </c:pt>
                <c:pt idx="581">
                  <c:v>1.25</c:v>
                </c:pt>
                <c:pt idx="582">
                  <c:v>21.428571428571427</c:v>
                </c:pt>
                <c:pt idx="583">
                  <c:v>57.107142857142854</c:v>
                </c:pt>
                <c:pt idx="584">
                  <c:v>0</c:v>
                </c:pt>
                <c:pt idx="585">
                  <c:v>0</c:v>
                </c:pt>
                <c:pt idx="586">
                  <c:v>13.714285714285714</c:v>
                </c:pt>
                <c:pt idx="587">
                  <c:v>49.642857142857146</c:v>
                </c:pt>
                <c:pt idx="588">
                  <c:v>114.28571428571429</c:v>
                </c:pt>
                <c:pt idx="589">
                  <c:v>0</c:v>
                </c:pt>
                <c:pt idx="590">
                  <c:v>2.5071428571428571</c:v>
                </c:pt>
                <c:pt idx="591">
                  <c:v>1.0642857142857143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42.857142857142854</c:v>
                </c:pt>
                <c:pt idx="598">
                  <c:v>17</c:v>
                </c:pt>
                <c:pt idx="599">
                  <c:v>0.75</c:v>
                </c:pt>
                <c:pt idx="600">
                  <c:v>5.3571428571428568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5.2857142857142856</c:v>
                </c:pt>
                <c:pt idx="607">
                  <c:v>3.8928571428571432</c:v>
                </c:pt>
                <c:pt idx="608">
                  <c:v>7.1428571428571432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5.3571428571428568</c:v>
                </c:pt>
                <c:pt idx="618">
                  <c:v>0</c:v>
                </c:pt>
                <c:pt idx="619">
                  <c:v>0</c:v>
                </c:pt>
                <c:pt idx="620">
                  <c:v>12.821428571428571</c:v>
                </c:pt>
                <c:pt idx="621">
                  <c:v>5.2857142857142856</c:v>
                </c:pt>
                <c:pt idx="622">
                  <c:v>11.057142857142859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3.5714285714285716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1.6285714285714286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6.7142857142857144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30.714285714285715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14.428571428571429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9</c:v>
                </c:pt>
                <c:pt idx="668">
                  <c:v>17.671428571428571</c:v>
                </c:pt>
                <c:pt idx="669">
                  <c:v>16.214285714285715</c:v>
                </c:pt>
                <c:pt idx="670">
                  <c:v>12.428571428571429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0.8571428571428571</c:v>
                </c:pt>
                <c:pt idx="687">
                  <c:v>0</c:v>
                </c:pt>
                <c:pt idx="688">
                  <c:v>7.1428571428571432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2.8571428571428572</c:v>
                </c:pt>
                <c:pt idx="695">
                  <c:v>0</c:v>
                </c:pt>
                <c:pt idx="696">
                  <c:v>0</c:v>
                </c:pt>
                <c:pt idx="697">
                  <c:v>47.928571428571431</c:v>
                </c:pt>
                <c:pt idx="698">
                  <c:v>0</c:v>
                </c:pt>
                <c:pt idx="699">
                  <c:v>63.214285714285715</c:v>
                </c:pt>
                <c:pt idx="700">
                  <c:v>0</c:v>
                </c:pt>
                <c:pt idx="701">
                  <c:v>1.0714285714285714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10</c:v>
                </c:pt>
                <c:pt idx="707">
                  <c:v>25</c:v>
                </c:pt>
                <c:pt idx="708">
                  <c:v>0</c:v>
                </c:pt>
                <c:pt idx="709">
                  <c:v>0.8571428571428571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28.428571428571427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1.9285714285714286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1.7857142857142858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56.071428571428569</c:v>
                </c:pt>
                <c:pt idx="765">
                  <c:v>0</c:v>
                </c:pt>
                <c:pt idx="766">
                  <c:v>10.714285714285714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25.714285714285715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21.428571428571427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25.357142857142858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3.5714285714285716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1.0714285714285714</c:v>
                </c:pt>
                <c:pt idx="805">
                  <c:v>0</c:v>
                </c:pt>
                <c:pt idx="806">
                  <c:v>1.0714285714285714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31.428571428571434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30.714285714285715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144.64285714285714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10.714285714285714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32.142857142857146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14.285714285714286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6.4285714285714288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3.8571428571428572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23.571428571428573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5.3571428571428568</c:v>
                </c:pt>
                <c:pt idx="921">
                  <c:v>5.25</c:v>
                </c:pt>
                <c:pt idx="922">
                  <c:v>56.785714285714285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84.285714285714292</c:v>
                </c:pt>
                <c:pt idx="927">
                  <c:v>17.857142857142858</c:v>
                </c:pt>
                <c:pt idx="928">
                  <c:v>0</c:v>
                </c:pt>
                <c:pt idx="929">
                  <c:v>25</c:v>
                </c:pt>
                <c:pt idx="930">
                  <c:v>0</c:v>
                </c:pt>
                <c:pt idx="931">
                  <c:v>9.6428571428571423</c:v>
                </c:pt>
                <c:pt idx="932">
                  <c:v>66.071428571428569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7.5</c:v>
                </c:pt>
                <c:pt idx="946">
                  <c:v>17.857142857142858</c:v>
                </c:pt>
                <c:pt idx="947">
                  <c:v>25</c:v>
                </c:pt>
                <c:pt idx="948">
                  <c:v>0</c:v>
                </c:pt>
                <c:pt idx="949">
                  <c:v>18.571428571428573</c:v>
                </c:pt>
                <c:pt idx="950">
                  <c:v>55.714285714285715</c:v>
                </c:pt>
                <c:pt idx="951">
                  <c:v>0</c:v>
                </c:pt>
                <c:pt idx="952">
                  <c:v>4.2857142857142856</c:v>
                </c:pt>
                <c:pt idx="953">
                  <c:v>0</c:v>
                </c:pt>
                <c:pt idx="954">
                  <c:v>5.8285714285714283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25</c:v>
                </c:pt>
                <c:pt idx="959">
                  <c:v>1.7142857142857142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2.1428571428571428</c:v>
                </c:pt>
                <c:pt idx="965">
                  <c:v>0</c:v>
                </c:pt>
                <c:pt idx="966">
                  <c:v>3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40</c:v>
                </c:pt>
                <c:pt idx="973">
                  <c:v>2.1428571428571428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15.714285714285717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9.7857142857142865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14.25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5.1428571428571432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7.5</c:v>
                </c:pt>
                <c:pt idx="1007">
                  <c:v>3.5714285714285716</c:v>
                </c:pt>
                <c:pt idx="1008">
                  <c:v>0.8571428571428571</c:v>
                </c:pt>
                <c:pt idx="1009">
                  <c:v>0</c:v>
                </c:pt>
                <c:pt idx="1010">
                  <c:v>51.285714285714285</c:v>
                </c:pt>
                <c:pt idx="1011">
                  <c:v>0</c:v>
                </c:pt>
                <c:pt idx="1012">
                  <c:v>25.714285714285715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3.5714285714285716</c:v>
                </c:pt>
                <c:pt idx="1017">
                  <c:v>14.285714285714286</c:v>
                </c:pt>
                <c:pt idx="1018">
                  <c:v>1.0714285714285714</c:v>
                </c:pt>
                <c:pt idx="1019">
                  <c:v>1.7142857142857142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22.714285714285715</c:v>
                </c:pt>
                <c:pt idx="1032">
                  <c:v>1.6071428571428572</c:v>
                </c:pt>
                <c:pt idx="1033">
                  <c:v>0</c:v>
                </c:pt>
                <c:pt idx="1034">
                  <c:v>0</c:v>
                </c:pt>
                <c:pt idx="1035">
                  <c:v>4.0357142857142856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0.6428571428571429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35.714285714285715</c:v>
                </c:pt>
                <c:pt idx="1045">
                  <c:v>0</c:v>
                </c:pt>
                <c:pt idx="1046">
                  <c:v>0</c:v>
                </c:pt>
                <c:pt idx="1047">
                  <c:v>0.9642857142857143</c:v>
                </c:pt>
                <c:pt idx="1048">
                  <c:v>28.571428571428573</c:v>
                </c:pt>
                <c:pt idx="1049">
                  <c:v>0</c:v>
                </c:pt>
                <c:pt idx="1050">
                  <c:v>1.5714285714285714</c:v>
                </c:pt>
                <c:pt idx="1051">
                  <c:v>0</c:v>
                </c:pt>
                <c:pt idx="1052">
                  <c:v>12.142857142857142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15.357142857142858</c:v>
                </c:pt>
                <c:pt idx="1065">
                  <c:v>0</c:v>
                </c:pt>
                <c:pt idx="1066">
                  <c:v>0</c:v>
                </c:pt>
                <c:pt idx="1067">
                  <c:v>12.392857142857142</c:v>
                </c:pt>
                <c:pt idx="1068">
                  <c:v>0</c:v>
                </c:pt>
                <c:pt idx="1069">
                  <c:v>0</c:v>
                </c:pt>
                <c:pt idx="1070">
                  <c:v>11.892857142857142</c:v>
                </c:pt>
                <c:pt idx="1071">
                  <c:v>0</c:v>
                </c:pt>
                <c:pt idx="1072">
                  <c:v>0</c:v>
                </c:pt>
                <c:pt idx="1073">
                  <c:v>0.8571428571428571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3.5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5.2857142857142856</c:v>
                </c:pt>
                <c:pt idx="1085">
                  <c:v>0</c:v>
                </c:pt>
                <c:pt idx="1086">
                  <c:v>51.428571428571431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46.428571428571431</c:v>
                </c:pt>
                <c:pt idx="1093">
                  <c:v>0</c:v>
                </c:pt>
                <c:pt idx="1094">
                  <c:v>10.714285714285714</c:v>
                </c:pt>
                <c:pt idx="1095">
                  <c:v>3.9285714285714293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4.7857142857142856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23.285714285714285</c:v>
                </c:pt>
                <c:pt idx="1105">
                  <c:v>0</c:v>
                </c:pt>
                <c:pt idx="1106">
                  <c:v>19.285714285714285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0.8571428571428571</c:v>
                </c:pt>
                <c:pt idx="1115">
                  <c:v>0</c:v>
                </c:pt>
                <c:pt idx="1116">
                  <c:v>0</c:v>
                </c:pt>
                <c:pt idx="1117">
                  <c:v>22.5</c:v>
                </c:pt>
                <c:pt idx="1118">
                  <c:v>0</c:v>
                </c:pt>
                <c:pt idx="1119">
                  <c:v>7.1428571428571432</c:v>
                </c:pt>
                <c:pt idx="1120">
                  <c:v>0</c:v>
                </c:pt>
                <c:pt idx="1121">
                  <c:v>34.714285714285715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61.428571428571431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15.071428571428571</c:v>
                </c:pt>
                <c:pt idx="1130">
                  <c:v>37.5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21.785714285714285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1.7857142857142858</c:v>
                </c:pt>
                <c:pt idx="1139">
                  <c:v>2.6428571428571428</c:v>
                </c:pt>
                <c:pt idx="1140">
                  <c:v>15.785714285714286</c:v>
                </c:pt>
                <c:pt idx="1141">
                  <c:v>15.428571428571429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1.7142857142857142</c:v>
                </c:pt>
                <c:pt idx="1148">
                  <c:v>0</c:v>
                </c:pt>
                <c:pt idx="1149">
                  <c:v>3.5714285714285716</c:v>
                </c:pt>
                <c:pt idx="1150">
                  <c:v>0</c:v>
                </c:pt>
                <c:pt idx="1151">
                  <c:v>0</c:v>
                </c:pt>
                <c:pt idx="1152">
                  <c:v>1.7142857142857142</c:v>
                </c:pt>
                <c:pt idx="1153">
                  <c:v>6</c:v>
                </c:pt>
                <c:pt idx="1154">
                  <c:v>0</c:v>
                </c:pt>
                <c:pt idx="1155">
                  <c:v>15.071428571428571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32.428571428571431</c:v>
                </c:pt>
                <c:pt idx="1164">
                  <c:v>56.428571428571431</c:v>
                </c:pt>
                <c:pt idx="1165">
                  <c:v>74.714285714285708</c:v>
                </c:pt>
                <c:pt idx="1166">
                  <c:v>0</c:v>
                </c:pt>
                <c:pt idx="1167">
                  <c:v>17.500000000000004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1.7142857142857142</c:v>
                </c:pt>
                <c:pt idx="1172">
                  <c:v>10.714285714285714</c:v>
                </c:pt>
                <c:pt idx="1173">
                  <c:v>2.1428571428571428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3.5714285714285716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20.428571428571427</c:v>
                </c:pt>
                <c:pt idx="1191">
                  <c:v>235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3.5714285714285716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2.7857142857142856</c:v>
                </c:pt>
                <c:pt idx="1204">
                  <c:v>0</c:v>
                </c:pt>
                <c:pt idx="1205">
                  <c:v>0</c:v>
                </c:pt>
                <c:pt idx="1206">
                  <c:v>7.1428571428571432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3.5714285714285716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1.7142857142857142</c:v>
                </c:pt>
                <c:pt idx="1217">
                  <c:v>1.7857142857142858</c:v>
                </c:pt>
                <c:pt idx="1218">
                  <c:v>7.1428571428571432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17.428571428571427</c:v>
                </c:pt>
                <c:pt idx="1229">
                  <c:v>0</c:v>
                </c:pt>
                <c:pt idx="1230">
                  <c:v>7.1428571428571432</c:v>
                </c:pt>
                <c:pt idx="1231">
                  <c:v>0</c:v>
                </c:pt>
                <c:pt idx="1232">
                  <c:v>41.785714285714285</c:v>
                </c:pt>
                <c:pt idx="1233">
                  <c:v>0</c:v>
                </c:pt>
                <c:pt idx="1234">
                  <c:v>0</c:v>
                </c:pt>
                <c:pt idx="1235">
                  <c:v>72.857142857142847</c:v>
                </c:pt>
                <c:pt idx="1236">
                  <c:v>0</c:v>
                </c:pt>
                <c:pt idx="1237">
                  <c:v>0</c:v>
                </c:pt>
                <c:pt idx="1238">
                  <c:v>5</c:v>
                </c:pt>
                <c:pt idx="1239">
                  <c:v>0</c:v>
                </c:pt>
                <c:pt idx="1240">
                  <c:v>0</c:v>
                </c:pt>
                <c:pt idx="1241">
                  <c:v>25</c:v>
                </c:pt>
                <c:pt idx="1242">
                  <c:v>0</c:v>
                </c:pt>
                <c:pt idx="1243">
                  <c:v>7.1428571428571432</c:v>
                </c:pt>
                <c:pt idx="1244">
                  <c:v>0</c:v>
                </c:pt>
                <c:pt idx="1245">
                  <c:v>47.142857142857146</c:v>
                </c:pt>
                <c:pt idx="1246">
                  <c:v>1.4285714285714286</c:v>
                </c:pt>
                <c:pt idx="1247">
                  <c:v>13.571428571428571</c:v>
                </c:pt>
                <c:pt idx="1248">
                  <c:v>24.214285714285715</c:v>
                </c:pt>
                <c:pt idx="1249">
                  <c:v>0</c:v>
                </c:pt>
                <c:pt idx="1250">
                  <c:v>5.3571428571428568</c:v>
                </c:pt>
                <c:pt idx="1251">
                  <c:v>0</c:v>
                </c:pt>
                <c:pt idx="1252">
                  <c:v>1.7142857142857142</c:v>
                </c:pt>
                <c:pt idx="1253">
                  <c:v>0</c:v>
                </c:pt>
                <c:pt idx="1254">
                  <c:v>35.357142857142854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6.8571428571428568</c:v>
                </c:pt>
                <c:pt idx="1259">
                  <c:v>0</c:v>
                </c:pt>
                <c:pt idx="1260">
                  <c:v>9.7857142857142865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250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21.714285714285715</c:v>
                </c:pt>
                <c:pt idx="1274">
                  <c:v>1.7857142857142858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14.285714285714286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32.071428571428569</c:v>
                </c:pt>
                <c:pt idx="1288">
                  <c:v>0</c:v>
                </c:pt>
                <c:pt idx="1289">
                  <c:v>0</c:v>
                </c:pt>
                <c:pt idx="1290">
                  <c:v>53.571428571428569</c:v>
                </c:pt>
                <c:pt idx="1291">
                  <c:v>0</c:v>
                </c:pt>
                <c:pt idx="1292">
                  <c:v>30.499999999999996</c:v>
                </c:pt>
                <c:pt idx="1293">
                  <c:v>0</c:v>
                </c:pt>
                <c:pt idx="1294">
                  <c:v>0</c:v>
                </c:pt>
                <c:pt idx="1295">
                  <c:v>32.142857142857146</c:v>
                </c:pt>
                <c:pt idx="1296">
                  <c:v>0.8571428571428571</c:v>
                </c:pt>
                <c:pt idx="1297">
                  <c:v>87.714285714285708</c:v>
                </c:pt>
                <c:pt idx="1298">
                  <c:v>42.857142857142854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46.392857142857146</c:v>
                </c:pt>
                <c:pt idx="1303">
                  <c:v>0</c:v>
                </c:pt>
                <c:pt idx="1304">
                  <c:v>0</c:v>
                </c:pt>
                <c:pt idx="1305">
                  <c:v>14.285714285714286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42.857142857142854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19.142857142857142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21.357142857142858</c:v>
                </c:pt>
                <c:pt idx="1320">
                  <c:v>1.0714285714285714</c:v>
                </c:pt>
                <c:pt idx="1321">
                  <c:v>0</c:v>
                </c:pt>
                <c:pt idx="1322">
                  <c:v>7.8571428571428585</c:v>
                </c:pt>
                <c:pt idx="1323">
                  <c:v>22.857142857142858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4.2857142857142856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1.0714285714285714</c:v>
                </c:pt>
                <c:pt idx="1341">
                  <c:v>0</c:v>
                </c:pt>
                <c:pt idx="1342">
                  <c:v>6.0714285714285712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1.4285714285714286</c:v>
                </c:pt>
                <c:pt idx="1347">
                  <c:v>0</c:v>
                </c:pt>
                <c:pt idx="1348">
                  <c:v>75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10.714285714285714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36.428571428571423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37.5</c:v>
                </c:pt>
                <c:pt idx="1375">
                  <c:v>10.714285714285714</c:v>
                </c:pt>
                <c:pt idx="1376">
                  <c:v>0</c:v>
                </c:pt>
                <c:pt idx="1377">
                  <c:v>41.071428571428569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6.8571428571428568</c:v>
                </c:pt>
                <c:pt idx="1383">
                  <c:v>25.357142857142858</c:v>
                </c:pt>
                <c:pt idx="1384">
                  <c:v>0</c:v>
                </c:pt>
                <c:pt idx="1385">
                  <c:v>22.142857142857142</c:v>
                </c:pt>
                <c:pt idx="1386">
                  <c:v>0</c:v>
                </c:pt>
                <c:pt idx="1387">
                  <c:v>132.14285714285714</c:v>
                </c:pt>
                <c:pt idx="1388">
                  <c:v>21.428571428571427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40</c:v>
                </c:pt>
                <c:pt idx="1400">
                  <c:v>0</c:v>
                </c:pt>
                <c:pt idx="1401">
                  <c:v>33.214285714285715</c:v>
                </c:pt>
                <c:pt idx="1402">
                  <c:v>0</c:v>
                </c:pt>
                <c:pt idx="1403">
                  <c:v>0</c:v>
                </c:pt>
                <c:pt idx="1404">
                  <c:v>12.857142857142858</c:v>
                </c:pt>
                <c:pt idx="1405">
                  <c:v>0</c:v>
                </c:pt>
                <c:pt idx="1406">
                  <c:v>95.714285714285708</c:v>
                </c:pt>
                <c:pt idx="1407">
                  <c:v>0</c:v>
                </c:pt>
                <c:pt idx="1408">
                  <c:v>16.571428571428569</c:v>
                </c:pt>
                <c:pt idx="1409">
                  <c:v>75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155</c:v>
                </c:pt>
                <c:pt idx="1416">
                  <c:v>5.7857142857142856</c:v>
                </c:pt>
                <c:pt idx="1417">
                  <c:v>0</c:v>
                </c:pt>
                <c:pt idx="1418">
                  <c:v>10.571428571428571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62.428571428571431</c:v>
                </c:pt>
                <c:pt idx="1423">
                  <c:v>11.428571428571429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5.3571428571428568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62.428571428571431</c:v>
                </c:pt>
                <c:pt idx="1447">
                  <c:v>3.2142857142857144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13.857142857142858</c:v>
                </c:pt>
                <c:pt idx="1452">
                  <c:v>0</c:v>
                </c:pt>
                <c:pt idx="1453">
                  <c:v>0</c:v>
                </c:pt>
                <c:pt idx="1454">
                  <c:v>15.714285714285717</c:v>
                </c:pt>
                <c:pt idx="1455">
                  <c:v>0</c:v>
                </c:pt>
                <c:pt idx="1456">
                  <c:v>0</c:v>
                </c:pt>
                <c:pt idx="1457">
                  <c:v>8.3571428571428577</c:v>
                </c:pt>
                <c:pt idx="1458">
                  <c:v>0</c:v>
                </c:pt>
                <c:pt idx="1459">
                  <c:v>0</c:v>
                </c:pt>
                <c:pt idx="1460">
                  <c:v>2.6428571428571428</c:v>
                </c:pt>
                <c:pt idx="1461">
                  <c:v>0</c:v>
                </c:pt>
                <c:pt idx="1462">
                  <c:v>0</c:v>
                </c:pt>
                <c:pt idx="1463">
                  <c:v>12.5</c:v>
                </c:pt>
                <c:pt idx="1464">
                  <c:v>0</c:v>
                </c:pt>
                <c:pt idx="1465">
                  <c:v>113.71428571428571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37.142857142857146</c:v>
                </c:pt>
                <c:pt idx="1470">
                  <c:v>0</c:v>
                </c:pt>
                <c:pt idx="1471">
                  <c:v>0</c:v>
                </c:pt>
                <c:pt idx="1472">
                  <c:v>10.714285714285714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36.071428571428569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6</c:v>
                </c:pt>
                <c:pt idx="1485">
                  <c:v>45.714285714285715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17.857142857142858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11.071428571428571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227.5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52.5</c:v>
                </c:pt>
                <c:pt idx="1520">
                  <c:v>3.6428571428571428</c:v>
                </c:pt>
                <c:pt idx="1521">
                  <c:v>0</c:v>
                </c:pt>
                <c:pt idx="1522">
                  <c:v>10.714285714285714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37.5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43.571428571428569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25</c:v>
                </c:pt>
                <c:pt idx="1547">
                  <c:v>46.428571428571431</c:v>
                </c:pt>
                <c:pt idx="1548">
                  <c:v>0</c:v>
                </c:pt>
                <c:pt idx="1549">
                  <c:v>0</c:v>
                </c:pt>
                <c:pt idx="1550">
                  <c:v>14.214285714285714</c:v>
                </c:pt>
                <c:pt idx="1551">
                  <c:v>13.142857142857142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14.285714285714286</c:v>
                </c:pt>
                <c:pt idx="1557">
                  <c:v>0</c:v>
                </c:pt>
                <c:pt idx="1558">
                  <c:v>0</c:v>
                </c:pt>
                <c:pt idx="1559">
                  <c:v>17.142857142857142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10.714285714285714</c:v>
                </c:pt>
                <c:pt idx="1564">
                  <c:v>0</c:v>
                </c:pt>
                <c:pt idx="1565">
                  <c:v>0</c:v>
                </c:pt>
                <c:pt idx="1566">
                  <c:v>43.571428571428569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23.214285714285715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25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7.5</c:v>
                </c:pt>
                <c:pt idx="1592">
                  <c:v>1.2857142857142858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4.2857142857142856</c:v>
                </c:pt>
                <c:pt idx="1603">
                  <c:v>0</c:v>
                </c:pt>
                <c:pt idx="1604">
                  <c:v>58.928571428571431</c:v>
                </c:pt>
                <c:pt idx="1605">
                  <c:v>0</c:v>
                </c:pt>
                <c:pt idx="1606">
                  <c:v>0</c:v>
                </c:pt>
                <c:pt idx="1607">
                  <c:v>10.714285714285714</c:v>
                </c:pt>
                <c:pt idx="1608">
                  <c:v>0</c:v>
                </c:pt>
                <c:pt idx="1609">
                  <c:v>3.5714285714285716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8.5714285714285712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3.5714285714285716</c:v>
                </c:pt>
                <c:pt idx="1622">
                  <c:v>7.1428571428571432</c:v>
                </c:pt>
                <c:pt idx="1623">
                  <c:v>0</c:v>
                </c:pt>
                <c:pt idx="1624">
                  <c:v>0</c:v>
                </c:pt>
                <c:pt idx="1625">
                  <c:v>28.571428571428573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3.5714285714285716</c:v>
                </c:pt>
                <c:pt idx="1632">
                  <c:v>0</c:v>
                </c:pt>
                <c:pt idx="1633">
                  <c:v>0</c:v>
                </c:pt>
                <c:pt idx="1634">
                  <c:v>4.2857142857142856</c:v>
                </c:pt>
                <c:pt idx="1635">
                  <c:v>0</c:v>
                </c:pt>
                <c:pt idx="1636">
                  <c:v>0</c:v>
                </c:pt>
                <c:pt idx="1637">
                  <c:v>8.9285714285714288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3.5714285714285716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37.5</c:v>
                </c:pt>
                <c:pt idx="1651">
                  <c:v>35.571428571428577</c:v>
                </c:pt>
                <c:pt idx="1652">
                  <c:v>0.8571428571428571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3.5714285714285716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22.857142857142858</c:v>
                </c:pt>
                <c:pt idx="1668">
                  <c:v>0</c:v>
                </c:pt>
                <c:pt idx="1669">
                  <c:v>0</c:v>
                </c:pt>
                <c:pt idx="1670">
                  <c:v>9.2857142857142865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10.571428571428571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10.714285714285714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17.857142857142858</c:v>
                </c:pt>
                <c:pt idx="1686">
                  <c:v>0</c:v>
                </c:pt>
                <c:pt idx="1687">
                  <c:v>2.1428571428571428</c:v>
                </c:pt>
                <c:pt idx="1688">
                  <c:v>3.5714285714285716</c:v>
                </c:pt>
                <c:pt idx="1689">
                  <c:v>1.0714285714285714</c:v>
                </c:pt>
                <c:pt idx="1690">
                  <c:v>3.2142857142857144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2.7857142857142856</c:v>
                </c:pt>
                <c:pt idx="1695">
                  <c:v>0</c:v>
                </c:pt>
                <c:pt idx="1696">
                  <c:v>0</c:v>
                </c:pt>
                <c:pt idx="1697">
                  <c:v>10.714285714285714</c:v>
                </c:pt>
                <c:pt idx="1698">
                  <c:v>1.7857142857142858</c:v>
                </c:pt>
                <c:pt idx="1699">
                  <c:v>10.714285714285714</c:v>
                </c:pt>
                <c:pt idx="1700">
                  <c:v>36.428571428571423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11.25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40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17.714285714285715</c:v>
                </c:pt>
                <c:pt idx="1718">
                  <c:v>0</c:v>
                </c:pt>
                <c:pt idx="1719">
                  <c:v>0</c:v>
                </c:pt>
                <c:pt idx="1720">
                  <c:v>21.428571428571427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15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19.142857142857142</c:v>
                </c:pt>
                <c:pt idx="1732">
                  <c:v>0</c:v>
                </c:pt>
                <c:pt idx="1733">
                  <c:v>30</c:v>
                </c:pt>
                <c:pt idx="1734">
                  <c:v>12.857142857142858</c:v>
                </c:pt>
                <c:pt idx="1735">
                  <c:v>0</c:v>
                </c:pt>
                <c:pt idx="1736">
                  <c:v>2.1428571428571428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11.785714285714286</c:v>
                </c:pt>
                <c:pt idx="1748">
                  <c:v>3.4285714285714284</c:v>
                </c:pt>
                <c:pt idx="1749">
                  <c:v>10</c:v>
                </c:pt>
                <c:pt idx="1750">
                  <c:v>10.714285714285714</c:v>
                </c:pt>
                <c:pt idx="1751">
                  <c:v>0</c:v>
                </c:pt>
                <c:pt idx="1752">
                  <c:v>24.285714285714285</c:v>
                </c:pt>
                <c:pt idx="1753">
                  <c:v>10.714285714285714</c:v>
                </c:pt>
                <c:pt idx="1754">
                  <c:v>48.357142857142854</c:v>
                </c:pt>
                <c:pt idx="1755">
                  <c:v>5.3571428571428568</c:v>
                </c:pt>
                <c:pt idx="1756">
                  <c:v>5.3571428571428568</c:v>
                </c:pt>
                <c:pt idx="1757">
                  <c:v>6.4285714285714288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36.428571428571423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9.6428571428571423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19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3.5</c:v>
                </c:pt>
                <c:pt idx="1796">
                  <c:v>0</c:v>
                </c:pt>
                <c:pt idx="1797">
                  <c:v>0</c:v>
                </c:pt>
                <c:pt idx="1798">
                  <c:v>3.5714285714285716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2.5714285714285716</c:v>
                </c:pt>
                <c:pt idx="1806">
                  <c:v>0</c:v>
                </c:pt>
                <c:pt idx="1807">
                  <c:v>7.1428571428571432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1.4285714285714286</c:v>
                </c:pt>
                <c:pt idx="1812">
                  <c:v>0</c:v>
                </c:pt>
                <c:pt idx="1813">
                  <c:v>5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14.428571428571429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7.1428571428571432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1.7142857142857142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28.571428571428573</c:v>
                </c:pt>
                <c:pt idx="1858">
                  <c:v>0</c:v>
                </c:pt>
                <c:pt idx="1859">
                  <c:v>5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2.5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13.571428571428571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15.714285714285717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32.142857142857146</c:v>
                </c:pt>
                <c:pt idx="1890">
                  <c:v>0</c:v>
                </c:pt>
                <c:pt idx="1891">
                  <c:v>1.25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47.142857142857146</c:v>
                </c:pt>
                <c:pt idx="1904">
                  <c:v>1.7142857142857142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5.8928571428571432</c:v>
                </c:pt>
                <c:pt idx="1910">
                  <c:v>10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21.071428571428573</c:v>
                </c:pt>
                <c:pt idx="1919">
                  <c:v>0</c:v>
                </c:pt>
                <c:pt idx="1920">
                  <c:v>7.1428571428571432</c:v>
                </c:pt>
                <c:pt idx="1921">
                  <c:v>0</c:v>
                </c:pt>
                <c:pt idx="1922">
                  <c:v>0</c:v>
                </c:pt>
                <c:pt idx="1923">
                  <c:v>14.285714285714286</c:v>
                </c:pt>
                <c:pt idx="1924">
                  <c:v>80.714285714285708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0.42857142857142855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8.0000000000000018</c:v>
                </c:pt>
                <c:pt idx="1939">
                  <c:v>6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24.571428571428573</c:v>
                </c:pt>
                <c:pt idx="1944">
                  <c:v>125</c:v>
                </c:pt>
                <c:pt idx="1945">
                  <c:v>32.142857142857146</c:v>
                </c:pt>
                <c:pt idx="1946">
                  <c:v>57.642857142857146</c:v>
                </c:pt>
                <c:pt idx="1947">
                  <c:v>1.4285714285714286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12.857142857142858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3.5714285714285716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4.3571428571428568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4.2857142857142856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8.5714285714285712</c:v>
                </c:pt>
                <c:pt idx="1978">
                  <c:v>5.3571428571428568</c:v>
                </c:pt>
                <c:pt idx="1979">
                  <c:v>0</c:v>
                </c:pt>
                <c:pt idx="1980">
                  <c:v>0</c:v>
                </c:pt>
                <c:pt idx="1981">
                  <c:v>9.4285714285714288</c:v>
                </c:pt>
                <c:pt idx="1982">
                  <c:v>0</c:v>
                </c:pt>
                <c:pt idx="1983">
                  <c:v>0</c:v>
                </c:pt>
                <c:pt idx="1984">
                  <c:v>4.2857142857142856</c:v>
                </c:pt>
                <c:pt idx="1985">
                  <c:v>0</c:v>
                </c:pt>
                <c:pt idx="1986">
                  <c:v>0</c:v>
                </c:pt>
                <c:pt idx="1987">
                  <c:v>81.071428571428569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32.142857142857146</c:v>
                </c:pt>
                <c:pt idx="1996">
                  <c:v>0</c:v>
                </c:pt>
                <c:pt idx="1997">
                  <c:v>0</c:v>
                </c:pt>
                <c:pt idx="1998">
                  <c:v>4.6785714285714288</c:v>
                </c:pt>
                <c:pt idx="1999">
                  <c:v>5.3571428571428568</c:v>
                </c:pt>
                <c:pt idx="2000">
                  <c:v>0</c:v>
                </c:pt>
                <c:pt idx="2001">
                  <c:v>5.2857142857142856</c:v>
                </c:pt>
                <c:pt idx="2002">
                  <c:v>3.8571428571428572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1.7142857142857142</c:v>
                </c:pt>
                <c:pt idx="2016">
                  <c:v>0</c:v>
                </c:pt>
                <c:pt idx="2017">
                  <c:v>55.714285714285715</c:v>
                </c:pt>
                <c:pt idx="2018">
                  <c:v>0</c:v>
                </c:pt>
                <c:pt idx="2019">
                  <c:v>10.714285714285714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21.428571428571427</c:v>
                </c:pt>
                <c:pt idx="2025">
                  <c:v>1.7857142857142858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157.14285714285714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5.7142857142857144</c:v>
                </c:pt>
                <c:pt idx="2041">
                  <c:v>40</c:v>
                </c:pt>
                <c:pt idx="2042">
                  <c:v>3.4285714285714284</c:v>
                </c:pt>
                <c:pt idx="2043">
                  <c:v>0</c:v>
                </c:pt>
                <c:pt idx="2044">
                  <c:v>2.1428571428571428</c:v>
                </c:pt>
                <c:pt idx="2045">
                  <c:v>3.5714285714285716</c:v>
                </c:pt>
                <c:pt idx="2046">
                  <c:v>0</c:v>
                </c:pt>
                <c:pt idx="2047">
                  <c:v>20.714285714285715</c:v>
                </c:pt>
                <c:pt idx="2048">
                  <c:v>2.6428571428571428</c:v>
                </c:pt>
                <c:pt idx="2049">
                  <c:v>0</c:v>
                </c:pt>
                <c:pt idx="2050">
                  <c:v>2.5</c:v>
                </c:pt>
                <c:pt idx="2051">
                  <c:v>0</c:v>
                </c:pt>
                <c:pt idx="2052">
                  <c:v>87.5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77.142857142857139</c:v>
                </c:pt>
                <c:pt idx="2063">
                  <c:v>1.4285714285714286</c:v>
                </c:pt>
                <c:pt idx="2064">
                  <c:v>0</c:v>
                </c:pt>
                <c:pt idx="2065">
                  <c:v>1.0714285714285714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85.714285714285708</c:v>
                </c:pt>
                <c:pt idx="2070">
                  <c:v>0</c:v>
                </c:pt>
                <c:pt idx="2071">
                  <c:v>4.2857142857142856</c:v>
                </c:pt>
                <c:pt idx="2072">
                  <c:v>0</c:v>
                </c:pt>
                <c:pt idx="2073">
                  <c:v>3</c:v>
                </c:pt>
                <c:pt idx="2074">
                  <c:v>13.785714285714286</c:v>
                </c:pt>
                <c:pt idx="2075">
                  <c:v>0</c:v>
                </c:pt>
                <c:pt idx="2076">
                  <c:v>14.642857142857141</c:v>
                </c:pt>
                <c:pt idx="2077">
                  <c:v>0</c:v>
                </c:pt>
                <c:pt idx="2078">
                  <c:v>0</c:v>
                </c:pt>
                <c:pt idx="2079">
                  <c:v>2.5714285714285716</c:v>
                </c:pt>
                <c:pt idx="2080">
                  <c:v>0</c:v>
                </c:pt>
                <c:pt idx="2081">
                  <c:v>0</c:v>
                </c:pt>
                <c:pt idx="2082">
                  <c:v>7.9285714285714297</c:v>
                </c:pt>
                <c:pt idx="2083">
                  <c:v>0</c:v>
                </c:pt>
                <c:pt idx="2084">
                  <c:v>0</c:v>
                </c:pt>
                <c:pt idx="2085">
                  <c:v>15</c:v>
                </c:pt>
                <c:pt idx="2086">
                  <c:v>0</c:v>
                </c:pt>
                <c:pt idx="2087">
                  <c:v>6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14.285714285714286</c:v>
                </c:pt>
                <c:pt idx="2093">
                  <c:v>0</c:v>
                </c:pt>
                <c:pt idx="2094">
                  <c:v>26.785714285714285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12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13.214285714285714</c:v>
                </c:pt>
                <c:pt idx="2114">
                  <c:v>0</c:v>
                </c:pt>
                <c:pt idx="2115">
                  <c:v>0</c:v>
                </c:pt>
                <c:pt idx="2116">
                  <c:v>1.25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12.142857142857142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5.9285714285714288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13.285714285714286</c:v>
                </c:pt>
                <c:pt idx="2131">
                  <c:v>0</c:v>
                </c:pt>
                <c:pt idx="2132">
                  <c:v>0</c:v>
                </c:pt>
                <c:pt idx="2133">
                  <c:v>4.2857142857142856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32.5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11.357142857142858</c:v>
                </c:pt>
                <c:pt idx="2144">
                  <c:v>0</c:v>
                </c:pt>
                <c:pt idx="2145">
                  <c:v>6.8571428571428568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6</c:v>
                </c:pt>
                <c:pt idx="2153">
                  <c:v>30.142857142857142</c:v>
                </c:pt>
                <c:pt idx="2154">
                  <c:v>0</c:v>
                </c:pt>
                <c:pt idx="2155">
                  <c:v>13.785714285714286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47.5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18.964285714285715</c:v>
                </c:pt>
                <c:pt idx="2172">
                  <c:v>0</c:v>
                </c:pt>
                <c:pt idx="2173">
                  <c:v>1.7857142857142858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23.892857142857142</c:v>
                </c:pt>
                <c:pt idx="2180">
                  <c:v>0</c:v>
                </c:pt>
                <c:pt idx="2181">
                  <c:v>0</c:v>
                </c:pt>
                <c:pt idx="2182">
                  <c:v>35.892857142857146</c:v>
                </c:pt>
                <c:pt idx="2183">
                  <c:v>0</c:v>
                </c:pt>
                <c:pt idx="2184">
                  <c:v>3.2142857142857144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11.37857142857143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21.428571428571427</c:v>
                </c:pt>
                <c:pt idx="2203">
                  <c:v>0</c:v>
                </c:pt>
                <c:pt idx="2204">
                  <c:v>11.428571428571429</c:v>
                </c:pt>
                <c:pt idx="2205">
                  <c:v>0</c:v>
                </c:pt>
                <c:pt idx="2206">
                  <c:v>24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34.214285714285715</c:v>
                </c:pt>
                <c:pt idx="2216">
                  <c:v>19.785714285714285</c:v>
                </c:pt>
                <c:pt idx="2217">
                  <c:v>0</c:v>
                </c:pt>
                <c:pt idx="2218">
                  <c:v>0</c:v>
                </c:pt>
                <c:pt idx="2219">
                  <c:v>10.714285714285714</c:v>
                </c:pt>
                <c:pt idx="2220">
                  <c:v>0</c:v>
                </c:pt>
                <c:pt idx="2221">
                  <c:v>0</c:v>
                </c:pt>
                <c:pt idx="2222">
                  <c:v>32.142857142857146</c:v>
                </c:pt>
                <c:pt idx="2223">
                  <c:v>0</c:v>
                </c:pt>
                <c:pt idx="2224">
                  <c:v>0</c:v>
                </c:pt>
                <c:pt idx="2225">
                  <c:v>2.5714285714285716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16.785714285714285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14.928571428571429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88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24.428571428571427</c:v>
                </c:pt>
                <c:pt idx="2267">
                  <c:v>0</c:v>
                </c:pt>
                <c:pt idx="2268">
                  <c:v>0</c:v>
                </c:pt>
                <c:pt idx="2269">
                  <c:v>10.142857142857142</c:v>
                </c:pt>
                <c:pt idx="2270">
                  <c:v>35.714285714285715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148.92857142857142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0.9642857142857143</c:v>
                </c:pt>
                <c:pt idx="2280">
                  <c:v>0</c:v>
                </c:pt>
                <c:pt idx="2281">
                  <c:v>0</c:v>
                </c:pt>
                <c:pt idx="2282">
                  <c:v>215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40</c:v>
                </c:pt>
                <c:pt idx="2287">
                  <c:v>0</c:v>
                </c:pt>
                <c:pt idx="2288">
                  <c:v>19.142857142857142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7.1428571428571432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14.285714285714286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0.7142857142857143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12.857142857142858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70.000000000000014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10.107142857142858</c:v>
                </c:pt>
                <c:pt idx="2334">
                  <c:v>0</c:v>
                </c:pt>
                <c:pt idx="2335">
                  <c:v>60.357142857142847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12.857142857142858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65.714285714285708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2.4642857142857144</c:v>
                </c:pt>
                <c:pt idx="2350">
                  <c:v>0</c:v>
                </c:pt>
                <c:pt idx="2351">
                  <c:v>1.1428571428571428</c:v>
                </c:pt>
                <c:pt idx="2352">
                  <c:v>35.214285714285715</c:v>
                </c:pt>
                <c:pt idx="2353">
                  <c:v>0</c:v>
                </c:pt>
                <c:pt idx="2354">
                  <c:v>0</c:v>
                </c:pt>
                <c:pt idx="2355">
                  <c:v>9.3571428571428577</c:v>
                </c:pt>
                <c:pt idx="2356">
                  <c:v>0</c:v>
                </c:pt>
                <c:pt idx="2357">
                  <c:v>0.59999999999999987</c:v>
                </c:pt>
                <c:pt idx="2358">
                  <c:v>0</c:v>
                </c:pt>
                <c:pt idx="2359">
                  <c:v>81.642857142857139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17.071428571428573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39.285714285714285</c:v>
                </c:pt>
                <c:pt idx="2369">
                  <c:v>0</c:v>
                </c:pt>
                <c:pt idx="2370">
                  <c:v>0</c:v>
                </c:pt>
                <c:pt idx="2371">
                  <c:v>42.078571428571429</c:v>
                </c:pt>
                <c:pt idx="2372">
                  <c:v>0</c:v>
                </c:pt>
                <c:pt idx="2373">
                  <c:v>1.4285714285714286</c:v>
                </c:pt>
                <c:pt idx="2374">
                  <c:v>0.8571428571428571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4.5357142857142856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1.7142857142857142</c:v>
                </c:pt>
                <c:pt idx="2390">
                  <c:v>0</c:v>
                </c:pt>
                <c:pt idx="2391">
                  <c:v>2.5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21.142857142857142</c:v>
                </c:pt>
                <c:pt idx="2397">
                  <c:v>29.214285714285715</c:v>
                </c:pt>
                <c:pt idx="2398">
                  <c:v>0</c:v>
                </c:pt>
                <c:pt idx="2399">
                  <c:v>0</c:v>
                </c:pt>
                <c:pt idx="2400">
                  <c:v>1.7857142857142858</c:v>
                </c:pt>
                <c:pt idx="2401">
                  <c:v>0</c:v>
                </c:pt>
                <c:pt idx="2402">
                  <c:v>337.14285714285717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2.6428571428571428</c:v>
                </c:pt>
                <c:pt idx="2408">
                  <c:v>0</c:v>
                </c:pt>
                <c:pt idx="2409">
                  <c:v>3.8571428571428572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5.5</c:v>
                </c:pt>
                <c:pt idx="2415">
                  <c:v>7.1428571428571432</c:v>
                </c:pt>
                <c:pt idx="2416">
                  <c:v>2.4285714285714284</c:v>
                </c:pt>
                <c:pt idx="2417">
                  <c:v>0</c:v>
                </c:pt>
                <c:pt idx="2418">
                  <c:v>0</c:v>
                </c:pt>
                <c:pt idx="2419">
                  <c:v>92.857142857142861</c:v>
                </c:pt>
                <c:pt idx="2420">
                  <c:v>0</c:v>
                </c:pt>
                <c:pt idx="2421">
                  <c:v>5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18.714285714285715</c:v>
                </c:pt>
                <c:pt idx="2430">
                  <c:v>143.5</c:v>
                </c:pt>
                <c:pt idx="2431">
                  <c:v>0</c:v>
                </c:pt>
                <c:pt idx="2432">
                  <c:v>0</c:v>
                </c:pt>
                <c:pt idx="2433">
                  <c:v>4.4285714285714288</c:v>
                </c:pt>
                <c:pt idx="2434">
                  <c:v>105.28571428571429</c:v>
                </c:pt>
                <c:pt idx="2435">
                  <c:v>0</c:v>
                </c:pt>
                <c:pt idx="2436">
                  <c:v>0</c:v>
                </c:pt>
                <c:pt idx="2437">
                  <c:v>0.42857142857142855</c:v>
                </c:pt>
                <c:pt idx="2438">
                  <c:v>0</c:v>
                </c:pt>
                <c:pt idx="2439">
                  <c:v>135.57142857142858</c:v>
                </c:pt>
                <c:pt idx="2440">
                  <c:v>0</c:v>
                </c:pt>
                <c:pt idx="2441">
                  <c:v>4.8571428571428568</c:v>
                </c:pt>
                <c:pt idx="2442">
                  <c:v>0</c:v>
                </c:pt>
                <c:pt idx="2443">
                  <c:v>0</c:v>
                </c:pt>
                <c:pt idx="2444">
                  <c:v>12.142857142857142</c:v>
                </c:pt>
                <c:pt idx="2445">
                  <c:v>0.8571428571428571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7.5</c:v>
                </c:pt>
                <c:pt idx="2453">
                  <c:v>0</c:v>
                </c:pt>
                <c:pt idx="2454">
                  <c:v>8.2142857142857135</c:v>
                </c:pt>
                <c:pt idx="2455">
                  <c:v>20.214285714285715</c:v>
                </c:pt>
                <c:pt idx="2456">
                  <c:v>1.0714285714285714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21.428571428571427</c:v>
                </c:pt>
                <c:pt idx="2462">
                  <c:v>27.642857142857142</c:v>
                </c:pt>
                <c:pt idx="2463">
                  <c:v>0</c:v>
                </c:pt>
                <c:pt idx="2464">
                  <c:v>5.5714285714285712</c:v>
                </c:pt>
                <c:pt idx="2465">
                  <c:v>0</c:v>
                </c:pt>
                <c:pt idx="2466">
                  <c:v>0</c:v>
                </c:pt>
                <c:pt idx="2467">
                  <c:v>7.1428571428571432</c:v>
                </c:pt>
                <c:pt idx="2468">
                  <c:v>23.821428571428573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19.642857142857142</c:v>
                </c:pt>
                <c:pt idx="2473">
                  <c:v>17.142857142857142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8.9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34.964285714285708</c:v>
                </c:pt>
                <c:pt idx="2486">
                  <c:v>32.142857142857146</c:v>
                </c:pt>
                <c:pt idx="2487">
                  <c:v>0</c:v>
                </c:pt>
                <c:pt idx="2488">
                  <c:v>58.928571428571431</c:v>
                </c:pt>
                <c:pt idx="2489">
                  <c:v>0</c:v>
                </c:pt>
                <c:pt idx="2490">
                  <c:v>5.7142857142857144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57.928571428571431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9.6428571428571423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7.5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9.9285714285714288</c:v>
                </c:pt>
                <c:pt idx="2529">
                  <c:v>0</c:v>
                </c:pt>
                <c:pt idx="2530">
                  <c:v>0</c:v>
                </c:pt>
                <c:pt idx="2531">
                  <c:v>5.7857142857142856</c:v>
                </c:pt>
                <c:pt idx="2532">
                  <c:v>0</c:v>
                </c:pt>
                <c:pt idx="2533">
                  <c:v>21.428571428571427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7.1428571428571432</c:v>
                </c:pt>
                <c:pt idx="2551">
                  <c:v>0</c:v>
                </c:pt>
                <c:pt idx="2552">
                  <c:v>0</c:v>
                </c:pt>
                <c:pt idx="2553">
                  <c:v>8.5714285714285712</c:v>
                </c:pt>
                <c:pt idx="2554">
                  <c:v>0</c:v>
                </c:pt>
                <c:pt idx="2555">
                  <c:v>10.714285714285714</c:v>
                </c:pt>
                <c:pt idx="2556">
                  <c:v>53.571428571428569</c:v>
                </c:pt>
                <c:pt idx="2557">
                  <c:v>0</c:v>
                </c:pt>
                <c:pt idx="2558">
                  <c:v>0</c:v>
                </c:pt>
                <c:pt idx="2559">
                  <c:v>7.5</c:v>
                </c:pt>
                <c:pt idx="2560">
                  <c:v>9.6428571428571423</c:v>
                </c:pt>
                <c:pt idx="2561">
                  <c:v>2.1428571428571428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23.928571428571427</c:v>
                </c:pt>
                <c:pt idx="2577">
                  <c:v>0</c:v>
                </c:pt>
                <c:pt idx="2578">
                  <c:v>0</c:v>
                </c:pt>
                <c:pt idx="2579">
                  <c:v>14.285714285714286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2.2857142857142856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12.142857142857142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2.6785714285714284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48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7.1428571428571432</c:v>
                </c:pt>
                <c:pt idx="2616">
                  <c:v>29.285714285714281</c:v>
                </c:pt>
                <c:pt idx="2617">
                  <c:v>55</c:v>
                </c:pt>
                <c:pt idx="2618">
                  <c:v>0</c:v>
                </c:pt>
                <c:pt idx="2619">
                  <c:v>6.0714285714285712</c:v>
                </c:pt>
                <c:pt idx="2620">
                  <c:v>0</c:v>
                </c:pt>
                <c:pt idx="2621">
                  <c:v>0</c:v>
                </c:pt>
                <c:pt idx="2622">
                  <c:v>10.714285714285714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3.9285714285714293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50</c:v>
                </c:pt>
                <c:pt idx="2636">
                  <c:v>0</c:v>
                </c:pt>
                <c:pt idx="2637">
                  <c:v>0</c:v>
                </c:pt>
                <c:pt idx="2638">
                  <c:v>7.1428571428571432</c:v>
                </c:pt>
                <c:pt idx="2639">
                  <c:v>0</c:v>
                </c:pt>
                <c:pt idx="2640">
                  <c:v>10.714285714285714</c:v>
                </c:pt>
                <c:pt idx="2641">
                  <c:v>3.5714285714285716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32.142857142857146</c:v>
                </c:pt>
                <c:pt idx="2650">
                  <c:v>0</c:v>
                </c:pt>
                <c:pt idx="2651">
                  <c:v>0</c:v>
                </c:pt>
                <c:pt idx="2652">
                  <c:v>2.1428571428571428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75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2.6642857142857141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20</c:v>
                </c:pt>
                <c:pt idx="2667">
                  <c:v>13.471428571428572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121.42857142857143</c:v>
                </c:pt>
                <c:pt idx="2677">
                  <c:v>0</c:v>
                </c:pt>
                <c:pt idx="2678">
                  <c:v>25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35.714285714285715</c:v>
                </c:pt>
                <c:pt idx="2694">
                  <c:v>0</c:v>
                </c:pt>
                <c:pt idx="2695">
                  <c:v>2.5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43.571428571428569</c:v>
                </c:pt>
                <c:pt idx="2702">
                  <c:v>0</c:v>
                </c:pt>
                <c:pt idx="2703">
                  <c:v>14.857142857142858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14.185714285714285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17.428571428571427</c:v>
                </c:pt>
                <c:pt idx="2712">
                  <c:v>0</c:v>
                </c:pt>
                <c:pt idx="2713">
                  <c:v>130.35714285714286</c:v>
                </c:pt>
                <c:pt idx="2714">
                  <c:v>0</c:v>
                </c:pt>
                <c:pt idx="2715">
                  <c:v>0</c:v>
                </c:pt>
                <c:pt idx="2716">
                  <c:v>0.8928571428571429</c:v>
                </c:pt>
                <c:pt idx="2717">
                  <c:v>32.5</c:v>
                </c:pt>
                <c:pt idx="2718">
                  <c:v>0</c:v>
                </c:pt>
                <c:pt idx="2719">
                  <c:v>5.7142857142857144</c:v>
                </c:pt>
                <c:pt idx="2720">
                  <c:v>0</c:v>
                </c:pt>
                <c:pt idx="2721">
                  <c:v>71.428571428571431</c:v>
                </c:pt>
                <c:pt idx="2722">
                  <c:v>0.8571428571428571</c:v>
                </c:pt>
                <c:pt idx="2723">
                  <c:v>0</c:v>
                </c:pt>
                <c:pt idx="2724">
                  <c:v>0</c:v>
                </c:pt>
                <c:pt idx="2725">
                  <c:v>23.214285714285715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17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8.7857142857142865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3.5714285714285716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35.714285714285715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17.857142857142858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17.857142857142858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21.285714285714285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12.642857142857142</c:v>
                </c:pt>
                <c:pt idx="2783">
                  <c:v>0</c:v>
                </c:pt>
                <c:pt idx="2784">
                  <c:v>0</c:v>
                </c:pt>
                <c:pt idx="2785">
                  <c:v>3.7142857142857144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1.0714285714285714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1.0142857142857142</c:v>
                </c:pt>
                <c:pt idx="2807">
                  <c:v>1.7857142857142858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96.428571428571431</c:v>
                </c:pt>
                <c:pt idx="2824">
                  <c:v>2.5</c:v>
                </c:pt>
                <c:pt idx="2825">
                  <c:v>0</c:v>
                </c:pt>
                <c:pt idx="2826">
                  <c:v>0</c:v>
                </c:pt>
                <c:pt idx="2827">
                  <c:v>6.4285714285714288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2.5</c:v>
                </c:pt>
                <c:pt idx="2839">
                  <c:v>0</c:v>
                </c:pt>
                <c:pt idx="2840">
                  <c:v>7.1428571428571432</c:v>
                </c:pt>
                <c:pt idx="2841">
                  <c:v>0</c:v>
                </c:pt>
                <c:pt idx="2842">
                  <c:v>14.285714285714286</c:v>
                </c:pt>
                <c:pt idx="2843">
                  <c:v>0</c:v>
                </c:pt>
                <c:pt idx="2844">
                  <c:v>32.142857142857146</c:v>
                </c:pt>
                <c:pt idx="2845">
                  <c:v>0</c:v>
                </c:pt>
                <c:pt idx="2846">
                  <c:v>0</c:v>
                </c:pt>
                <c:pt idx="2847">
                  <c:v>1.4285714285714286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3.2142857142857144</c:v>
                </c:pt>
                <c:pt idx="2855">
                  <c:v>0</c:v>
                </c:pt>
                <c:pt idx="2856">
                  <c:v>11.428571428571429</c:v>
                </c:pt>
                <c:pt idx="2857">
                  <c:v>0</c:v>
                </c:pt>
                <c:pt idx="2858">
                  <c:v>3.6071428571428572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1.0714285714285714</c:v>
                </c:pt>
                <c:pt idx="2864">
                  <c:v>0</c:v>
                </c:pt>
                <c:pt idx="2865">
                  <c:v>10.571428571428571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25.571428571428573</c:v>
                </c:pt>
                <c:pt idx="2872">
                  <c:v>7.1428571428571432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14.714285714285714</c:v>
                </c:pt>
                <c:pt idx="2890">
                  <c:v>4.2857142857142856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2.1285714285714286</c:v>
                </c:pt>
                <c:pt idx="2895">
                  <c:v>10.714285714285714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22.142857142857142</c:v>
                </c:pt>
                <c:pt idx="2901">
                  <c:v>0</c:v>
                </c:pt>
                <c:pt idx="2902">
                  <c:v>2.0071428571428571</c:v>
                </c:pt>
                <c:pt idx="2903">
                  <c:v>0</c:v>
                </c:pt>
                <c:pt idx="2904">
                  <c:v>0</c:v>
                </c:pt>
                <c:pt idx="2905">
                  <c:v>3.5714285714285716</c:v>
                </c:pt>
                <c:pt idx="2906">
                  <c:v>0</c:v>
                </c:pt>
                <c:pt idx="2907">
                  <c:v>0</c:v>
                </c:pt>
                <c:pt idx="2908">
                  <c:v>42.857142857142854</c:v>
                </c:pt>
                <c:pt idx="2909">
                  <c:v>0</c:v>
                </c:pt>
                <c:pt idx="2910">
                  <c:v>29.571428571428566</c:v>
                </c:pt>
                <c:pt idx="2911">
                  <c:v>0</c:v>
                </c:pt>
                <c:pt idx="2912">
                  <c:v>9.4285714285714288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11.535714285714286</c:v>
                </c:pt>
                <c:pt idx="2919">
                  <c:v>0</c:v>
                </c:pt>
                <c:pt idx="2920">
                  <c:v>2.1428571428571428</c:v>
                </c:pt>
                <c:pt idx="2921">
                  <c:v>43.571428571428569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10.714285714285714</c:v>
                </c:pt>
                <c:pt idx="2926">
                  <c:v>0</c:v>
                </c:pt>
                <c:pt idx="2927">
                  <c:v>21.428571428571427</c:v>
                </c:pt>
                <c:pt idx="2928">
                  <c:v>1.9642857142857146</c:v>
                </c:pt>
                <c:pt idx="2929">
                  <c:v>12.857142857142858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38.642857142857146</c:v>
                </c:pt>
                <c:pt idx="2934">
                  <c:v>108.92857142857143</c:v>
                </c:pt>
                <c:pt idx="2935">
                  <c:v>10.714285714285714</c:v>
                </c:pt>
                <c:pt idx="2936">
                  <c:v>2.6428571428571428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16.071428571428573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21.428571428571427</c:v>
                </c:pt>
                <c:pt idx="2945">
                  <c:v>0</c:v>
                </c:pt>
                <c:pt idx="2946">
                  <c:v>3.5714285714285716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7.1428571428571432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12.5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5</c:v>
                </c:pt>
                <c:pt idx="2967">
                  <c:v>3.9285714285714293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12.5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1.0714285714285714</c:v>
                </c:pt>
                <c:pt idx="2979">
                  <c:v>10.714285714285714</c:v>
                </c:pt>
                <c:pt idx="2980">
                  <c:v>6.4285714285714288</c:v>
                </c:pt>
                <c:pt idx="2981">
                  <c:v>0</c:v>
                </c:pt>
                <c:pt idx="2982">
                  <c:v>6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83.928571428571431</c:v>
                </c:pt>
                <c:pt idx="2995">
                  <c:v>0</c:v>
                </c:pt>
                <c:pt idx="2996">
                  <c:v>0</c:v>
                </c:pt>
                <c:pt idx="2997">
                  <c:v>1.0714285714285714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11.142857142857142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64.285714285714292</c:v>
                </c:pt>
                <c:pt idx="3011">
                  <c:v>5.3571428571428568</c:v>
                </c:pt>
                <c:pt idx="3012">
                  <c:v>52.5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14.714285714285714</c:v>
                </c:pt>
                <c:pt idx="3017">
                  <c:v>6.2142857142857144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3.2142857142857144</c:v>
                </c:pt>
                <c:pt idx="3022">
                  <c:v>3.8571428571428572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3</c:v>
                </c:pt>
                <c:pt idx="3028">
                  <c:v>10.714285714285714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11.428571428571429</c:v>
                </c:pt>
                <c:pt idx="3033">
                  <c:v>0</c:v>
                </c:pt>
                <c:pt idx="3034">
                  <c:v>0</c:v>
                </c:pt>
                <c:pt idx="3035">
                  <c:v>3.2142857142857144</c:v>
                </c:pt>
                <c:pt idx="3036">
                  <c:v>0</c:v>
                </c:pt>
                <c:pt idx="3037">
                  <c:v>0</c:v>
                </c:pt>
                <c:pt idx="3038">
                  <c:v>1.9285714285714286</c:v>
                </c:pt>
                <c:pt idx="3039">
                  <c:v>0</c:v>
                </c:pt>
                <c:pt idx="3040">
                  <c:v>16.071428571428573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83.571428571428569</c:v>
                </c:pt>
                <c:pt idx="3069">
                  <c:v>0</c:v>
                </c:pt>
                <c:pt idx="3070">
                  <c:v>0</c:v>
                </c:pt>
                <c:pt idx="3071">
                  <c:v>18.571428571428573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10.428571428571429</c:v>
                </c:pt>
                <c:pt idx="3083">
                  <c:v>15.249999999999998</c:v>
                </c:pt>
                <c:pt idx="3084">
                  <c:v>11.571428571428571</c:v>
                </c:pt>
                <c:pt idx="3085">
                  <c:v>0</c:v>
                </c:pt>
                <c:pt idx="3086">
                  <c:v>7.1428571428571432</c:v>
                </c:pt>
                <c:pt idx="3087">
                  <c:v>0</c:v>
                </c:pt>
                <c:pt idx="3088">
                  <c:v>1.9285714285714286</c:v>
                </c:pt>
                <c:pt idx="3089">
                  <c:v>0</c:v>
                </c:pt>
                <c:pt idx="3090">
                  <c:v>3.75</c:v>
                </c:pt>
                <c:pt idx="3091">
                  <c:v>5.2857142857142856</c:v>
                </c:pt>
                <c:pt idx="3092">
                  <c:v>33.571428571428569</c:v>
                </c:pt>
                <c:pt idx="3093">
                  <c:v>0</c:v>
                </c:pt>
                <c:pt idx="3094">
                  <c:v>0</c:v>
                </c:pt>
                <c:pt idx="3095">
                  <c:v>1.9285714285714286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17.714285714285715</c:v>
                </c:pt>
                <c:pt idx="3107">
                  <c:v>0</c:v>
                </c:pt>
                <c:pt idx="3108">
                  <c:v>0</c:v>
                </c:pt>
                <c:pt idx="3109">
                  <c:v>17.857142857142858</c:v>
                </c:pt>
                <c:pt idx="3110">
                  <c:v>0</c:v>
                </c:pt>
                <c:pt idx="3111">
                  <c:v>0</c:v>
                </c:pt>
                <c:pt idx="3112">
                  <c:v>7.8571428571428585</c:v>
                </c:pt>
                <c:pt idx="3113">
                  <c:v>15.714285714285717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3.5714285714285716</c:v>
                </c:pt>
                <c:pt idx="3118">
                  <c:v>0</c:v>
                </c:pt>
                <c:pt idx="3119">
                  <c:v>0.5357142857142857</c:v>
                </c:pt>
                <c:pt idx="3120">
                  <c:v>0</c:v>
                </c:pt>
                <c:pt idx="3121">
                  <c:v>1.25</c:v>
                </c:pt>
                <c:pt idx="3122">
                  <c:v>68.928571428571431</c:v>
                </c:pt>
                <c:pt idx="3123">
                  <c:v>0</c:v>
                </c:pt>
                <c:pt idx="3124">
                  <c:v>0</c:v>
                </c:pt>
                <c:pt idx="3125">
                  <c:v>72.857142857142847</c:v>
                </c:pt>
                <c:pt idx="3126">
                  <c:v>0</c:v>
                </c:pt>
                <c:pt idx="3127">
                  <c:v>37.5</c:v>
                </c:pt>
                <c:pt idx="3128">
                  <c:v>0</c:v>
                </c:pt>
                <c:pt idx="3129">
                  <c:v>0.8571428571428571</c:v>
                </c:pt>
                <c:pt idx="3130">
                  <c:v>0</c:v>
                </c:pt>
                <c:pt idx="3131">
                  <c:v>7.1428571428571432</c:v>
                </c:pt>
                <c:pt idx="3132">
                  <c:v>0</c:v>
                </c:pt>
                <c:pt idx="3133">
                  <c:v>0</c:v>
                </c:pt>
                <c:pt idx="3134">
                  <c:v>6.7857142857142856</c:v>
                </c:pt>
                <c:pt idx="3135">
                  <c:v>0</c:v>
                </c:pt>
                <c:pt idx="3136">
                  <c:v>5.2857142857142856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23.214285714285715</c:v>
                </c:pt>
                <c:pt idx="3142">
                  <c:v>0</c:v>
                </c:pt>
                <c:pt idx="3143">
                  <c:v>0</c:v>
                </c:pt>
                <c:pt idx="3144">
                  <c:v>7.8571428571428585</c:v>
                </c:pt>
                <c:pt idx="3145">
                  <c:v>10.714285714285714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34.285714285714285</c:v>
                </c:pt>
                <c:pt idx="3151">
                  <c:v>0</c:v>
                </c:pt>
                <c:pt idx="3152">
                  <c:v>1.0714285714285714</c:v>
                </c:pt>
                <c:pt idx="3153">
                  <c:v>3.9285714285714293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4.2857142857142856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23.214285714285715</c:v>
                </c:pt>
                <c:pt idx="3169">
                  <c:v>16.714285714285715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7.1428571428571432</c:v>
                </c:pt>
                <c:pt idx="3186">
                  <c:v>5.3571428571428568</c:v>
                </c:pt>
                <c:pt idx="3187">
                  <c:v>0</c:v>
                </c:pt>
                <c:pt idx="3188">
                  <c:v>14.214285714285714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40.714285714285715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17.857142857142858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7.7142857142857144</c:v>
                </c:pt>
                <c:pt idx="3204">
                  <c:v>0</c:v>
                </c:pt>
                <c:pt idx="3205">
                  <c:v>85.714285714285708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1.7857142857142858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7.1428571428571432</c:v>
                </c:pt>
                <c:pt idx="3233">
                  <c:v>0</c:v>
                </c:pt>
                <c:pt idx="3234">
                  <c:v>0</c:v>
                </c:pt>
                <c:pt idx="3235">
                  <c:v>41</c:v>
                </c:pt>
                <c:pt idx="3236">
                  <c:v>0</c:v>
                </c:pt>
                <c:pt idx="3237">
                  <c:v>0</c:v>
                </c:pt>
                <c:pt idx="3238">
                  <c:v>1.0714285714285714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7.1428571428571432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7.1428571428571432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2.1428571428571428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73.928571428571431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27.857142857142858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1.9285714285714286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3.5714285714285716</c:v>
                </c:pt>
                <c:pt idx="3284">
                  <c:v>60</c:v>
                </c:pt>
                <c:pt idx="3285">
                  <c:v>0</c:v>
                </c:pt>
                <c:pt idx="3286">
                  <c:v>11</c:v>
                </c:pt>
                <c:pt idx="3287">
                  <c:v>0</c:v>
                </c:pt>
                <c:pt idx="3288">
                  <c:v>24</c:v>
                </c:pt>
                <c:pt idx="3289">
                  <c:v>0</c:v>
                </c:pt>
                <c:pt idx="3290">
                  <c:v>0</c:v>
                </c:pt>
                <c:pt idx="3291">
                  <c:v>4.5714285714285712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28.571428571428573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0.7142857142857143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53.571428571428569</c:v>
                </c:pt>
                <c:pt idx="3331">
                  <c:v>0</c:v>
                </c:pt>
                <c:pt idx="3332">
                  <c:v>9.2857142857142865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14.285714285714286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10.714285714285714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22.142857142857142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7.0714285714285712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17.857142857142858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15.714285714285717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3.5714285714285716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70.000000000000014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41.071428571428569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12.142857142857142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1.0714285714285714</c:v>
                </c:pt>
                <c:pt idx="3434">
                  <c:v>0</c:v>
                </c:pt>
                <c:pt idx="3435">
                  <c:v>5.7857142857142856</c:v>
                </c:pt>
                <c:pt idx="3436">
                  <c:v>16.857142857142858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38.571428571428569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8.5714285714285712</c:v>
                </c:pt>
                <c:pt idx="3452">
                  <c:v>4.0000000000000009</c:v>
                </c:pt>
                <c:pt idx="3453">
                  <c:v>0</c:v>
                </c:pt>
                <c:pt idx="3454">
                  <c:v>0</c:v>
                </c:pt>
                <c:pt idx="3455">
                  <c:v>10.714285714285714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7.1428571428571432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17.071428571428573</c:v>
                </c:pt>
                <c:pt idx="3468">
                  <c:v>0</c:v>
                </c:pt>
                <c:pt idx="3469">
                  <c:v>0</c:v>
                </c:pt>
                <c:pt idx="3470">
                  <c:v>5.7142857142857144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7.1428571428571432</c:v>
                </c:pt>
                <c:pt idx="3502">
                  <c:v>0</c:v>
                </c:pt>
                <c:pt idx="3503">
                  <c:v>0</c:v>
                </c:pt>
                <c:pt idx="3504">
                  <c:v>11.5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34.285714285714285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19.928571428571427</c:v>
                </c:pt>
                <c:pt idx="3517">
                  <c:v>0</c:v>
                </c:pt>
                <c:pt idx="3518">
                  <c:v>0</c:v>
                </c:pt>
                <c:pt idx="3519">
                  <c:v>175.57142857142858</c:v>
                </c:pt>
                <c:pt idx="3520">
                  <c:v>3.5714285714285716</c:v>
                </c:pt>
                <c:pt idx="3521">
                  <c:v>0</c:v>
                </c:pt>
                <c:pt idx="3522">
                  <c:v>1.7857142857142858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10.357142857142858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7.7857142857142865</c:v>
                </c:pt>
                <c:pt idx="3532">
                  <c:v>0</c:v>
                </c:pt>
                <c:pt idx="3533">
                  <c:v>19.285714285714285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50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1.4285714285714286</c:v>
                </c:pt>
                <c:pt idx="3548">
                  <c:v>4.2857142857142856</c:v>
                </c:pt>
                <c:pt idx="3549">
                  <c:v>0</c:v>
                </c:pt>
                <c:pt idx="3550">
                  <c:v>35.000000000000007</c:v>
                </c:pt>
                <c:pt idx="3551">
                  <c:v>0</c:v>
                </c:pt>
                <c:pt idx="3552">
                  <c:v>18.285714285714285</c:v>
                </c:pt>
                <c:pt idx="3553">
                  <c:v>0</c:v>
                </c:pt>
                <c:pt idx="3554">
                  <c:v>0</c:v>
                </c:pt>
                <c:pt idx="3555">
                  <c:v>87.5</c:v>
                </c:pt>
                <c:pt idx="3556">
                  <c:v>0</c:v>
                </c:pt>
                <c:pt idx="3557">
                  <c:v>14.714285714285714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5.3571428571428568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20.428571428571427</c:v>
                </c:pt>
                <c:pt idx="3577">
                  <c:v>0</c:v>
                </c:pt>
                <c:pt idx="3578">
                  <c:v>0</c:v>
                </c:pt>
                <c:pt idx="3579">
                  <c:v>6.0714285714285712</c:v>
                </c:pt>
                <c:pt idx="3580">
                  <c:v>0</c:v>
                </c:pt>
                <c:pt idx="3581">
                  <c:v>21.428571428571427</c:v>
                </c:pt>
                <c:pt idx="3582">
                  <c:v>0</c:v>
                </c:pt>
                <c:pt idx="3583">
                  <c:v>0</c:v>
                </c:pt>
                <c:pt idx="3584">
                  <c:v>10.714285714285714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9.7857142857142865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3.5714285714285716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15</c:v>
                </c:pt>
                <c:pt idx="3604">
                  <c:v>16.000000000000004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10.642857142857142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3.4285714285714284</c:v>
                </c:pt>
                <c:pt idx="3622">
                  <c:v>3.5714285714285716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150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15</c:v>
                </c:pt>
                <c:pt idx="3635">
                  <c:v>20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29.285714285714281</c:v>
                </c:pt>
                <c:pt idx="3647">
                  <c:v>29.642857142857146</c:v>
                </c:pt>
                <c:pt idx="3648">
                  <c:v>0</c:v>
                </c:pt>
                <c:pt idx="3649">
                  <c:v>0</c:v>
                </c:pt>
                <c:pt idx="3650">
                  <c:v>17.571428571428573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6.4285714285714288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1.4285714285714286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13.571428571428571</c:v>
                </c:pt>
                <c:pt idx="3688">
                  <c:v>21.428571428571427</c:v>
                </c:pt>
                <c:pt idx="3689">
                  <c:v>7.5714285714285712</c:v>
                </c:pt>
                <c:pt idx="3690">
                  <c:v>8.5714285714285712</c:v>
                </c:pt>
                <c:pt idx="3691">
                  <c:v>6.8571428571428568</c:v>
                </c:pt>
                <c:pt idx="3692">
                  <c:v>53.571428571428569</c:v>
                </c:pt>
                <c:pt idx="3693">
                  <c:v>0</c:v>
                </c:pt>
                <c:pt idx="3694">
                  <c:v>0</c:v>
                </c:pt>
                <c:pt idx="3695">
                  <c:v>5</c:v>
                </c:pt>
                <c:pt idx="3696">
                  <c:v>0</c:v>
                </c:pt>
                <c:pt idx="3697">
                  <c:v>20.357142857142858</c:v>
                </c:pt>
                <c:pt idx="3698">
                  <c:v>7.4285714285714288</c:v>
                </c:pt>
                <c:pt idx="3699">
                  <c:v>27.857142857142858</c:v>
                </c:pt>
                <c:pt idx="3700">
                  <c:v>32.928571428571431</c:v>
                </c:pt>
                <c:pt idx="3701">
                  <c:v>0</c:v>
                </c:pt>
                <c:pt idx="3702">
                  <c:v>0</c:v>
                </c:pt>
                <c:pt idx="3703">
                  <c:v>108.57142857142857</c:v>
                </c:pt>
                <c:pt idx="3704">
                  <c:v>0</c:v>
                </c:pt>
                <c:pt idx="3705">
                  <c:v>0.7142857142857143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8.5714285714285712</c:v>
                </c:pt>
                <c:pt idx="3711">
                  <c:v>0</c:v>
                </c:pt>
                <c:pt idx="3712">
                  <c:v>0</c:v>
                </c:pt>
                <c:pt idx="3713">
                  <c:v>24.428571428571427</c:v>
                </c:pt>
                <c:pt idx="3714">
                  <c:v>0</c:v>
                </c:pt>
                <c:pt idx="3715">
                  <c:v>0</c:v>
                </c:pt>
                <c:pt idx="3716">
                  <c:v>7.1428571428571432</c:v>
                </c:pt>
                <c:pt idx="3717">
                  <c:v>0</c:v>
                </c:pt>
                <c:pt idx="3718">
                  <c:v>0</c:v>
                </c:pt>
                <c:pt idx="3719">
                  <c:v>13.214285714285714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96.428571428571431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1.0714285714285714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2.5714285714285716</c:v>
                </c:pt>
                <c:pt idx="3747">
                  <c:v>45.714285714285715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64.285714285714292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22.5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53.571428571428569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9.9285714285714288</c:v>
                </c:pt>
                <c:pt idx="3775">
                  <c:v>0</c:v>
                </c:pt>
                <c:pt idx="3776">
                  <c:v>33.714285714285715</c:v>
                </c:pt>
                <c:pt idx="3777">
                  <c:v>0</c:v>
                </c:pt>
                <c:pt idx="3778">
                  <c:v>0</c:v>
                </c:pt>
                <c:pt idx="3779">
                  <c:v>21.428571428571427</c:v>
                </c:pt>
                <c:pt idx="3780">
                  <c:v>0</c:v>
                </c:pt>
                <c:pt idx="3781">
                  <c:v>7.1428571428571432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19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14.642857142857141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1.7142857142857142</c:v>
                </c:pt>
                <c:pt idx="3808">
                  <c:v>0</c:v>
                </c:pt>
                <c:pt idx="3809">
                  <c:v>0</c:v>
                </c:pt>
                <c:pt idx="3810">
                  <c:v>36.428571428571423</c:v>
                </c:pt>
                <c:pt idx="3811">
                  <c:v>0</c:v>
                </c:pt>
                <c:pt idx="3812">
                  <c:v>0</c:v>
                </c:pt>
                <c:pt idx="3813">
                  <c:v>9</c:v>
                </c:pt>
                <c:pt idx="3814">
                  <c:v>0</c:v>
                </c:pt>
                <c:pt idx="3815">
                  <c:v>1.25</c:v>
                </c:pt>
                <c:pt idx="3816">
                  <c:v>0</c:v>
                </c:pt>
                <c:pt idx="3817">
                  <c:v>60.857142857142854</c:v>
                </c:pt>
                <c:pt idx="3818">
                  <c:v>0</c:v>
                </c:pt>
                <c:pt idx="3819">
                  <c:v>0</c:v>
                </c:pt>
                <c:pt idx="3820">
                  <c:v>66.785714285714292</c:v>
                </c:pt>
                <c:pt idx="3821">
                  <c:v>0</c:v>
                </c:pt>
                <c:pt idx="3822">
                  <c:v>5</c:v>
                </c:pt>
                <c:pt idx="3823">
                  <c:v>107.14285714285714</c:v>
                </c:pt>
                <c:pt idx="3824">
                  <c:v>0</c:v>
                </c:pt>
                <c:pt idx="3825">
                  <c:v>3.75</c:v>
                </c:pt>
                <c:pt idx="3826">
                  <c:v>0</c:v>
                </c:pt>
                <c:pt idx="3827">
                  <c:v>0</c:v>
                </c:pt>
                <c:pt idx="3828">
                  <c:v>5</c:v>
                </c:pt>
                <c:pt idx="3829">
                  <c:v>0</c:v>
                </c:pt>
                <c:pt idx="3830">
                  <c:v>0</c:v>
                </c:pt>
                <c:pt idx="3831">
                  <c:v>1.4285714285714286</c:v>
                </c:pt>
                <c:pt idx="3832">
                  <c:v>0</c:v>
                </c:pt>
                <c:pt idx="3833">
                  <c:v>7.1428571428571432</c:v>
                </c:pt>
                <c:pt idx="3834">
                  <c:v>1.7857142857142858</c:v>
                </c:pt>
                <c:pt idx="3835">
                  <c:v>0</c:v>
                </c:pt>
                <c:pt idx="3836">
                  <c:v>7.1428571428571432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42.5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13</c:v>
                </c:pt>
                <c:pt idx="3845">
                  <c:v>0</c:v>
                </c:pt>
                <c:pt idx="3846">
                  <c:v>5.5</c:v>
                </c:pt>
                <c:pt idx="3847">
                  <c:v>14.285714285714286</c:v>
                </c:pt>
                <c:pt idx="3848">
                  <c:v>0</c:v>
                </c:pt>
                <c:pt idx="3849">
                  <c:v>0</c:v>
                </c:pt>
                <c:pt idx="3850">
                  <c:v>5.3571428571428568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12.5</c:v>
                </c:pt>
                <c:pt idx="3858">
                  <c:v>0</c:v>
                </c:pt>
                <c:pt idx="3859">
                  <c:v>3.2142857142857144</c:v>
                </c:pt>
                <c:pt idx="3860">
                  <c:v>0</c:v>
                </c:pt>
                <c:pt idx="3861">
                  <c:v>2.5</c:v>
                </c:pt>
                <c:pt idx="3862">
                  <c:v>8.5714285714285712</c:v>
                </c:pt>
                <c:pt idx="3863">
                  <c:v>0</c:v>
                </c:pt>
                <c:pt idx="3864">
                  <c:v>0</c:v>
                </c:pt>
                <c:pt idx="3865">
                  <c:v>12.428571428571429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7.1428571428571432</c:v>
                </c:pt>
                <c:pt idx="3870">
                  <c:v>0</c:v>
                </c:pt>
                <c:pt idx="3871">
                  <c:v>0</c:v>
                </c:pt>
                <c:pt idx="3872">
                  <c:v>5.3571428571428568</c:v>
                </c:pt>
                <c:pt idx="3873">
                  <c:v>0</c:v>
                </c:pt>
                <c:pt idx="3874">
                  <c:v>12.5</c:v>
                </c:pt>
                <c:pt idx="3875">
                  <c:v>0</c:v>
                </c:pt>
                <c:pt idx="3876">
                  <c:v>36.071428571428569</c:v>
                </c:pt>
                <c:pt idx="3877">
                  <c:v>0</c:v>
                </c:pt>
                <c:pt idx="3878">
                  <c:v>15.714285714285717</c:v>
                </c:pt>
                <c:pt idx="3879">
                  <c:v>0</c:v>
                </c:pt>
                <c:pt idx="3880">
                  <c:v>4.2857142857142856</c:v>
                </c:pt>
                <c:pt idx="3881">
                  <c:v>14.642857142857141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27.142857142857142</c:v>
                </c:pt>
                <c:pt idx="3886">
                  <c:v>0</c:v>
                </c:pt>
                <c:pt idx="3887">
                  <c:v>0</c:v>
                </c:pt>
                <c:pt idx="3888">
                  <c:v>12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5.3571428571428568</c:v>
                </c:pt>
                <c:pt idx="3895">
                  <c:v>0</c:v>
                </c:pt>
                <c:pt idx="3896">
                  <c:v>0</c:v>
                </c:pt>
                <c:pt idx="3897">
                  <c:v>25.357142857142858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14.714285714285714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15.785714285714286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17.142857142857142</c:v>
                </c:pt>
                <c:pt idx="3915">
                  <c:v>0</c:v>
                </c:pt>
                <c:pt idx="3916">
                  <c:v>24.785714285714285</c:v>
                </c:pt>
                <c:pt idx="3917">
                  <c:v>0</c:v>
                </c:pt>
                <c:pt idx="3918">
                  <c:v>26.714285714285715</c:v>
                </c:pt>
                <c:pt idx="3919">
                  <c:v>0</c:v>
                </c:pt>
                <c:pt idx="3920">
                  <c:v>16.071428571428573</c:v>
                </c:pt>
                <c:pt idx="3921">
                  <c:v>5.3571428571428568</c:v>
                </c:pt>
                <c:pt idx="3922">
                  <c:v>0</c:v>
                </c:pt>
                <c:pt idx="3923">
                  <c:v>0</c:v>
                </c:pt>
                <c:pt idx="3924">
                  <c:v>17.142857142857142</c:v>
                </c:pt>
                <c:pt idx="3925">
                  <c:v>0</c:v>
                </c:pt>
                <c:pt idx="3926">
                  <c:v>11.785714285714286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10.642857142857142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15.714285714285717</c:v>
                </c:pt>
                <c:pt idx="3941">
                  <c:v>32.142857142857146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0.7142857142857143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2.1428571428571428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3.5714285714285716</c:v>
                </c:pt>
                <c:pt idx="3957">
                  <c:v>1.7857142857142858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95.214285714285708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7.1428571428571432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5.6428571428571432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23.285714285714285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18.142857142857142</c:v>
                </c:pt>
                <c:pt idx="4016">
                  <c:v>0</c:v>
                </c:pt>
                <c:pt idx="4017">
                  <c:v>11.857142857142858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62.642857142857146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7.1428571428571432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19.714285714285715</c:v>
                </c:pt>
                <c:pt idx="4041">
                  <c:v>71.428571428571431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22.571428571428573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33.214285714285715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12.142857142857142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32.142857142857146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14.007142857142856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12.142857142857142</c:v>
                </c:pt>
                <c:pt idx="4081">
                  <c:v>7</c:v>
                </c:pt>
                <c:pt idx="4082">
                  <c:v>21.428571428571427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7.4285714285714288</c:v>
                </c:pt>
                <c:pt idx="4087">
                  <c:v>0</c:v>
                </c:pt>
                <c:pt idx="4088">
                  <c:v>12.142857142857142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0.7142857142857143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3.5714285714285716</c:v>
                </c:pt>
                <c:pt idx="4104">
                  <c:v>0</c:v>
                </c:pt>
                <c:pt idx="4105">
                  <c:v>1.0714285714285714</c:v>
                </c:pt>
                <c:pt idx="4106">
                  <c:v>0</c:v>
                </c:pt>
                <c:pt idx="4107">
                  <c:v>0</c:v>
                </c:pt>
                <c:pt idx="4108">
                  <c:v>14.642857142857141</c:v>
                </c:pt>
                <c:pt idx="4109">
                  <c:v>56.071428571428569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56.071428571428569</c:v>
                </c:pt>
                <c:pt idx="4115">
                  <c:v>0</c:v>
                </c:pt>
                <c:pt idx="4116">
                  <c:v>6.7857142857142856</c:v>
                </c:pt>
                <c:pt idx="4117">
                  <c:v>7.1428571428571432</c:v>
                </c:pt>
                <c:pt idx="4118">
                  <c:v>0</c:v>
                </c:pt>
                <c:pt idx="4119">
                  <c:v>1.7857142857142858</c:v>
                </c:pt>
                <c:pt idx="4120">
                  <c:v>1.7857142857142858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27.285714285714285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28.571428571428573</c:v>
                </c:pt>
                <c:pt idx="4133">
                  <c:v>1.5714285714285714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28.571428571428573</c:v>
                </c:pt>
                <c:pt idx="4138">
                  <c:v>0</c:v>
                </c:pt>
                <c:pt idx="4139">
                  <c:v>34.642857142857139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0.7142857142857143</c:v>
                </c:pt>
                <c:pt idx="4144">
                  <c:v>0</c:v>
                </c:pt>
                <c:pt idx="4145">
                  <c:v>0</c:v>
                </c:pt>
                <c:pt idx="4146">
                  <c:v>9.2857142857142865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3.5714285714285716</c:v>
                </c:pt>
                <c:pt idx="4152">
                  <c:v>6.7142857142857144</c:v>
                </c:pt>
                <c:pt idx="4153">
                  <c:v>0</c:v>
                </c:pt>
                <c:pt idx="4154">
                  <c:v>0</c:v>
                </c:pt>
                <c:pt idx="4155">
                  <c:v>21.428571428571427</c:v>
                </c:pt>
                <c:pt idx="4156">
                  <c:v>1.7857142857142858</c:v>
                </c:pt>
                <c:pt idx="4157">
                  <c:v>205.21428571428572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8.8571428571428577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6.0714285714285712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0.8571428571428571</c:v>
                </c:pt>
                <c:pt idx="4178">
                  <c:v>1.4285714285714286</c:v>
                </c:pt>
                <c:pt idx="4179">
                  <c:v>0</c:v>
                </c:pt>
                <c:pt idx="4180">
                  <c:v>18.214285714285712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68.428571428571431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7.1428571428571432</c:v>
                </c:pt>
                <c:pt idx="4193">
                  <c:v>24.357142857142858</c:v>
                </c:pt>
                <c:pt idx="4194">
                  <c:v>4.2857142857142856</c:v>
                </c:pt>
                <c:pt idx="4195">
                  <c:v>0</c:v>
                </c:pt>
                <c:pt idx="4196">
                  <c:v>0</c:v>
                </c:pt>
                <c:pt idx="4197">
                  <c:v>50.357142857142854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1.7142857142857142</c:v>
                </c:pt>
                <c:pt idx="4204">
                  <c:v>7.1428571428571432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7.9285714285714297</c:v>
                </c:pt>
                <c:pt idx="4209">
                  <c:v>2.5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16.571428571428569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15.071428571428571</c:v>
                </c:pt>
                <c:pt idx="4225">
                  <c:v>0</c:v>
                </c:pt>
                <c:pt idx="4226">
                  <c:v>0</c:v>
                </c:pt>
                <c:pt idx="4227">
                  <c:v>5.3571428571428568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26.785714285714285</c:v>
                </c:pt>
                <c:pt idx="4238">
                  <c:v>0</c:v>
                </c:pt>
                <c:pt idx="4239">
                  <c:v>0</c:v>
                </c:pt>
                <c:pt idx="4240">
                  <c:v>15.571428571428573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53.571428571428569</c:v>
                </c:pt>
                <c:pt idx="4253">
                  <c:v>0</c:v>
                </c:pt>
                <c:pt idx="4254">
                  <c:v>3.5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10</c:v>
                </c:pt>
                <c:pt idx="4260">
                  <c:v>0</c:v>
                </c:pt>
                <c:pt idx="4261">
                  <c:v>7.8571428571428585</c:v>
                </c:pt>
                <c:pt idx="4262">
                  <c:v>9.9285714285714288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9.6428571428571423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75</c:v>
                </c:pt>
                <c:pt idx="4285">
                  <c:v>88.928571428571431</c:v>
                </c:pt>
                <c:pt idx="4286">
                  <c:v>3.5714285714285716</c:v>
                </c:pt>
                <c:pt idx="4287">
                  <c:v>0</c:v>
                </c:pt>
                <c:pt idx="4288">
                  <c:v>0</c:v>
                </c:pt>
                <c:pt idx="4289">
                  <c:v>10.571428571428571</c:v>
                </c:pt>
                <c:pt idx="4290">
                  <c:v>0</c:v>
                </c:pt>
                <c:pt idx="4291">
                  <c:v>0</c:v>
                </c:pt>
                <c:pt idx="4292">
                  <c:v>2.8571428571428572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14.285714285714286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3.5714285714285716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85.714285714285708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7.5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114.28571428571429</c:v>
                </c:pt>
                <c:pt idx="4326">
                  <c:v>9.7142857142857135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40.714285714285715</c:v>
                </c:pt>
                <c:pt idx="4341">
                  <c:v>0</c:v>
                </c:pt>
                <c:pt idx="4342">
                  <c:v>0</c:v>
                </c:pt>
                <c:pt idx="4343">
                  <c:v>7.1428571428571432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5</c:v>
                </c:pt>
                <c:pt idx="4348">
                  <c:v>0</c:v>
                </c:pt>
                <c:pt idx="4349">
                  <c:v>0</c:v>
                </c:pt>
                <c:pt idx="4350">
                  <c:v>105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47.857142857142854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42.857142857142854</c:v>
                </c:pt>
                <c:pt idx="4361">
                  <c:v>14.285714285714286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7.1428571428571432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28.571428571428573</c:v>
                </c:pt>
                <c:pt idx="4375">
                  <c:v>10.714285714285714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103.14285714285714</c:v>
                </c:pt>
                <c:pt idx="4380">
                  <c:v>82.857142857142861</c:v>
                </c:pt>
                <c:pt idx="4381">
                  <c:v>0</c:v>
                </c:pt>
                <c:pt idx="4382">
                  <c:v>0</c:v>
                </c:pt>
                <c:pt idx="4383">
                  <c:v>27.5</c:v>
                </c:pt>
                <c:pt idx="4384">
                  <c:v>35.714285714285715</c:v>
                </c:pt>
                <c:pt idx="4385">
                  <c:v>0</c:v>
                </c:pt>
                <c:pt idx="4386">
                  <c:v>47.857142857142854</c:v>
                </c:pt>
                <c:pt idx="4387">
                  <c:v>0</c:v>
                </c:pt>
                <c:pt idx="4388">
                  <c:v>0</c:v>
                </c:pt>
                <c:pt idx="4389">
                  <c:v>28.571428571428573</c:v>
                </c:pt>
                <c:pt idx="4390">
                  <c:v>0</c:v>
                </c:pt>
                <c:pt idx="4391">
                  <c:v>64.285714285714292</c:v>
                </c:pt>
                <c:pt idx="4392">
                  <c:v>64.285714285714292</c:v>
                </c:pt>
                <c:pt idx="4393">
                  <c:v>0</c:v>
                </c:pt>
                <c:pt idx="4394">
                  <c:v>0</c:v>
                </c:pt>
                <c:pt idx="4395">
                  <c:v>10.714285714285714</c:v>
                </c:pt>
                <c:pt idx="4396">
                  <c:v>0</c:v>
                </c:pt>
                <c:pt idx="4397">
                  <c:v>0</c:v>
                </c:pt>
                <c:pt idx="4398">
                  <c:v>23.928571428571427</c:v>
                </c:pt>
                <c:pt idx="4399">
                  <c:v>0</c:v>
                </c:pt>
                <c:pt idx="4400">
                  <c:v>30</c:v>
                </c:pt>
                <c:pt idx="4401">
                  <c:v>28.571428571428573</c:v>
                </c:pt>
                <c:pt idx="4402">
                  <c:v>10.714285714285714</c:v>
                </c:pt>
                <c:pt idx="4403">
                  <c:v>69.285714285714278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17.142857142857142</c:v>
                </c:pt>
                <c:pt idx="4421">
                  <c:v>0</c:v>
                </c:pt>
                <c:pt idx="4422">
                  <c:v>0</c:v>
                </c:pt>
                <c:pt idx="4423">
                  <c:v>27.142857142857142</c:v>
                </c:pt>
                <c:pt idx="4424">
                  <c:v>28.928571428571427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172.85714285714286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32.142857142857146</c:v>
                </c:pt>
                <c:pt idx="4440">
                  <c:v>47.857142857142854</c:v>
                </c:pt>
                <c:pt idx="4441">
                  <c:v>1.2</c:v>
                </c:pt>
                <c:pt idx="4442">
                  <c:v>7.1428571428571432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10.714285714285714</c:v>
                </c:pt>
                <c:pt idx="4450">
                  <c:v>0</c:v>
                </c:pt>
                <c:pt idx="4451">
                  <c:v>0</c:v>
                </c:pt>
                <c:pt idx="4452">
                  <c:v>17.500000000000004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0.8571428571428571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0.9642857142857143</c:v>
                </c:pt>
                <c:pt idx="4463">
                  <c:v>0</c:v>
                </c:pt>
                <c:pt idx="4464">
                  <c:v>0.7142857142857143</c:v>
                </c:pt>
                <c:pt idx="4465">
                  <c:v>0</c:v>
                </c:pt>
                <c:pt idx="4466">
                  <c:v>7.1428571428571432</c:v>
                </c:pt>
                <c:pt idx="4467">
                  <c:v>25.357142857142858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5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29.285714285714281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44.642857142857146</c:v>
                </c:pt>
                <c:pt idx="4487">
                  <c:v>9.7142857142857135</c:v>
                </c:pt>
                <c:pt idx="4488">
                  <c:v>0</c:v>
                </c:pt>
                <c:pt idx="4489">
                  <c:v>0</c:v>
                </c:pt>
                <c:pt idx="4490">
                  <c:v>8.9285714285714288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6.0714285714285712</c:v>
                </c:pt>
                <c:pt idx="4496">
                  <c:v>120.07142857142856</c:v>
                </c:pt>
                <c:pt idx="4497">
                  <c:v>0</c:v>
                </c:pt>
                <c:pt idx="4498">
                  <c:v>29.857142857142858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3.4857142857142853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55.285714285714285</c:v>
                </c:pt>
                <c:pt idx="4510">
                  <c:v>4.2857142857142856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3.5714285714285716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10.714285714285714</c:v>
                </c:pt>
                <c:pt idx="4524">
                  <c:v>0</c:v>
                </c:pt>
                <c:pt idx="4525">
                  <c:v>0</c:v>
                </c:pt>
                <c:pt idx="4526">
                  <c:v>51.428571428571431</c:v>
                </c:pt>
                <c:pt idx="4527">
                  <c:v>0</c:v>
                </c:pt>
                <c:pt idx="4528">
                  <c:v>1.7857142857142858</c:v>
                </c:pt>
                <c:pt idx="4529">
                  <c:v>0.7142857142857143</c:v>
                </c:pt>
                <c:pt idx="4530">
                  <c:v>0</c:v>
                </c:pt>
                <c:pt idx="4531">
                  <c:v>0.7142857142857143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12.928571428571429</c:v>
                </c:pt>
                <c:pt idx="4537">
                  <c:v>0</c:v>
                </c:pt>
                <c:pt idx="4538">
                  <c:v>0</c:v>
                </c:pt>
                <c:pt idx="4539">
                  <c:v>10.714285714285714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4.2857142857142856</c:v>
                </c:pt>
                <c:pt idx="4547">
                  <c:v>0</c:v>
                </c:pt>
                <c:pt idx="4548">
                  <c:v>0.5357142857142857</c:v>
                </c:pt>
                <c:pt idx="4549">
                  <c:v>0</c:v>
                </c:pt>
                <c:pt idx="4550">
                  <c:v>0</c:v>
                </c:pt>
                <c:pt idx="4551">
                  <c:v>7.5</c:v>
                </c:pt>
                <c:pt idx="4552">
                  <c:v>22.142857142857142</c:v>
                </c:pt>
                <c:pt idx="4553">
                  <c:v>7.1428571428571432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2.1428571428571428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1.0714285714285714</c:v>
                </c:pt>
                <c:pt idx="4564">
                  <c:v>0.7142857142857143</c:v>
                </c:pt>
                <c:pt idx="4565">
                  <c:v>14.142857142857142</c:v>
                </c:pt>
                <c:pt idx="4566">
                  <c:v>0</c:v>
                </c:pt>
                <c:pt idx="4567">
                  <c:v>0</c:v>
                </c:pt>
                <c:pt idx="4568">
                  <c:v>1.7142857142857142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29.285714285714281</c:v>
                </c:pt>
                <c:pt idx="4576">
                  <c:v>0</c:v>
                </c:pt>
                <c:pt idx="4577">
                  <c:v>61.214285714285715</c:v>
                </c:pt>
                <c:pt idx="4578">
                  <c:v>8.9285714285714288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111.42857142857143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2.7857142857142856</c:v>
                </c:pt>
                <c:pt idx="4595">
                  <c:v>8.5714285714285712</c:v>
                </c:pt>
                <c:pt idx="4596">
                  <c:v>0</c:v>
                </c:pt>
                <c:pt idx="4597">
                  <c:v>31.428571428571434</c:v>
                </c:pt>
                <c:pt idx="4598">
                  <c:v>0</c:v>
                </c:pt>
                <c:pt idx="4599">
                  <c:v>4.2857142857142856</c:v>
                </c:pt>
                <c:pt idx="4600">
                  <c:v>1.7857142857142858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3.5714285714285716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75.071428571428569</c:v>
                </c:pt>
                <c:pt idx="4617">
                  <c:v>0</c:v>
                </c:pt>
                <c:pt idx="4618">
                  <c:v>0</c:v>
                </c:pt>
                <c:pt idx="4619">
                  <c:v>7.0714285714285712</c:v>
                </c:pt>
                <c:pt idx="4620">
                  <c:v>5.3571428571428568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28.214285714285715</c:v>
                </c:pt>
                <c:pt idx="4626">
                  <c:v>0</c:v>
                </c:pt>
                <c:pt idx="4627">
                  <c:v>0</c:v>
                </c:pt>
                <c:pt idx="4628">
                  <c:v>66.071428571428569</c:v>
                </c:pt>
                <c:pt idx="4629">
                  <c:v>3.5714285714285716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3.5714285714285716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53.571428571428569</c:v>
                </c:pt>
                <c:pt idx="4639">
                  <c:v>0</c:v>
                </c:pt>
                <c:pt idx="4640">
                  <c:v>0</c:v>
                </c:pt>
                <c:pt idx="4641">
                  <c:v>27.285714285714285</c:v>
                </c:pt>
                <c:pt idx="4642">
                  <c:v>0</c:v>
                </c:pt>
                <c:pt idx="4643">
                  <c:v>0</c:v>
                </c:pt>
                <c:pt idx="4644">
                  <c:v>10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7.1428571428571432</c:v>
                </c:pt>
                <c:pt idx="4650">
                  <c:v>1.7142857142857142</c:v>
                </c:pt>
                <c:pt idx="4651">
                  <c:v>1.0714285714285714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5.2857142857142856</c:v>
                </c:pt>
                <c:pt idx="4656">
                  <c:v>0.8571428571428571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10.714285714285714</c:v>
                </c:pt>
                <c:pt idx="4672">
                  <c:v>1.3214285714285714</c:v>
                </c:pt>
                <c:pt idx="4673">
                  <c:v>118.57142857142858</c:v>
                </c:pt>
                <c:pt idx="4674">
                  <c:v>0</c:v>
                </c:pt>
                <c:pt idx="4675">
                  <c:v>2.2857142857142856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29.285714285714281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0.8571428571428571</c:v>
                </c:pt>
                <c:pt idx="4689">
                  <c:v>3.5714285714285716</c:v>
                </c:pt>
                <c:pt idx="4690">
                  <c:v>0</c:v>
                </c:pt>
                <c:pt idx="4691">
                  <c:v>0</c:v>
                </c:pt>
                <c:pt idx="4692">
                  <c:v>1.7857142857142858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20</c:v>
                </c:pt>
                <c:pt idx="4701">
                  <c:v>10.714285714285714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1.0714285714285714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1.7857142857142858</c:v>
                </c:pt>
                <c:pt idx="4728">
                  <c:v>1.7857142857142858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3.5714285714285716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10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8.5714285714285712</c:v>
                </c:pt>
                <c:pt idx="4759">
                  <c:v>0</c:v>
                </c:pt>
                <c:pt idx="4760">
                  <c:v>17.500000000000004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4.8214285714285712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9.6428571428571423</c:v>
                </c:pt>
                <c:pt idx="4775">
                  <c:v>28.285714285714285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20.714285714285715</c:v>
                </c:pt>
                <c:pt idx="4781">
                  <c:v>0</c:v>
                </c:pt>
                <c:pt idx="4782">
                  <c:v>0</c:v>
                </c:pt>
                <c:pt idx="4783">
                  <c:v>3.5714285714285716</c:v>
                </c:pt>
                <c:pt idx="4784">
                  <c:v>0</c:v>
                </c:pt>
                <c:pt idx="4785">
                  <c:v>8.5714285714285712</c:v>
                </c:pt>
                <c:pt idx="4786">
                  <c:v>0</c:v>
                </c:pt>
                <c:pt idx="4787">
                  <c:v>0</c:v>
                </c:pt>
                <c:pt idx="4788">
                  <c:v>1.7857142857142858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17.142857142857142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22.142857142857142</c:v>
                </c:pt>
                <c:pt idx="4804">
                  <c:v>70.714285714285708</c:v>
                </c:pt>
                <c:pt idx="4805">
                  <c:v>0</c:v>
                </c:pt>
                <c:pt idx="4806">
                  <c:v>0</c:v>
                </c:pt>
                <c:pt idx="4807">
                  <c:v>35.714285714285715</c:v>
                </c:pt>
                <c:pt idx="4808">
                  <c:v>0</c:v>
                </c:pt>
                <c:pt idx="4809">
                  <c:v>7.1428571428571432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0.5357142857142857</c:v>
                </c:pt>
                <c:pt idx="4818">
                  <c:v>1.7142857142857142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9.2857142857142865</c:v>
                </c:pt>
                <c:pt idx="4827">
                  <c:v>0</c:v>
                </c:pt>
                <c:pt idx="4828">
                  <c:v>0</c:v>
                </c:pt>
                <c:pt idx="4829">
                  <c:v>7.1428571428571432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21.428571428571427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3.5714285714285716</c:v>
                </c:pt>
                <c:pt idx="4844">
                  <c:v>0</c:v>
                </c:pt>
                <c:pt idx="4845">
                  <c:v>0</c:v>
                </c:pt>
                <c:pt idx="4846">
                  <c:v>106.42857142857143</c:v>
                </c:pt>
                <c:pt idx="4847">
                  <c:v>0</c:v>
                </c:pt>
                <c:pt idx="4848">
                  <c:v>83.571428571428569</c:v>
                </c:pt>
                <c:pt idx="4849">
                  <c:v>2.8571428571428572</c:v>
                </c:pt>
                <c:pt idx="4850">
                  <c:v>0</c:v>
                </c:pt>
                <c:pt idx="4851">
                  <c:v>36.428571428571423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0.7142857142857143</c:v>
                </c:pt>
                <c:pt idx="4866">
                  <c:v>1.7857142857142858</c:v>
                </c:pt>
                <c:pt idx="4867">
                  <c:v>0</c:v>
                </c:pt>
                <c:pt idx="4868">
                  <c:v>4.0714285714285712</c:v>
                </c:pt>
                <c:pt idx="4869">
                  <c:v>0</c:v>
                </c:pt>
                <c:pt idx="4870">
                  <c:v>80.642857142857139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4.5714285714285712</c:v>
                </c:pt>
                <c:pt idx="4876">
                  <c:v>0</c:v>
                </c:pt>
                <c:pt idx="4877">
                  <c:v>32.928571428571431</c:v>
                </c:pt>
                <c:pt idx="4878">
                  <c:v>29.642857142857146</c:v>
                </c:pt>
                <c:pt idx="4879">
                  <c:v>60.714285714285715</c:v>
                </c:pt>
                <c:pt idx="4880">
                  <c:v>0</c:v>
                </c:pt>
                <c:pt idx="4881">
                  <c:v>0.8571428571428571</c:v>
                </c:pt>
                <c:pt idx="4882">
                  <c:v>5.7142857142857144</c:v>
                </c:pt>
                <c:pt idx="4883">
                  <c:v>0</c:v>
                </c:pt>
                <c:pt idx="4884">
                  <c:v>3.2142857142857144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5.3571428571428568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23.571428571428573</c:v>
                </c:pt>
                <c:pt idx="4933">
                  <c:v>7.6428571428571432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82.857142857142861</c:v>
                </c:pt>
                <c:pt idx="4942">
                  <c:v>0</c:v>
                </c:pt>
                <c:pt idx="4943">
                  <c:v>0</c:v>
                </c:pt>
                <c:pt idx="4944">
                  <c:v>6.7857142857142856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23.928571428571427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23.928571428571427</c:v>
                </c:pt>
                <c:pt idx="4972">
                  <c:v>0</c:v>
                </c:pt>
                <c:pt idx="4973">
                  <c:v>5.3571428571428568</c:v>
                </c:pt>
                <c:pt idx="4974">
                  <c:v>0</c:v>
                </c:pt>
                <c:pt idx="4975">
                  <c:v>3.5714285714285716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14.285714285714286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2.2857142857142856</c:v>
                </c:pt>
                <c:pt idx="4990">
                  <c:v>0</c:v>
                </c:pt>
                <c:pt idx="4991">
                  <c:v>0</c:v>
                </c:pt>
                <c:pt idx="4992">
                  <c:v>16.071428571428573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23.571428571428573</c:v>
                </c:pt>
                <c:pt idx="5006">
                  <c:v>0</c:v>
                </c:pt>
                <c:pt idx="5007">
                  <c:v>23.642857142857142</c:v>
                </c:pt>
                <c:pt idx="5008">
                  <c:v>0</c:v>
                </c:pt>
                <c:pt idx="5009">
                  <c:v>0</c:v>
                </c:pt>
                <c:pt idx="5010">
                  <c:v>26.785714285714285</c:v>
                </c:pt>
                <c:pt idx="5011">
                  <c:v>0</c:v>
                </c:pt>
                <c:pt idx="5012">
                  <c:v>0</c:v>
                </c:pt>
                <c:pt idx="5013">
                  <c:v>21.428571428571427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4.2857142857142856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13.928571428571429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25.785714285714285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21.428571428571427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6.4285714285714288</c:v>
                </c:pt>
                <c:pt idx="5090">
                  <c:v>0</c:v>
                </c:pt>
                <c:pt idx="5091">
                  <c:v>13.928571428571429</c:v>
                </c:pt>
                <c:pt idx="5092">
                  <c:v>0</c:v>
                </c:pt>
                <c:pt idx="5093">
                  <c:v>0</c:v>
                </c:pt>
                <c:pt idx="5094">
                  <c:v>1.4285714285714286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15</c:v>
                </c:pt>
                <c:pt idx="5115">
                  <c:v>0</c:v>
                </c:pt>
                <c:pt idx="5116">
                  <c:v>16.071428571428573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9.2857142857142865</c:v>
                </c:pt>
                <c:pt idx="5134">
                  <c:v>0.7142857142857143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140.71428571428572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3.2142857142857144</c:v>
                </c:pt>
                <c:pt idx="5146">
                  <c:v>8.7500000000000018</c:v>
                </c:pt>
                <c:pt idx="5147">
                  <c:v>0</c:v>
                </c:pt>
                <c:pt idx="5148">
                  <c:v>7.1428571428571432</c:v>
                </c:pt>
                <c:pt idx="5149">
                  <c:v>0</c:v>
                </c:pt>
                <c:pt idx="5150">
                  <c:v>0</c:v>
                </c:pt>
                <c:pt idx="5151">
                  <c:v>32.857142857142854</c:v>
                </c:pt>
                <c:pt idx="5152">
                  <c:v>0</c:v>
                </c:pt>
                <c:pt idx="5153">
                  <c:v>120</c:v>
                </c:pt>
                <c:pt idx="5154">
                  <c:v>0</c:v>
                </c:pt>
                <c:pt idx="5155">
                  <c:v>0</c:v>
                </c:pt>
                <c:pt idx="5156">
                  <c:v>4.3571428571428568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3.2142857142857144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3.5714285714285716</c:v>
                </c:pt>
                <c:pt idx="5166">
                  <c:v>1.4285714285714286</c:v>
                </c:pt>
                <c:pt idx="5167">
                  <c:v>8.6428571428571423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0.35714285714285715</c:v>
                </c:pt>
                <c:pt idx="5176">
                  <c:v>0</c:v>
                </c:pt>
                <c:pt idx="5177">
                  <c:v>7.7857142857142865</c:v>
                </c:pt>
                <c:pt idx="5178">
                  <c:v>0.35714285714285715</c:v>
                </c:pt>
                <c:pt idx="5179">
                  <c:v>0</c:v>
                </c:pt>
                <c:pt idx="5180">
                  <c:v>4.8571428571428568</c:v>
                </c:pt>
                <c:pt idx="5181">
                  <c:v>4.8571428571428568</c:v>
                </c:pt>
                <c:pt idx="5182">
                  <c:v>0.8571428571428571</c:v>
                </c:pt>
                <c:pt idx="5183">
                  <c:v>7.2857142857142856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3.8571428571428572</c:v>
                </c:pt>
                <c:pt idx="5192">
                  <c:v>3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18.928571428571427</c:v>
                </c:pt>
                <c:pt idx="5201">
                  <c:v>0</c:v>
                </c:pt>
                <c:pt idx="5202">
                  <c:v>2.5</c:v>
                </c:pt>
                <c:pt idx="5203">
                  <c:v>0.8928571428571429</c:v>
                </c:pt>
                <c:pt idx="5204">
                  <c:v>7.1428571428571432</c:v>
                </c:pt>
                <c:pt idx="5205">
                  <c:v>3.1428571428571428</c:v>
                </c:pt>
                <c:pt idx="5206">
                  <c:v>4.5714285714285712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8.7142857142857135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5.9285714285714288</c:v>
                </c:pt>
                <c:pt idx="5229">
                  <c:v>0</c:v>
                </c:pt>
                <c:pt idx="5230">
                  <c:v>16.714285714285715</c:v>
                </c:pt>
                <c:pt idx="5231">
                  <c:v>8.7142857142857135</c:v>
                </c:pt>
                <c:pt idx="5232">
                  <c:v>0</c:v>
                </c:pt>
                <c:pt idx="5233">
                  <c:v>2.2857142857142856</c:v>
                </c:pt>
                <c:pt idx="5234">
                  <c:v>15</c:v>
                </c:pt>
                <c:pt idx="5235">
                  <c:v>0</c:v>
                </c:pt>
                <c:pt idx="5236">
                  <c:v>0</c:v>
                </c:pt>
                <c:pt idx="5237">
                  <c:v>46.428571428571431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13.357142857142858</c:v>
                </c:pt>
                <c:pt idx="5242">
                  <c:v>12.285714285714286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1.7857142857142858</c:v>
                </c:pt>
                <c:pt idx="5250">
                  <c:v>0</c:v>
                </c:pt>
                <c:pt idx="5251">
                  <c:v>0</c:v>
                </c:pt>
                <c:pt idx="5252">
                  <c:v>10.714285714285714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37.5</c:v>
                </c:pt>
                <c:pt idx="5257">
                  <c:v>53.571428571428569</c:v>
                </c:pt>
                <c:pt idx="5258">
                  <c:v>32.142857142857146</c:v>
                </c:pt>
                <c:pt idx="5259">
                  <c:v>36.428571428571423</c:v>
                </c:pt>
                <c:pt idx="5260">
                  <c:v>17.500000000000004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61.428571428571431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10.714285714285714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5.3571428571428568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7.1428571428571432</c:v>
                </c:pt>
                <c:pt idx="5295">
                  <c:v>5</c:v>
                </c:pt>
                <c:pt idx="5296">
                  <c:v>0</c:v>
                </c:pt>
                <c:pt idx="5297">
                  <c:v>0</c:v>
                </c:pt>
                <c:pt idx="5298">
                  <c:v>31.428571428571434</c:v>
                </c:pt>
                <c:pt idx="5299">
                  <c:v>30</c:v>
                </c:pt>
                <c:pt idx="5300">
                  <c:v>0</c:v>
                </c:pt>
                <c:pt idx="5301">
                  <c:v>92.142857142857139</c:v>
                </c:pt>
                <c:pt idx="5302">
                  <c:v>0</c:v>
                </c:pt>
                <c:pt idx="5303">
                  <c:v>1.7142857142857142</c:v>
                </c:pt>
                <c:pt idx="5304">
                  <c:v>0</c:v>
                </c:pt>
                <c:pt idx="5305">
                  <c:v>0</c:v>
                </c:pt>
                <c:pt idx="5306">
                  <c:v>12.142857142857142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2.8571428571428572</c:v>
                </c:pt>
                <c:pt idx="5313">
                  <c:v>0</c:v>
                </c:pt>
                <c:pt idx="5314">
                  <c:v>0</c:v>
                </c:pt>
                <c:pt idx="5315">
                  <c:v>14.285714285714286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10.714285714285714</c:v>
                </c:pt>
                <c:pt idx="5333">
                  <c:v>1.7857142857142858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118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7.1428571428571432</c:v>
                </c:pt>
                <c:pt idx="5343">
                  <c:v>14.285714285714286</c:v>
                </c:pt>
                <c:pt idx="5344">
                  <c:v>0</c:v>
                </c:pt>
                <c:pt idx="5345">
                  <c:v>1.7857142857142858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1.7857142857142858</c:v>
                </c:pt>
                <c:pt idx="5354">
                  <c:v>0</c:v>
                </c:pt>
                <c:pt idx="5355">
                  <c:v>136.42857142857144</c:v>
                </c:pt>
                <c:pt idx="5356">
                  <c:v>0</c:v>
                </c:pt>
                <c:pt idx="5357">
                  <c:v>0</c:v>
                </c:pt>
                <c:pt idx="5358">
                  <c:v>7.1428571428571432</c:v>
                </c:pt>
                <c:pt idx="5359">
                  <c:v>0</c:v>
                </c:pt>
                <c:pt idx="5360">
                  <c:v>3.2142857142857144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1.0714285714285714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14.285714285714286</c:v>
                </c:pt>
                <c:pt idx="5371">
                  <c:v>5</c:v>
                </c:pt>
                <c:pt idx="5372">
                  <c:v>67.857142857142861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3.5714285714285716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6</c:v>
                </c:pt>
                <c:pt idx="5383">
                  <c:v>3.5714285714285716</c:v>
                </c:pt>
                <c:pt idx="5384">
                  <c:v>0</c:v>
                </c:pt>
                <c:pt idx="5385">
                  <c:v>0</c:v>
                </c:pt>
                <c:pt idx="5386">
                  <c:v>17.857142857142858</c:v>
                </c:pt>
                <c:pt idx="5387">
                  <c:v>0</c:v>
                </c:pt>
                <c:pt idx="5388">
                  <c:v>3.5714285714285716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21.428571428571427</c:v>
                </c:pt>
                <c:pt idx="5393">
                  <c:v>0</c:v>
                </c:pt>
                <c:pt idx="5394">
                  <c:v>0</c:v>
                </c:pt>
                <c:pt idx="5395">
                  <c:v>10.714285714285714</c:v>
                </c:pt>
                <c:pt idx="5396">
                  <c:v>0</c:v>
                </c:pt>
                <c:pt idx="5397">
                  <c:v>0</c:v>
                </c:pt>
                <c:pt idx="5398">
                  <c:v>17.071428571428573</c:v>
                </c:pt>
                <c:pt idx="5399">
                  <c:v>5.3571428571428568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17.142857142857142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3.5714285714285716</c:v>
                </c:pt>
                <c:pt idx="5424">
                  <c:v>7.1428571428571432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17.857142857142858</c:v>
                </c:pt>
                <c:pt idx="5434">
                  <c:v>0</c:v>
                </c:pt>
                <c:pt idx="5435">
                  <c:v>0</c:v>
                </c:pt>
                <c:pt idx="5436">
                  <c:v>3.5714285714285716</c:v>
                </c:pt>
                <c:pt idx="5437">
                  <c:v>0</c:v>
                </c:pt>
                <c:pt idx="5438">
                  <c:v>5.3571428571428568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57.142857142857146</c:v>
                </c:pt>
                <c:pt idx="5447">
                  <c:v>12.5</c:v>
                </c:pt>
                <c:pt idx="5448">
                  <c:v>19.428571428571427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34.285714285714285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51.428571428571431</c:v>
                </c:pt>
                <c:pt idx="5468">
                  <c:v>38.785714285714285</c:v>
                </c:pt>
                <c:pt idx="5469">
                  <c:v>5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1.7857142857142858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20.071428571428573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16.071428571428573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2.5</c:v>
                </c:pt>
                <c:pt idx="5521">
                  <c:v>0</c:v>
                </c:pt>
                <c:pt idx="5522">
                  <c:v>5.3571428571428568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33.571428571428569</c:v>
                </c:pt>
                <c:pt idx="5534">
                  <c:v>0</c:v>
                </c:pt>
                <c:pt idx="5535">
                  <c:v>0</c:v>
                </c:pt>
                <c:pt idx="5536">
                  <c:v>6.8571428571428568</c:v>
                </c:pt>
                <c:pt idx="5537">
                  <c:v>0</c:v>
                </c:pt>
                <c:pt idx="5538">
                  <c:v>18.642857142857142</c:v>
                </c:pt>
                <c:pt idx="5539">
                  <c:v>0</c:v>
                </c:pt>
                <c:pt idx="5540">
                  <c:v>0</c:v>
                </c:pt>
                <c:pt idx="5541">
                  <c:v>1.0714285714285714</c:v>
                </c:pt>
                <c:pt idx="5542">
                  <c:v>0</c:v>
                </c:pt>
                <c:pt idx="5543">
                  <c:v>2.6785714285714284</c:v>
                </c:pt>
                <c:pt idx="5544">
                  <c:v>13.142857142857142</c:v>
                </c:pt>
                <c:pt idx="5545">
                  <c:v>7.3571428571428568</c:v>
                </c:pt>
                <c:pt idx="5546">
                  <c:v>0</c:v>
                </c:pt>
                <c:pt idx="5547">
                  <c:v>1.0714285714285714</c:v>
                </c:pt>
                <c:pt idx="5548">
                  <c:v>0</c:v>
                </c:pt>
                <c:pt idx="5549">
                  <c:v>0</c:v>
                </c:pt>
                <c:pt idx="5550">
                  <c:v>21.428571428571427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8.9285714285714288</c:v>
                </c:pt>
                <c:pt idx="5563">
                  <c:v>16.071428571428573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25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21.785714285714285</c:v>
                </c:pt>
                <c:pt idx="5574">
                  <c:v>32.142857142857146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3.5714285714285716</c:v>
                </c:pt>
                <c:pt idx="5589">
                  <c:v>0.7142857142857143</c:v>
                </c:pt>
                <c:pt idx="5590">
                  <c:v>0</c:v>
                </c:pt>
                <c:pt idx="5591">
                  <c:v>26.571428571428573</c:v>
                </c:pt>
                <c:pt idx="5592">
                  <c:v>10.714285714285714</c:v>
                </c:pt>
                <c:pt idx="5593">
                  <c:v>0</c:v>
                </c:pt>
                <c:pt idx="5594">
                  <c:v>0</c:v>
                </c:pt>
                <c:pt idx="5595">
                  <c:v>7.1428571428571432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10.714285714285714</c:v>
                </c:pt>
                <c:pt idx="5605">
                  <c:v>0</c:v>
                </c:pt>
                <c:pt idx="5606">
                  <c:v>0</c:v>
                </c:pt>
                <c:pt idx="5607">
                  <c:v>14.285714285714286</c:v>
                </c:pt>
                <c:pt idx="5608">
                  <c:v>32.571428571428569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14.285714285714286</c:v>
                </c:pt>
                <c:pt idx="5614">
                  <c:v>0</c:v>
                </c:pt>
                <c:pt idx="5615">
                  <c:v>15</c:v>
                </c:pt>
                <c:pt idx="5616">
                  <c:v>0</c:v>
                </c:pt>
                <c:pt idx="5617">
                  <c:v>16.142857142857142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70.000000000000014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11.428571428571429</c:v>
                </c:pt>
                <c:pt idx="5641">
                  <c:v>0</c:v>
                </c:pt>
                <c:pt idx="5642">
                  <c:v>0</c:v>
                </c:pt>
                <c:pt idx="5643">
                  <c:v>37.928571428571431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35.000000000000007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20</c:v>
                </c:pt>
                <c:pt idx="5655">
                  <c:v>4.2857142857142856</c:v>
                </c:pt>
                <c:pt idx="5656">
                  <c:v>32.5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1.0714285714285714</c:v>
                </c:pt>
                <c:pt idx="5664">
                  <c:v>21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1.0714285714285714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10.571428571428571</c:v>
                </c:pt>
                <c:pt idx="5695">
                  <c:v>0</c:v>
                </c:pt>
                <c:pt idx="5696">
                  <c:v>0.7142857142857143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7.1428571428571432</c:v>
                </c:pt>
                <c:pt idx="5703">
                  <c:v>0</c:v>
                </c:pt>
                <c:pt idx="5704">
                  <c:v>0</c:v>
                </c:pt>
                <c:pt idx="5705">
                  <c:v>10.714285714285714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17.857142857142858</c:v>
                </c:pt>
                <c:pt idx="5723">
                  <c:v>0</c:v>
                </c:pt>
                <c:pt idx="5724">
                  <c:v>3.5714285714285716</c:v>
                </c:pt>
                <c:pt idx="5725">
                  <c:v>5</c:v>
                </c:pt>
                <c:pt idx="5726">
                  <c:v>10.714285714285714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28.857142857142858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64.285714285714292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7.1428571428571432</c:v>
                </c:pt>
                <c:pt idx="5765">
                  <c:v>0</c:v>
                </c:pt>
                <c:pt idx="5766">
                  <c:v>3.5714285714285716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1.4285714285714286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2.5714285714285716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5.3571428571428568</c:v>
                </c:pt>
                <c:pt idx="5807">
                  <c:v>3.5714285714285716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15.714285714285717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14.285714285714286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71.785714285714292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4.2857142857142856</c:v>
                </c:pt>
                <c:pt idx="5866">
                  <c:v>1.4285714285714286</c:v>
                </c:pt>
                <c:pt idx="5867">
                  <c:v>1.7857142857142858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1.0714285714285714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2.1428571428571428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7.1428571428571432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7.1428571428571432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32.142857142857146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15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0.7142857142857143</c:v>
                </c:pt>
                <c:pt idx="5923">
                  <c:v>3.4285714285714284</c:v>
                </c:pt>
                <c:pt idx="5924">
                  <c:v>4.2857142857142856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10</c:v>
                </c:pt>
                <c:pt idx="5934">
                  <c:v>25</c:v>
                </c:pt>
                <c:pt idx="5935">
                  <c:v>0</c:v>
                </c:pt>
                <c:pt idx="5936">
                  <c:v>0</c:v>
                </c:pt>
                <c:pt idx="5937">
                  <c:v>3.2142857142857144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5.7142857142857144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1.4285714285714286</c:v>
                </c:pt>
                <c:pt idx="5947">
                  <c:v>2.5</c:v>
                </c:pt>
                <c:pt idx="5948">
                  <c:v>0</c:v>
                </c:pt>
                <c:pt idx="5949">
                  <c:v>5.7142857142857144</c:v>
                </c:pt>
                <c:pt idx="5950">
                  <c:v>5.7142857142857144</c:v>
                </c:pt>
                <c:pt idx="5951">
                  <c:v>0</c:v>
                </c:pt>
                <c:pt idx="5952">
                  <c:v>0</c:v>
                </c:pt>
                <c:pt idx="5953">
                  <c:v>2.8571428571428572</c:v>
                </c:pt>
                <c:pt idx="5954">
                  <c:v>6.4285714285714288</c:v>
                </c:pt>
                <c:pt idx="5955">
                  <c:v>5.1428571428571432</c:v>
                </c:pt>
                <c:pt idx="5956">
                  <c:v>5.1428571428571432</c:v>
                </c:pt>
                <c:pt idx="5957">
                  <c:v>0</c:v>
                </c:pt>
                <c:pt idx="5958">
                  <c:v>0</c:v>
                </c:pt>
                <c:pt idx="5959">
                  <c:v>2.8571428571428572</c:v>
                </c:pt>
                <c:pt idx="5960">
                  <c:v>5.7142857142857144</c:v>
                </c:pt>
                <c:pt idx="5961">
                  <c:v>7.1428571428571432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7.6428571428571432</c:v>
                </c:pt>
                <c:pt idx="5973">
                  <c:v>0</c:v>
                </c:pt>
                <c:pt idx="5974">
                  <c:v>0</c:v>
                </c:pt>
                <c:pt idx="5975">
                  <c:v>3.5714285714285716</c:v>
                </c:pt>
                <c:pt idx="5976">
                  <c:v>0</c:v>
                </c:pt>
                <c:pt idx="5977">
                  <c:v>0</c:v>
                </c:pt>
                <c:pt idx="5978">
                  <c:v>125.5</c:v>
                </c:pt>
                <c:pt idx="5979">
                  <c:v>0</c:v>
                </c:pt>
                <c:pt idx="5980">
                  <c:v>5.3571428571428568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15.714285714285717</c:v>
                </c:pt>
                <c:pt idx="5991">
                  <c:v>0</c:v>
                </c:pt>
                <c:pt idx="5992">
                  <c:v>1.7857142857142858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12.142857142857142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8.5714285714285712</c:v>
                </c:pt>
                <c:pt idx="6002">
                  <c:v>5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10.785714285714286</c:v>
                </c:pt>
                <c:pt idx="6015">
                  <c:v>1.7857142857142858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41.428571428571431</c:v>
                </c:pt>
                <c:pt idx="6021">
                  <c:v>0</c:v>
                </c:pt>
                <c:pt idx="6022">
                  <c:v>33.214285714285715</c:v>
                </c:pt>
                <c:pt idx="6023">
                  <c:v>0</c:v>
                </c:pt>
                <c:pt idx="6024">
                  <c:v>21.428571428571427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32.142857142857146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1.7857142857142858</c:v>
                </c:pt>
                <c:pt idx="6045">
                  <c:v>1.7857142857142858</c:v>
                </c:pt>
                <c:pt idx="6046">
                  <c:v>0</c:v>
                </c:pt>
                <c:pt idx="6047">
                  <c:v>0</c:v>
                </c:pt>
                <c:pt idx="6048">
                  <c:v>16.821428571428573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10.714285714285714</c:v>
                </c:pt>
                <c:pt idx="6057">
                  <c:v>26.428571428571427</c:v>
                </c:pt>
                <c:pt idx="6058">
                  <c:v>29.285714285714281</c:v>
                </c:pt>
                <c:pt idx="6059">
                  <c:v>0</c:v>
                </c:pt>
                <c:pt idx="6060">
                  <c:v>14.285714285714286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30.214285714285719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2.5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18.571428571428573</c:v>
                </c:pt>
                <c:pt idx="6100">
                  <c:v>0</c:v>
                </c:pt>
                <c:pt idx="6101">
                  <c:v>15.071428571428571</c:v>
                </c:pt>
                <c:pt idx="6102">
                  <c:v>1.7857142857142858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1.8571428571428572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2.3142857142857141</c:v>
                </c:pt>
                <c:pt idx="6111">
                  <c:v>0</c:v>
                </c:pt>
                <c:pt idx="6112">
                  <c:v>4.5</c:v>
                </c:pt>
                <c:pt idx="6113">
                  <c:v>0</c:v>
                </c:pt>
                <c:pt idx="6114">
                  <c:v>0</c:v>
                </c:pt>
                <c:pt idx="6115">
                  <c:v>2.1428571428571428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0.17857142857142858</c:v>
                </c:pt>
                <c:pt idx="6120">
                  <c:v>21.785714285714285</c:v>
                </c:pt>
                <c:pt idx="6121">
                  <c:v>7.1428571428571432</c:v>
                </c:pt>
                <c:pt idx="6122">
                  <c:v>0</c:v>
                </c:pt>
                <c:pt idx="6123">
                  <c:v>0</c:v>
                </c:pt>
                <c:pt idx="6124">
                  <c:v>3.4285714285714284</c:v>
                </c:pt>
                <c:pt idx="6125">
                  <c:v>4.4285714285714288</c:v>
                </c:pt>
                <c:pt idx="6126">
                  <c:v>3.5</c:v>
                </c:pt>
                <c:pt idx="6127">
                  <c:v>0</c:v>
                </c:pt>
                <c:pt idx="6128">
                  <c:v>2.2142857142857144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3.5714285714285716</c:v>
                </c:pt>
                <c:pt idx="6134">
                  <c:v>0</c:v>
                </c:pt>
                <c:pt idx="6135">
                  <c:v>9.0714285714285712</c:v>
                </c:pt>
                <c:pt idx="6136">
                  <c:v>14.214285714285714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2.1428571428571428</c:v>
                </c:pt>
                <c:pt idx="6146">
                  <c:v>10.642857142857142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70.000000000000014</c:v>
                </c:pt>
                <c:pt idx="6154">
                  <c:v>2.5714285714285716</c:v>
                </c:pt>
                <c:pt idx="6155">
                  <c:v>7.1428571428571432</c:v>
                </c:pt>
                <c:pt idx="6156">
                  <c:v>0</c:v>
                </c:pt>
                <c:pt idx="6157">
                  <c:v>0</c:v>
                </c:pt>
                <c:pt idx="6158">
                  <c:v>5.2857142857142856</c:v>
                </c:pt>
                <c:pt idx="6159">
                  <c:v>0</c:v>
                </c:pt>
                <c:pt idx="6160">
                  <c:v>7.1428571428571432</c:v>
                </c:pt>
                <c:pt idx="6161">
                  <c:v>0</c:v>
                </c:pt>
                <c:pt idx="6162">
                  <c:v>8.0000000000000018</c:v>
                </c:pt>
                <c:pt idx="6163">
                  <c:v>0</c:v>
                </c:pt>
                <c:pt idx="6164">
                  <c:v>81.785714285714292</c:v>
                </c:pt>
                <c:pt idx="6165">
                  <c:v>0</c:v>
                </c:pt>
                <c:pt idx="6166">
                  <c:v>0</c:v>
                </c:pt>
                <c:pt idx="6167">
                  <c:v>7.1428571428571432</c:v>
                </c:pt>
                <c:pt idx="6168">
                  <c:v>1.7857142857142858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40.714285714285715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2.5</c:v>
                </c:pt>
                <c:pt idx="6192">
                  <c:v>0</c:v>
                </c:pt>
                <c:pt idx="6193">
                  <c:v>27</c:v>
                </c:pt>
                <c:pt idx="6194">
                  <c:v>30.285714285714285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22.714285714285715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37.5</c:v>
                </c:pt>
                <c:pt idx="6211">
                  <c:v>0</c:v>
                </c:pt>
                <c:pt idx="6212">
                  <c:v>0.7857142857142857</c:v>
                </c:pt>
                <c:pt idx="6213">
                  <c:v>21.428571428571427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0.32142857142857145</c:v>
                </c:pt>
                <c:pt idx="6218">
                  <c:v>0</c:v>
                </c:pt>
                <c:pt idx="6219">
                  <c:v>25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71.071428571428569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11.428571428571429</c:v>
                </c:pt>
                <c:pt idx="6235">
                  <c:v>0</c:v>
                </c:pt>
                <c:pt idx="6236">
                  <c:v>25</c:v>
                </c:pt>
                <c:pt idx="6237">
                  <c:v>0</c:v>
                </c:pt>
                <c:pt idx="6238">
                  <c:v>0</c:v>
                </c:pt>
                <c:pt idx="6239">
                  <c:v>1.2857142857142858</c:v>
                </c:pt>
                <c:pt idx="6240">
                  <c:v>0</c:v>
                </c:pt>
                <c:pt idx="6241">
                  <c:v>3.5714285714285716</c:v>
                </c:pt>
                <c:pt idx="6242">
                  <c:v>7</c:v>
                </c:pt>
                <c:pt idx="6243">
                  <c:v>6.7857142857142856</c:v>
                </c:pt>
                <c:pt idx="6244">
                  <c:v>7.1428571428571432</c:v>
                </c:pt>
                <c:pt idx="6245">
                  <c:v>0</c:v>
                </c:pt>
                <c:pt idx="6246">
                  <c:v>0</c:v>
                </c:pt>
                <c:pt idx="6247">
                  <c:v>32.142857142857146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19.642857142857142</c:v>
                </c:pt>
                <c:pt idx="6258">
                  <c:v>0</c:v>
                </c:pt>
                <c:pt idx="6259">
                  <c:v>0</c:v>
                </c:pt>
                <c:pt idx="6260">
                  <c:v>56.142857142857146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21.428571428571427</c:v>
                </c:pt>
                <c:pt idx="6268">
                  <c:v>0.5357142857142857</c:v>
                </c:pt>
                <c:pt idx="6269">
                  <c:v>0</c:v>
                </c:pt>
                <c:pt idx="6270">
                  <c:v>1.9285714285714286</c:v>
                </c:pt>
                <c:pt idx="6271">
                  <c:v>0.35714285714285715</c:v>
                </c:pt>
                <c:pt idx="6272">
                  <c:v>0.10714285714285714</c:v>
                </c:pt>
                <c:pt idx="6273">
                  <c:v>0</c:v>
                </c:pt>
                <c:pt idx="6274">
                  <c:v>0</c:v>
                </c:pt>
                <c:pt idx="6275">
                  <c:v>0.8928571428571429</c:v>
                </c:pt>
                <c:pt idx="6276">
                  <c:v>0.17857142857142858</c:v>
                </c:pt>
                <c:pt idx="6277">
                  <c:v>0</c:v>
                </c:pt>
                <c:pt idx="6278">
                  <c:v>28.571428571428573</c:v>
                </c:pt>
                <c:pt idx="6279">
                  <c:v>0</c:v>
                </c:pt>
                <c:pt idx="6280">
                  <c:v>17.142857142857142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17.857142857142858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1.7142857142857142</c:v>
                </c:pt>
                <c:pt idx="6296">
                  <c:v>0</c:v>
                </c:pt>
                <c:pt idx="6297">
                  <c:v>10.714285714285714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10.785714285714286</c:v>
                </c:pt>
                <c:pt idx="6307">
                  <c:v>0</c:v>
                </c:pt>
                <c:pt idx="6308">
                  <c:v>84.642857142857139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6.9285714285714288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36.571428571428569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94.285714285714292</c:v>
                </c:pt>
                <c:pt idx="6330">
                  <c:v>2.2857142857142856</c:v>
                </c:pt>
                <c:pt idx="6331">
                  <c:v>0</c:v>
                </c:pt>
                <c:pt idx="6332">
                  <c:v>1.0714285714285714</c:v>
                </c:pt>
                <c:pt idx="6333">
                  <c:v>0</c:v>
                </c:pt>
                <c:pt idx="6334">
                  <c:v>15.785714285714286</c:v>
                </c:pt>
                <c:pt idx="6335">
                  <c:v>0</c:v>
                </c:pt>
                <c:pt idx="6336">
                  <c:v>0.5357142857142857</c:v>
                </c:pt>
                <c:pt idx="6337">
                  <c:v>39.142857142857146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35.357142857142854</c:v>
                </c:pt>
                <c:pt idx="6344">
                  <c:v>46.285714285714285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8.5714285714285712</c:v>
                </c:pt>
                <c:pt idx="6349">
                  <c:v>0</c:v>
                </c:pt>
                <c:pt idx="6350">
                  <c:v>5.1428571428571432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10.178571428571429</c:v>
                </c:pt>
                <c:pt idx="6355">
                  <c:v>0</c:v>
                </c:pt>
                <c:pt idx="6356">
                  <c:v>23.928571428571427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14.107142857142858</c:v>
                </c:pt>
                <c:pt idx="6366">
                  <c:v>31.714285714285719</c:v>
                </c:pt>
                <c:pt idx="6367">
                  <c:v>0</c:v>
                </c:pt>
                <c:pt idx="6368">
                  <c:v>0</c:v>
                </c:pt>
                <c:pt idx="6369">
                  <c:v>32.142857142857146</c:v>
                </c:pt>
                <c:pt idx="6370">
                  <c:v>20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7.1428571428571432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9.25</c:v>
                </c:pt>
                <c:pt idx="6407">
                  <c:v>0</c:v>
                </c:pt>
                <c:pt idx="6408">
                  <c:v>4.2857142857142856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25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1.0714285714285714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18.035714285714285</c:v>
                </c:pt>
                <c:pt idx="6432">
                  <c:v>0</c:v>
                </c:pt>
                <c:pt idx="6433">
                  <c:v>28.071428571428573</c:v>
                </c:pt>
                <c:pt idx="6434">
                  <c:v>0</c:v>
                </c:pt>
                <c:pt idx="6435">
                  <c:v>0</c:v>
                </c:pt>
                <c:pt idx="6436">
                  <c:v>2.1428571428571428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24.928571428571427</c:v>
                </c:pt>
                <c:pt idx="6466">
                  <c:v>12</c:v>
                </c:pt>
                <c:pt idx="6467">
                  <c:v>4.2857142857142856</c:v>
                </c:pt>
                <c:pt idx="6468">
                  <c:v>3.5714285714285716</c:v>
                </c:pt>
                <c:pt idx="6469">
                  <c:v>20</c:v>
                </c:pt>
                <c:pt idx="6470">
                  <c:v>0</c:v>
                </c:pt>
                <c:pt idx="6471">
                  <c:v>0</c:v>
                </c:pt>
                <c:pt idx="6472">
                  <c:v>3.4285714285714284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29.464285714285715</c:v>
                </c:pt>
                <c:pt idx="6477">
                  <c:v>0</c:v>
                </c:pt>
                <c:pt idx="6478">
                  <c:v>0</c:v>
                </c:pt>
                <c:pt idx="6479">
                  <c:v>7.5</c:v>
                </c:pt>
                <c:pt idx="6480">
                  <c:v>0</c:v>
                </c:pt>
                <c:pt idx="6481">
                  <c:v>10.714285714285714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2.1428571428571428</c:v>
                </c:pt>
                <c:pt idx="6501">
                  <c:v>0</c:v>
                </c:pt>
                <c:pt idx="6502">
                  <c:v>38.928571428571431</c:v>
                </c:pt>
                <c:pt idx="6503">
                  <c:v>0</c:v>
                </c:pt>
                <c:pt idx="6504">
                  <c:v>22.857142857142858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79.642857142857139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7.1428571428571432</c:v>
                </c:pt>
                <c:pt idx="6516">
                  <c:v>0</c:v>
                </c:pt>
                <c:pt idx="6517">
                  <c:v>0</c:v>
                </c:pt>
                <c:pt idx="6518">
                  <c:v>58.785714285714285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17.857142857142858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1.7142857142857142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166.78571428571428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7.1428571428571432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70.714285714285708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40.714285714285715</c:v>
                </c:pt>
                <c:pt idx="6571">
                  <c:v>0</c:v>
                </c:pt>
                <c:pt idx="6572">
                  <c:v>5</c:v>
                </c:pt>
                <c:pt idx="6573">
                  <c:v>0</c:v>
                </c:pt>
                <c:pt idx="6574">
                  <c:v>0</c:v>
                </c:pt>
                <c:pt idx="6575">
                  <c:v>7.1428571428571432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0.8571428571428571</c:v>
                </c:pt>
                <c:pt idx="6580">
                  <c:v>5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9.3571428571428577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12.5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8.5714285714285712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3.75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25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25</c:v>
                </c:pt>
                <c:pt idx="6636">
                  <c:v>0</c:v>
                </c:pt>
                <c:pt idx="6637">
                  <c:v>15</c:v>
                </c:pt>
                <c:pt idx="6638">
                  <c:v>4.2857142857142856</c:v>
                </c:pt>
                <c:pt idx="6639">
                  <c:v>5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12.5</c:v>
                </c:pt>
                <c:pt idx="6645">
                  <c:v>0</c:v>
                </c:pt>
                <c:pt idx="6646">
                  <c:v>0.5357142857142857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2.5</c:v>
                </c:pt>
                <c:pt idx="6651">
                  <c:v>0</c:v>
                </c:pt>
                <c:pt idx="6652">
                  <c:v>0</c:v>
                </c:pt>
                <c:pt idx="6653">
                  <c:v>1.0714285714285714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35.714285714285715</c:v>
                </c:pt>
                <c:pt idx="6661">
                  <c:v>0</c:v>
                </c:pt>
                <c:pt idx="6662">
                  <c:v>42.857142857142854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1.7142857142857142</c:v>
                </c:pt>
                <c:pt idx="6668">
                  <c:v>12.142857142857142</c:v>
                </c:pt>
                <c:pt idx="6669">
                  <c:v>0</c:v>
                </c:pt>
                <c:pt idx="6670">
                  <c:v>1.0714285714285714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3.5714285714285716</c:v>
                </c:pt>
                <c:pt idx="6676">
                  <c:v>0</c:v>
                </c:pt>
                <c:pt idx="6677">
                  <c:v>28.571428571428573</c:v>
                </c:pt>
                <c:pt idx="6678">
                  <c:v>10.714285714285714</c:v>
                </c:pt>
                <c:pt idx="6679">
                  <c:v>0</c:v>
                </c:pt>
                <c:pt idx="6680">
                  <c:v>0</c:v>
                </c:pt>
                <c:pt idx="6681">
                  <c:v>21.428571428571427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15.357142857142858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3.5714285714285716</c:v>
                </c:pt>
                <c:pt idx="6694">
                  <c:v>0</c:v>
                </c:pt>
                <c:pt idx="6695">
                  <c:v>20.357142857142858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29.357142857142861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3.5714285714285716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7.1428571428571432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13.571428571428571</c:v>
                </c:pt>
                <c:pt idx="6742">
                  <c:v>23.571428571428573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12.142857142857142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7.1428571428571432</c:v>
                </c:pt>
                <c:pt idx="6757">
                  <c:v>0</c:v>
                </c:pt>
                <c:pt idx="6758">
                  <c:v>10.357142857142858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19.642857142857142</c:v>
                </c:pt>
                <c:pt idx="6765">
                  <c:v>0</c:v>
                </c:pt>
                <c:pt idx="6766">
                  <c:v>25.642857142857142</c:v>
                </c:pt>
                <c:pt idx="6767">
                  <c:v>0</c:v>
                </c:pt>
                <c:pt idx="6768">
                  <c:v>35.714285714285715</c:v>
                </c:pt>
                <c:pt idx="6769">
                  <c:v>0</c:v>
                </c:pt>
                <c:pt idx="6770">
                  <c:v>0</c:v>
                </c:pt>
                <c:pt idx="6771">
                  <c:v>32.142857142857146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3.5714285714285716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39.285714285714285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28.571428571428573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5.2857142857142856</c:v>
                </c:pt>
                <c:pt idx="6803">
                  <c:v>0</c:v>
                </c:pt>
                <c:pt idx="6804">
                  <c:v>21.428571428571427</c:v>
                </c:pt>
                <c:pt idx="6805">
                  <c:v>0</c:v>
                </c:pt>
                <c:pt idx="6806">
                  <c:v>0</c:v>
                </c:pt>
                <c:pt idx="6807">
                  <c:v>32.857142857142854</c:v>
                </c:pt>
                <c:pt idx="6808">
                  <c:v>0</c:v>
                </c:pt>
                <c:pt idx="6809">
                  <c:v>13.857142857142858</c:v>
                </c:pt>
                <c:pt idx="6810">
                  <c:v>0</c:v>
                </c:pt>
                <c:pt idx="6811">
                  <c:v>7.1428571428571432</c:v>
                </c:pt>
                <c:pt idx="6812">
                  <c:v>8.5</c:v>
                </c:pt>
                <c:pt idx="6813">
                  <c:v>27.857142857142858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17.142857142857142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24</c:v>
                </c:pt>
                <c:pt idx="6830">
                  <c:v>0</c:v>
                </c:pt>
                <c:pt idx="6831">
                  <c:v>0</c:v>
                </c:pt>
                <c:pt idx="6832">
                  <c:v>76.428571428571431</c:v>
                </c:pt>
                <c:pt idx="6833">
                  <c:v>10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24</c:v>
                </c:pt>
                <c:pt idx="6844">
                  <c:v>14.285714285714286</c:v>
                </c:pt>
                <c:pt idx="6845">
                  <c:v>17.214285714285715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7.1428571428571432</c:v>
                </c:pt>
                <c:pt idx="6850">
                  <c:v>26.785714285714285</c:v>
                </c:pt>
                <c:pt idx="6851">
                  <c:v>0</c:v>
                </c:pt>
                <c:pt idx="6852">
                  <c:v>0</c:v>
                </c:pt>
                <c:pt idx="6853">
                  <c:v>2.1428571428571428</c:v>
                </c:pt>
                <c:pt idx="6854">
                  <c:v>11.142857142857142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5</c:v>
                </c:pt>
                <c:pt idx="6859">
                  <c:v>0</c:v>
                </c:pt>
                <c:pt idx="6860">
                  <c:v>0</c:v>
                </c:pt>
                <c:pt idx="6861">
                  <c:v>64.285714285714292</c:v>
                </c:pt>
                <c:pt idx="6862">
                  <c:v>0</c:v>
                </c:pt>
                <c:pt idx="6863">
                  <c:v>135.71428571428572</c:v>
                </c:pt>
                <c:pt idx="6864">
                  <c:v>0</c:v>
                </c:pt>
                <c:pt idx="6865">
                  <c:v>12.142857142857142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3.2142857142857144</c:v>
                </c:pt>
                <c:pt idx="6873">
                  <c:v>0</c:v>
                </c:pt>
                <c:pt idx="6874">
                  <c:v>2.1428571428571428</c:v>
                </c:pt>
                <c:pt idx="6875">
                  <c:v>7.1428571428571432</c:v>
                </c:pt>
                <c:pt idx="6876">
                  <c:v>0</c:v>
                </c:pt>
                <c:pt idx="6877">
                  <c:v>8.8571428571428577</c:v>
                </c:pt>
                <c:pt idx="6878">
                  <c:v>0</c:v>
                </c:pt>
                <c:pt idx="6879">
                  <c:v>48.214285714285715</c:v>
                </c:pt>
                <c:pt idx="6880">
                  <c:v>137.21428571428572</c:v>
                </c:pt>
                <c:pt idx="6881">
                  <c:v>21.428571428571427</c:v>
                </c:pt>
                <c:pt idx="6882">
                  <c:v>0</c:v>
                </c:pt>
                <c:pt idx="6883">
                  <c:v>0</c:v>
                </c:pt>
                <c:pt idx="6884">
                  <c:v>96.428571428571431</c:v>
                </c:pt>
                <c:pt idx="6885">
                  <c:v>0</c:v>
                </c:pt>
                <c:pt idx="6886">
                  <c:v>10</c:v>
                </c:pt>
                <c:pt idx="6887">
                  <c:v>0</c:v>
                </c:pt>
                <c:pt idx="6888">
                  <c:v>0</c:v>
                </c:pt>
                <c:pt idx="6889">
                  <c:v>39.214285714285715</c:v>
                </c:pt>
                <c:pt idx="6890">
                  <c:v>1.0714285714285714</c:v>
                </c:pt>
                <c:pt idx="6891">
                  <c:v>100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34.285714285714285</c:v>
                </c:pt>
                <c:pt idx="6898">
                  <c:v>0</c:v>
                </c:pt>
                <c:pt idx="6899">
                  <c:v>0</c:v>
                </c:pt>
                <c:pt idx="6900">
                  <c:v>19.285714285714285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10.714285714285714</c:v>
                </c:pt>
                <c:pt idx="6906">
                  <c:v>0</c:v>
                </c:pt>
                <c:pt idx="6907">
                  <c:v>5</c:v>
                </c:pt>
                <c:pt idx="6908">
                  <c:v>3.5714285714285716</c:v>
                </c:pt>
                <c:pt idx="6909">
                  <c:v>0</c:v>
                </c:pt>
                <c:pt idx="6910">
                  <c:v>2.1428571428571428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73.214285714285708</c:v>
                </c:pt>
                <c:pt idx="6916">
                  <c:v>25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6.4285714285714288</c:v>
                </c:pt>
                <c:pt idx="6925">
                  <c:v>1.0714285714285714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2.8571428571428572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2.1428571428571428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1.9285714285714286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72.214285714285708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47.857142857142854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59.285714285714292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3.2142857142857144</c:v>
                </c:pt>
                <c:pt idx="6970">
                  <c:v>0</c:v>
                </c:pt>
                <c:pt idx="6971">
                  <c:v>0</c:v>
                </c:pt>
                <c:pt idx="6972">
                  <c:v>2.1428571428571428</c:v>
                </c:pt>
                <c:pt idx="6973">
                  <c:v>0</c:v>
                </c:pt>
                <c:pt idx="6974">
                  <c:v>0</c:v>
                </c:pt>
                <c:pt idx="6975">
                  <c:v>1.0714285714285714</c:v>
                </c:pt>
                <c:pt idx="6976">
                  <c:v>0</c:v>
                </c:pt>
                <c:pt idx="6977">
                  <c:v>7.1428571428571432</c:v>
                </c:pt>
                <c:pt idx="6978">
                  <c:v>8.5714285714285712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10.714285714285714</c:v>
                </c:pt>
                <c:pt idx="6985">
                  <c:v>99.857142857142861</c:v>
                </c:pt>
                <c:pt idx="6986">
                  <c:v>0</c:v>
                </c:pt>
                <c:pt idx="6987">
                  <c:v>10.714285714285714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15.714285714285717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14.285714285714286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7.1428571428571432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5.3571428571428568</c:v>
                </c:pt>
                <c:pt idx="7020">
                  <c:v>1.7857142857142858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7.1428571428571432</c:v>
                </c:pt>
                <c:pt idx="7032">
                  <c:v>21.428571428571427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21.428571428571427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83.571428571428569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68.714285714285708</c:v>
                </c:pt>
                <c:pt idx="7048">
                  <c:v>2.2857142857142856</c:v>
                </c:pt>
                <c:pt idx="7049">
                  <c:v>0</c:v>
                </c:pt>
                <c:pt idx="7050">
                  <c:v>8.5714285714285712</c:v>
                </c:pt>
                <c:pt idx="7051">
                  <c:v>6.4285714285714288</c:v>
                </c:pt>
                <c:pt idx="7052">
                  <c:v>0</c:v>
                </c:pt>
                <c:pt idx="7053">
                  <c:v>0</c:v>
                </c:pt>
                <c:pt idx="7054">
                  <c:v>17.428571428571427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2.1428571428571428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18.035714285714285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8.5714285714285712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1.7857142857142858</c:v>
                </c:pt>
                <c:pt idx="7098">
                  <c:v>0</c:v>
                </c:pt>
                <c:pt idx="7099">
                  <c:v>4.2857142857142856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5.2857142857142856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10.714285714285714</c:v>
                </c:pt>
                <c:pt idx="7112">
                  <c:v>2.1428571428571428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1.4285714285714286</c:v>
                </c:pt>
                <c:pt idx="7124">
                  <c:v>0</c:v>
                </c:pt>
                <c:pt idx="7125">
                  <c:v>0</c:v>
                </c:pt>
                <c:pt idx="7126">
                  <c:v>17.428571428571427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16.714285714285715</c:v>
                </c:pt>
                <c:pt idx="7131">
                  <c:v>0</c:v>
                </c:pt>
                <c:pt idx="7132">
                  <c:v>8.7142857142857135</c:v>
                </c:pt>
                <c:pt idx="7133">
                  <c:v>0</c:v>
                </c:pt>
                <c:pt idx="7134">
                  <c:v>0</c:v>
                </c:pt>
                <c:pt idx="7135">
                  <c:v>1.7857142857142858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24.642857142857142</c:v>
                </c:pt>
                <c:pt idx="7142">
                  <c:v>11.357142857142858</c:v>
                </c:pt>
                <c:pt idx="7143">
                  <c:v>4.2857142857142856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17.857142857142858</c:v>
                </c:pt>
                <c:pt idx="7153">
                  <c:v>7.1428571428571432</c:v>
                </c:pt>
                <c:pt idx="7154">
                  <c:v>0</c:v>
                </c:pt>
                <c:pt idx="7155">
                  <c:v>200</c:v>
                </c:pt>
                <c:pt idx="7156">
                  <c:v>55.714285714285715</c:v>
                </c:pt>
                <c:pt idx="7157">
                  <c:v>34.285714285714285</c:v>
                </c:pt>
                <c:pt idx="7158">
                  <c:v>21.857142857142858</c:v>
                </c:pt>
                <c:pt idx="7159">
                  <c:v>0.7142857142857143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37.428571428571431</c:v>
                </c:pt>
                <c:pt idx="7167">
                  <c:v>5.8571428571428568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29.571428571428566</c:v>
                </c:pt>
                <c:pt idx="7177">
                  <c:v>0</c:v>
                </c:pt>
                <c:pt idx="7178">
                  <c:v>27.571428571428573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42.857142857142854</c:v>
                </c:pt>
                <c:pt idx="7184">
                  <c:v>0</c:v>
                </c:pt>
                <c:pt idx="7185">
                  <c:v>7.1428571428571432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32.142857142857146</c:v>
                </c:pt>
                <c:pt idx="7192">
                  <c:v>1.0714285714285714</c:v>
                </c:pt>
                <c:pt idx="7193">
                  <c:v>0</c:v>
                </c:pt>
                <c:pt idx="7194">
                  <c:v>14.285714285714286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0.8571428571428571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4.5714285714285712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0.5357142857142857</c:v>
                </c:pt>
                <c:pt idx="7212">
                  <c:v>19.285714285714285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7.1428571428571432</c:v>
                </c:pt>
                <c:pt idx="7222">
                  <c:v>0</c:v>
                </c:pt>
                <c:pt idx="7223">
                  <c:v>0</c:v>
                </c:pt>
                <c:pt idx="7224">
                  <c:v>35.714285714285715</c:v>
                </c:pt>
                <c:pt idx="7225">
                  <c:v>0</c:v>
                </c:pt>
                <c:pt idx="7226">
                  <c:v>10.714285714285714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32.142857142857146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63.928571428571423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35.714285714285715</c:v>
                </c:pt>
                <c:pt idx="7267">
                  <c:v>0</c:v>
                </c:pt>
                <c:pt idx="7268">
                  <c:v>7.1428571428571432</c:v>
                </c:pt>
                <c:pt idx="7269">
                  <c:v>5</c:v>
                </c:pt>
                <c:pt idx="7270">
                  <c:v>25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10.714285714285714</c:v>
                </c:pt>
                <c:pt idx="7279">
                  <c:v>35.714285714285715</c:v>
                </c:pt>
                <c:pt idx="7280">
                  <c:v>12.857142857142858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16.857142857142858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7.1428571428571432</c:v>
                </c:pt>
                <c:pt idx="7311">
                  <c:v>0</c:v>
                </c:pt>
                <c:pt idx="7312">
                  <c:v>1.7142857142857142</c:v>
                </c:pt>
                <c:pt idx="7313">
                  <c:v>4.2857142857142856</c:v>
                </c:pt>
                <c:pt idx="7314">
                  <c:v>3.2142857142857144</c:v>
                </c:pt>
                <c:pt idx="7315">
                  <c:v>42.857142857142854</c:v>
                </c:pt>
                <c:pt idx="7316">
                  <c:v>0</c:v>
                </c:pt>
                <c:pt idx="7317">
                  <c:v>0</c:v>
                </c:pt>
                <c:pt idx="7318">
                  <c:v>12.5</c:v>
                </c:pt>
                <c:pt idx="7319">
                  <c:v>0</c:v>
                </c:pt>
                <c:pt idx="7320">
                  <c:v>0</c:v>
                </c:pt>
                <c:pt idx="7321">
                  <c:v>17.857142857142858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160.71428571428572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2.2857142857142856</c:v>
                </c:pt>
                <c:pt idx="7336">
                  <c:v>0</c:v>
                </c:pt>
                <c:pt idx="7337">
                  <c:v>0</c:v>
                </c:pt>
                <c:pt idx="7338">
                  <c:v>21.428571428571427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25.714285714285715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12.142857142857142</c:v>
                </c:pt>
                <c:pt idx="7348">
                  <c:v>0</c:v>
                </c:pt>
                <c:pt idx="7349">
                  <c:v>0</c:v>
                </c:pt>
                <c:pt idx="7350">
                  <c:v>3.5</c:v>
                </c:pt>
                <c:pt idx="7351">
                  <c:v>0</c:v>
                </c:pt>
                <c:pt idx="7352">
                  <c:v>0</c:v>
                </c:pt>
                <c:pt idx="7353">
                  <c:v>42.857142857142854</c:v>
                </c:pt>
                <c:pt idx="7354">
                  <c:v>0</c:v>
                </c:pt>
                <c:pt idx="7355">
                  <c:v>0</c:v>
                </c:pt>
                <c:pt idx="7356">
                  <c:v>32.142857142857146</c:v>
                </c:pt>
                <c:pt idx="7357">
                  <c:v>0</c:v>
                </c:pt>
                <c:pt idx="7358">
                  <c:v>60.714285714285715</c:v>
                </c:pt>
                <c:pt idx="7359">
                  <c:v>3.5714285714285716</c:v>
                </c:pt>
                <c:pt idx="7360">
                  <c:v>32.142857142857146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10.357142857142858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3.5714285714285716</c:v>
                </c:pt>
                <c:pt idx="7371">
                  <c:v>0</c:v>
                </c:pt>
                <c:pt idx="7372">
                  <c:v>2.8571428571428572</c:v>
                </c:pt>
                <c:pt idx="7373">
                  <c:v>0</c:v>
                </c:pt>
                <c:pt idx="7374">
                  <c:v>0</c:v>
                </c:pt>
                <c:pt idx="7375">
                  <c:v>77.142857142857139</c:v>
                </c:pt>
                <c:pt idx="7376">
                  <c:v>0</c:v>
                </c:pt>
                <c:pt idx="7377">
                  <c:v>1.7857142857142858</c:v>
                </c:pt>
                <c:pt idx="7378">
                  <c:v>0</c:v>
                </c:pt>
                <c:pt idx="7379">
                  <c:v>0</c:v>
                </c:pt>
                <c:pt idx="7380">
                  <c:v>3.5714285714285716</c:v>
                </c:pt>
                <c:pt idx="7381">
                  <c:v>1.7857142857142858</c:v>
                </c:pt>
                <c:pt idx="7382">
                  <c:v>18.75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15.714285714285717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7.8571428571428585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3.5714285714285716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65.107142857142861</c:v>
                </c:pt>
                <c:pt idx="7426">
                  <c:v>0</c:v>
                </c:pt>
                <c:pt idx="7427">
                  <c:v>0</c:v>
                </c:pt>
                <c:pt idx="7428">
                  <c:v>11.428571428571429</c:v>
                </c:pt>
                <c:pt idx="7429">
                  <c:v>0</c:v>
                </c:pt>
                <c:pt idx="7430">
                  <c:v>16.071428571428573</c:v>
                </c:pt>
                <c:pt idx="7431">
                  <c:v>0</c:v>
                </c:pt>
                <c:pt idx="7432">
                  <c:v>59.285714285714292</c:v>
                </c:pt>
                <c:pt idx="7433">
                  <c:v>0</c:v>
                </c:pt>
                <c:pt idx="7434">
                  <c:v>3.5714285714285716</c:v>
                </c:pt>
                <c:pt idx="7435">
                  <c:v>60</c:v>
                </c:pt>
                <c:pt idx="7436">
                  <c:v>0</c:v>
                </c:pt>
                <c:pt idx="7437">
                  <c:v>3.5714285714285716</c:v>
                </c:pt>
                <c:pt idx="7438">
                  <c:v>7.1428571428571432</c:v>
                </c:pt>
                <c:pt idx="7439">
                  <c:v>0</c:v>
                </c:pt>
                <c:pt idx="7440">
                  <c:v>0</c:v>
                </c:pt>
                <c:pt idx="7441">
                  <c:v>7.4285714285714288</c:v>
                </c:pt>
                <c:pt idx="7442">
                  <c:v>0</c:v>
                </c:pt>
                <c:pt idx="7443">
                  <c:v>57.142857142857146</c:v>
                </c:pt>
                <c:pt idx="7444">
                  <c:v>73.571428571428569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4.8571428571428568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11.892857142857142</c:v>
                </c:pt>
                <c:pt idx="7459">
                  <c:v>15</c:v>
                </c:pt>
                <c:pt idx="7460">
                  <c:v>11.964285714285714</c:v>
                </c:pt>
                <c:pt idx="7461">
                  <c:v>0</c:v>
                </c:pt>
                <c:pt idx="7462">
                  <c:v>0</c:v>
                </c:pt>
                <c:pt idx="7463">
                  <c:v>4.5285714285714285</c:v>
                </c:pt>
                <c:pt idx="7464">
                  <c:v>0</c:v>
                </c:pt>
                <c:pt idx="7465">
                  <c:v>9.4285714285714288</c:v>
                </c:pt>
                <c:pt idx="7466">
                  <c:v>0.35714285714285715</c:v>
                </c:pt>
                <c:pt idx="7467">
                  <c:v>3.3928571428571428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0.5357142857142857</c:v>
                </c:pt>
                <c:pt idx="7478">
                  <c:v>0</c:v>
                </c:pt>
                <c:pt idx="7479">
                  <c:v>75</c:v>
                </c:pt>
                <c:pt idx="7480">
                  <c:v>3.2142857142857144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4.4571428571428573</c:v>
                </c:pt>
                <c:pt idx="7485">
                  <c:v>0</c:v>
                </c:pt>
                <c:pt idx="7486">
                  <c:v>24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0.10714285714285714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9.6428571428571423</c:v>
                </c:pt>
                <c:pt idx="7499">
                  <c:v>5.8285714285714283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3.5714285714285716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1.0714285714285714</c:v>
                </c:pt>
                <c:pt idx="7512">
                  <c:v>0</c:v>
                </c:pt>
                <c:pt idx="7513">
                  <c:v>0</c:v>
                </c:pt>
                <c:pt idx="7514">
                  <c:v>4.2857142857142856</c:v>
                </c:pt>
                <c:pt idx="7515">
                  <c:v>6.9285714285714288</c:v>
                </c:pt>
                <c:pt idx="7516">
                  <c:v>8.9285714285714288</c:v>
                </c:pt>
                <c:pt idx="7517">
                  <c:v>0</c:v>
                </c:pt>
                <c:pt idx="7518">
                  <c:v>97.142857142857139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12.428571428571429</c:v>
                </c:pt>
                <c:pt idx="7527">
                  <c:v>0</c:v>
                </c:pt>
                <c:pt idx="7528">
                  <c:v>100</c:v>
                </c:pt>
                <c:pt idx="7529">
                  <c:v>5.3571428571428568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4.4285714285714288</c:v>
                </c:pt>
                <c:pt idx="7545">
                  <c:v>11.571428571428571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8.4285714285714288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5.2857142857142856</c:v>
                </c:pt>
                <c:pt idx="7562">
                  <c:v>0</c:v>
                </c:pt>
                <c:pt idx="7563">
                  <c:v>0</c:v>
                </c:pt>
                <c:pt idx="7564">
                  <c:v>21.428571428571427</c:v>
                </c:pt>
                <c:pt idx="7565">
                  <c:v>0</c:v>
                </c:pt>
                <c:pt idx="7566">
                  <c:v>0</c:v>
                </c:pt>
                <c:pt idx="7567">
                  <c:v>11.057142857142859</c:v>
                </c:pt>
                <c:pt idx="7568">
                  <c:v>32.142857142857146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5.3571428571428568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3.5714285714285716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3.5714285714285716</c:v>
                </c:pt>
                <c:pt idx="7603">
                  <c:v>16.428571428571427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10.714285714285714</c:v>
                </c:pt>
                <c:pt idx="7611">
                  <c:v>0</c:v>
                </c:pt>
                <c:pt idx="7612">
                  <c:v>0</c:v>
                </c:pt>
                <c:pt idx="7613">
                  <c:v>1.7857142857142858</c:v>
                </c:pt>
                <c:pt idx="7614">
                  <c:v>21.428571428571427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9.6428571428571423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1.7857142857142858</c:v>
                </c:pt>
                <c:pt idx="7662">
                  <c:v>43.571428571428569</c:v>
                </c:pt>
                <c:pt idx="7663">
                  <c:v>0</c:v>
                </c:pt>
                <c:pt idx="7664">
                  <c:v>54.642857142857146</c:v>
                </c:pt>
                <c:pt idx="7665">
                  <c:v>18.142857142857142</c:v>
                </c:pt>
                <c:pt idx="7666">
                  <c:v>0</c:v>
                </c:pt>
                <c:pt idx="7667">
                  <c:v>0</c:v>
                </c:pt>
                <c:pt idx="7668">
                  <c:v>62.142857142857132</c:v>
                </c:pt>
                <c:pt idx="7669">
                  <c:v>0</c:v>
                </c:pt>
                <c:pt idx="7670">
                  <c:v>0</c:v>
                </c:pt>
                <c:pt idx="7671">
                  <c:v>2.1428571428571428</c:v>
                </c:pt>
                <c:pt idx="7672">
                  <c:v>0</c:v>
                </c:pt>
                <c:pt idx="7673">
                  <c:v>5.3571428571428568</c:v>
                </c:pt>
                <c:pt idx="7674">
                  <c:v>0</c:v>
                </c:pt>
                <c:pt idx="7675">
                  <c:v>14.285714285714286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7.1428571428571432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2.8571428571428572</c:v>
                </c:pt>
                <c:pt idx="7694">
                  <c:v>3.8571428571428572</c:v>
                </c:pt>
                <c:pt idx="7695">
                  <c:v>48.214285714285715</c:v>
                </c:pt>
                <c:pt idx="7696">
                  <c:v>75</c:v>
                </c:pt>
                <c:pt idx="7697">
                  <c:v>169</c:v>
                </c:pt>
                <c:pt idx="7698">
                  <c:v>0</c:v>
                </c:pt>
                <c:pt idx="7699">
                  <c:v>0</c:v>
                </c:pt>
                <c:pt idx="7700">
                  <c:v>2.5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13.571428571428571</c:v>
                </c:pt>
                <c:pt idx="7717">
                  <c:v>25</c:v>
                </c:pt>
                <c:pt idx="7718">
                  <c:v>0</c:v>
                </c:pt>
                <c:pt idx="7719">
                  <c:v>0</c:v>
                </c:pt>
                <c:pt idx="7720">
                  <c:v>19.642857142857142</c:v>
                </c:pt>
                <c:pt idx="7721">
                  <c:v>3.5714285714285716</c:v>
                </c:pt>
                <c:pt idx="7722">
                  <c:v>2.1428571428571428</c:v>
                </c:pt>
                <c:pt idx="7723">
                  <c:v>0</c:v>
                </c:pt>
                <c:pt idx="7724">
                  <c:v>6.5357142857142856</c:v>
                </c:pt>
                <c:pt idx="7725">
                  <c:v>0</c:v>
                </c:pt>
                <c:pt idx="7726">
                  <c:v>9.0714285714285712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53.571428571428569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107.14285714285714</c:v>
                </c:pt>
                <c:pt idx="7736">
                  <c:v>4.3571428571428568</c:v>
                </c:pt>
                <c:pt idx="7737">
                  <c:v>5.3571428571428568</c:v>
                </c:pt>
                <c:pt idx="7738">
                  <c:v>0</c:v>
                </c:pt>
                <c:pt idx="7739">
                  <c:v>0</c:v>
                </c:pt>
                <c:pt idx="7740">
                  <c:v>0.7142857142857143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1.0714285714285714</c:v>
                </c:pt>
                <c:pt idx="7745">
                  <c:v>0</c:v>
                </c:pt>
                <c:pt idx="7746">
                  <c:v>3.7142857142857144</c:v>
                </c:pt>
                <c:pt idx="7747">
                  <c:v>0</c:v>
                </c:pt>
                <c:pt idx="7748">
                  <c:v>48.571428571428569</c:v>
                </c:pt>
                <c:pt idx="7749">
                  <c:v>0</c:v>
                </c:pt>
                <c:pt idx="7750">
                  <c:v>0.42857142857142855</c:v>
                </c:pt>
                <c:pt idx="7751">
                  <c:v>0</c:v>
                </c:pt>
                <c:pt idx="7752">
                  <c:v>0</c:v>
                </c:pt>
                <c:pt idx="7753">
                  <c:v>16.785714285714285</c:v>
                </c:pt>
                <c:pt idx="7754">
                  <c:v>0</c:v>
                </c:pt>
                <c:pt idx="7755">
                  <c:v>0</c:v>
                </c:pt>
                <c:pt idx="7756">
                  <c:v>97.857142857142861</c:v>
                </c:pt>
                <c:pt idx="7757">
                  <c:v>6.0714285714285712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5.2142857142857144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1.7142857142857142</c:v>
                </c:pt>
                <c:pt idx="7772">
                  <c:v>0</c:v>
                </c:pt>
                <c:pt idx="7773">
                  <c:v>32.142857142857146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5.3571428571428568</c:v>
                </c:pt>
                <c:pt idx="7780">
                  <c:v>31.071428571428566</c:v>
                </c:pt>
                <c:pt idx="7781">
                  <c:v>123.57142857142857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35.285714285714292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2.1428571428571428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5.1785714285714288</c:v>
                </c:pt>
                <c:pt idx="7807">
                  <c:v>0</c:v>
                </c:pt>
                <c:pt idx="7808">
                  <c:v>0.7142857142857143</c:v>
                </c:pt>
                <c:pt idx="7809">
                  <c:v>0</c:v>
                </c:pt>
                <c:pt idx="7810">
                  <c:v>3.5714285714285716</c:v>
                </c:pt>
                <c:pt idx="7811">
                  <c:v>1.7142857142857142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5.3571428571428568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0.7142857142857143</c:v>
                </c:pt>
                <c:pt idx="7824">
                  <c:v>52.857142857142854</c:v>
                </c:pt>
                <c:pt idx="7825">
                  <c:v>1.4285714285714286</c:v>
                </c:pt>
                <c:pt idx="7826">
                  <c:v>100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E6-490B-8AEC-983523194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252064"/>
        <c:axId val="364583856"/>
      </c:scatterChart>
      <c:valAx>
        <c:axId val="36925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583856"/>
        <c:crosses val="autoZero"/>
        <c:crossBetween val="midCat"/>
      </c:valAx>
      <c:valAx>
        <c:axId val="36458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每人每日摄入酒精量（克）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25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奶类摄入量散点图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奶!$V$1:$V$2</c:f>
              <c:strCache>
                <c:ptCount val="2"/>
                <c:pt idx="1">
                  <c:v>奶类摄入量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奶!$V$3:$V$7851</c:f>
              <c:numCache>
                <c:formatCode>General</c:formatCode>
                <c:ptCount val="7849"/>
                <c:pt idx="1">
                  <c:v>3.3333333333333335</c:v>
                </c:pt>
                <c:pt idx="2">
                  <c:v>285.71428571428572</c:v>
                </c:pt>
                <c:pt idx="3">
                  <c:v>35.714285714285708</c:v>
                </c:pt>
                <c:pt idx="4">
                  <c:v>400</c:v>
                </c:pt>
                <c:pt idx="5">
                  <c:v>0</c:v>
                </c:pt>
                <c:pt idx="6">
                  <c:v>0</c:v>
                </c:pt>
                <c:pt idx="7">
                  <c:v>250</c:v>
                </c:pt>
                <c:pt idx="8">
                  <c:v>6.666666666666667</c:v>
                </c:pt>
                <c:pt idx="9">
                  <c:v>142.85714285714283</c:v>
                </c:pt>
                <c:pt idx="10">
                  <c:v>96.666666666666657</c:v>
                </c:pt>
                <c:pt idx="11">
                  <c:v>16.666666666666664</c:v>
                </c:pt>
                <c:pt idx="12">
                  <c:v>71.428571428571416</c:v>
                </c:pt>
                <c:pt idx="13">
                  <c:v>530</c:v>
                </c:pt>
                <c:pt idx="14">
                  <c:v>150</c:v>
                </c:pt>
                <c:pt idx="15">
                  <c:v>35.714285714285708</c:v>
                </c:pt>
                <c:pt idx="16">
                  <c:v>0</c:v>
                </c:pt>
                <c:pt idx="17">
                  <c:v>107.14285714285714</c:v>
                </c:pt>
                <c:pt idx="18">
                  <c:v>0</c:v>
                </c:pt>
                <c:pt idx="19">
                  <c:v>142.85714285714283</c:v>
                </c:pt>
                <c:pt idx="20">
                  <c:v>321.42857142857144</c:v>
                </c:pt>
                <c:pt idx="21">
                  <c:v>0</c:v>
                </c:pt>
                <c:pt idx="22">
                  <c:v>144.76190476190476</c:v>
                </c:pt>
                <c:pt idx="23">
                  <c:v>219.99999999999994</c:v>
                </c:pt>
                <c:pt idx="24">
                  <c:v>56.666666666666657</c:v>
                </c:pt>
                <c:pt idx="25">
                  <c:v>151.42857142857142</c:v>
                </c:pt>
                <c:pt idx="26">
                  <c:v>250</c:v>
                </c:pt>
                <c:pt idx="27">
                  <c:v>250</c:v>
                </c:pt>
                <c:pt idx="28">
                  <c:v>178.57142857142856</c:v>
                </c:pt>
                <c:pt idx="29">
                  <c:v>71.428571428571416</c:v>
                </c:pt>
                <c:pt idx="30">
                  <c:v>185.71428571428569</c:v>
                </c:pt>
                <c:pt idx="31">
                  <c:v>500</c:v>
                </c:pt>
                <c:pt idx="32">
                  <c:v>71.428571428571416</c:v>
                </c:pt>
                <c:pt idx="33">
                  <c:v>35.714285714285708</c:v>
                </c:pt>
                <c:pt idx="34">
                  <c:v>0</c:v>
                </c:pt>
                <c:pt idx="35">
                  <c:v>500</c:v>
                </c:pt>
                <c:pt idx="36">
                  <c:v>0</c:v>
                </c:pt>
                <c:pt idx="37">
                  <c:v>35.714285714285708</c:v>
                </c:pt>
                <c:pt idx="38">
                  <c:v>0</c:v>
                </c:pt>
                <c:pt idx="39">
                  <c:v>0</c:v>
                </c:pt>
                <c:pt idx="40">
                  <c:v>128.57142857142856</c:v>
                </c:pt>
                <c:pt idx="41">
                  <c:v>500</c:v>
                </c:pt>
                <c:pt idx="42">
                  <c:v>5.7142857142857135</c:v>
                </c:pt>
                <c:pt idx="43">
                  <c:v>0</c:v>
                </c:pt>
                <c:pt idx="44">
                  <c:v>0</c:v>
                </c:pt>
                <c:pt idx="45">
                  <c:v>107.14285714285712</c:v>
                </c:pt>
                <c:pt idx="46">
                  <c:v>71.428571428571416</c:v>
                </c:pt>
                <c:pt idx="47">
                  <c:v>0</c:v>
                </c:pt>
                <c:pt idx="48">
                  <c:v>0</c:v>
                </c:pt>
                <c:pt idx="49">
                  <c:v>8.5714285714285712</c:v>
                </c:pt>
                <c:pt idx="50">
                  <c:v>270</c:v>
                </c:pt>
                <c:pt idx="51">
                  <c:v>500</c:v>
                </c:pt>
                <c:pt idx="52">
                  <c:v>500</c:v>
                </c:pt>
                <c:pt idx="53">
                  <c:v>1000</c:v>
                </c:pt>
                <c:pt idx="54">
                  <c:v>74.285714285714278</c:v>
                </c:pt>
                <c:pt idx="55">
                  <c:v>500</c:v>
                </c:pt>
                <c:pt idx="56">
                  <c:v>142.85714285714283</c:v>
                </c:pt>
                <c:pt idx="57">
                  <c:v>0</c:v>
                </c:pt>
                <c:pt idx="58">
                  <c:v>250</c:v>
                </c:pt>
                <c:pt idx="59">
                  <c:v>75.714285714285708</c:v>
                </c:pt>
                <c:pt idx="60">
                  <c:v>0</c:v>
                </c:pt>
                <c:pt idx="61">
                  <c:v>0</c:v>
                </c:pt>
                <c:pt idx="62">
                  <c:v>250</c:v>
                </c:pt>
                <c:pt idx="63">
                  <c:v>214.28571428571428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214.28571428571425</c:v>
                </c:pt>
                <c:pt idx="70">
                  <c:v>0</c:v>
                </c:pt>
                <c:pt idx="71">
                  <c:v>71.428571428571416</c:v>
                </c:pt>
                <c:pt idx="72">
                  <c:v>250</c:v>
                </c:pt>
                <c:pt idx="73">
                  <c:v>142.85714285714283</c:v>
                </c:pt>
                <c:pt idx="74">
                  <c:v>357.14285714285711</c:v>
                </c:pt>
                <c:pt idx="75">
                  <c:v>142.85714285714283</c:v>
                </c:pt>
                <c:pt idx="76">
                  <c:v>0</c:v>
                </c:pt>
                <c:pt idx="77">
                  <c:v>142.85714285714283</c:v>
                </c:pt>
                <c:pt idx="78">
                  <c:v>0</c:v>
                </c:pt>
                <c:pt idx="79">
                  <c:v>178.57142857142858</c:v>
                </c:pt>
                <c:pt idx="80">
                  <c:v>0</c:v>
                </c:pt>
                <c:pt idx="81">
                  <c:v>268.57142857142856</c:v>
                </c:pt>
                <c:pt idx="82">
                  <c:v>0</c:v>
                </c:pt>
                <c:pt idx="83">
                  <c:v>54.285714285714278</c:v>
                </c:pt>
                <c:pt idx="84">
                  <c:v>250</c:v>
                </c:pt>
                <c:pt idx="85">
                  <c:v>967.14285714285711</c:v>
                </c:pt>
                <c:pt idx="86">
                  <c:v>0</c:v>
                </c:pt>
                <c:pt idx="87">
                  <c:v>81.428571428571416</c:v>
                </c:pt>
                <c:pt idx="88">
                  <c:v>0</c:v>
                </c:pt>
                <c:pt idx="89">
                  <c:v>0</c:v>
                </c:pt>
                <c:pt idx="90">
                  <c:v>99.999999999999986</c:v>
                </c:pt>
                <c:pt idx="91">
                  <c:v>107.14285714285714</c:v>
                </c:pt>
                <c:pt idx="92">
                  <c:v>142.85714285714283</c:v>
                </c:pt>
                <c:pt idx="93">
                  <c:v>377.85714285714289</c:v>
                </c:pt>
                <c:pt idx="94">
                  <c:v>303.57142857142856</c:v>
                </c:pt>
                <c:pt idx="95">
                  <c:v>8.5714285714285712</c:v>
                </c:pt>
                <c:pt idx="96">
                  <c:v>305.71428571428572</c:v>
                </c:pt>
                <c:pt idx="97">
                  <c:v>0</c:v>
                </c:pt>
                <c:pt idx="98">
                  <c:v>107.14285714285714</c:v>
                </c:pt>
                <c:pt idx="99">
                  <c:v>25</c:v>
                </c:pt>
                <c:pt idx="100">
                  <c:v>108.80952380952381</c:v>
                </c:pt>
                <c:pt idx="101">
                  <c:v>37.5</c:v>
                </c:pt>
                <c:pt idx="102">
                  <c:v>0</c:v>
                </c:pt>
                <c:pt idx="103">
                  <c:v>132.85714285714283</c:v>
                </c:pt>
                <c:pt idx="104">
                  <c:v>75.714285714285708</c:v>
                </c:pt>
                <c:pt idx="105">
                  <c:v>0</c:v>
                </c:pt>
                <c:pt idx="106">
                  <c:v>0</c:v>
                </c:pt>
                <c:pt idx="107">
                  <c:v>250</c:v>
                </c:pt>
                <c:pt idx="108">
                  <c:v>107.14285714285714</c:v>
                </c:pt>
                <c:pt idx="109">
                  <c:v>0</c:v>
                </c:pt>
                <c:pt idx="110">
                  <c:v>250</c:v>
                </c:pt>
                <c:pt idx="111">
                  <c:v>107.14285714285714</c:v>
                </c:pt>
                <c:pt idx="112">
                  <c:v>48.714285714285708</c:v>
                </c:pt>
                <c:pt idx="113">
                  <c:v>125</c:v>
                </c:pt>
                <c:pt idx="114">
                  <c:v>0</c:v>
                </c:pt>
                <c:pt idx="115">
                  <c:v>250</c:v>
                </c:pt>
                <c:pt idx="116">
                  <c:v>267.85714285714283</c:v>
                </c:pt>
                <c:pt idx="117">
                  <c:v>0</c:v>
                </c:pt>
                <c:pt idx="118">
                  <c:v>71.428571428571416</c:v>
                </c:pt>
                <c:pt idx="119">
                  <c:v>542.38095238095229</c:v>
                </c:pt>
                <c:pt idx="120">
                  <c:v>0</c:v>
                </c:pt>
                <c:pt idx="121">
                  <c:v>110.47619047619047</c:v>
                </c:pt>
                <c:pt idx="122">
                  <c:v>510</c:v>
                </c:pt>
                <c:pt idx="123">
                  <c:v>250</c:v>
                </c:pt>
                <c:pt idx="124">
                  <c:v>0</c:v>
                </c:pt>
                <c:pt idx="125">
                  <c:v>0</c:v>
                </c:pt>
                <c:pt idx="126">
                  <c:v>125.71428571428571</c:v>
                </c:pt>
                <c:pt idx="127">
                  <c:v>54.285714285714278</c:v>
                </c:pt>
                <c:pt idx="128">
                  <c:v>1857.1428571428571</c:v>
                </c:pt>
                <c:pt idx="129">
                  <c:v>267.33333333333331</c:v>
                </c:pt>
                <c:pt idx="130">
                  <c:v>160.71428571428572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292.85714285714289</c:v>
                </c:pt>
                <c:pt idx="136">
                  <c:v>379.28571428571428</c:v>
                </c:pt>
                <c:pt idx="137">
                  <c:v>266.66666666666669</c:v>
                </c:pt>
                <c:pt idx="138">
                  <c:v>130</c:v>
                </c:pt>
                <c:pt idx="139">
                  <c:v>237.97619047619048</c:v>
                </c:pt>
                <c:pt idx="140">
                  <c:v>0</c:v>
                </c:pt>
                <c:pt idx="141">
                  <c:v>3.3333333333333335</c:v>
                </c:pt>
                <c:pt idx="142">
                  <c:v>107.14285714285714</c:v>
                </c:pt>
                <c:pt idx="143">
                  <c:v>120</c:v>
                </c:pt>
                <c:pt idx="144">
                  <c:v>151.19047619047618</c:v>
                </c:pt>
                <c:pt idx="145">
                  <c:v>8.3333333333333321</c:v>
                </c:pt>
                <c:pt idx="146">
                  <c:v>377.14285714285711</c:v>
                </c:pt>
                <c:pt idx="147">
                  <c:v>171.42857142857142</c:v>
                </c:pt>
                <c:pt idx="148">
                  <c:v>267.85714285714283</c:v>
                </c:pt>
                <c:pt idx="149">
                  <c:v>199.09523809523807</c:v>
                </c:pt>
                <c:pt idx="150">
                  <c:v>381.33333333333337</c:v>
                </c:pt>
                <c:pt idx="151">
                  <c:v>503</c:v>
                </c:pt>
                <c:pt idx="152">
                  <c:v>321.42857142857144</c:v>
                </c:pt>
                <c:pt idx="153">
                  <c:v>214.28571428571428</c:v>
                </c:pt>
                <c:pt idx="154">
                  <c:v>114.28571428571428</c:v>
                </c:pt>
                <c:pt idx="155">
                  <c:v>303.57142857142856</c:v>
                </c:pt>
                <c:pt idx="156">
                  <c:v>380.66666666666663</c:v>
                </c:pt>
                <c:pt idx="157">
                  <c:v>107.14285714285712</c:v>
                </c:pt>
                <c:pt idx="158">
                  <c:v>41.428571428571423</c:v>
                </c:pt>
                <c:pt idx="159">
                  <c:v>28.571428571428569</c:v>
                </c:pt>
                <c:pt idx="160">
                  <c:v>107.14285714285712</c:v>
                </c:pt>
                <c:pt idx="161">
                  <c:v>252</c:v>
                </c:pt>
                <c:pt idx="162">
                  <c:v>35.714285714285708</c:v>
                </c:pt>
                <c:pt idx="163">
                  <c:v>278.33333333333331</c:v>
                </c:pt>
                <c:pt idx="164">
                  <c:v>400</c:v>
                </c:pt>
                <c:pt idx="165">
                  <c:v>89.285714285714278</c:v>
                </c:pt>
                <c:pt idx="166">
                  <c:v>0</c:v>
                </c:pt>
                <c:pt idx="167">
                  <c:v>25</c:v>
                </c:pt>
                <c:pt idx="168">
                  <c:v>0</c:v>
                </c:pt>
                <c:pt idx="169">
                  <c:v>152.85714285714283</c:v>
                </c:pt>
                <c:pt idx="170">
                  <c:v>142.85714285714283</c:v>
                </c:pt>
                <c:pt idx="171">
                  <c:v>144.85714285714283</c:v>
                </c:pt>
                <c:pt idx="172">
                  <c:v>107.14285714285714</c:v>
                </c:pt>
                <c:pt idx="173">
                  <c:v>124.99999999999999</c:v>
                </c:pt>
                <c:pt idx="174">
                  <c:v>71.428571428571416</c:v>
                </c:pt>
                <c:pt idx="175">
                  <c:v>128.57142857142856</c:v>
                </c:pt>
                <c:pt idx="176">
                  <c:v>165.95238095238091</c:v>
                </c:pt>
                <c:pt idx="177">
                  <c:v>266.33333333333337</c:v>
                </c:pt>
                <c:pt idx="178">
                  <c:v>285.71428571428572</c:v>
                </c:pt>
                <c:pt idx="179">
                  <c:v>0</c:v>
                </c:pt>
                <c:pt idx="180">
                  <c:v>0</c:v>
                </c:pt>
                <c:pt idx="181">
                  <c:v>76.428571428571416</c:v>
                </c:pt>
                <c:pt idx="182">
                  <c:v>166.42857142857142</c:v>
                </c:pt>
                <c:pt idx="183">
                  <c:v>45.714285714285708</c:v>
                </c:pt>
                <c:pt idx="184">
                  <c:v>85.714285714285708</c:v>
                </c:pt>
                <c:pt idx="185">
                  <c:v>142.85714285714283</c:v>
                </c:pt>
                <c:pt idx="186">
                  <c:v>0</c:v>
                </c:pt>
                <c:pt idx="187">
                  <c:v>178.57142857142858</c:v>
                </c:pt>
                <c:pt idx="188">
                  <c:v>171.42857142857142</c:v>
                </c:pt>
                <c:pt idx="189">
                  <c:v>5</c:v>
                </c:pt>
                <c:pt idx="190">
                  <c:v>50</c:v>
                </c:pt>
                <c:pt idx="191">
                  <c:v>50</c:v>
                </c:pt>
                <c:pt idx="192">
                  <c:v>30</c:v>
                </c:pt>
                <c:pt idx="193">
                  <c:v>0</c:v>
                </c:pt>
                <c:pt idx="194">
                  <c:v>8.3333333333333321</c:v>
                </c:pt>
                <c:pt idx="195">
                  <c:v>257.14285714285711</c:v>
                </c:pt>
                <c:pt idx="196">
                  <c:v>42.380952380952372</c:v>
                </c:pt>
                <c:pt idx="197">
                  <c:v>101.42857142857142</c:v>
                </c:pt>
                <c:pt idx="198">
                  <c:v>37.047619047619044</c:v>
                </c:pt>
                <c:pt idx="199">
                  <c:v>0</c:v>
                </c:pt>
                <c:pt idx="200">
                  <c:v>92.857142857142847</c:v>
                </c:pt>
                <c:pt idx="201">
                  <c:v>142.85714285714283</c:v>
                </c:pt>
                <c:pt idx="202">
                  <c:v>250</c:v>
                </c:pt>
                <c:pt idx="203">
                  <c:v>142.85714285714283</c:v>
                </c:pt>
                <c:pt idx="204">
                  <c:v>310</c:v>
                </c:pt>
                <c:pt idx="205">
                  <c:v>0</c:v>
                </c:pt>
                <c:pt idx="206">
                  <c:v>0</c:v>
                </c:pt>
                <c:pt idx="207">
                  <c:v>35.714285714285708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28.571428571428569</c:v>
                </c:pt>
                <c:pt idx="212">
                  <c:v>8.5714285714285712</c:v>
                </c:pt>
                <c:pt idx="213">
                  <c:v>0</c:v>
                </c:pt>
                <c:pt idx="214">
                  <c:v>100</c:v>
                </c:pt>
                <c:pt idx="215">
                  <c:v>0</c:v>
                </c:pt>
                <c:pt idx="216">
                  <c:v>11.428571428571429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3.3333333333333335</c:v>
                </c:pt>
                <c:pt idx="221">
                  <c:v>258.33333333333331</c:v>
                </c:pt>
                <c:pt idx="222">
                  <c:v>0</c:v>
                </c:pt>
                <c:pt idx="223">
                  <c:v>79.999999999999986</c:v>
                </c:pt>
                <c:pt idx="224">
                  <c:v>107.14285714285714</c:v>
                </c:pt>
                <c:pt idx="225">
                  <c:v>107.14285714285714</c:v>
                </c:pt>
                <c:pt idx="226">
                  <c:v>0</c:v>
                </c:pt>
                <c:pt idx="227">
                  <c:v>250</c:v>
                </c:pt>
                <c:pt idx="228">
                  <c:v>35.714285714285708</c:v>
                </c:pt>
                <c:pt idx="229">
                  <c:v>250</c:v>
                </c:pt>
                <c:pt idx="230">
                  <c:v>107.14285714285714</c:v>
                </c:pt>
                <c:pt idx="231">
                  <c:v>0</c:v>
                </c:pt>
                <c:pt idx="232">
                  <c:v>500</c:v>
                </c:pt>
                <c:pt idx="233">
                  <c:v>0</c:v>
                </c:pt>
                <c:pt idx="234">
                  <c:v>0</c:v>
                </c:pt>
                <c:pt idx="235">
                  <c:v>214.28571428571428</c:v>
                </c:pt>
                <c:pt idx="236">
                  <c:v>250</c:v>
                </c:pt>
                <c:pt idx="237">
                  <c:v>250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1000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321.42857142857144</c:v>
                </c:pt>
                <c:pt idx="248">
                  <c:v>0</c:v>
                </c:pt>
                <c:pt idx="249">
                  <c:v>0</c:v>
                </c:pt>
                <c:pt idx="250">
                  <c:v>200</c:v>
                </c:pt>
                <c:pt idx="251">
                  <c:v>0</c:v>
                </c:pt>
                <c:pt idx="252">
                  <c:v>200</c:v>
                </c:pt>
                <c:pt idx="253">
                  <c:v>750</c:v>
                </c:pt>
                <c:pt idx="254">
                  <c:v>0</c:v>
                </c:pt>
                <c:pt idx="255">
                  <c:v>250</c:v>
                </c:pt>
                <c:pt idx="256">
                  <c:v>107.14285714285714</c:v>
                </c:pt>
                <c:pt idx="257">
                  <c:v>107.14285714285714</c:v>
                </c:pt>
                <c:pt idx="258">
                  <c:v>480</c:v>
                </c:pt>
                <c:pt idx="259">
                  <c:v>52.380952380952372</c:v>
                </c:pt>
                <c:pt idx="260">
                  <c:v>250</c:v>
                </c:pt>
                <c:pt idx="261">
                  <c:v>0</c:v>
                </c:pt>
                <c:pt idx="262">
                  <c:v>357.14285714285711</c:v>
                </c:pt>
                <c:pt idx="263">
                  <c:v>0</c:v>
                </c:pt>
                <c:pt idx="264">
                  <c:v>71.428571428571416</c:v>
                </c:pt>
                <c:pt idx="265">
                  <c:v>0</c:v>
                </c:pt>
                <c:pt idx="266">
                  <c:v>148.57142857142856</c:v>
                </c:pt>
                <c:pt idx="267">
                  <c:v>0</c:v>
                </c:pt>
                <c:pt idx="268">
                  <c:v>142.85714285714283</c:v>
                </c:pt>
                <c:pt idx="269">
                  <c:v>107.14285714285714</c:v>
                </c:pt>
                <c:pt idx="270">
                  <c:v>250</c:v>
                </c:pt>
                <c:pt idx="271">
                  <c:v>0</c:v>
                </c:pt>
                <c:pt idx="272">
                  <c:v>0</c:v>
                </c:pt>
                <c:pt idx="273">
                  <c:v>142.85714285714283</c:v>
                </c:pt>
                <c:pt idx="274">
                  <c:v>0</c:v>
                </c:pt>
                <c:pt idx="275">
                  <c:v>71.428571428571416</c:v>
                </c:pt>
                <c:pt idx="276">
                  <c:v>16.666666666666664</c:v>
                </c:pt>
                <c:pt idx="277">
                  <c:v>35.714285714285708</c:v>
                </c:pt>
                <c:pt idx="278">
                  <c:v>178.57142857142856</c:v>
                </c:pt>
                <c:pt idx="279">
                  <c:v>0</c:v>
                </c:pt>
                <c:pt idx="280">
                  <c:v>35.714285714285708</c:v>
                </c:pt>
                <c:pt idx="281">
                  <c:v>357.14285714285711</c:v>
                </c:pt>
                <c:pt idx="282">
                  <c:v>0</c:v>
                </c:pt>
                <c:pt idx="283">
                  <c:v>25</c:v>
                </c:pt>
                <c:pt idx="284">
                  <c:v>285.71428571428572</c:v>
                </c:pt>
                <c:pt idx="285">
                  <c:v>142.85714285714283</c:v>
                </c:pt>
                <c:pt idx="286">
                  <c:v>0</c:v>
                </c:pt>
                <c:pt idx="287">
                  <c:v>35.714285714285708</c:v>
                </c:pt>
                <c:pt idx="288">
                  <c:v>200</c:v>
                </c:pt>
                <c:pt idx="289">
                  <c:v>500</c:v>
                </c:pt>
                <c:pt idx="290">
                  <c:v>16.666666666666664</c:v>
                </c:pt>
                <c:pt idx="291">
                  <c:v>500</c:v>
                </c:pt>
                <c:pt idx="292">
                  <c:v>500</c:v>
                </c:pt>
                <c:pt idx="293">
                  <c:v>107.14285714285712</c:v>
                </c:pt>
                <c:pt idx="294">
                  <c:v>178.57142857142856</c:v>
                </c:pt>
                <c:pt idx="295">
                  <c:v>0</c:v>
                </c:pt>
                <c:pt idx="296">
                  <c:v>77.142857142857139</c:v>
                </c:pt>
                <c:pt idx="297">
                  <c:v>0</c:v>
                </c:pt>
                <c:pt idx="298">
                  <c:v>52.380952380952372</c:v>
                </c:pt>
                <c:pt idx="299">
                  <c:v>0</c:v>
                </c:pt>
                <c:pt idx="300">
                  <c:v>321.42857142857144</c:v>
                </c:pt>
                <c:pt idx="301">
                  <c:v>0</c:v>
                </c:pt>
                <c:pt idx="302">
                  <c:v>357.14285714285711</c:v>
                </c:pt>
                <c:pt idx="303">
                  <c:v>71.428571428571416</c:v>
                </c:pt>
                <c:pt idx="304">
                  <c:v>321.42857142857144</c:v>
                </c:pt>
                <c:pt idx="305">
                  <c:v>71.428571428571416</c:v>
                </c:pt>
                <c:pt idx="306">
                  <c:v>71.428571428571416</c:v>
                </c:pt>
                <c:pt idx="307">
                  <c:v>500</c:v>
                </c:pt>
                <c:pt idx="308">
                  <c:v>71.428571428571416</c:v>
                </c:pt>
                <c:pt idx="309">
                  <c:v>0</c:v>
                </c:pt>
                <c:pt idx="310">
                  <c:v>71.428571428571416</c:v>
                </c:pt>
                <c:pt idx="311">
                  <c:v>0</c:v>
                </c:pt>
                <c:pt idx="312">
                  <c:v>178.57142857142856</c:v>
                </c:pt>
                <c:pt idx="313">
                  <c:v>107.14285714285714</c:v>
                </c:pt>
                <c:pt idx="314">
                  <c:v>71.428571428571416</c:v>
                </c:pt>
                <c:pt idx="315">
                  <c:v>0</c:v>
                </c:pt>
                <c:pt idx="316">
                  <c:v>0</c:v>
                </c:pt>
                <c:pt idx="317">
                  <c:v>250</c:v>
                </c:pt>
                <c:pt idx="318">
                  <c:v>71.428571428571416</c:v>
                </c:pt>
                <c:pt idx="319">
                  <c:v>0</c:v>
                </c:pt>
                <c:pt idx="320">
                  <c:v>107.14285714285714</c:v>
                </c:pt>
                <c:pt idx="321">
                  <c:v>115.28571428571428</c:v>
                </c:pt>
                <c:pt idx="322">
                  <c:v>250</c:v>
                </c:pt>
                <c:pt idx="323">
                  <c:v>0</c:v>
                </c:pt>
                <c:pt idx="324">
                  <c:v>250</c:v>
                </c:pt>
                <c:pt idx="325">
                  <c:v>42.857142857142854</c:v>
                </c:pt>
                <c:pt idx="326">
                  <c:v>0.83333333333333337</c:v>
                </c:pt>
                <c:pt idx="327">
                  <c:v>0</c:v>
                </c:pt>
                <c:pt idx="328">
                  <c:v>21.428571428571431</c:v>
                </c:pt>
                <c:pt idx="329">
                  <c:v>71.428571428571416</c:v>
                </c:pt>
                <c:pt idx="330">
                  <c:v>71.428571428571416</c:v>
                </c:pt>
                <c:pt idx="331">
                  <c:v>142.85714285714283</c:v>
                </c:pt>
                <c:pt idx="332">
                  <c:v>20</c:v>
                </c:pt>
                <c:pt idx="333">
                  <c:v>0</c:v>
                </c:pt>
                <c:pt idx="334">
                  <c:v>28.571428571428569</c:v>
                </c:pt>
                <c:pt idx="335">
                  <c:v>39.166666666666664</c:v>
                </c:pt>
                <c:pt idx="336">
                  <c:v>45.714285714285708</c:v>
                </c:pt>
                <c:pt idx="337">
                  <c:v>0</c:v>
                </c:pt>
                <c:pt idx="338">
                  <c:v>250</c:v>
                </c:pt>
                <c:pt idx="339">
                  <c:v>0</c:v>
                </c:pt>
                <c:pt idx="340">
                  <c:v>42.857142857142854</c:v>
                </c:pt>
                <c:pt idx="341">
                  <c:v>0</c:v>
                </c:pt>
                <c:pt idx="342">
                  <c:v>107.14285714285714</c:v>
                </c:pt>
                <c:pt idx="343">
                  <c:v>53.571428571428569</c:v>
                </c:pt>
                <c:pt idx="344">
                  <c:v>142.85714285714283</c:v>
                </c:pt>
                <c:pt idx="345">
                  <c:v>4.2857142857142856</c:v>
                </c:pt>
                <c:pt idx="346">
                  <c:v>325</c:v>
                </c:pt>
                <c:pt idx="347">
                  <c:v>71.428571428571416</c:v>
                </c:pt>
                <c:pt idx="348">
                  <c:v>0</c:v>
                </c:pt>
                <c:pt idx="349">
                  <c:v>64.285714285714278</c:v>
                </c:pt>
                <c:pt idx="350">
                  <c:v>8.3333333333333321</c:v>
                </c:pt>
                <c:pt idx="351">
                  <c:v>8.3333333333333321</c:v>
                </c:pt>
                <c:pt idx="352">
                  <c:v>107.14285714285714</c:v>
                </c:pt>
                <c:pt idx="353">
                  <c:v>20.166666666666664</c:v>
                </c:pt>
                <c:pt idx="354">
                  <c:v>0</c:v>
                </c:pt>
                <c:pt idx="355">
                  <c:v>33.333333333333329</c:v>
                </c:pt>
                <c:pt idx="356">
                  <c:v>142.85714285714283</c:v>
                </c:pt>
                <c:pt idx="357">
                  <c:v>214.28571428571428</c:v>
                </c:pt>
                <c:pt idx="358">
                  <c:v>28.571428571428569</c:v>
                </c:pt>
                <c:pt idx="359">
                  <c:v>142.85714285714283</c:v>
                </c:pt>
                <c:pt idx="360">
                  <c:v>285.71428571428567</c:v>
                </c:pt>
                <c:pt idx="361">
                  <c:v>107.14285714285712</c:v>
                </c:pt>
                <c:pt idx="362">
                  <c:v>0</c:v>
                </c:pt>
                <c:pt idx="363">
                  <c:v>96.428571428571416</c:v>
                </c:pt>
                <c:pt idx="364">
                  <c:v>4.1666666666666661</c:v>
                </c:pt>
                <c:pt idx="365">
                  <c:v>13.333333333333334</c:v>
                </c:pt>
                <c:pt idx="366">
                  <c:v>107.14285714285712</c:v>
                </c:pt>
                <c:pt idx="367">
                  <c:v>17.857142857142854</c:v>
                </c:pt>
                <c:pt idx="368">
                  <c:v>162.85714285714283</c:v>
                </c:pt>
                <c:pt idx="369">
                  <c:v>0</c:v>
                </c:pt>
                <c:pt idx="370">
                  <c:v>29.166666666666664</c:v>
                </c:pt>
                <c:pt idx="371">
                  <c:v>20</c:v>
                </c:pt>
                <c:pt idx="372">
                  <c:v>0</c:v>
                </c:pt>
                <c:pt idx="373">
                  <c:v>81.428571428571416</c:v>
                </c:pt>
                <c:pt idx="374">
                  <c:v>16.666666666666664</c:v>
                </c:pt>
                <c:pt idx="375">
                  <c:v>0</c:v>
                </c:pt>
                <c:pt idx="376">
                  <c:v>16.666666666666664</c:v>
                </c:pt>
                <c:pt idx="377">
                  <c:v>264.28571428571428</c:v>
                </c:pt>
                <c:pt idx="378">
                  <c:v>22.023809523809518</c:v>
                </c:pt>
                <c:pt idx="379">
                  <c:v>71.428571428571416</c:v>
                </c:pt>
                <c:pt idx="380">
                  <c:v>71.428571428571416</c:v>
                </c:pt>
                <c:pt idx="381">
                  <c:v>40.714285714285708</c:v>
                </c:pt>
                <c:pt idx="382">
                  <c:v>42.857142857142847</c:v>
                </c:pt>
                <c:pt idx="383">
                  <c:v>3.5714285714285712</c:v>
                </c:pt>
                <c:pt idx="384">
                  <c:v>642.85714285714289</c:v>
                </c:pt>
                <c:pt idx="385">
                  <c:v>1.6666666666666667</c:v>
                </c:pt>
                <c:pt idx="386">
                  <c:v>142.85714285714283</c:v>
                </c:pt>
                <c:pt idx="387">
                  <c:v>192.85714285714286</c:v>
                </c:pt>
                <c:pt idx="388">
                  <c:v>357.14285714285711</c:v>
                </c:pt>
                <c:pt idx="389">
                  <c:v>107.14285714285714</c:v>
                </c:pt>
                <c:pt idx="390">
                  <c:v>142.85714285714283</c:v>
                </c:pt>
                <c:pt idx="391">
                  <c:v>8.3333333333333321</c:v>
                </c:pt>
                <c:pt idx="392">
                  <c:v>0</c:v>
                </c:pt>
                <c:pt idx="393">
                  <c:v>214.28571428571425</c:v>
                </c:pt>
                <c:pt idx="394">
                  <c:v>0</c:v>
                </c:pt>
                <c:pt idx="395">
                  <c:v>266.66666666666669</c:v>
                </c:pt>
                <c:pt idx="396">
                  <c:v>125</c:v>
                </c:pt>
                <c:pt idx="397">
                  <c:v>71.428571428571416</c:v>
                </c:pt>
                <c:pt idx="398">
                  <c:v>42.857142857142854</c:v>
                </c:pt>
                <c:pt idx="399">
                  <c:v>0</c:v>
                </c:pt>
                <c:pt idx="400">
                  <c:v>42.857142857142854</c:v>
                </c:pt>
                <c:pt idx="401">
                  <c:v>0</c:v>
                </c:pt>
                <c:pt idx="402">
                  <c:v>142.85714285714283</c:v>
                </c:pt>
                <c:pt idx="403">
                  <c:v>107.14285714285714</c:v>
                </c:pt>
                <c:pt idx="404">
                  <c:v>5.7142857142857144</c:v>
                </c:pt>
                <c:pt idx="405">
                  <c:v>267.01666666666665</c:v>
                </c:pt>
                <c:pt idx="406">
                  <c:v>16.666666666666664</c:v>
                </c:pt>
                <c:pt idx="407">
                  <c:v>750.66666666666674</c:v>
                </c:pt>
                <c:pt idx="408">
                  <c:v>142.85714285714283</c:v>
                </c:pt>
                <c:pt idx="409">
                  <c:v>285.71428571428572</c:v>
                </c:pt>
                <c:pt idx="410">
                  <c:v>285.71428571428572</c:v>
                </c:pt>
                <c:pt idx="411">
                  <c:v>542.85714285714289</c:v>
                </c:pt>
                <c:pt idx="412">
                  <c:v>53.571428571428569</c:v>
                </c:pt>
                <c:pt idx="413">
                  <c:v>0</c:v>
                </c:pt>
                <c:pt idx="414">
                  <c:v>104.99999999999999</c:v>
                </c:pt>
                <c:pt idx="415">
                  <c:v>107.14285714285714</c:v>
                </c:pt>
                <c:pt idx="416">
                  <c:v>24.999999999999996</c:v>
                </c:pt>
                <c:pt idx="417">
                  <c:v>0</c:v>
                </c:pt>
                <c:pt idx="418">
                  <c:v>24.999999999999996</c:v>
                </c:pt>
                <c:pt idx="419">
                  <c:v>154.76190476190476</c:v>
                </c:pt>
                <c:pt idx="420">
                  <c:v>16.666666666666664</c:v>
                </c:pt>
                <c:pt idx="421">
                  <c:v>357.14285714285711</c:v>
                </c:pt>
                <c:pt idx="422">
                  <c:v>76.333333333333329</c:v>
                </c:pt>
                <c:pt idx="423">
                  <c:v>35.714285714285708</c:v>
                </c:pt>
                <c:pt idx="424">
                  <c:v>214.28571428571428</c:v>
                </c:pt>
                <c:pt idx="425">
                  <c:v>0</c:v>
                </c:pt>
                <c:pt idx="426">
                  <c:v>0</c:v>
                </c:pt>
                <c:pt idx="427">
                  <c:v>258.33333333333331</c:v>
                </c:pt>
                <c:pt idx="428">
                  <c:v>107.14285714285714</c:v>
                </c:pt>
                <c:pt idx="429">
                  <c:v>28.571428571428569</c:v>
                </c:pt>
                <c:pt idx="430">
                  <c:v>144.85714285714283</c:v>
                </c:pt>
                <c:pt idx="431">
                  <c:v>25</c:v>
                </c:pt>
                <c:pt idx="432">
                  <c:v>0</c:v>
                </c:pt>
                <c:pt idx="433">
                  <c:v>0</c:v>
                </c:pt>
                <c:pt idx="434">
                  <c:v>65.714285714285708</c:v>
                </c:pt>
                <c:pt idx="435">
                  <c:v>0</c:v>
                </c:pt>
                <c:pt idx="436">
                  <c:v>0</c:v>
                </c:pt>
                <c:pt idx="437">
                  <c:v>62.142857142857139</c:v>
                </c:pt>
                <c:pt idx="438">
                  <c:v>64.285714285714278</c:v>
                </c:pt>
                <c:pt idx="439">
                  <c:v>64.285714285714278</c:v>
                </c:pt>
                <c:pt idx="440">
                  <c:v>66.666666666666657</c:v>
                </c:pt>
                <c:pt idx="441">
                  <c:v>71.428571428571431</c:v>
                </c:pt>
                <c:pt idx="442">
                  <c:v>48.333333333333329</c:v>
                </c:pt>
                <c:pt idx="443">
                  <c:v>258.33333333333331</c:v>
                </c:pt>
                <c:pt idx="444">
                  <c:v>14.285714285714285</c:v>
                </c:pt>
                <c:pt idx="445">
                  <c:v>71.428571428571416</c:v>
                </c:pt>
                <c:pt idx="446">
                  <c:v>250</c:v>
                </c:pt>
                <c:pt idx="447">
                  <c:v>142.85714285714283</c:v>
                </c:pt>
                <c:pt idx="448">
                  <c:v>42.857142857142854</c:v>
                </c:pt>
                <c:pt idx="449">
                  <c:v>35.714285714285708</c:v>
                </c:pt>
                <c:pt idx="450">
                  <c:v>74.285714285714278</c:v>
                </c:pt>
                <c:pt idx="451">
                  <c:v>1250</c:v>
                </c:pt>
                <c:pt idx="452">
                  <c:v>35.714285714285708</c:v>
                </c:pt>
                <c:pt idx="453">
                  <c:v>250</c:v>
                </c:pt>
                <c:pt idx="454">
                  <c:v>49.999999999999993</c:v>
                </c:pt>
                <c:pt idx="455">
                  <c:v>71.428571428571416</c:v>
                </c:pt>
                <c:pt idx="456">
                  <c:v>35.714285714285708</c:v>
                </c:pt>
                <c:pt idx="457">
                  <c:v>0</c:v>
                </c:pt>
                <c:pt idx="458">
                  <c:v>214.28571428571428</c:v>
                </c:pt>
                <c:pt idx="459">
                  <c:v>142.85714285714283</c:v>
                </c:pt>
                <c:pt idx="460">
                  <c:v>214.28571428571425</c:v>
                </c:pt>
                <c:pt idx="461">
                  <c:v>178.57142857142856</c:v>
                </c:pt>
                <c:pt idx="462">
                  <c:v>178.57142857142858</c:v>
                </c:pt>
                <c:pt idx="463">
                  <c:v>166.66666666666666</c:v>
                </c:pt>
                <c:pt idx="464">
                  <c:v>107.14285714285712</c:v>
                </c:pt>
                <c:pt idx="465">
                  <c:v>571.42857142857144</c:v>
                </c:pt>
                <c:pt idx="466">
                  <c:v>178.57142857142856</c:v>
                </c:pt>
                <c:pt idx="467">
                  <c:v>108.47619047619047</c:v>
                </c:pt>
                <c:pt idx="468">
                  <c:v>42.857142857142854</c:v>
                </c:pt>
                <c:pt idx="469">
                  <c:v>41.666666666666664</c:v>
                </c:pt>
                <c:pt idx="470">
                  <c:v>35.714285714285708</c:v>
                </c:pt>
                <c:pt idx="471">
                  <c:v>230.95238095238093</c:v>
                </c:pt>
                <c:pt idx="472">
                  <c:v>178.57142857142858</c:v>
                </c:pt>
                <c:pt idx="473">
                  <c:v>321.42857142857144</c:v>
                </c:pt>
                <c:pt idx="474">
                  <c:v>24.999999999999996</c:v>
                </c:pt>
                <c:pt idx="475">
                  <c:v>250</c:v>
                </c:pt>
                <c:pt idx="476">
                  <c:v>24.999999999999996</c:v>
                </c:pt>
                <c:pt idx="477">
                  <c:v>321.42857142857144</c:v>
                </c:pt>
                <c:pt idx="478">
                  <c:v>0</c:v>
                </c:pt>
                <c:pt idx="479">
                  <c:v>508.33333333333331</c:v>
                </c:pt>
                <c:pt idx="480">
                  <c:v>357.14285714285711</c:v>
                </c:pt>
                <c:pt idx="481">
                  <c:v>142.85714285714283</c:v>
                </c:pt>
                <c:pt idx="482">
                  <c:v>321.42857142857144</c:v>
                </c:pt>
                <c:pt idx="483">
                  <c:v>250</c:v>
                </c:pt>
                <c:pt idx="484">
                  <c:v>25</c:v>
                </c:pt>
                <c:pt idx="485">
                  <c:v>107.14285714285714</c:v>
                </c:pt>
                <c:pt idx="486">
                  <c:v>249.99999999999997</c:v>
                </c:pt>
                <c:pt idx="487">
                  <c:v>214.28571428571425</c:v>
                </c:pt>
                <c:pt idx="488">
                  <c:v>107.14285714285714</c:v>
                </c:pt>
                <c:pt idx="489">
                  <c:v>39.047619047619044</c:v>
                </c:pt>
                <c:pt idx="490">
                  <c:v>0</c:v>
                </c:pt>
                <c:pt idx="491">
                  <c:v>250</c:v>
                </c:pt>
                <c:pt idx="492">
                  <c:v>71.428571428571416</c:v>
                </c:pt>
                <c:pt idx="493">
                  <c:v>249.99999999999997</c:v>
                </c:pt>
                <c:pt idx="494">
                  <c:v>0</c:v>
                </c:pt>
                <c:pt idx="495">
                  <c:v>71.428571428571431</c:v>
                </c:pt>
                <c:pt idx="496">
                  <c:v>11.428571428571427</c:v>
                </c:pt>
                <c:pt idx="497">
                  <c:v>400</c:v>
                </c:pt>
                <c:pt idx="498">
                  <c:v>0</c:v>
                </c:pt>
                <c:pt idx="499">
                  <c:v>33.333333333333329</c:v>
                </c:pt>
                <c:pt idx="500">
                  <c:v>145.71428571428569</c:v>
                </c:pt>
                <c:pt idx="501">
                  <c:v>142.85714285714283</c:v>
                </c:pt>
                <c:pt idx="502">
                  <c:v>142.85714285714283</c:v>
                </c:pt>
                <c:pt idx="503">
                  <c:v>0</c:v>
                </c:pt>
                <c:pt idx="504">
                  <c:v>115.47619047619047</c:v>
                </c:pt>
                <c:pt idx="505">
                  <c:v>142.85714285714283</c:v>
                </c:pt>
                <c:pt idx="506">
                  <c:v>47.142857142857139</c:v>
                </c:pt>
                <c:pt idx="507">
                  <c:v>250</c:v>
                </c:pt>
                <c:pt idx="508">
                  <c:v>79.761904761904745</c:v>
                </c:pt>
                <c:pt idx="509">
                  <c:v>178.57142857142856</c:v>
                </c:pt>
                <c:pt idx="510">
                  <c:v>259.66666666666669</c:v>
                </c:pt>
                <c:pt idx="511">
                  <c:v>71.428571428571416</c:v>
                </c:pt>
                <c:pt idx="512">
                  <c:v>321.42857142857144</c:v>
                </c:pt>
                <c:pt idx="513">
                  <c:v>71.428571428571416</c:v>
                </c:pt>
                <c:pt idx="514">
                  <c:v>1.6666666666666667</c:v>
                </c:pt>
                <c:pt idx="515">
                  <c:v>500</c:v>
                </c:pt>
                <c:pt idx="516">
                  <c:v>25</c:v>
                </c:pt>
                <c:pt idx="517">
                  <c:v>0</c:v>
                </c:pt>
                <c:pt idx="518">
                  <c:v>71.428571428571416</c:v>
                </c:pt>
                <c:pt idx="519">
                  <c:v>107.14285714285714</c:v>
                </c:pt>
                <c:pt idx="520">
                  <c:v>0</c:v>
                </c:pt>
                <c:pt idx="521">
                  <c:v>285.71428571428572</c:v>
                </c:pt>
                <c:pt idx="522">
                  <c:v>71.428571428571416</c:v>
                </c:pt>
                <c:pt idx="523">
                  <c:v>0</c:v>
                </c:pt>
                <c:pt idx="524">
                  <c:v>16.666666666666664</c:v>
                </c:pt>
                <c:pt idx="525">
                  <c:v>0</c:v>
                </c:pt>
                <c:pt idx="526">
                  <c:v>71.428571428571416</c:v>
                </c:pt>
                <c:pt idx="527">
                  <c:v>178.57142857142856</c:v>
                </c:pt>
                <c:pt idx="528">
                  <c:v>250</c:v>
                </c:pt>
                <c:pt idx="529">
                  <c:v>178.57142857142856</c:v>
                </c:pt>
                <c:pt idx="530">
                  <c:v>0</c:v>
                </c:pt>
                <c:pt idx="531">
                  <c:v>107.14285714285714</c:v>
                </c:pt>
                <c:pt idx="532">
                  <c:v>178.57142857142856</c:v>
                </c:pt>
                <c:pt idx="533">
                  <c:v>79.761904761904745</c:v>
                </c:pt>
                <c:pt idx="534">
                  <c:v>178.57142857142856</c:v>
                </c:pt>
                <c:pt idx="535">
                  <c:v>214.28571428571428</c:v>
                </c:pt>
                <c:pt idx="536">
                  <c:v>33.333333333333329</c:v>
                </c:pt>
                <c:pt idx="537">
                  <c:v>123.8095238095238</c:v>
                </c:pt>
                <c:pt idx="538">
                  <c:v>142.85714285714283</c:v>
                </c:pt>
                <c:pt idx="539">
                  <c:v>0</c:v>
                </c:pt>
                <c:pt idx="540">
                  <c:v>41.666666666666664</c:v>
                </c:pt>
                <c:pt idx="541">
                  <c:v>107.14285714285714</c:v>
                </c:pt>
                <c:pt idx="542">
                  <c:v>178.57142857142856</c:v>
                </c:pt>
                <c:pt idx="543">
                  <c:v>52.380952380952372</c:v>
                </c:pt>
                <c:pt idx="544">
                  <c:v>178.57142857142856</c:v>
                </c:pt>
                <c:pt idx="545">
                  <c:v>357.14285714285711</c:v>
                </c:pt>
                <c:pt idx="546">
                  <c:v>0</c:v>
                </c:pt>
                <c:pt idx="547">
                  <c:v>60.714285714285708</c:v>
                </c:pt>
                <c:pt idx="548">
                  <c:v>71.428571428571416</c:v>
                </c:pt>
                <c:pt idx="549">
                  <c:v>107.14285714285714</c:v>
                </c:pt>
                <c:pt idx="550">
                  <c:v>107.14285714285714</c:v>
                </c:pt>
                <c:pt idx="551">
                  <c:v>16.666666666666664</c:v>
                </c:pt>
                <c:pt idx="552">
                  <c:v>107.14285714285712</c:v>
                </c:pt>
                <c:pt idx="553">
                  <c:v>142.85714285714283</c:v>
                </c:pt>
                <c:pt idx="554">
                  <c:v>107.14285714285714</c:v>
                </c:pt>
                <c:pt idx="555">
                  <c:v>12.619047619047617</c:v>
                </c:pt>
                <c:pt idx="556">
                  <c:v>321.42857142857144</c:v>
                </c:pt>
                <c:pt idx="557">
                  <c:v>135.71428571428569</c:v>
                </c:pt>
                <c:pt idx="558">
                  <c:v>96.428571428571416</c:v>
                </c:pt>
                <c:pt idx="559">
                  <c:v>178.57142857142856</c:v>
                </c:pt>
                <c:pt idx="560">
                  <c:v>214.28571428571428</c:v>
                </c:pt>
                <c:pt idx="561">
                  <c:v>142.85714285714283</c:v>
                </c:pt>
                <c:pt idx="562">
                  <c:v>0</c:v>
                </c:pt>
                <c:pt idx="563">
                  <c:v>12.857142857142856</c:v>
                </c:pt>
                <c:pt idx="564">
                  <c:v>192.85714285714286</c:v>
                </c:pt>
                <c:pt idx="565">
                  <c:v>23.333333333333332</c:v>
                </c:pt>
                <c:pt idx="566">
                  <c:v>140</c:v>
                </c:pt>
                <c:pt idx="567">
                  <c:v>34.285714285714285</c:v>
                </c:pt>
                <c:pt idx="568">
                  <c:v>71.428571428571416</c:v>
                </c:pt>
                <c:pt idx="569">
                  <c:v>7.1428571428571423</c:v>
                </c:pt>
                <c:pt idx="570">
                  <c:v>250</c:v>
                </c:pt>
                <c:pt idx="571">
                  <c:v>0</c:v>
                </c:pt>
                <c:pt idx="572">
                  <c:v>21.428571428571427</c:v>
                </c:pt>
                <c:pt idx="573">
                  <c:v>95.714285714285708</c:v>
                </c:pt>
                <c:pt idx="574">
                  <c:v>9.5833333333333321</c:v>
                </c:pt>
                <c:pt idx="575">
                  <c:v>3.3333333333333335</c:v>
                </c:pt>
                <c:pt idx="576">
                  <c:v>250</c:v>
                </c:pt>
                <c:pt idx="577">
                  <c:v>107.14285714285712</c:v>
                </c:pt>
                <c:pt idx="578">
                  <c:v>357.14285714285711</c:v>
                </c:pt>
                <c:pt idx="579">
                  <c:v>183.33333333333331</c:v>
                </c:pt>
                <c:pt idx="580">
                  <c:v>250</c:v>
                </c:pt>
                <c:pt idx="581">
                  <c:v>0</c:v>
                </c:pt>
                <c:pt idx="582">
                  <c:v>181.23809523809524</c:v>
                </c:pt>
                <c:pt idx="583">
                  <c:v>100</c:v>
                </c:pt>
                <c:pt idx="584">
                  <c:v>71.428571428571416</c:v>
                </c:pt>
                <c:pt idx="585">
                  <c:v>302</c:v>
                </c:pt>
                <c:pt idx="586">
                  <c:v>31.428571428571427</c:v>
                </c:pt>
                <c:pt idx="587">
                  <c:v>130.47619047619048</c:v>
                </c:pt>
                <c:pt idx="588">
                  <c:v>150</c:v>
                </c:pt>
                <c:pt idx="589">
                  <c:v>121.42857142857142</c:v>
                </c:pt>
                <c:pt idx="590">
                  <c:v>33.571428571428569</c:v>
                </c:pt>
                <c:pt idx="591">
                  <c:v>20</c:v>
                </c:pt>
                <c:pt idx="592">
                  <c:v>0</c:v>
                </c:pt>
                <c:pt idx="593">
                  <c:v>255</c:v>
                </c:pt>
                <c:pt idx="594">
                  <c:v>33</c:v>
                </c:pt>
                <c:pt idx="595">
                  <c:v>75.714285714285708</c:v>
                </c:pt>
                <c:pt idx="596">
                  <c:v>0</c:v>
                </c:pt>
                <c:pt idx="597">
                  <c:v>150</c:v>
                </c:pt>
                <c:pt idx="598">
                  <c:v>14.285714285714285</c:v>
                </c:pt>
                <c:pt idx="599">
                  <c:v>0</c:v>
                </c:pt>
                <c:pt idx="600">
                  <c:v>0</c:v>
                </c:pt>
                <c:pt idx="601">
                  <c:v>171.42857142857142</c:v>
                </c:pt>
                <c:pt idx="602">
                  <c:v>0</c:v>
                </c:pt>
                <c:pt idx="603">
                  <c:v>122.85714285714285</c:v>
                </c:pt>
                <c:pt idx="604">
                  <c:v>271.42857142857144</c:v>
                </c:pt>
                <c:pt idx="605">
                  <c:v>0</c:v>
                </c:pt>
                <c:pt idx="606">
                  <c:v>57.142857142857139</c:v>
                </c:pt>
                <c:pt idx="607">
                  <c:v>0</c:v>
                </c:pt>
                <c:pt idx="608">
                  <c:v>10.714285714285714</c:v>
                </c:pt>
                <c:pt idx="609">
                  <c:v>21.666666666666664</c:v>
                </c:pt>
                <c:pt idx="610">
                  <c:v>107.14285714285714</c:v>
                </c:pt>
                <c:pt idx="611">
                  <c:v>260</c:v>
                </c:pt>
                <c:pt idx="612">
                  <c:v>42.857142857142854</c:v>
                </c:pt>
                <c:pt idx="613">
                  <c:v>185.71428571428569</c:v>
                </c:pt>
                <c:pt idx="614">
                  <c:v>178.57142857142858</c:v>
                </c:pt>
                <c:pt idx="615">
                  <c:v>35</c:v>
                </c:pt>
                <c:pt idx="616">
                  <c:v>10</c:v>
                </c:pt>
                <c:pt idx="617">
                  <c:v>400</c:v>
                </c:pt>
                <c:pt idx="618">
                  <c:v>178.57142857142858</c:v>
                </c:pt>
                <c:pt idx="619">
                  <c:v>107.14285714285714</c:v>
                </c:pt>
                <c:pt idx="620">
                  <c:v>360</c:v>
                </c:pt>
                <c:pt idx="621">
                  <c:v>21.428571428571427</c:v>
                </c:pt>
                <c:pt idx="622">
                  <c:v>375</c:v>
                </c:pt>
                <c:pt idx="623">
                  <c:v>292.85714285714283</c:v>
                </c:pt>
                <c:pt idx="624">
                  <c:v>292.85714285714283</c:v>
                </c:pt>
                <c:pt idx="625">
                  <c:v>0</c:v>
                </c:pt>
                <c:pt idx="626">
                  <c:v>178.57142857142858</c:v>
                </c:pt>
                <c:pt idx="627">
                  <c:v>292.85714285714283</c:v>
                </c:pt>
                <c:pt idx="628">
                  <c:v>1.3333333333333333</c:v>
                </c:pt>
                <c:pt idx="629">
                  <c:v>146.42857142857142</c:v>
                </c:pt>
                <c:pt idx="630">
                  <c:v>0</c:v>
                </c:pt>
                <c:pt idx="631">
                  <c:v>150</c:v>
                </c:pt>
                <c:pt idx="632">
                  <c:v>40.714285714285708</c:v>
                </c:pt>
                <c:pt idx="633">
                  <c:v>192.85714285714283</c:v>
                </c:pt>
                <c:pt idx="634">
                  <c:v>252.85714285714286</c:v>
                </c:pt>
                <c:pt idx="635">
                  <c:v>256.66666666666669</c:v>
                </c:pt>
                <c:pt idx="636">
                  <c:v>314.28571428571428</c:v>
                </c:pt>
                <c:pt idx="637">
                  <c:v>107.14285714285714</c:v>
                </c:pt>
                <c:pt idx="638">
                  <c:v>85.714285714285708</c:v>
                </c:pt>
                <c:pt idx="639">
                  <c:v>49.999999999999993</c:v>
                </c:pt>
                <c:pt idx="640">
                  <c:v>57.142857142857139</c:v>
                </c:pt>
                <c:pt idx="641">
                  <c:v>150</c:v>
                </c:pt>
                <c:pt idx="642">
                  <c:v>71.428571428571431</c:v>
                </c:pt>
                <c:pt idx="643">
                  <c:v>249.99999999999997</c:v>
                </c:pt>
                <c:pt idx="644">
                  <c:v>250</c:v>
                </c:pt>
                <c:pt idx="645">
                  <c:v>7.5000000000000009</c:v>
                </c:pt>
                <c:pt idx="646">
                  <c:v>292.85714285714283</c:v>
                </c:pt>
                <c:pt idx="647">
                  <c:v>292.85714285714283</c:v>
                </c:pt>
                <c:pt idx="648">
                  <c:v>14.047619047619046</c:v>
                </c:pt>
                <c:pt idx="649">
                  <c:v>10</c:v>
                </c:pt>
                <c:pt idx="650">
                  <c:v>0</c:v>
                </c:pt>
                <c:pt idx="651">
                  <c:v>107.14285714285714</c:v>
                </c:pt>
                <c:pt idx="652">
                  <c:v>50</c:v>
                </c:pt>
                <c:pt idx="653">
                  <c:v>38.095238095238088</c:v>
                </c:pt>
                <c:pt idx="654">
                  <c:v>0</c:v>
                </c:pt>
                <c:pt idx="655">
                  <c:v>150</c:v>
                </c:pt>
                <c:pt idx="656">
                  <c:v>221.42857142857142</c:v>
                </c:pt>
                <c:pt idx="657">
                  <c:v>0</c:v>
                </c:pt>
                <c:pt idx="658">
                  <c:v>200</c:v>
                </c:pt>
                <c:pt idx="659">
                  <c:v>41.238095238095241</c:v>
                </c:pt>
                <c:pt idx="660">
                  <c:v>21.428571428571427</c:v>
                </c:pt>
                <c:pt idx="661">
                  <c:v>250</c:v>
                </c:pt>
                <c:pt idx="662">
                  <c:v>150</c:v>
                </c:pt>
                <c:pt idx="663">
                  <c:v>26.666666666666664</c:v>
                </c:pt>
                <c:pt idx="664">
                  <c:v>200</c:v>
                </c:pt>
                <c:pt idx="665">
                  <c:v>166.66666666666666</c:v>
                </c:pt>
                <c:pt idx="666">
                  <c:v>253.33333333333334</c:v>
                </c:pt>
                <c:pt idx="667">
                  <c:v>16.666666666666664</c:v>
                </c:pt>
                <c:pt idx="668">
                  <c:v>50</c:v>
                </c:pt>
                <c:pt idx="669">
                  <c:v>78.095238095238088</c:v>
                </c:pt>
                <c:pt idx="670">
                  <c:v>35.714285714285708</c:v>
                </c:pt>
                <c:pt idx="671">
                  <c:v>250</c:v>
                </c:pt>
                <c:pt idx="672">
                  <c:v>90.714285714285708</c:v>
                </c:pt>
                <c:pt idx="673">
                  <c:v>107.14285714285714</c:v>
                </c:pt>
                <c:pt idx="674">
                  <c:v>0</c:v>
                </c:pt>
                <c:pt idx="675">
                  <c:v>350</c:v>
                </c:pt>
                <c:pt idx="676">
                  <c:v>0</c:v>
                </c:pt>
                <c:pt idx="677">
                  <c:v>200</c:v>
                </c:pt>
                <c:pt idx="678">
                  <c:v>292.85714285714283</c:v>
                </c:pt>
                <c:pt idx="679">
                  <c:v>20</c:v>
                </c:pt>
                <c:pt idx="680">
                  <c:v>107.14285714285714</c:v>
                </c:pt>
                <c:pt idx="681">
                  <c:v>142.85714285714283</c:v>
                </c:pt>
                <c:pt idx="682">
                  <c:v>154.28571428571425</c:v>
                </c:pt>
                <c:pt idx="683">
                  <c:v>0</c:v>
                </c:pt>
                <c:pt idx="684">
                  <c:v>178.57142857142856</c:v>
                </c:pt>
                <c:pt idx="685">
                  <c:v>220</c:v>
                </c:pt>
                <c:pt idx="686">
                  <c:v>250</c:v>
                </c:pt>
                <c:pt idx="687">
                  <c:v>157.14285714285714</c:v>
                </c:pt>
                <c:pt idx="688">
                  <c:v>50</c:v>
                </c:pt>
                <c:pt idx="689">
                  <c:v>21.428571428571427</c:v>
                </c:pt>
                <c:pt idx="690">
                  <c:v>0</c:v>
                </c:pt>
                <c:pt idx="691">
                  <c:v>250</c:v>
                </c:pt>
                <c:pt idx="692">
                  <c:v>149.52380952380949</c:v>
                </c:pt>
                <c:pt idx="693">
                  <c:v>150</c:v>
                </c:pt>
                <c:pt idx="694">
                  <c:v>0</c:v>
                </c:pt>
                <c:pt idx="695">
                  <c:v>135.71428571428569</c:v>
                </c:pt>
                <c:pt idx="696">
                  <c:v>0</c:v>
                </c:pt>
                <c:pt idx="697">
                  <c:v>174.28571428571428</c:v>
                </c:pt>
                <c:pt idx="698">
                  <c:v>142.85714285714283</c:v>
                </c:pt>
                <c:pt idx="699">
                  <c:v>250</c:v>
                </c:pt>
                <c:pt idx="700">
                  <c:v>0</c:v>
                </c:pt>
                <c:pt idx="701">
                  <c:v>7.1428571428571423</c:v>
                </c:pt>
                <c:pt idx="702">
                  <c:v>99.999999999999986</c:v>
                </c:pt>
                <c:pt idx="703">
                  <c:v>0</c:v>
                </c:pt>
                <c:pt idx="704">
                  <c:v>33.333333333333329</c:v>
                </c:pt>
                <c:pt idx="705">
                  <c:v>338.57142857142856</c:v>
                </c:pt>
                <c:pt idx="706">
                  <c:v>0</c:v>
                </c:pt>
                <c:pt idx="707">
                  <c:v>184.28571428571431</c:v>
                </c:pt>
                <c:pt idx="708">
                  <c:v>7.1428571428571423</c:v>
                </c:pt>
                <c:pt idx="709">
                  <c:v>142.85714285714283</c:v>
                </c:pt>
                <c:pt idx="710">
                  <c:v>100</c:v>
                </c:pt>
                <c:pt idx="711">
                  <c:v>0</c:v>
                </c:pt>
                <c:pt idx="712">
                  <c:v>107.14285714285714</c:v>
                </c:pt>
                <c:pt idx="713">
                  <c:v>100</c:v>
                </c:pt>
                <c:pt idx="714">
                  <c:v>171.42857142857139</c:v>
                </c:pt>
                <c:pt idx="715">
                  <c:v>107.14285714285714</c:v>
                </c:pt>
                <c:pt idx="716">
                  <c:v>0</c:v>
                </c:pt>
                <c:pt idx="717">
                  <c:v>207.14285714285717</c:v>
                </c:pt>
                <c:pt idx="718">
                  <c:v>0</c:v>
                </c:pt>
                <c:pt idx="719">
                  <c:v>0</c:v>
                </c:pt>
                <c:pt idx="720">
                  <c:v>114.28571428571428</c:v>
                </c:pt>
                <c:pt idx="721">
                  <c:v>88.095238095238074</c:v>
                </c:pt>
                <c:pt idx="722">
                  <c:v>107.14285714285714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28.571428571428569</c:v>
                </c:pt>
                <c:pt idx="727">
                  <c:v>157.14285714285711</c:v>
                </c:pt>
                <c:pt idx="728">
                  <c:v>250</c:v>
                </c:pt>
                <c:pt idx="729">
                  <c:v>142.85714285714283</c:v>
                </c:pt>
                <c:pt idx="730">
                  <c:v>107.14285714285712</c:v>
                </c:pt>
                <c:pt idx="731">
                  <c:v>192.85714285714286</c:v>
                </c:pt>
                <c:pt idx="732">
                  <c:v>0</c:v>
                </c:pt>
                <c:pt idx="733">
                  <c:v>292.85714285714283</c:v>
                </c:pt>
                <c:pt idx="734">
                  <c:v>0</c:v>
                </c:pt>
                <c:pt idx="735">
                  <c:v>14.285714285714285</c:v>
                </c:pt>
                <c:pt idx="736">
                  <c:v>142.85714285714283</c:v>
                </c:pt>
                <c:pt idx="737">
                  <c:v>292.85714285714283</c:v>
                </c:pt>
                <c:pt idx="738">
                  <c:v>107.14285714285712</c:v>
                </c:pt>
                <c:pt idx="739">
                  <c:v>0</c:v>
                </c:pt>
                <c:pt idx="740">
                  <c:v>0</c:v>
                </c:pt>
                <c:pt idx="741">
                  <c:v>56.19047619047619</c:v>
                </c:pt>
                <c:pt idx="742">
                  <c:v>263.33333333333331</c:v>
                </c:pt>
                <c:pt idx="743">
                  <c:v>120</c:v>
                </c:pt>
                <c:pt idx="744">
                  <c:v>107.14285714285714</c:v>
                </c:pt>
                <c:pt idx="745">
                  <c:v>0</c:v>
                </c:pt>
                <c:pt idx="746">
                  <c:v>110.47619047619047</c:v>
                </c:pt>
                <c:pt idx="747">
                  <c:v>71.428571428571416</c:v>
                </c:pt>
                <c:pt idx="748">
                  <c:v>292.85714285714283</c:v>
                </c:pt>
                <c:pt idx="749">
                  <c:v>0</c:v>
                </c:pt>
                <c:pt idx="750">
                  <c:v>178.57142857142856</c:v>
                </c:pt>
                <c:pt idx="751">
                  <c:v>0</c:v>
                </c:pt>
                <c:pt idx="752">
                  <c:v>71.428571428571416</c:v>
                </c:pt>
                <c:pt idx="753">
                  <c:v>8.5714285714285712</c:v>
                </c:pt>
                <c:pt idx="754">
                  <c:v>208.57142857142856</c:v>
                </c:pt>
                <c:pt idx="755">
                  <c:v>0</c:v>
                </c:pt>
                <c:pt idx="756">
                  <c:v>14.285714285714285</c:v>
                </c:pt>
                <c:pt idx="757">
                  <c:v>207.14285714285717</c:v>
                </c:pt>
                <c:pt idx="758">
                  <c:v>142.85714285714283</c:v>
                </c:pt>
                <c:pt idx="759">
                  <c:v>272.85714285714283</c:v>
                </c:pt>
                <c:pt idx="760">
                  <c:v>171.42857142857139</c:v>
                </c:pt>
                <c:pt idx="761">
                  <c:v>257.14285714285711</c:v>
                </c:pt>
                <c:pt idx="762">
                  <c:v>107.14285714285712</c:v>
                </c:pt>
                <c:pt idx="763">
                  <c:v>0</c:v>
                </c:pt>
                <c:pt idx="764">
                  <c:v>181.42857142857142</c:v>
                </c:pt>
                <c:pt idx="765">
                  <c:v>41.666666666666664</c:v>
                </c:pt>
                <c:pt idx="766">
                  <c:v>57.142857142857139</c:v>
                </c:pt>
                <c:pt idx="767">
                  <c:v>0</c:v>
                </c:pt>
                <c:pt idx="768">
                  <c:v>107.14285714285714</c:v>
                </c:pt>
                <c:pt idx="769">
                  <c:v>283.57142857142856</c:v>
                </c:pt>
                <c:pt idx="770">
                  <c:v>0</c:v>
                </c:pt>
                <c:pt idx="771">
                  <c:v>0</c:v>
                </c:pt>
                <c:pt idx="772">
                  <c:v>250</c:v>
                </c:pt>
                <c:pt idx="773">
                  <c:v>77.142857142857139</c:v>
                </c:pt>
                <c:pt idx="774">
                  <c:v>0</c:v>
                </c:pt>
                <c:pt idx="775">
                  <c:v>432.14285714285711</c:v>
                </c:pt>
                <c:pt idx="776">
                  <c:v>14.285714285714285</c:v>
                </c:pt>
                <c:pt idx="777">
                  <c:v>7.1428571428571423</c:v>
                </c:pt>
                <c:pt idx="778">
                  <c:v>250</c:v>
                </c:pt>
                <c:pt idx="779">
                  <c:v>178.57142857142858</c:v>
                </c:pt>
                <c:pt idx="780">
                  <c:v>0</c:v>
                </c:pt>
                <c:pt idx="781">
                  <c:v>145.71428571428569</c:v>
                </c:pt>
                <c:pt idx="782">
                  <c:v>58.19047619047619</c:v>
                </c:pt>
                <c:pt idx="783">
                  <c:v>14.285714285714285</c:v>
                </c:pt>
                <c:pt idx="784">
                  <c:v>0</c:v>
                </c:pt>
                <c:pt idx="785">
                  <c:v>0</c:v>
                </c:pt>
                <c:pt idx="786">
                  <c:v>250</c:v>
                </c:pt>
                <c:pt idx="787">
                  <c:v>128.57142857142856</c:v>
                </c:pt>
                <c:pt idx="788">
                  <c:v>25.428571428571427</c:v>
                </c:pt>
                <c:pt idx="789">
                  <c:v>51.428571428571423</c:v>
                </c:pt>
                <c:pt idx="790">
                  <c:v>100</c:v>
                </c:pt>
                <c:pt idx="791">
                  <c:v>0</c:v>
                </c:pt>
                <c:pt idx="792">
                  <c:v>150</c:v>
                </c:pt>
                <c:pt idx="793">
                  <c:v>278.57142857142856</c:v>
                </c:pt>
                <c:pt idx="794">
                  <c:v>0</c:v>
                </c:pt>
                <c:pt idx="795">
                  <c:v>135.71428571428572</c:v>
                </c:pt>
                <c:pt idx="796">
                  <c:v>250</c:v>
                </c:pt>
                <c:pt idx="797">
                  <c:v>0</c:v>
                </c:pt>
                <c:pt idx="798">
                  <c:v>142.85714285714283</c:v>
                </c:pt>
                <c:pt idx="799">
                  <c:v>71.428571428571416</c:v>
                </c:pt>
                <c:pt idx="800">
                  <c:v>0</c:v>
                </c:pt>
                <c:pt idx="801">
                  <c:v>178.57142857142856</c:v>
                </c:pt>
                <c:pt idx="802">
                  <c:v>42.857142857142854</c:v>
                </c:pt>
                <c:pt idx="803">
                  <c:v>0</c:v>
                </c:pt>
                <c:pt idx="804">
                  <c:v>107.14285714285714</c:v>
                </c:pt>
                <c:pt idx="805">
                  <c:v>50</c:v>
                </c:pt>
                <c:pt idx="806">
                  <c:v>142.85714285714283</c:v>
                </c:pt>
                <c:pt idx="807">
                  <c:v>42.857142857142854</c:v>
                </c:pt>
                <c:pt idx="808">
                  <c:v>750</c:v>
                </c:pt>
                <c:pt idx="809">
                  <c:v>28.571428571428569</c:v>
                </c:pt>
                <c:pt idx="810">
                  <c:v>0</c:v>
                </c:pt>
                <c:pt idx="811">
                  <c:v>71.428571428571416</c:v>
                </c:pt>
                <c:pt idx="812">
                  <c:v>85.714285714285708</c:v>
                </c:pt>
                <c:pt idx="813">
                  <c:v>13.333333333333334</c:v>
                </c:pt>
                <c:pt idx="814">
                  <c:v>0</c:v>
                </c:pt>
                <c:pt idx="815">
                  <c:v>71.428571428571416</c:v>
                </c:pt>
                <c:pt idx="816">
                  <c:v>20</c:v>
                </c:pt>
                <c:pt idx="817">
                  <c:v>287.14285714285711</c:v>
                </c:pt>
                <c:pt idx="818">
                  <c:v>0</c:v>
                </c:pt>
                <c:pt idx="819">
                  <c:v>142.85714285714283</c:v>
                </c:pt>
                <c:pt idx="820">
                  <c:v>85.714285714285708</c:v>
                </c:pt>
                <c:pt idx="821">
                  <c:v>250</c:v>
                </c:pt>
                <c:pt idx="822">
                  <c:v>30.000000000000004</c:v>
                </c:pt>
                <c:pt idx="823">
                  <c:v>71.428571428571416</c:v>
                </c:pt>
                <c:pt idx="824">
                  <c:v>0</c:v>
                </c:pt>
                <c:pt idx="825">
                  <c:v>20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8.3333333333333321</c:v>
                </c:pt>
                <c:pt idx="831">
                  <c:v>85.714285714285708</c:v>
                </c:pt>
                <c:pt idx="832">
                  <c:v>206.66666666666666</c:v>
                </c:pt>
                <c:pt idx="833">
                  <c:v>0</c:v>
                </c:pt>
                <c:pt idx="834">
                  <c:v>35.714285714285708</c:v>
                </c:pt>
                <c:pt idx="835">
                  <c:v>0</c:v>
                </c:pt>
                <c:pt idx="836">
                  <c:v>0</c:v>
                </c:pt>
                <c:pt idx="837">
                  <c:v>35.714285714285708</c:v>
                </c:pt>
                <c:pt idx="838">
                  <c:v>20</c:v>
                </c:pt>
                <c:pt idx="839">
                  <c:v>25</c:v>
                </c:pt>
                <c:pt idx="840">
                  <c:v>71.428571428571416</c:v>
                </c:pt>
                <c:pt idx="841">
                  <c:v>71.428571428571416</c:v>
                </c:pt>
                <c:pt idx="842">
                  <c:v>107.14285714285714</c:v>
                </c:pt>
                <c:pt idx="843">
                  <c:v>71.428571428571416</c:v>
                </c:pt>
                <c:pt idx="844">
                  <c:v>35.714285714285708</c:v>
                </c:pt>
                <c:pt idx="845">
                  <c:v>275</c:v>
                </c:pt>
                <c:pt idx="846">
                  <c:v>0</c:v>
                </c:pt>
                <c:pt idx="847">
                  <c:v>14.285714285714285</c:v>
                </c:pt>
                <c:pt idx="848">
                  <c:v>0</c:v>
                </c:pt>
                <c:pt idx="849">
                  <c:v>0</c:v>
                </c:pt>
                <c:pt idx="850">
                  <c:v>613.33333333333337</c:v>
                </c:pt>
                <c:pt idx="851">
                  <c:v>114.28571428571428</c:v>
                </c:pt>
                <c:pt idx="852">
                  <c:v>0</c:v>
                </c:pt>
                <c:pt idx="853">
                  <c:v>298.57142857142856</c:v>
                </c:pt>
                <c:pt idx="854">
                  <c:v>91.428571428571416</c:v>
                </c:pt>
                <c:pt idx="855">
                  <c:v>250</c:v>
                </c:pt>
                <c:pt idx="856">
                  <c:v>121.42857142857142</c:v>
                </c:pt>
                <c:pt idx="857">
                  <c:v>0</c:v>
                </c:pt>
                <c:pt idx="858">
                  <c:v>57.142857142857139</c:v>
                </c:pt>
                <c:pt idx="859">
                  <c:v>257.14285714285711</c:v>
                </c:pt>
                <c:pt idx="860">
                  <c:v>335.71428571428572</c:v>
                </c:pt>
                <c:pt idx="861">
                  <c:v>85.714285714285708</c:v>
                </c:pt>
                <c:pt idx="862">
                  <c:v>0</c:v>
                </c:pt>
                <c:pt idx="863">
                  <c:v>42.857142857142854</c:v>
                </c:pt>
                <c:pt idx="864">
                  <c:v>142.85714285714283</c:v>
                </c:pt>
                <c:pt idx="865">
                  <c:v>28.571428571428569</c:v>
                </c:pt>
                <c:pt idx="866">
                  <c:v>107.14285714285714</c:v>
                </c:pt>
                <c:pt idx="867">
                  <c:v>16.666666666666664</c:v>
                </c:pt>
                <c:pt idx="868">
                  <c:v>78.571428571428555</c:v>
                </c:pt>
                <c:pt idx="869">
                  <c:v>171.42857142857142</c:v>
                </c:pt>
                <c:pt idx="870">
                  <c:v>55.714285714285708</c:v>
                </c:pt>
                <c:pt idx="871">
                  <c:v>35.714285714285708</c:v>
                </c:pt>
                <c:pt idx="872">
                  <c:v>178.57142857142858</c:v>
                </c:pt>
                <c:pt idx="873">
                  <c:v>107.14285714285712</c:v>
                </c:pt>
                <c:pt idx="874">
                  <c:v>171.42857142857142</c:v>
                </c:pt>
                <c:pt idx="875">
                  <c:v>0</c:v>
                </c:pt>
                <c:pt idx="876">
                  <c:v>0</c:v>
                </c:pt>
                <c:pt idx="877">
                  <c:v>85.714285714285708</c:v>
                </c:pt>
                <c:pt idx="878">
                  <c:v>100</c:v>
                </c:pt>
                <c:pt idx="879">
                  <c:v>71.428571428571416</c:v>
                </c:pt>
                <c:pt idx="880">
                  <c:v>0</c:v>
                </c:pt>
                <c:pt idx="881">
                  <c:v>70.476190476190467</c:v>
                </c:pt>
                <c:pt idx="882">
                  <c:v>400</c:v>
                </c:pt>
                <c:pt idx="883">
                  <c:v>0</c:v>
                </c:pt>
                <c:pt idx="884">
                  <c:v>128.57142857142856</c:v>
                </c:pt>
                <c:pt idx="885">
                  <c:v>0</c:v>
                </c:pt>
                <c:pt idx="886">
                  <c:v>250</c:v>
                </c:pt>
                <c:pt idx="887">
                  <c:v>142.85714285714283</c:v>
                </c:pt>
                <c:pt idx="888">
                  <c:v>107.14285714285714</c:v>
                </c:pt>
                <c:pt idx="889">
                  <c:v>550</c:v>
                </c:pt>
                <c:pt idx="890">
                  <c:v>71.428571428571416</c:v>
                </c:pt>
                <c:pt idx="891">
                  <c:v>28.571428571428569</c:v>
                </c:pt>
                <c:pt idx="892">
                  <c:v>550</c:v>
                </c:pt>
                <c:pt idx="893">
                  <c:v>357.14285714285711</c:v>
                </c:pt>
                <c:pt idx="894">
                  <c:v>0</c:v>
                </c:pt>
                <c:pt idx="895">
                  <c:v>0</c:v>
                </c:pt>
                <c:pt idx="896">
                  <c:v>107.14285714285714</c:v>
                </c:pt>
                <c:pt idx="897">
                  <c:v>0</c:v>
                </c:pt>
                <c:pt idx="898">
                  <c:v>71.428571428571416</c:v>
                </c:pt>
                <c:pt idx="899">
                  <c:v>25</c:v>
                </c:pt>
                <c:pt idx="900">
                  <c:v>107.14285714285714</c:v>
                </c:pt>
                <c:pt idx="901">
                  <c:v>200</c:v>
                </c:pt>
                <c:pt idx="902">
                  <c:v>0</c:v>
                </c:pt>
                <c:pt idx="903">
                  <c:v>71.428571428571416</c:v>
                </c:pt>
                <c:pt idx="904">
                  <c:v>0</c:v>
                </c:pt>
                <c:pt idx="905">
                  <c:v>250</c:v>
                </c:pt>
                <c:pt idx="906">
                  <c:v>200</c:v>
                </c:pt>
                <c:pt idx="907">
                  <c:v>13.333333333333334</c:v>
                </c:pt>
                <c:pt idx="908">
                  <c:v>200</c:v>
                </c:pt>
                <c:pt idx="909">
                  <c:v>71.428571428571416</c:v>
                </c:pt>
                <c:pt idx="910">
                  <c:v>0</c:v>
                </c:pt>
                <c:pt idx="911">
                  <c:v>200</c:v>
                </c:pt>
                <c:pt idx="912">
                  <c:v>0</c:v>
                </c:pt>
                <c:pt idx="913">
                  <c:v>71.428571428571416</c:v>
                </c:pt>
                <c:pt idx="914">
                  <c:v>85.714285714285708</c:v>
                </c:pt>
                <c:pt idx="915">
                  <c:v>0</c:v>
                </c:pt>
                <c:pt idx="916">
                  <c:v>210</c:v>
                </c:pt>
                <c:pt idx="917">
                  <c:v>16.666666666666664</c:v>
                </c:pt>
                <c:pt idx="918">
                  <c:v>8.3333333333333321</c:v>
                </c:pt>
                <c:pt idx="919">
                  <c:v>16.666666666666664</c:v>
                </c:pt>
                <c:pt idx="920">
                  <c:v>16.666666666666664</c:v>
                </c:pt>
                <c:pt idx="921">
                  <c:v>21.428571428571427</c:v>
                </c:pt>
                <c:pt idx="922">
                  <c:v>132.14285714285714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28.571428571428569</c:v>
                </c:pt>
                <c:pt idx="927">
                  <c:v>10</c:v>
                </c:pt>
                <c:pt idx="928">
                  <c:v>14.285714285714285</c:v>
                </c:pt>
                <c:pt idx="929">
                  <c:v>6.666666666666667</c:v>
                </c:pt>
                <c:pt idx="930">
                  <c:v>0</c:v>
                </c:pt>
                <c:pt idx="931">
                  <c:v>0</c:v>
                </c:pt>
                <c:pt idx="932">
                  <c:v>35.714285714285708</c:v>
                </c:pt>
                <c:pt idx="933">
                  <c:v>0</c:v>
                </c:pt>
                <c:pt idx="934">
                  <c:v>178.57142857142858</c:v>
                </c:pt>
                <c:pt idx="935">
                  <c:v>0</c:v>
                </c:pt>
                <c:pt idx="936">
                  <c:v>0</c:v>
                </c:pt>
                <c:pt idx="937">
                  <c:v>107.14285714285714</c:v>
                </c:pt>
                <c:pt idx="938">
                  <c:v>250</c:v>
                </c:pt>
                <c:pt idx="939">
                  <c:v>42.857142857142854</c:v>
                </c:pt>
                <c:pt idx="940">
                  <c:v>0</c:v>
                </c:pt>
                <c:pt idx="941">
                  <c:v>0</c:v>
                </c:pt>
                <c:pt idx="942">
                  <c:v>1.6666666666666667</c:v>
                </c:pt>
                <c:pt idx="943">
                  <c:v>57.142857142857139</c:v>
                </c:pt>
                <c:pt idx="944">
                  <c:v>30</c:v>
                </c:pt>
                <c:pt idx="945">
                  <c:v>14.285714285714285</c:v>
                </c:pt>
                <c:pt idx="946">
                  <c:v>0</c:v>
                </c:pt>
                <c:pt idx="947">
                  <c:v>3.333333333333333</c:v>
                </c:pt>
                <c:pt idx="948">
                  <c:v>0</c:v>
                </c:pt>
                <c:pt idx="949">
                  <c:v>0</c:v>
                </c:pt>
                <c:pt idx="950">
                  <c:v>0.83333333333333337</c:v>
                </c:pt>
                <c:pt idx="951">
                  <c:v>250</c:v>
                </c:pt>
                <c:pt idx="952">
                  <c:v>0</c:v>
                </c:pt>
                <c:pt idx="953">
                  <c:v>35.714285714285708</c:v>
                </c:pt>
                <c:pt idx="954">
                  <c:v>0</c:v>
                </c:pt>
                <c:pt idx="955">
                  <c:v>35.714285714285708</c:v>
                </c:pt>
                <c:pt idx="956">
                  <c:v>125</c:v>
                </c:pt>
                <c:pt idx="957">
                  <c:v>264.28571428571428</c:v>
                </c:pt>
                <c:pt idx="958">
                  <c:v>100</c:v>
                </c:pt>
                <c:pt idx="959">
                  <c:v>25</c:v>
                </c:pt>
                <c:pt idx="960">
                  <c:v>173.57142857142856</c:v>
                </c:pt>
                <c:pt idx="961">
                  <c:v>21.428571428571427</c:v>
                </c:pt>
                <c:pt idx="962">
                  <c:v>192.85714285714283</c:v>
                </c:pt>
                <c:pt idx="963">
                  <c:v>128.57142857142856</c:v>
                </c:pt>
                <c:pt idx="964">
                  <c:v>0</c:v>
                </c:pt>
                <c:pt idx="965">
                  <c:v>250</c:v>
                </c:pt>
                <c:pt idx="966">
                  <c:v>100</c:v>
                </c:pt>
                <c:pt idx="967">
                  <c:v>0</c:v>
                </c:pt>
                <c:pt idx="968">
                  <c:v>0</c:v>
                </c:pt>
                <c:pt idx="969">
                  <c:v>20</c:v>
                </c:pt>
                <c:pt idx="970">
                  <c:v>214.28571428571428</c:v>
                </c:pt>
                <c:pt idx="971">
                  <c:v>0</c:v>
                </c:pt>
                <c:pt idx="972">
                  <c:v>125</c:v>
                </c:pt>
                <c:pt idx="973">
                  <c:v>0</c:v>
                </c:pt>
                <c:pt idx="974">
                  <c:v>57.142857142857139</c:v>
                </c:pt>
                <c:pt idx="975">
                  <c:v>85.714285714285708</c:v>
                </c:pt>
                <c:pt idx="976">
                  <c:v>250</c:v>
                </c:pt>
                <c:pt idx="977">
                  <c:v>100</c:v>
                </c:pt>
                <c:pt idx="978">
                  <c:v>71.428571428571416</c:v>
                </c:pt>
                <c:pt idx="979">
                  <c:v>0</c:v>
                </c:pt>
                <c:pt idx="980">
                  <c:v>103.09523809523809</c:v>
                </c:pt>
                <c:pt idx="981">
                  <c:v>0</c:v>
                </c:pt>
                <c:pt idx="982">
                  <c:v>42.857142857142854</c:v>
                </c:pt>
                <c:pt idx="983">
                  <c:v>0</c:v>
                </c:pt>
                <c:pt idx="984">
                  <c:v>71.428571428571416</c:v>
                </c:pt>
                <c:pt idx="985">
                  <c:v>5.7142857142857135</c:v>
                </c:pt>
                <c:pt idx="986">
                  <c:v>23.095238095238095</c:v>
                </c:pt>
                <c:pt idx="987">
                  <c:v>114.28571428571428</c:v>
                </c:pt>
                <c:pt idx="988">
                  <c:v>14.285714285714285</c:v>
                </c:pt>
                <c:pt idx="989">
                  <c:v>0</c:v>
                </c:pt>
                <c:pt idx="990">
                  <c:v>214.28571428571428</c:v>
                </c:pt>
                <c:pt idx="991">
                  <c:v>0</c:v>
                </c:pt>
                <c:pt idx="992">
                  <c:v>16.666666666666664</c:v>
                </c:pt>
                <c:pt idx="993">
                  <c:v>0</c:v>
                </c:pt>
                <c:pt idx="994">
                  <c:v>70</c:v>
                </c:pt>
                <c:pt idx="995">
                  <c:v>150</c:v>
                </c:pt>
                <c:pt idx="996">
                  <c:v>0</c:v>
                </c:pt>
                <c:pt idx="997">
                  <c:v>0</c:v>
                </c:pt>
                <c:pt idx="998">
                  <c:v>535.71428571428567</c:v>
                </c:pt>
                <c:pt idx="999">
                  <c:v>0</c:v>
                </c:pt>
                <c:pt idx="1000">
                  <c:v>0</c:v>
                </c:pt>
                <c:pt idx="1001">
                  <c:v>13.333333333333334</c:v>
                </c:pt>
                <c:pt idx="1002">
                  <c:v>0</c:v>
                </c:pt>
                <c:pt idx="1003">
                  <c:v>292.85714285714283</c:v>
                </c:pt>
                <c:pt idx="1004">
                  <c:v>0</c:v>
                </c:pt>
                <c:pt idx="1005">
                  <c:v>14.285714285714285</c:v>
                </c:pt>
                <c:pt idx="1006">
                  <c:v>303.57142857142856</c:v>
                </c:pt>
                <c:pt idx="1007">
                  <c:v>100</c:v>
                </c:pt>
                <c:pt idx="1008">
                  <c:v>28.571428571428569</c:v>
                </c:pt>
                <c:pt idx="1009">
                  <c:v>35.714285714285708</c:v>
                </c:pt>
                <c:pt idx="1010">
                  <c:v>2.8571428571428568</c:v>
                </c:pt>
                <c:pt idx="1011">
                  <c:v>128.57142857142856</c:v>
                </c:pt>
                <c:pt idx="1012">
                  <c:v>250</c:v>
                </c:pt>
                <c:pt idx="1013">
                  <c:v>321.42857142857144</c:v>
                </c:pt>
                <c:pt idx="1014">
                  <c:v>49.523809523809518</c:v>
                </c:pt>
                <c:pt idx="1015">
                  <c:v>71.428571428571416</c:v>
                </c:pt>
                <c:pt idx="1016">
                  <c:v>175</c:v>
                </c:pt>
                <c:pt idx="1017">
                  <c:v>196.42857142857142</c:v>
                </c:pt>
                <c:pt idx="1018">
                  <c:v>0</c:v>
                </c:pt>
                <c:pt idx="1019">
                  <c:v>0</c:v>
                </c:pt>
                <c:pt idx="1020">
                  <c:v>107.14285714285714</c:v>
                </c:pt>
                <c:pt idx="1021">
                  <c:v>17.857142857142854</c:v>
                </c:pt>
                <c:pt idx="1022">
                  <c:v>291.66666666666669</c:v>
                </c:pt>
                <c:pt idx="1023">
                  <c:v>30.714285714285715</c:v>
                </c:pt>
                <c:pt idx="1024">
                  <c:v>125</c:v>
                </c:pt>
                <c:pt idx="1025">
                  <c:v>33.333333333333329</c:v>
                </c:pt>
                <c:pt idx="1026">
                  <c:v>250</c:v>
                </c:pt>
                <c:pt idx="1027">
                  <c:v>115.71428571428571</c:v>
                </c:pt>
                <c:pt idx="1028">
                  <c:v>50</c:v>
                </c:pt>
                <c:pt idx="1029">
                  <c:v>89.285714285714292</c:v>
                </c:pt>
                <c:pt idx="1030">
                  <c:v>41.333333333333336</c:v>
                </c:pt>
                <c:pt idx="1031">
                  <c:v>178.57142857142856</c:v>
                </c:pt>
                <c:pt idx="1032">
                  <c:v>392.85714285714283</c:v>
                </c:pt>
                <c:pt idx="1033">
                  <c:v>100</c:v>
                </c:pt>
                <c:pt idx="1034">
                  <c:v>0</c:v>
                </c:pt>
                <c:pt idx="1035">
                  <c:v>125</c:v>
                </c:pt>
                <c:pt idx="1036">
                  <c:v>20</c:v>
                </c:pt>
                <c:pt idx="1037">
                  <c:v>125</c:v>
                </c:pt>
                <c:pt idx="1038">
                  <c:v>142.85714285714283</c:v>
                </c:pt>
                <c:pt idx="1039">
                  <c:v>4.1666666666666661</c:v>
                </c:pt>
                <c:pt idx="1040">
                  <c:v>85.714285714285694</c:v>
                </c:pt>
                <c:pt idx="1041">
                  <c:v>17.857142857142854</c:v>
                </c:pt>
                <c:pt idx="1042">
                  <c:v>200</c:v>
                </c:pt>
                <c:pt idx="1043">
                  <c:v>10</c:v>
                </c:pt>
                <c:pt idx="1044">
                  <c:v>0</c:v>
                </c:pt>
                <c:pt idx="1045">
                  <c:v>0</c:v>
                </c:pt>
                <c:pt idx="1046">
                  <c:v>100</c:v>
                </c:pt>
                <c:pt idx="1047">
                  <c:v>400</c:v>
                </c:pt>
                <c:pt idx="1048">
                  <c:v>107.14285714285714</c:v>
                </c:pt>
                <c:pt idx="1049">
                  <c:v>0</c:v>
                </c:pt>
                <c:pt idx="1050">
                  <c:v>57.142857142857139</c:v>
                </c:pt>
                <c:pt idx="1051">
                  <c:v>0</c:v>
                </c:pt>
                <c:pt idx="1052">
                  <c:v>14.285714285714285</c:v>
                </c:pt>
                <c:pt idx="1053">
                  <c:v>500</c:v>
                </c:pt>
                <c:pt idx="1054">
                  <c:v>0</c:v>
                </c:pt>
                <c:pt idx="1055">
                  <c:v>300</c:v>
                </c:pt>
                <c:pt idx="1056">
                  <c:v>100</c:v>
                </c:pt>
                <c:pt idx="1057">
                  <c:v>0</c:v>
                </c:pt>
                <c:pt idx="1058">
                  <c:v>142.85714285714283</c:v>
                </c:pt>
                <c:pt idx="1059">
                  <c:v>100</c:v>
                </c:pt>
                <c:pt idx="1060">
                  <c:v>0</c:v>
                </c:pt>
                <c:pt idx="1061">
                  <c:v>57.142857142857139</c:v>
                </c:pt>
                <c:pt idx="1062">
                  <c:v>0</c:v>
                </c:pt>
                <c:pt idx="1063">
                  <c:v>64.285714285714278</c:v>
                </c:pt>
                <c:pt idx="1064">
                  <c:v>200</c:v>
                </c:pt>
                <c:pt idx="1065">
                  <c:v>308.33333333333331</c:v>
                </c:pt>
                <c:pt idx="1066">
                  <c:v>28.571428571428569</c:v>
                </c:pt>
                <c:pt idx="1067">
                  <c:v>150</c:v>
                </c:pt>
                <c:pt idx="1068">
                  <c:v>0</c:v>
                </c:pt>
                <c:pt idx="1069">
                  <c:v>258.33333333333331</c:v>
                </c:pt>
                <c:pt idx="1070">
                  <c:v>71.428571428571416</c:v>
                </c:pt>
                <c:pt idx="1071">
                  <c:v>0</c:v>
                </c:pt>
                <c:pt idx="1072">
                  <c:v>128.57142857142856</c:v>
                </c:pt>
                <c:pt idx="1073">
                  <c:v>3.3333333333333335</c:v>
                </c:pt>
                <c:pt idx="1074">
                  <c:v>200</c:v>
                </c:pt>
                <c:pt idx="1075">
                  <c:v>0</c:v>
                </c:pt>
                <c:pt idx="1076">
                  <c:v>0</c:v>
                </c:pt>
                <c:pt idx="1077">
                  <c:v>253.33333333333334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250</c:v>
                </c:pt>
                <c:pt idx="1082">
                  <c:v>0</c:v>
                </c:pt>
                <c:pt idx="1083">
                  <c:v>142.85714285714283</c:v>
                </c:pt>
                <c:pt idx="1084">
                  <c:v>500</c:v>
                </c:pt>
                <c:pt idx="1085">
                  <c:v>100</c:v>
                </c:pt>
                <c:pt idx="1086">
                  <c:v>3.3333333333333335</c:v>
                </c:pt>
                <c:pt idx="1087">
                  <c:v>0</c:v>
                </c:pt>
                <c:pt idx="1088">
                  <c:v>500</c:v>
                </c:pt>
                <c:pt idx="1089">
                  <c:v>0</c:v>
                </c:pt>
                <c:pt idx="1090">
                  <c:v>357.14285714285711</c:v>
                </c:pt>
                <c:pt idx="1091">
                  <c:v>0</c:v>
                </c:pt>
                <c:pt idx="1092">
                  <c:v>71.428571428571416</c:v>
                </c:pt>
                <c:pt idx="1093">
                  <c:v>19.999999999999996</c:v>
                </c:pt>
                <c:pt idx="1094">
                  <c:v>0</c:v>
                </c:pt>
                <c:pt idx="1095">
                  <c:v>128.57142857142856</c:v>
                </c:pt>
                <c:pt idx="1096">
                  <c:v>71.428571428571416</c:v>
                </c:pt>
                <c:pt idx="1097">
                  <c:v>55.714285714285708</c:v>
                </c:pt>
                <c:pt idx="1098">
                  <c:v>171.42857142857142</c:v>
                </c:pt>
                <c:pt idx="1099">
                  <c:v>250</c:v>
                </c:pt>
                <c:pt idx="1100">
                  <c:v>250</c:v>
                </c:pt>
                <c:pt idx="1101">
                  <c:v>350</c:v>
                </c:pt>
                <c:pt idx="1102">
                  <c:v>215</c:v>
                </c:pt>
                <c:pt idx="1103">
                  <c:v>500</c:v>
                </c:pt>
                <c:pt idx="1104">
                  <c:v>35.714285714285708</c:v>
                </c:pt>
                <c:pt idx="1105">
                  <c:v>114.28571428571428</c:v>
                </c:pt>
                <c:pt idx="1106">
                  <c:v>0</c:v>
                </c:pt>
                <c:pt idx="1107">
                  <c:v>71.428571428571416</c:v>
                </c:pt>
                <c:pt idx="1108">
                  <c:v>0</c:v>
                </c:pt>
                <c:pt idx="1109">
                  <c:v>500</c:v>
                </c:pt>
                <c:pt idx="1110">
                  <c:v>0</c:v>
                </c:pt>
                <c:pt idx="1111">
                  <c:v>28.571428571428569</c:v>
                </c:pt>
                <c:pt idx="1112">
                  <c:v>250</c:v>
                </c:pt>
                <c:pt idx="1113">
                  <c:v>0</c:v>
                </c:pt>
                <c:pt idx="1114">
                  <c:v>121.42857142857143</c:v>
                </c:pt>
                <c:pt idx="1115">
                  <c:v>21.428571428571427</c:v>
                </c:pt>
                <c:pt idx="1116">
                  <c:v>0</c:v>
                </c:pt>
                <c:pt idx="1117">
                  <c:v>100</c:v>
                </c:pt>
                <c:pt idx="1118">
                  <c:v>142.85714285714283</c:v>
                </c:pt>
                <c:pt idx="1119">
                  <c:v>0</c:v>
                </c:pt>
                <c:pt idx="1120">
                  <c:v>250</c:v>
                </c:pt>
                <c:pt idx="1121">
                  <c:v>0</c:v>
                </c:pt>
                <c:pt idx="1122">
                  <c:v>64.285714285714278</c:v>
                </c:pt>
                <c:pt idx="1123">
                  <c:v>10</c:v>
                </c:pt>
                <c:pt idx="1124">
                  <c:v>107.14285714285714</c:v>
                </c:pt>
                <c:pt idx="1125">
                  <c:v>71.428571428571416</c:v>
                </c:pt>
                <c:pt idx="1126">
                  <c:v>250</c:v>
                </c:pt>
                <c:pt idx="1127">
                  <c:v>71.428571428571416</c:v>
                </c:pt>
                <c:pt idx="1128">
                  <c:v>250</c:v>
                </c:pt>
                <c:pt idx="1129">
                  <c:v>0</c:v>
                </c:pt>
                <c:pt idx="1130">
                  <c:v>250</c:v>
                </c:pt>
                <c:pt idx="1131">
                  <c:v>250</c:v>
                </c:pt>
                <c:pt idx="1132">
                  <c:v>250</c:v>
                </c:pt>
                <c:pt idx="1133">
                  <c:v>285.71428571428572</c:v>
                </c:pt>
                <c:pt idx="1134">
                  <c:v>100</c:v>
                </c:pt>
                <c:pt idx="1135">
                  <c:v>0</c:v>
                </c:pt>
                <c:pt idx="1136">
                  <c:v>6.666666666666667</c:v>
                </c:pt>
                <c:pt idx="1137">
                  <c:v>15.000000000000002</c:v>
                </c:pt>
                <c:pt idx="1138">
                  <c:v>250</c:v>
                </c:pt>
                <c:pt idx="1139">
                  <c:v>18.333333333333332</c:v>
                </c:pt>
                <c:pt idx="1140">
                  <c:v>0</c:v>
                </c:pt>
                <c:pt idx="1141">
                  <c:v>35.714285714285708</c:v>
                </c:pt>
                <c:pt idx="1142">
                  <c:v>160.71428571428572</c:v>
                </c:pt>
                <c:pt idx="1143">
                  <c:v>250</c:v>
                </c:pt>
                <c:pt idx="1144">
                  <c:v>271.33333333333337</c:v>
                </c:pt>
                <c:pt idx="1145">
                  <c:v>0</c:v>
                </c:pt>
                <c:pt idx="1146">
                  <c:v>45.714285714285708</c:v>
                </c:pt>
                <c:pt idx="1147">
                  <c:v>160.71428571428572</c:v>
                </c:pt>
                <c:pt idx="1148">
                  <c:v>50</c:v>
                </c:pt>
                <c:pt idx="1149">
                  <c:v>107.14285714285714</c:v>
                </c:pt>
                <c:pt idx="1150">
                  <c:v>71.428571428571416</c:v>
                </c:pt>
                <c:pt idx="1151">
                  <c:v>0</c:v>
                </c:pt>
                <c:pt idx="1152">
                  <c:v>107.14285714285712</c:v>
                </c:pt>
                <c:pt idx="1153">
                  <c:v>178.57142857142856</c:v>
                </c:pt>
                <c:pt idx="1154">
                  <c:v>500</c:v>
                </c:pt>
                <c:pt idx="1155">
                  <c:v>250</c:v>
                </c:pt>
                <c:pt idx="1156">
                  <c:v>0</c:v>
                </c:pt>
                <c:pt idx="1157">
                  <c:v>5.7142857142857135</c:v>
                </c:pt>
                <c:pt idx="1158">
                  <c:v>0</c:v>
                </c:pt>
                <c:pt idx="1159">
                  <c:v>250</c:v>
                </c:pt>
                <c:pt idx="1160">
                  <c:v>250</c:v>
                </c:pt>
                <c:pt idx="1161">
                  <c:v>114.28571428571428</c:v>
                </c:pt>
                <c:pt idx="1162">
                  <c:v>27.142857142857142</c:v>
                </c:pt>
                <c:pt idx="1163">
                  <c:v>0</c:v>
                </c:pt>
                <c:pt idx="1164">
                  <c:v>285.71428571428567</c:v>
                </c:pt>
                <c:pt idx="1165">
                  <c:v>99.999999999999986</c:v>
                </c:pt>
                <c:pt idx="1166">
                  <c:v>25</c:v>
                </c:pt>
                <c:pt idx="1167">
                  <c:v>0</c:v>
                </c:pt>
                <c:pt idx="1168">
                  <c:v>142.85714285714283</c:v>
                </c:pt>
                <c:pt idx="1169">
                  <c:v>35.714285714285708</c:v>
                </c:pt>
                <c:pt idx="1170">
                  <c:v>250</c:v>
                </c:pt>
                <c:pt idx="1171">
                  <c:v>325</c:v>
                </c:pt>
                <c:pt idx="1172">
                  <c:v>0</c:v>
                </c:pt>
                <c:pt idx="1173">
                  <c:v>10.714285714285714</c:v>
                </c:pt>
                <c:pt idx="1174">
                  <c:v>50</c:v>
                </c:pt>
                <c:pt idx="1175">
                  <c:v>30</c:v>
                </c:pt>
                <c:pt idx="1176">
                  <c:v>12.499999999999998</c:v>
                </c:pt>
                <c:pt idx="1177">
                  <c:v>678.57142857142856</c:v>
                </c:pt>
                <c:pt idx="1178">
                  <c:v>0</c:v>
                </c:pt>
                <c:pt idx="1179">
                  <c:v>29.761904761904759</c:v>
                </c:pt>
                <c:pt idx="1180">
                  <c:v>0</c:v>
                </c:pt>
                <c:pt idx="1181">
                  <c:v>107.14285714285714</c:v>
                </c:pt>
                <c:pt idx="1182">
                  <c:v>107.14285714285712</c:v>
                </c:pt>
                <c:pt idx="1183">
                  <c:v>113.09523809523807</c:v>
                </c:pt>
                <c:pt idx="1184">
                  <c:v>321.42857142857144</c:v>
                </c:pt>
                <c:pt idx="1185">
                  <c:v>71.428571428571416</c:v>
                </c:pt>
                <c:pt idx="1186">
                  <c:v>52.857142857142861</c:v>
                </c:pt>
                <c:pt idx="1187">
                  <c:v>180.57142857142856</c:v>
                </c:pt>
                <c:pt idx="1188">
                  <c:v>178.57142857142858</c:v>
                </c:pt>
                <c:pt idx="1189">
                  <c:v>0</c:v>
                </c:pt>
                <c:pt idx="1190">
                  <c:v>0</c:v>
                </c:pt>
                <c:pt idx="1191">
                  <c:v>100</c:v>
                </c:pt>
                <c:pt idx="1192">
                  <c:v>56.666666666666664</c:v>
                </c:pt>
                <c:pt idx="1193">
                  <c:v>214.28571428571425</c:v>
                </c:pt>
                <c:pt idx="1194">
                  <c:v>186.71428571428572</c:v>
                </c:pt>
                <c:pt idx="1195">
                  <c:v>357.14285714285711</c:v>
                </c:pt>
                <c:pt idx="1196">
                  <c:v>114.28571428571428</c:v>
                </c:pt>
                <c:pt idx="1197">
                  <c:v>33.333333333333329</c:v>
                </c:pt>
                <c:pt idx="1198">
                  <c:v>500</c:v>
                </c:pt>
                <c:pt idx="1199">
                  <c:v>128.57142857142856</c:v>
                </c:pt>
                <c:pt idx="1200">
                  <c:v>28.333333333333332</c:v>
                </c:pt>
                <c:pt idx="1201">
                  <c:v>0</c:v>
                </c:pt>
                <c:pt idx="1202">
                  <c:v>186.90476190476187</c:v>
                </c:pt>
                <c:pt idx="1203">
                  <c:v>50</c:v>
                </c:pt>
                <c:pt idx="1204">
                  <c:v>3.3333333333333335</c:v>
                </c:pt>
                <c:pt idx="1205">
                  <c:v>0</c:v>
                </c:pt>
                <c:pt idx="1206">
                  <c:v>2.5</c:v>
                </c:pt>
                <c:pt idx="1207">
                  <c:v>114.28571428571428</c:v>
                </c:pt>
                <c:pt idx="1208">
                  <c:v>100</c:v>
                </c:pt>
                <c:pt idx="1209">
                  <c:v>150</c:v>
                </c:pt>
                <c:pt idx="1210">
                  <c:v>355</c:v>
                </c:pt>
                <c:pt idx="1211">
                  <c:v>164.28571428571428</c:v>
                </c:pt>
                <c:pt idx="1212">
                  <c:v>0</c:v>
                </c:pt>
                <c:pt idx="1213">
                  <c:v>0</c:v>
                </c:pt>
                <c:pt idx="1214">
                  <c:v>107.14285714285714</c:v>
                </c:pt>
                <c:pt idx="1215">
                  <c:v>11.333333333333332</c:v>
                </c:pt>
                <c:pt idx="1216">
                  <c:v>90.476190476190467</c:v>
                </c:pt>
                <c:pt idx="1217">
                  <c:v>0</c:v>
                </c:pt>
                <c:pt idx="1218">
                  <c:v>57.142857142857139</c:v>
                </c:pt>
                <c:pt idx="1219">
                  <c:v>0</c:v>
                </c:pt>
                <c:pt idx="1220">
                  <c:v>0</c:v>
                </c:pt>
                <c:pt idx="1221">
                  <c:v>178.57142857142856</c:v>
                </c:pt>
                <c:pt idx="1222">
                  <c:v>250</c:v>
                </c:pt>
                <c:pt idx="1223">
                  <c:v>121.42857142857142</c:v>
                </c:pt>
                <c:pt idx="1224">
                  <c:v>29.238095238095237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88.095238095238074</c:v>
                </c:pt>
                <c:pt idx="1229">
                  <c:v>250</c:v>
                </c:pt>
                <c:pt idx="1230">
                  <c:v>30</c:v>
                </c:pt>
                <c:pt idx="1231">
                  <c:v>285.71428571428572</c:v>
                </c:pt>
                <c:pt idx="1232">
                  <c:v>261.42857142857144</c:v>
                </c:pt>
                <c:pt idx="1233">
                  <c:v>214.28571428571428</c:v>
                </c:pt>
                <c:pt idx="1234">
                  <c:v>107.14285714285712</c:v>
                </c:pt>
                <c:pt idx="1235">
                  <c:v>64.285714285714278</c:v>
                </c:pt>
                <c:pt idx="1236">
                  <c:v>71.428571428571416</c:v>
                </c:pt>
                <c:pt idx="1237">
                  <c:v>3.3333333333333335</c:v>
                </c:pt>
                <c:pt idx="1238">
                  <c:v>108.33333333333331</c:v>
                </c:pt>
                <c:pt idx="1239">
                  <c:v>28.571428571428569</c:v>
                </c:pt>
                <c:pt idx="1240">
                  <c:v>57.142857142857139</c:v>
                </c:pt>
                <c:pt idx="1241">
                  <c:v>42.857142857142854</c:v>
                </c:pt>
                <c:pt idx="1242">
                  <c:v>0</c:v>
                </c:pt>
                <c:pt idx="1243">
                  <c:v>171.42857142857142</c:v>
                </c:pt>
                <c:pt idx="1244">
                  <c:v>195.23809523809524</c:v>
                </c:pt>
                <c:pt idx="1245">
                  <c:v>71.428571428571416</c:v>
                </c:pt>
                <c:pt idx="1246">
                  <c:v>357.14285714285711</c:v>
                </c:pt>
                <c:pt idx="1247">
                  <c:v>0</c:v>
                </c:pt>
                <c:pt idx="1248">
                  <c:v>20.714285714285712</c:v>
                </c:pt>
                <c:pt idx="1249">
                  <c:v>14.285714285714285</c:v>
                </c:pt>
                <c:pt idx="1250">
                  <c:v>52.857142857142854</c:v>
                </c:pt>
                <c:pt idx="1251">
                  <c:v>100</c:v>
                </c:pt>
                <c:pt idx="1252">
                  <c:v>310</c:v>
                </c:pt>
                <c:pt idx="1253">
                  <c:v>100</c:v>
                </c:pt>
                <c:pt idx="1254">
                  <c:v>57.142857142857139</c:v>
                </c:pt>
                <c:pt idx="1255">
                  <c:v>79.761904761904745</c:v>
                </c:pt>
                <c:pt idx="1256">
                  <c:v>7.3333333333333339</c:v>
                </c:pt>
                <c:pt idx="1257">
                  <c:v>0</c:v>
                </c:pt>
                <c:pt idx="1258">
                  <c:v>203.90476190476193</c:v>
                </c:pt>
                <c:pt idx="1259">
                  <c:v>71.428571428571416</c:v>
                </c:pt>
                <c:pt idx="1260">
                  <c:v>250</c:v>
                </c:pt>
                <c:pt idx="1261">
                  <c:v>0</c:v>
                </c:pt>
                <c:pt idx="1262">
                  <c:v>14.619047619047617</c:v>
                </c:pt>
                <c:pt idx="1263">
                  <c:v>5</c:v>
                </c:pt>
                <c:pt idx="1264">
                  <c:v>81.38095238095238</c:v>
                </c:pt>
                <c:pt idx="1265">
                  <c:v>0</c:v>
                </c:pt>
                <c:pt idx="1266">
                  <c:v>107.14285714285714</c:v>
                </c:pt>
                <c:pt idx="1267">
                  <c:v>156.19047619047618</c:v>
                </c:pt>
                <c:pt idx="1268">
                  <c:v>0</c:v>
                </c:pt>
                <c:pt idx="1269">
                  <c:v>500</c:v>
                </c:pt>
                <c:pt idx="1270">
                  <c:v>1100</c:v>
                </c:pt>
                <c:pt idx="1271">
                  <c:v>71.428571428571416</c:v>
                </c:pt>
                <c:pt idx="1272">
                  <c:v>500</c:v>
                </c:pt>
                <c:pt idx="1273">
                  <c:v>0</c:v>
                </c:pt>
                <c:pt idx="1274">
                  <c:v>114.28571428571428</c:v>
                </c:pt>
                <c:pt idx="1275">
                  <c:v>20</c:v>
                </c:pt>
                <c:pt idx="1276">
                  <c:v>0</c:v>
                </c:pt>
                <c:pt idx="1277">
                  <c:v>27.142857142857139</c:v>
                </c:pt>
                <c:pt idx="1278">
                  <c:v>258.33333333333331</c:v>
                </c:pt>
                <c:pt idx="1279">
                  <c:v>257.14285714285711</c:v>
                </c:pt>
                <c:pt idx="1280">
                  <c:v>107.14285714285714</c:v>
                </c:pt>
                <c:pt idx="1281">
                  <c:v>57.142857142857139</c:v>
                </c:pt>
                <c:pt idx="1282">
                  <c:v>71.428571428571416</c:v>
                </c:pt>
                <c:pt idx="1283">
                  <c:v>178.57142857142858</c:v>
                </c:pt>
                <c:pt idx="1284">
                  <c:v>1750</c:v>
                </c:pt>
                <c:pt idx="1285">
                  <c:v>178.57142857142856</c:v>
                </c:pt>
                <c:pt idx="1286">
                  <c:v>153.57142857142856</c:v>
                </c:pt>
                <c:pt idx="1287">
                  <c:v>57.142857142857139</c:v>
                </c:pt>
                <c:pt idx="1288">
                  <c:v>16.666666666666664</c:v>
                </c:pt>
                <c:pt idx="1289">
                  <c:v>0</c:v>
                </c:pt>
                <c:pt idx="1290">
                  <c:v>0</c:v>
                </c:pt>
                <c:pt idx="1291">
                  <c:v>178.57142857142858</c:v>
                </c:pt>
                <c:pt idx="1292">
                  <c:v>250</c:v>
                </c:pt>
                <c:pt idx="1293">
                  <c:v>50</c:v>
                </c:pt>
                <c:pt idx="1294">
                  <c:v>111.42857142857143</c:v>
                </c:pt>
                <c:pt idx="1295">
                  <c:v>74.095238095238088</c:v>
                </c:pt>
                <c:pt idx="1296">
                  <c:v>6.666666666666667</c:v>
                </c:pt>
                <c:pt idx="1297">
                  <c:v>0</c:v>
                </c:pt>
                <c:pt idx="1298">
                  <c:v>75</c:v>
                </c:pt>
                <c:pt idx="1299">
                  <c:v>0</c:v>
                </c:pt>
                <c:pt idx="1300">
                  <c:v>104.28571428571429</c:v>
                </c:pt>
                <c:pt idx="1301">
                  <c:v>28.571428571428569</c:v>
                </c:pt>
                <c:pt idx="1302">
                  <c:v>250</c:v>
                </c:pt>
                <c:pt idx="1303">
                  <c:v>114.28571428571428</c:v>
                </c:pt>
                <c:pt idx="1304">
                  <c:v>107.14285714285714</c:v>
                </c:pt>
                <c:pt idx="1305">
                  <c:v>157.14285714285711</c:v>
                </c:pt>
                <c:pt idx="1306">
                  <c:v>0</c:v>
                </c:pt>
                <c:pt idx="1307">
                  <c:v>275</c:v>
                </c:pt>
                <c:pt idx="1308">
                  <c:v>0</c:v>
                </c:pt>
                <c:pt idx="1309">
                  <c:v>250</c:v>
                </c:pt>
                <c:pt idx="1310">
                  <c:v>142.85714285714283</c:v>
                </c:pt>
                <c:pt idx="1311">
                  <c:v>257.14285714285711</c:v>
                </c:pt>
                <c:pt idx="1312">
                  <c:v>0</c:v>
                </c:pt>
                <c:pt idx="1313">
                  <c:v>193.52380952380952</c:v>
                </c:pt>
                <c:pt idx="1314">
                  <c:v>35.714285714285708</c:v>
                </c:pt>
                <c:pt idx="1315">
                  <c:v>0</c:v>
                </c:pt>
                <c:pt idx="1316">
                  <c:v>18.285714285714285</c:v>
                </c:pt>
                <c:pt idx="1317">
                  <c:v>16.666666666666664</c:v>
                </c:pt>
                <c:pt idx="1318">
                  <c:v>200</c:v>
                </c:pt>
                <c:pt idx="1319">
                  <c:v>142.85714285714283</c:v>
                </c:pt>
                <c:pt idx="1320">
                  <c:v>0</c:v>
                </c:pt>
                <c:pt idx="1321">
                  <c:v>0</c:v>
                </c:pt>
                <c:pt idx="1322">
                  <c:v>250</c:v>
                </c:pt>
                <c:pt idx="1323">
                  <c:v>0</c:v>
                </c:pt>
                <c:pt idx="1324">
                  <c:v>35.714285714285708</c:v>
                </c:pt>
                <c:pt idx="1325">
                  <c:v>20</c:v>
                </c:pt>
                <c:pt idx="1326">
                  <c:v>35.714285714285708</c:v>
                </c:pt>
                <c:pt idx="1327">
                  <c:v>500</c:v>
                </c:pt>
                <c:pt idx="1328">
                  <c:v>142.85714285714283</c:v>
                </c:pt>
                <c:pt idx="1329">
                  <c:v>208.57142857142858</c:v>
                </c:pt>
                <c:pt idx="1330">
                  <c:v>0</c:v>
                </c:pt>
                <c:pt idx="1331">
                  <c:v>121.66666666666667</c:v>
                </c:pt>
                <c:pt idx="1332">
                  <c:v>107.14285714285714</c:v>
                </c:pt>
                <c:pt idx="1333">
                  <c:v>28.571428571428569</c:v>
                </c:pt>
                <c:pt idx="1334">
                  <c:v>57.142857142857139</c:v>
                </c:pt>
                <c:pt idx="1335">
                  <c:v>107.14285714285714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16.666666666666664</c:v>
                </c:pt>
                <c:pt idx="1341">
                  <c:v>357.14285714285711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275</c:v>
                </c:pt>
                <c:pt idx="1346">
                  <c:v>142.85714285714286</c:v>
                </c:pt>
                <c:pt idx="1347">
                  <c:v>29.238095238095234</c:v>
                </c:pt>
                <c:pt idx="1348">
                  <c:v>106.19047619047619</c:v>
                </c:pt>
                <c:pt idx="1349">
                  <c:v>0</c:v>
                </c:pt>
                <c:pt idx="1350">
                  <c:v>41.666666666666664</c:v>
                </c:pt>
                <c:pt idx="1351">
                  <c:v>16.666666666666664</c:v>
                </c:pt>
                <c:pt idx="1352">
                  <c:v>10.476190476190476</c:v>
                </c:pt>
                <c:pt idx="1353">
                  <c:v>71.428571428571416</c:v>
                </c:pt>
                <c:pt idx="1354">
                  <c:v>50</c:v>
                </c:pt>
                <c:pt idx="1355">
                  <c:v>0</c:v>
                </c:pt>
                <c:pt idx="1356">
                  <c:v>250</c:v>
                </c:pt>
                <c:pt idx="1357">
                  <c:v>14.285714285714285</c:v>
                </c:pt>
                <c:pt idx="1358">
                  <c:v>8.3333333333333321</c:v>
                </c:pt>
                <c:pt idx="1359">
                  <c:v>250</c:v>
                </c:pt>
                <c:pt idx="1360">
                  <c:v>71.428571428571431</c:v>
                </c:pt>
                <c:pt idx="1361">
                  <c:v>0</c:v>
                </c:pt>
                <c:pt idx="1362">
                  <c:v>178.57142857142856</c:v>
                </c:pt>
                <c:pt idx="1363">
                  <c:v>11.666666666666666</c:v>
                </c:pt>
                <c:pt idx="1364">
                  <c:v>100</c:v>
                </c:pt>
                <c:pt idx="1365">
                  <c:v>57.142857142857139</c:v>
                </c:pt>
                <c:pt idx="1366">
                  <c:v>20.952380952380953</c:v>
                </c:pt>
                <c:pt idx="1367">
                  <c:v>129.9047619047619</c:v>
                </c:pt>
                <c:pt idx="1368">
                  <c:v>264.28571428571428</c:v>
                </c:pt>
                <c:pt idx="1369">
                  <c:v>285.71428571428572</c:v>
                </c:pt>
                <c:pt idx="1370">
                  <c:v>28.571428571428569</c:v>
                </c:pt>
                <c:pt idx="1371">
                  <c:v>107.14285714285712</c:v>
                </c:pt>
                <c:pt idx="1372">
                  <c:v>321.42857142857144</c:v>
                </c:pt>
                <c:pt idx="1373">
                  <c:v>0</c:v>
                </c:pt>
                <c:pt idx="1374">
                  <c:v>16.666666666666664</c:v>
                </c:pt>
                <c:pt idx="1375">
                  <c:v>71.428571428571416</c:v>
                </c:pt>
                <c:pt idx="1376">
                  <c:v>71.428571428571416</c:v>
                </c:pt>
                <c:pt idx="1377">
                  <c:v>10</c:v>
                </c:pt>
                <c:pt idx="1378">
                  <c:v>49.999999999999993</c:v>
                </c:pt>
                <c:pt idx="1379">
                  <c:v>500</c:v>
                </c:pt>
                <c:pt idx="1380">
                  <c:v>285.71428571428572</c:v>
                </c:pt>
                <c:pt idx="1381">
                  <c:v>150</c:v>
                </c:pt>
                <c:pt idx="1382">
                  <c:v>250</c:v>
                </c:pt>
                <c:pt idx="1383">
                  <c:v>250</c:v>
                </c:pt>
                <c:pt idx="1384">
                  <c:v>178.57142857142856</c:v>
                </c:pt>
                <c:pt idx="1385">
                  <c:v>71.428571428571416</c:v>
                </c:pt>
                <c:pt idx="1386">
                  <c:v>35.714285714285708</c:v>
                </c:pt>
                <c:pt idx="1387">
                  <c:v>0</c:v>
                </c:pt>
                <c:pt idx="1388">
                  <c:v>0</c:v>
                </c:pt>
                <c:pt idx="1389">
                  <c:v>118.57142857142856</c:v>
                </c:pt>
                <c:pt idx="1390">
                  <c:v>50</c:v>
                </c:pt>
                <c:pt idx="1391">
                  <c:v>109.99999999999999</c:v>
                </c:pt>
                <c:pt idx="1392">
                  <c:v>7.1428571428571423</c:v>
                </c:pt>
                <c:pt idx="1393">
                  <c:v>0</c:v>
                </c:pt>
                <c:pt idx="1394">
                  <c:v>107.14285714285714</c:v>
                </c:pt>
                <c:pt idx="1395">
                  <c:v>107.14285714285714</c:v>
                </c:pt>
                <c:pt idx="1396">
                  <c:v>0</c:v>
                </c:pt>
                <c:pt idx="1397">
                  <c:v>148.57142857142856</c:v>
                </c:pt>
                <c:pt idx="1398">
                  <c:v>20</c:v>
                </c:pt>
                <c:pt idx="1399">
                  <c:v>178.57142857142856</c:v>
                </c:pt>
                <c:pt idx="1400">
                  <c:v>0</c:v>
                </c:pt>
                <c:pt idx="1401">
                  <c:v>172.85714285714283</c:v>
                </c:pt>
                <c:pt idx="1402">
                  <c:v>71.428571428571416</c:v>
                </c:pt>
                <c:pt idx="1403">
                  <c:v>71.428571428571416</c:v>
                </c:pt>
                <c:pt idx="1404">
                  <c:v>0</c:v>
                </c:pt>
                <c:pt idx="1405">
                  <c:v>0</c:v>
                </c:pt>
                <c:pt idx="1406">
                  <c:v>35.714285714285708</c:v>
                </c:pt>
                <c:pt idx="1407">
                  <c:v>21.428571428571427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24.999999999999996</c:v>
                </c:pt>
                <c:pt idx="1412">
                  <c:v>249.99999999999997</c:v>
                </c:pt>
                <c:pt idx="1413">
                  <c:v>57.142857142857139</c:v>
                </c:pt>
                <c:pt idx="1414">
                  <c:v>142.85714285714283</c:v>
                </c:pt>
                <c:pt idx="1415">
                  <c:v>249.99999999999997</c:v>
                </c:pt>
                <c:pt idx="1416">
                  <c:v>321.42857142857144</c:v>
                </c:pt>
                <c:pt idx="1417">
                  <c:v>0</c:v>
                </c:pt>
                <c:pt idx="1418">
                  <c:v>250</c:v>
                </c:pt>
                <c:pt idx="1419">
                  <c:v>28.571428571428569</c:v>
                </c:pt>
                <c:pt idx="1420">
                  <c:v>285.71428571428572</c:v>
                </c:pt>
                <c:pt idx="1421">
                  <c:v>0</c:v>
                </c:pt>
                <c:pt idx="1422">
                  <c:v>35.714285714285708</c:v>
                </c:pt>
                <c:pt idx="1423">
                  <c:v>100</c:v>
                </c:pt>
                <c:pt idx="1424">
                  <c:v>100</c:v>
                </c:pt>
                <c:pt idx="1425">
                  <c:v>0</c:v>
                </c:pt>
                <c:pt idx="1426">
                  <c:v>71.428571428571416</c:v>
                </c:pt>
                <c:pt idx="1427">
                  <c:v>107.14285714285714</c:v>
                </c:pt>
                <c:pt idx="1428">
                  <c:v>35.714285714285708</c:v>
                </c:pt>
                <c:pt idx="1429">
                  <c:v>21.428571428571427</c:v>
                </c:pt>
                <c:pt idx="1430">
                  <c:v>132.14285714285714</c:v>
                </c:pt>
                <c:pt idx="1431">
                  <c:v>250</c:v>
                </c:pt>
                <c:pt idx="1432">
                  <c:v>0</c:v>
                </c:pt>
                <c:pt idx="1433">
                  <c:v>8.3333333333333321</c:v>
                </c:pt>
                <c:pt idx="1434">
                  <c:v>250</c:v>
                </c:pt>
                <c:pt idx="1435">
                  <c:v>0</c:v>
                </c:pt>
                <c:pt idx="1436">
                  <c:v>2.8571428571428568</c:v>
                </c:pt>
                <c:pt idx="1437">
                  <c:v>153.57142857142856</c:v>
                </c:pt>
                <c:pt idx="1438">
                  <c:v>35.714285714285708</c:v>
                </c:pt>
                <c:pt idx="1439">
                  <c:v>249.99999999999997</c:v>
                </c:pt>
                <c:pt idx="1440">
                  <c:v>71.428571428571416</c:v>
                </c:pt>
                <c:pt idx="1441">
                  <c:v>0</c:v>
                </c:pt>
                <c:pt idx="1442">
                  <c:v>0</c:v>
                </c:pt>
                <c:pt idx="1443">
                  <c:v>3.3333333333333335</c:v>
                </c:pt>
                <c:pt idx="1444">
                  <c:v>150</c:v>
                </c:pt>
                <c:pt idx="1445">
                  <c:v>79.761904761904745</c:v>
                </c:pt>
                <c:pt idx="1446">
                  <c:v>10</c:v>
                </c:pt>
                <c:pt idx="1447">
                  <c:v>250</c:v>
                </c:pt>
                <c:pt idx="1448">
                  <c:v>0</c:v>
                </c:pt>
                <c:pt idx="1449">
                  <c:v>35.714285714285708</c:v>
                </c:pt>
                <c:pt idx="1450">
                  <c:v>21.428571428571427</c:v>
                </c:pt>
                <c:pt idx="1451">
                  <c:v>500</c:v>
                </c:pt>
                <c:pt idx="1452">
                  <c:v>8.3333333333333321</c:v>
                </c:pt>
                <c:pt idx="1453">
                  <c:v>28.571428571428569</c:v>
                </c:pt>
                <c:pt idx="1454">
                  <c:v>8.3333333333333321</c:v>
                </c:pt>
                <c:pt idx="1455">
                  <c:v>0</c:v>
                </c:pt>
                <c:pt idx="1456">
                  <c:v>0</c:v>
                </c:pt>
                <c:pt idx="1457">
                  <c:v>100</c:v>
                </c:pt>
                <c:pt idx="1458">
                  <c:v>71.428571428571416</c:v>
                </c:pt>
                <c:pt idx="1459">
                  <c:v>99.999999999999986</c:v>
                </c:pt>
                <c:pt idx="1460">
                  <c:v>71.428571428571416</c:v>
                </c:pt>
                <c:pt idx="1461">
                  <c:v>20</c:v>
                </c:pt>
                <c:pt idx="1462">
                  <c:v>107.14285714285714</c:v>
                </c:pt>
                <c:pt idx="1463">
                  <c:v>28.571428571428569</c:v>
                </c:pt>
                <c:pt idx="1464">
                  <c:v>500</c:v>
                </c:pt>
                <c:pt idx="1465">
                  <c:v>71.428571428571416</c:v>
                </c:pt>
                <c:pt idx="1466">
                  <c:v>0</c:v>
                </c:pt>
                <c:pt idx="1467">
                  <c:v>150</c:v>
                </c:pt>
                <c:pt idx="1468">
                  <c:v>71.428571428571416</c:v>
                </c:pt>
                <c:pt idx="1469">
                  <c:v>14.285714285714285</c:v>
                </c:pt>
                <c:pt idx="1470">
                  <c:v>52.380952380952372</c:v>
                </c:pt>
                <c:pt idx="1471">
                  <c:v>8.5714285714285712</c:v>
                </c:pt>
                <c:pt idx="1472">
                  <c:v>250</c:v>
                </c:pt>
                <c:pt idx="1473">
                  <c:v>0</c:v>
                </c:pt>
                <c:pt idx="1474">
                  <c:v>0</c:v>
                </c:pt>
                <c:pt idx="1475">
                  <c:v>100</c:v>
                </c:pt>
                <c:pt idx="1476">
                  <c:v>0</c:v>
                </c:pt>
                <c:pt idx="1477">
                  <c:v>42.857142857142854</c:v>
                </c:pt>
                <c:pt idx="1478">
                  <c:v>50</c:v>
                </c:pt>
                <c:pt idx="1479">
                  <c:v>71.428571428571416</c:v>
                </c:pt>
                <c:pt idx="1480">
                  <c:v>57.142857142857139</c:v>
                </c:pt>
                <c:pt idx="1481">
                  <c:v>33.333333333333336</c:v>
                </c:pt>
                <c:pt idx="1482">
                  <c:v>14.285714285714285</c:v>
                </c:pt>
                <c:pt idx="1483">
                  <c:v>0</c:v>
                </c:pt>
                <c:pt idx="1484">
                  <c:v>285.71428571428572</c:v>
                </c:pt>
                <c:pt idx="1485">
                  <c:v>157.14285714285714</c:v>
                </c:pt>
                <c:pt idx="1486">
                  <c:v>0</c:v>
                </c:pt>
                <c:pt idx="1487">
                  <c:v>142.85714285714283</c:v>
                </c:pt>
                <c:pt idx="1488">
                  <c:v>30</c:v>
                </c:pt>
                <c:pt idx="1489">
                  <c:v>79.761904761904745</c:v>
                </c:pt>
                <c:pt idx="1490">
                  <c:v>250</c:v>
                </c:pt>
                <c:pt idx="1491">
                  <c:v>115.47619047619047</c:v>
                </c:pt>
                <c:pt idx="1492">
                  <c:v>250</c:v>
                </c:pt>
                <c:pt idx="1493">
                  <c:v>142.85714285714283</c:v>
                </c:pt>
                <c:pt idx="1494">
                  <c:v>0</c:v>
                </c:pt>
                <c:pt idx="1495">
                  <c:v>0</c:v>
                </c:pt>
                <c:pt idx="1496">
                  <c:v>3.3333333333333335</c:v>
                </c:pt>
                <c:pt idx="1497">
                  <c:v>0</c:v>
                </c:pt>
                <c:pt idx="1498">
                  <c:v>278.33333333333331</c:v>
                </c:pt>
                <c:pt idx="1499">
                  <c:v>88.095238095238074</c:v>
                </c:pt>
                <c:pt idx="1500">
                  <c:v>35.714285714285708</c:v>
                </c:pt>
                <c:pt idx="1501">
                  <c:v>71.428571428571416</c:v>
                </c:pt>
                <c:pt idx="1502">
                  <c:v>107.14285714285714</c:v>
                </c:pt>
                <c:pt idx="1503">
                  <c:v>41.666666666666664</c:v>
                </c:pt>
                <c:pt idx="1504">
                  <c:v>0</c:v>
                </c:pt>
                <c:pt idx="1505">
                  <c:v>0</c:v>
                </c:pt>
                <c:pt idx="1506">
                  <c:v>300</c:v>
                </c:pt>
                <c:pt idx="1507">
                  <c:v>278.57142857142856</c:v>
                </c:pt>
                <c:pt idx="1508">
                  <c:v>250</c:v>
                </c:pt>
                <c:pt idx="1509">
                  <c:v>1029.2380952380952</c:v>
                </c:pt>
                <c:pt idx="1510">
                  <c:v>71.428571428571416</c:v>
                </c:pt>
                <c:pt idx="1511">
                  <c:v>178.57142857142856</c:v>
                </c:pt>
                <c:pt idx="1512">
                  <c:v>0</c:v>
                </c:pt>
                <c:pt idx="1513">
                  <c:v>285.71428571428572</c:v>
                </c:pt>
                <c:pt idx="1514">
                  <c:v>0</c:v>
                </c:pt>
                <c:pt idx="1515">
                  <c:v>0</c:v>
                </c:pt>
                <c:pt idx="1516">
                  <c:v>107.14285714285714</c:v>
                </c:pt>
                <c:pt idx="1517">
                  <c:v>8.5714285714285712</c:v>
                </c:pt>
                <c:pt idx="1518">
                  <c:v>153.33333333333334</c:v>
                </c:pt>
                <c:pt idx="1519">
                  <c:v>278.57142857142856</c:v>
                </c:pt>
                <c:pt idx="1520">
                  <c:v>157.14285714285711</c:v>
                </c:pt>
                <c:pt idx="1521">
                  <c:v>0</c:v>
                </c:pt>
                <c:pt idx="1522">
                  <c:v>0</c:v>
                </c:pt>
                <c:pt idx="1523">
                  <c:v>107.14285714285712</c:v>
                </c:pt>
                <c:pt idx="1524">
                  <c:v>0</c:v>
                </c:pt>
                <c:pt idx="1525">
                  <c:v>41.666666666666664</c:v>
                </c:pt>
                <c:pt idx="1526">
                  <c:v>1.6666666666666667</c:v>
                </c:pt>
                <c:pt idx="1527">
                  <c:v>0</c:v>
                </c:pt>
                <c:pt idx="1528">
                  <c:v>6.6666666666666661</c:v>
                </c:pt>
                <c:pt idx="1529">
                  <c:v>0</c:v>
                </c:pt>
                <c:pt idx="1530">
                  <c:v>250</c:v>
                </c:pt>
                <c:pt idx="1531">
                  <c:v>107.14285714285714</c:v>
                </c:pt>
                <c:pt idx="1532">
                  <c:v>135.71428571428572</c:v>
                </c:pt>
                <c:pt idx="1533">
                  <c:v>125</c:v>
                </c:pt>
                <c:pt idx="1534">
                  <c:v>155.71428571428569</c:v>
                </c:pt>
                <c:pt idx="1535">
                  <c:v>0</c:v>
                </c:pt>
                <c:pt idx="1536">
                  <c:v>107.14285714285714</c:v>
                </c:pt>
                <c:pt idx="1537">
                  <c:v>16.666666666666664</c:v>
                </c:pt>
                <c:pt idx="1538">
                  <c:v>751.33333333333326</c:v>
                </c:pt>
                <c:pt idx="1539">
                  <c:v>121.72619047619047</c:v>
                </c:pt>
                <c:pt idx="1540">
                  <c:v>0</c:v>
                </c:pt>
                <c:pt idx="1541">
                  <c:v>0</c:v>
                </c:pt>
                <c:pt idx="1542">
                  <c:v>214.28571428571428</c:v>
                </c:pt>
                <c:pt idx="1543">
                  <c:v>0</c:v>
                </c:pt>
                <c:pt idx="1544">
                  <c:v>0</c:v>
                </c:pt>
                <c:pt idx="1545">
                  <c:v>116.66666666666666</c:v>
                </c:pt>
                <c:pt idx="1546">
                  <c:v>44.047619047619037</c:v>
                </c:pt>
                <c:pt idx="1547">
                  <c:v>71.428571428571416</c:v>
                </c:pt>
                <c:pt idx="1548">
                  <c:v>300</c:v>
                </c:pt>
                <c:pt idx="1549">
                  <c:v>16.666666666666664</c:v>
                </c:pt>
                <c:pt idx="1550">
                  <c:v>0</c:v>
                </c:pt>
                <c:pt idx="1551">
                  <c:v>30.952380952380949</c:v>
                </c:pt>
                <c:pt idx="1552">
                  <c:v>16.666666666666664</c:v>
                </c:pt>
                <c:pt idx="1553">
                  <c:v>71.428571428571416</c:v>
                </c:pt>
                <c:pt idx="1554">
                  <c:v>266.66666666666669</c:v>
                </c:pt>
                <c:pt idx="1555">
                  <c:v>123.8095238095238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178.57142857142856</c:v>
                </c:pt>
                <c:pt idx="1560">
                  <c:v>0</c:v>
                </c:pt>
                <c:pt idx="1561">
                  <c:v>0</c:v>
                </c:pt>
                <c:pt idx="1562">
                  <c:v>142.85714285714283</c:v>
                </c:pt>
                <c:pt idx="1563">
                  <c:v>14.285714285714285</c:v>
                </c:pt>
                <c:pt idx="1564">
                  <c:v>42.857142857142854</c:v>
                </c:pt>
                <c:pt idx="1565">
                  <c:v>0</c:v>
                </c:pt>
                <c:pt idx="1566">
                  <c:v>53.571428571428569</c:v>
                </c:pt>
                <c:pt idx="1567">
                  <c:v>0</c:v>
                </c:pt>
                <c:pt idx="1568">
                  <c:v>8.3333333333333321</c:v>
                </c:pt>
                <c:pt idx="1569">
                  <c:v>0</c:v>
                </c:pt>
                <c:pt idx="1570">
                  <c:v>111.42857142857142</c:v>
                </c:pt>
                <c:pt idx="1571">
                  <c:v>292.85714285714283</c:v>
                </c:pt>
                <c:pt idx="1572">
                  <c:v>178.57142857142858</c:v>
                </c:pt>
                <c:pt idx="1573">
                  <c:v>0</c:v>
                </c:pt>
                <c:pt idx="1574">
                  <c:v>71.428571428571416</c:v>
                </c:pt>
                <c:pt idx="1575">
                  <c:v>0</c:v>
                </c:pt>
                <c:pt idx="1576">
                  <c:v>107.14285714285714</c:v>
                </c:pt>
                <c:pt idx="1577">
                  <c:v>0</c:v>
                </c:pt>
                <c:pt idx="1578">
                  <c:v>142.85714285714283</c:v>
                </c:pt>
                <c:pt idx="1579">
                  <c:v>250</c:v>
                </c:pt>
                <c:pt idx="1580">
                  <c:v>71.428571428571416</c:v>
                </c:pt>
                <c:pt idx="1581">
                  <c:v>0</c:v>
                </c:pt>
                <c:pt idx="1582">
                  <c:v>107.14285714285714</c:v>
                </c:pt>
                <c:pt idx="1583">
                  <c:v>0</c:v>
                </c:pt>
                <c:pt idx="1584">
                  <c:v>124.99999999999999</c:v>
                </c:pt>
                <c:pt idx="1585">
                  <c:v>0</c:v>
                </c:pt>
                <c:pt idx="1586">
                  <c:v>501.42857142857144</c:v>
                </c:pt>
                <c:pt idx="1587">
                  <c:v>142.85714285714283</c:v>
                </c:pt>
                <c:pt idx="1588">
                  <c:v>0</c:v>
                </c:pt>
                <c:pt idx="1589">
                  <c:v>0</c:v>
                </c:pt>
                <c:pt idx="1590">
                  <c:v>178.57142857142856</c:v>
                </c:pt>
                <c:pt idx="1591">
                  <c:v>0</c:v>
                </c:pt>
                <c:pt idx="1592">
                  <c:v>0</c:v>
                </c:pt>
                <c:pt idx="1593">
                  <c:v>150</c:v>
                </c:pt>
                <c:pt idx="1594">
                  <c:v>0</c:v>
                </c:pt>
                <c:pt idx="1595">
                  <c:v>367.14285714285717</c:v>
                </c:pt>
                <c:pt idx="1596">
                  <c:v>107.14285714285714</c:v>
                </c:pt>
                <c:pt idx="1597">
                  <c:v>0</c:v>
                </c:pt>
                <c:pt idx="1598">
                  <c:v>114.28571428571428</c:v>
                </c:pt>
                <c:pt idx="1599">
                  <c:v>125</c:v>
                </c:pt>
                <c:pt idx="1600">
                  <c:v>285.71428571428572</c:v>
                </c:pt>
                <c:pt idx="1601">
                  <c:v>52.380952380952372</c:v>
                </c:pt>
                <c:pt idx="1602">
                  <c:v>37.047619047619044</c:v>
                </c:pt>
                <c:pt idx="1603">
                  <c:v>35.714285714285708</c:v>
                </c:pt>
                <c:pt idx="1604">
                  <c:v>41.666666666666664</c:v>
                </c:pt>
                <c:pt idx="1605">
                  <c:v>0</c:v>
                </c:pt>
                <c:pt idx="1606">
                  <c:v>288.57142857142856</c:v>
                </c:pt>
                <c:pt idx="1607">
                  <c:v>135.71428571428569</c:v>
                </c:pt>
                <c:pt idx="1608">
                  <c:v>357.14285714285711</c:v>
                </c:pt>
                <c:pt idx="1609">
                  <c:v>0</c:v>
                </c:pt>
                <c:pt idx="1610">
                  <c:v>0</c:v>
                </c:pt>
                <c:pt idx="1611">
                  <c:v>304.28571428571428</c:v>
                </c:pt>
                <c:pt idx="1612">
                  <c:v>0</c:v>
                </c:pt>
                <c:pt idx="1613">
                  <c:v>266.66666666666669</c:v>
                </c:pt>
                <c:pt idx="1614">
                  <c:v>107.14285714285714</c:v>
                </c:pt>
                <c:pt idx="1615">
                  <c:v>0</c:v>
                </c:pt>
                <c:pt idx="1616">
                  <c:v>249.99999999999997</c:v>
                </c:pt>
                <c:pt idx="1617">
                  <c:v>0</c:v>
                </c:pt>
                <c:pt idx="1618">
                  <c:v>123.8095238095238</c:v>
                </c:pt>
                <c:pt idx="1619">
                  <c:v>250</c:v>
                </c:pt>
                <c:pt idx="1620">
                  <c:v>250</c:v>
                </c:pt>
                <c:pt idx="1621">
                  <c:v>0</c:v>
                </c:pt>
                <c:pt idx="1622">
                  <c:v>0</c:v>
                </c:pt>
                <c:pt idx="1623">
                  <c:v>71.428571428571416</c:v>
                </c:pt>
                <c:pt idx="1624">
                  <c:v>0</c:v>
                </c:pt>
                <c:pt idx="1625">
                  <c:v>40.714285714285708</c:v>
                </c:pt>
                <c:pt idx="1626">
                  <c:v>357.14285714285711</c:v>
                </c:pt>
                <c:pt idx="1627">
                  <c:v>82.952380952380935</c:v>
                </c:pt>
                <c:pt idx="1628">
                  <c:v>0</c:v>
                </c:pt>
                <c:pt idx="1629">
                  <c:v>143.85714285714283</c:v>
                </c:pt>
                <c:pt idx="1630">
                  <c:v>136.42857142857142</c:v>
                </c:pt>
                <c:pt idx="1631">
                  <c:v>35.714285714285708</c:v>
                </c:pt>
                <c:pt idx="1632">
                  <c:v>52.380952380952372</c:v>
                </c:pt>
                <c:pt idx="1633">
                  <c:v>249.99999999999997</c:v>
                </c:pt>
                <c:pt idx="1634">
                  <c:v>8.3333333333333321</c:v>
                </c:pt>
                <c:pt idx="1635">
                  <c:v>33.333333333333329</c:v>
                </c:pt>
                <c:pt idx="1636">
                  <c:v>0</c:v>
                </c:pt>
                <c:pt idx="1637">
                  <c:v>71.428571428571416</c:v>
                </c:pt>
                <c:pt idx="1638">
                  <c:v>0</c:v>
                </c:pt>
                <c:pt idx="1639">
                  <c:v>35.714285714285708</c:v>
                </c:pt>
                <c:pt idx="1640">
                  <c:v>142.85714285714283</c:v>
                </c:pt>
                <c:pt idx="1641">
                  <c:v>115.47619047619047</c:v>
                </c:pt>
                <c:pt idx="1642">
                  <c:v>0</c:v>
                </c:pt>
                <c:pt idx="1643">
                  <c:v>8.3333333333333321</c:v>
                </c:pt>
                <c:pt idx="1644">
                  <c:v>16.666666666666664</c:v>
                </c:pt>
                <c:pt idx="1645">
                  <c:v>42.857142857142854</c:v>
                </c:pt>
                <c:pt idx="1646">
                  <c:v>35.714285714285708</c:v>
                </c:pt>
                <c:pt idx="1647">
                  <c:v>0</c:v>
                </c:pt>
                <c:pt idx="1648">
                  <c:v>6.666666666666667</c:v>
                </c:pt>
                <c:pt idx="1649">
                  <c:v>0</c:v>
                </c:pt>
                <c:pt idx="1650">
                  <c:v>8.3333333333333321</c:v>
                </c:pt>
                <c:pt idx="1651">
                  <c:v>0</c:v>
                </c:pt>
                <c:pt idx="1652">
                  <c:v>0</c:v>
                </c:pt>
                <c:pt idx="1653">
                  <c:v>200</c:v>
                </c:pt>
                <c:pt idx="1654">
                  <c:v>0</c:v>
                </c:pt>
                <c:pt idx="1655">
                  <c:v>71.428571428571416</c:v>
                </c:pt>
                <c:pt idx="1656">
                  <c:v>0</c:v>
                </c:pt>
                <c:pt idx="1657">
                  <c:v>11.428571428571427</c:v>
                </c:pt>
                <c:pt idx="1658">
                  <c:v>13.333333333333334</c:v>
                </c:pt>
                <c:pt idx="1659">
                  <c:v>0</c:v>
                </c:pt>
                <c:pt idx="1660">
                  <c:v>250</c:v>
                </c:pt>
                <c:pt idx="1661">
                  <c:v>13.333333333333334</c:v>
                </c:pt>
                <c:pt idx="1662">
                  <c:v>0</c:v>
                </c:pt>
                <c:pt idx="1663">
                  <c:v>6.666666666666667</c:v>
                </c:pt>
                <c:pt idx="1664">
                  <c:v>0</c:v>
                </c:pt>
                <c:pt idx="1665">
                  <c:v>0</c:v>
                </c:pt>
                <c:pt idx="1666">
                  <c:v>285.71428571428572</c:v>
                </c:pt>
                <c:pt idx="1667">
                  <c:v>98.571428571428569</c:v>
                </c:pt>
                <c:pt idx="1668">
                  <c:v>25</c:v>
                </c:pt>
                <c:pt idx="1669">
                  <c:v>0</c:v>
                </c:pt>
                <c:pt idx="1670">
                  <c:v>4.2857142857142856</c:v>
                </c:pt>
                <c:pt idx="1671">
                  <c:v>0</c:v>
                </c:pt>
                <c:pt idx="1672">
                  <c:v>11.428571428571427</c:v>
                </c:pt>
                <c:pt idx="1673">
                  <c:v>107.14285714285712</c:v>
                </c:pt>
                <c:pt idx="1674">
                  <c:v>0</c:v>
                </c:pt>
                <c:pt idx="1675">
                  <c:v>0</c:v>
                </c:pt>
                <c:pt idx="1676">
                  <c:v>60.714285714285708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71.428571428571416</c:v>
                </c:pt>
                <c:pt idx="1683">
                  <c:v>321.42857142857144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157.14285714285711</c:v>
                </c:pt>
                <c:pt idx="1691">
                  <c:v>0</c:v>
                </c:pt>
                <c:pt idx="1692">
                  <c:v>8.3333333333333321</c:v>
                </c:pt>
                <c:pt idx="1693">
                  <c:v>114.28571428571428</c:v>
                </c:pt>
                <c:pt idx="1694">
                  <c:v>0</c:v>
                </c:pt>
                <c:pt idx="1695">
                  <c:v>17.142857142857142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69.047619047619037</c:v>
                </c:pt>
                <c:pt idx="1701">
                  <c:v>35.714285714285708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250</c:v>
                </c:pt>
                <c:pt idx="1707">
                  <c:v>314.28571428571428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35.714285714285708</c:v>
                </c:pt>
                <c:pt idx="1713">
                  <c:v>8.3333333333333321</c:v>
                </c:pt>
                <c:pt idx="1714">
                  <c:v>0</c:v>
                </c:pt>
                <c:pt idx="1715">
                  <c:v>41.666666666666664</c:v>
                </c:pt>
                <c:pt idx="1716">
                  <c:v>107.14285714285712</c:v>
                </c:pt>
                <c:pt idx="1717">
                  <c:v>152.85714285714283</c:v>
                </c:pt>
                <c:pt idx="1718">
                  <c:v>270</c:v>
                </c:pt>
                <c:pt idx="1719">
                  <c:v>25</c:v>
                </c:pt>
                <c:pt idx="1720">
                  <c:v>312.85714285714283</c:v>
                </c:pt>
                <c:pt idx="1721">
                  <c:v>0</c:v>
                </c:pt>
                <c:pt idx="1722">
                  <c:v>44.047619047619037</c:v>
                </c:pt>
                <c:pt idx="1723">
                  <c:v>107.14285714285714</c:v>
                </c:pt>
                <c:pt idx="1724">
                  <c:v>214.28571428571425</c:v>
                </c:pt>
                <c:pt idx="1725">
                  <c:v>128.57142857142856</c:v>
                </c:pt>
                <c:pt idx="1726">
                  <c:v>28.571428571428569</c:v>
                </c:pt>
                <c:pt idx="1727">
                  <c:v>0</c:v>
                </c:pt>
                <c:pt idx="1728">
                  <c:v>91.428571428571416</c:v>
                </c:pt>
                <c:pt idx="1729">
                  <c:v>0</c:v>
                </c:pt>
                <c:pt idx="1730">
                  <c:v>285.71428571428572</c:v>
                </c:pt>
                <c:pt idx="1731">
                  <c:v>178.57142857142856</c:v>
                </c:pt>
                <c:pt idx="1732">
                  <c:v>8.3333333333333321</c:v>
                </c:pt>
                <c:pt idx="1733">
                  <c:v>57.142857142857139</c:v>
                </c:pt>
                <c:pt idx="1734">
                  <c:v>0</c:v>
                </c:pt>
                <c:pt idx="1735">
                  <c:v>14.285714285714285</c:v>
                </c:pt>
                <c:pt idx="1736">
                  <c:v>0</c:v>
                </c:pt>
                <c:pt idx="1737">
                  <c:v>35.714285714285708</c:v>
                </c:pt>
                <c:pt idx="1738">
                  <c:v>214.28571428571428</c:v>
                </c:pt>
                <c:pt idx="1739">
                  <c:v>107.14285714285714</c:v>
                </c:pt>
                <c:pt idx="1740">
                  <c:v>142.85714285714283</c:v>
                </c:pt>
                <c:pt idx="1741">
                  <c:v>142.85714285714283</c:v>
                </c:pt>
                <c:pt idx="1742">
                  <c:v>0</c:v>
                </c:pt>
                <c:pt idx="1743">
                  <c:v>249.99999999999997</c:v>
                </c:pt>
                <c:pt idx="1744">
                  <c:v>0</c:v>
                </c:pt>
                <c:pt idx="1745">
                  <c:v>71.428571428571416</c:v>
                </c:pt>
                <c:pt idx="1746">
                  <c:v>25</c:v>
                </c:pt>
                <c:pt idx="1747">
                  <c:v>214.28571428571428</c:v>
                </c:pt>
                <c:pt idx="1748">
                  <c:v>428.57142857142856</c:v>
                </c:pt>
                <c:pt idx="1749">
                  <c:v>214.28571428571428</c:v>
                </c:pt>
                <c:pt idx="1750">
                  <c:v>0</c:v>
                </c:pt>
                <c:pt idx="1751">
                  <c:v>0</c:v>
                </c:pt>
                <c:pt idx="1752">
                  <c:v>214.28571428571425</c:v>
                </c:pt>
                <c:pt idx="1753">
                  <c:v>285.71428571428567</c:v>
                </c:pt>
                <c:pt idx="1754">
                  <c:v>0</c:v>
                </c:pt>
                <c:pt idx="1755">
                  <c:v>321.42857142857144</c:v>
                </c:pt>
                <c:pt idx="1756">
                  <c:v>107.14285714285714</c:v>
                </c:pt>
                <c:pt idx="1757">
                  <c:v>178.57142857142856</c:v>
                </c:pt>
                <c:pt idx="1758">
                  <c:v>285.71428571428567</c:v>
                </c:pt>
                <c:pt idx="1759">
                  <c:v>249.99999999999997</c:v>
                </c:pt>
                <c:pt idx="1760">
                  <c:v>321.42857142857144</c:v>
                </c:pt>
                <c:pt idx="1761">
                  <c:v>71.428571428571416</c:v>
                </c:pt>
                <c:pt idx="1762">
                  <c:v>145.52380952380952</c:v>
                </c:pt>
                <c:pt idx="1763">
                  <c:v>250</c:v>
                </c:pt>
                <c:pt idx="1764">
                  <c:v>0</c:v>
                </c:pt>
                <c:pt idx="1765">
                  <c:v>250</c:v>
                </c:pt>
                <c:pt idx="1766">
                  <c:v>107.14285714285712</c:v>
                </c:pt>
                <c:pt idx="1767">
                  <c:v>0</c:v>
                </c:pt>
                <c:pt idx="1768">
                  <c:v>0</c:v>
                </c:pt>
                <c:pt idx="1769">
                  <c:v>142.85714285714283</c:v>
                </c:pt>
                <c:pt idx="1770">
                  <c:v>0</c:v>
                </c:pt>
                <c:pt idx="1771">
                  <c:v>160.47619047619048</c:v>
                </c:pt>
                <c:pt idx="1772">
                  <c:v>50</c:v>
                </c:pt>
                <c:pt idx="1773">
                  <c:v>107.14285714285714</c:v>
                </c:pt>
                <c:pt idx="1774">
                  <c:v>0</c:v>
                </c:pt>
                <c:pt idx="1775">
                  <c:v>28.571428571428569</c:v>
                </c:pt>
                <c:pt idx="1776">
                  <c:v>130</c:v>
                </c:pt>
                <c:pt idx="1777">
                  <c:v>516.66666666666663</c:v>
                </c:pt>
                <c:pt idx="1778">
                  <c:v>88.095238095238074</c:v>
                </c:pt>
                <c:pt idx="1779">
                  <c:v>357.14285714285711</c:v>
                </c:pt>
                <c:pt idx="1780">
                  <c:v>200</c:v>
                </c:pt>
                <c:pt idx="1781">
                  <c:v>0</c:v>
                </c:pt>
                <c:pt idx="1782">
                  <c:v>0</c:v>
                </c:pt>
                <c:pt idx="1783">
                  <c:v>500</c:v>
                </c:pt>
                <c:pt idx="1784">
                  <c:v>150</c:v>
                </c:pt>
                <c:pt idx="1785">
                  <c:v>0</c:v>
                </c:pt>
                <c:pt idx="1786">
                  <c:v>31.904761904761902</c:v>
                </c:pt>
                <c:pt idx="1787">
                  <c:v>142.85714285714283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107.14285714285712</c:v>
                </c:pt>
                <c:pt idx="1792">
                  <c:v>116.42857142857142</c:v>
                </c:pt>
                <c:pt idx="1793">
                  <c:v>150</c:v>
                </c:pt>
                <c:pt idx="1794">
                  <c:v>0</c:v>
                </c:pt>
                <c:pt idx="1795">
                  <c:v>142.85714285714283</c:v>
                </c:pt>
                <c:pt idx="1796">
                  <c:v>242.85714285714286</c:v>
                </c:pt>
                <c:pt idx="1797">
                  <c:v>148.8095238095238</c:v>
                </c:pt>
                <c:pt idx="1798">
                  <c:v>0</c:v>
                </c:pt>
                <c:pt idx="1799">
                  <c:v>357.14285714285711</c:v>
                </c:pt>
                <c:pt idx="1800">
                  <c:v>142.85714285714283</c:v>
                </c:pt>
                <c:pt idx="1801">
                  <c:v>186.90476190476193</c:v>
                </c:pt>
                <c:pt idx="1802">
                  <c:v>171.42857142857142</c:v>
                </c:pt>
                <c:pt idx="1803">
                  <c:v>42.857142857142854</c:v>
                </c:pt>
                <c:pt idx="1804">
                  <c:v>192.85714285714286</c:v>
                </c:pt>
                <c:pt idx="1805">
                  <c:v>71.428571428571431</c:v>
                </c:pt>
                <c:pt idx="1806">
                  <c:v>0</c:v>
                </c:pt>
                <c:pt idx="1807">
                  <c:v>107.14285714285714</c:v>
                </c:pt>
                <c:pt idx="1808">
                  <c:v>71.428571428571416</c:v>
                </c:pt>
                <c:pt idx="1809">
                  <c:v>107.14285714285712</c:v>
                </c:pt>
                <c:pt idx="1810">
                  <c:v>307.14285714285711</c:v>
                </c:pt>
                <c:pt idx="1811">
                  <c:v>128.57142857142856</c:v>
                </c:pt>
                <c:pt idx="1812">
                  <c:v>35.714285714285708</c:v>
                </c:pt>
                <c:pt idx="1813">
                  <c:v>59.19047619047619</c:v>
                </c:pt>
                <c:pt idx="1814">
                  <c:v>0</c:v>
                </c:pt>
                <c:pt idx="1815">
                  <c:v>23.333333333333336</c:v>
                </c:pt>
                <c:pt idx="1816">
                  <c:v>0</c:v>
                </c:pt>
                <c:pt idx="1817">
                  <c:v>0</c:v>
                </c:pt>
                <c:pt idx="1818">
                  <c:v>28.571428571428569</c:v>
                </c:pt>
                <c:pt idx="1819">
                  <c:v>327.14285714285711</c:v>
                </c:pt>
                <c:pt idx="1820">
                  <c:v>250</c:v>
                </c:pt>
                <c:pt idx="1821">
                  <c:v>71.428571428571416</c:v>
                </c:pt>
                <c:pt idx="1822">
                  <c:v>77.142857142857125</c:v>
                </c:pt>
                <c:pt idx="1823">
                  <c:v>285.71428571428572</c:v>
                </c:pt>
                <c:pt idx="1824">
                  <c:v>0</c:v>
                </c:pt>
                <c:pt idx="1825">
                  <c:v>16.666666666666664</c:v>
                </c:pt>
                <c:pt idx="1826">
                  <c:v>164.28571428571425</c:v>
                </c:pt>
                <c:pt idx="1827">
                  <c:v>148.57142857142856</c:v>
                </c:pt>
                <c:pt idx="1828">
                  <c:v>71.428571428571416</c:v>
                </c:pt>
                <c:pt idx="1829">
                  <c:v>142.85714285714283</c:v>
                </c:pt>
                <c:pt idx="1830">
                  <c:v>159.52380952380949</c:v>
                </c:pt>
                <c:pt idx="1831">
                  <c:v>0</c:v>
                </c:pt>
                <c:pt idx="1832">
                  <c:v>257.14285714285711</c:v>
                </c:pt>
                <c:pt idx="1833">
                  <c:v>150</c:v>
                </c:pt>
                <c:pt idx="1834">
                  <c:v>164.28571428571425</c:v>
                </c:pt>
                <c:pt idx="1835">
                  <c:v>71.428571428571416</c:v>
                </c:pt>
                <c:pt idx="1836">
                  <c:v>292.85714285714283</c:v>
                </c:pt>
                <c:pt idx="1837">
                  <c:v>35.714285714285708</c:v>
                </c:pt>
                <c:pt idx="1838">
                  <c:v>42.857142857142854</c:v>
                </c:pt>
                <c:pt idx="1839">
                  <c:v>42.857142857142854</c:v>
                </c:pt>
                <c:pt idx="1840">
                  <c:v>0</c:v>
                </c:pt>
                <c:pt idx="1841">
                  <c:v>100</c:v>
                </c:pt>
                <c:pt idx="1842">
                  <c:v>250</c:v>
                </c:pt>
                <c:pt idx="1843">
                  <c:v>57.142857142857139</c:v>
                </c:pt>
                <c:pt idx="1844">
                  <c:v>71.428571428571416</c:v>
                </c:pt>
                <c:pt idx="1845">
                  <c:v>250</c:v>
                </c:pt>
                <c:pt idx="1846">
                  <c:v>0</c:v>
                </c:pt>
                <c:pt idx="1847">
                  <c:v>30</c:v>
                </c:pt>
                <c:pt idx="1848">
                  <c:v>85.714285714285708</c:v>
                </c:pt>
                <c:pt idx="1849">
                  <c:v>0</c:v>
                </c:pt>
                <c:pt idx="1850">
                  <c:v>0</c:v>
                </c:pt>
                <c:pt idx="1851">
                  <c:v>107.14285714285714</c:v>
                </c:pt>
                <c:pt idx="1852">
                  <c:v>195.23809523809524</c:v>
                </c:pt>
                <c:pt idx="1853">
                  <c:v>142.85714285714283</c:v>
                </c:pt>
                <c:pt idx="1854">
                  <c:v>142.85714285714283</c:v>
                </c:pt>
                <c:pt idx="1855">
                  <c:v>0</c:v>
                </c:pt>
                <c:pt idx="1856">
                  <c:v>35.714285714285708</c:v>
                </c:pt>
                <c:pt idx="1857">
                  <c:v>107.14285714285714</c:v>
                </c:pt>
                <c:pt idx="1858">
                  <c:v>0</c:v>
                </c:pt>
                <c:pt idx="1859">
                  <c:v>0</c:v>
                </c:pt>
                <c:pt idx="1860">
                  <c:v>10</c:v>
                </c:pt>
                <c:pt idx="1861">
                  <c:v>145.71428571428569</c:v>
                </c:pt>
                <c:pt idx="1862">
                  <c:v>0</c:v>
                </c:pt>
                <c:pt idx="1863">
                  <c:v>0</c:v>
                </c:pt>
                <c:pt idx="1864">
                  <c:v>178.57142857142858</c:v>
                </c:pt>
                <c:pt idx="1865">
                  <c:v>107.14285714285714</c:v>
                </c:pt>
                <c:pt idx="1866">
                  <c:v>92.857142857142847</c:v>
                </c:pt>
                <c:pt idx="1867">
                  <c:v>71.428571428571416</c:v>
                </c:pt>
                <c:pt idx="1868">
                  <c:v>0</c:v>
                </c:pt>
                <c:pt idx="1869">
                  <c:v>0</c:v>
                </c:pt>
                <c:pt idx="1870">
                  <c:v>42.857142857142854</c:v>
                </c:pt>
                <c:pt idx="1871">
                  <c:v>0</c:v>
                </c:pt>
                <c:pt idx="1872">
                  <c:v>215.61904761904759</c:v>
                </c:pt>
                <c:pt idx="1873">
                  <c:v>164.28571428571428</c:v>
                </c:pt>
                <c:pt idx="1874">
                  <c:v>0</c:v>
                </c:pt>
                <c:pt idx="1875">
                  <c:v>0</c:v>
                </c:pt>
                <c:pt idx="1876">
                  <c:v>357.14285714285717</c:v>
                </c:pt>
                <c:pt idx="1877">
                  <c:v>0</c:v>
                </c:pt>
                <c:pt idx="1878">
                  <c:v>107.14285714285714</c:v>
                </c:pt>
                <c:pt idx="1879">
                  <c:v>142.85714285714283</c:v>
                </c:pt>
                <c:pt idx="1880">
                  <c:v>0</c:v>
                </c:pt>
                <c:pt idx="1881">
                  <c:v>100</c:v>
                </c:pt>
                <c:pt idx="1882">
                  <c:v>0</c:v>
                </c:pt>
                <c:pt idx="1883">
                  <c:v>234.28571428571428</c:v>
                </c:pt>
                <c:pt idx="1884">
                  <c:v>0</c:v>
                </c:pt>
                <c:pt idx="1885">
                  <c:v>235.71428571428572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264.28571428571428</c:v>
                </c:pt>
                <c:pt idx="1891">
                  <c:v>42.857142857142854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68.571428571428569</c:v>
                </c:pt>
                <c:pt idx="1896">
                  <c:v>64.285714285714278</c:v>
                </c:pt>
                <c:pt idx="1897">
                  <c:v>292.85714285714283</c:v>
                </c:pt>
                <c:pt idx="1898">
                  <c:v>107.14285714285714</c:v>
                </c:pt>
                <c:pt idx="1899">
                  <c:v>0</c:v>
                </c:pt>
                <c:pt idx="1900">
                  <c:v>30</c:v>
                </c:pt>
                <c:pt idx="1901">
                  <c:v>71.428571428571416</c:v>
                </c:pt>
                <c:pt idx="1902">
                  <c:v>0</c:v>
                </c:pt>
                <c:pt idx="1903">
                  <c:v>82.857142857142847</c:v>
                </c:pt>
                <c:pt idx="1904">
                  <c:v>10</c:v>
                </c:pt>
                <c:pt idx="1905">
                  <c:v>342.85714285714283</c:v>
                </c:pt>
                <c:pt idx="1906">
                  <c:v>0</c:v>
                </c:pt>
                <c:pt idx="1907">
                  <c:v>0</c:v>
                </c:pt>
                <c:pt idx="1908">
                  <c:v>107.14285714285714</c:v>
                </c:pt>
                <c:pt idx="1909">
                  <c:v>1000</c:v>
                </c:pt>
                <c:pt idx="1910">
                  <c:v>42.857142857142854</c:v>
                </c:pt>
                <c:pt idx="1911">
                  <c:v>18.333333333333332</c:v>
                </c:pt>
                <c:pt idx="1912">
                  <c:v>0</c:v>
                </c:pt>
                <c:pt idx="1913">
                  <c:v>237.14285714285711</c:v>
                </c:pt>
                <c:pt idx="1914">
                  <c:v>15.000000000000002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400</c:v>
                </c:pt>
                <c:pt idx="1919">
                  <c:v>107.14285714285714</c:v>
                </c:pt>
                <c:pt idx="1920">
                  <c:v>285.71428571428572</c:v>
                </c:pt>
                <c:pt idx="1921">
                  <c:v>71.428571428571416</c:v>
                </c:pt>
                <c:pt idx="1922">
                  <c:v>42.857142857142854</c:v>
                </c:pt>
                <c:pt idx="1923">
                  <c:v>71.428571428571416</c:v>
                </c:pt>
                <c:pt idx="1924">
                  <c:v>10</c:v>
                </c:pt>
                <c:pt idx="1925">
                  <c:v>0</c:v>
                </c:pt>
                <c:pt idx="1926">
                  <c:v>150</c:v>
                </c:pt>
                <c:pt idx="1927">
                  <c:v>0</c:v>
                </c:pt>
                <c:pt idx="1928">
                  <c:v>150</c:v>
                </c:pt>
                <c:pt idx="1929">
                  <c:v>5</c:v>
                </c:pt>
                <c:pt idx="1930">
                  <c:v>71.428571428571416</c:v>
                </c:pt>
                <c:pt idx="1931">
                  <c:v>0</c:v>
                </c:pt>
                <c:pt idx="1932">
                  <c:v>57.142857142857139</c:v>
                </c:pt>
                <c:pt idx="1933">
                  <c:v>266.66666666666669</c:v>
                </c:pt>
                <c:pt idx="1934">
                  <c:v>35.714285714285708</c:v>
                </c:pt>
                <c:pt idx="1935">
                  <c:v>125</c:v>
                </c:pt>
                <c:pt idx="1936">
                  <c:v>0</c:v>
                </c:pt>
                <c:pt idx="1937">
                  <c:v>71.428571428571416</c:v>
                </c:pt>
                <c:pt idx="1938">
                  <c:v>430</c:v>
                </c:pt>
                <c:pt idx="1939">
                  <c:v>1790</c:v>
                </c:pt>
                <c:pt idx="1940">
                  <c:v>250</c:v>
                </c:pt>
                <c:pt idx="1941">
                  <c:v>0</c:v>
                </c:pt>
                <c:pt idx="1942">
                  <c:v>160.71428571428572</c:v>
                </c:pt>
                <c:pt idx="1943">
                  <c:v>36.904761904761898</c:v>
                </c:pt>
                <c:pt idx="1944">
                  <c:v>14.285714285714285</c:v>
                </c:pt>
                <c:pt idx="1945">
                  <c:v>0</c:v>
                </c:pt>
                <c:pt idx="1946">
                  <c:v>321.42857142857144</c:v>
                </c:pt>
                <c:pt idx="1947">
                  <c:v>0</c:v>
                </c:pt>
                <c:pt idx="1948">
                  <c:v>71.428571428571416</c:v>
                </c:pt>
                <c:pt idx="1949">
                  <c:v>22.619047619047617</c:v>
                </c:pt>
                <c:pt idx="1950">
                  <c:v>249.99999999999997</c:v>
                </c:pt>
                <c:pt idx="1951">
                  <c:v>202.85714285714286</c:v>
                </c:pt>
                <c:pt idx="1952">
                  <c:v>321.42857142857144</c:v>
                </c:pt>
                <c:pt idx="1953">
                  <c:v>192.85714285714283</c:v>
                </c:pt>
                <c:pt idx="1954">
                  <c:v>71.428571428571416</c:v>
                </c:pt>
                <c:pt idx="1955">
                  <c:v>5</c:v>
                </c:pt>
                <c:pt idx="1956">
                  <c:v>42.857142857142854</c:v>
                </c:pt>
                <c:pt idx="1957">
                  <c:v>115.71428571428569</c:v>
                </c:pt>
                <c:pt idx="1958">
                  <c:v>4</c:v>
                </c:pt>
                <c:pt idx="1959">
                  <c:v>21.428571428571427</c:v>
                </c:pt>
                <c:pt idx="1960">
                  <c:v>5</c:v>
                </c:pt>
                <c:pt idx="1961">
                  <c:v>107.14285714285714</c:v>
                </c:pt>
                <c:pt idx="1962">
                  <c:v>35.714285714285708</c:v>
                </c:pt>
                <c:pt idx="1963">
                  <c:v>57.142857142857139</c:v>
                </c:pt>
                <c:pt idx="1964">
                  <c:v>142.85714285714283</c:v>
                </c:pt>
                <c:pt idx="1965">
                  <c:v>11.666666666666666</c:v>
                </c:pt>
                <c:pt idx="1966">
                  <c:v>0</c:v>
                </c:pt>
                <c:pt idx="1967">
                  <c:v>100</c:v>
                </c:pt>
                <c:pt idx="1968">
                  <c:v>520</c:v>
                </c:pt>
                <c:pt idx="1969">
                  <c:v>85.714285714285708</c:v>
                </c:pt>
                <c:pt idx="1970">
                  <c:v>0</c:v>
                </c:pt>
                <c:pt idx="1971">
                  <c:v>207.14285714285711</c:v>
                </c:pt>
                <c:pt idx="1972">
                  <c:v>250</c:v>
                </c:pt>
                <c:pt idx="1973">
                  <c:v>0</c:v>
                </c:pt>
                <c:pt idx="1974">
                  <c:v>71.428571428571416</c:v>
                </c:pt>
                <c:pt idx="1975">
                  <c:v>250</c:v>
                </c:pt>
                <c:pt idx="1976">
                  <c:v>221.42857142857144</c:v>
                </c:pt>
                <c:pt idx="1977">
                  <c:v>64.285714285714278</c:v>
                </c:pt>
                <c:pt idx="1978">
                  <c:v>107.14285714285714</c:v>
                </c:pt>
                <c:pt idx="1979">
                  <c:v>0</c:v>
                </c:pt>
                <c:pt idx="1980">
                  <c:v>107.14285714285714</c:v>
                </c:pt>
                <c:pt idx="1981">
                  <c:v>35.714285714285708</c:v>
                </c:pt>
                <c:pt idx="1982">
                  <c:v>400</c:v>
                </c:pt>
                <c:pt idx="1983">
                  <c:v>0</c:v>
                </c:pt>
                <c:pt idx="1984">
                  <c:v>250</c:v>
                </c:pt>
                <c:pt idx="1985">
                  <c:v>0</c:v>
                </c:pt>
                <c:pt idx="1986">
                  <c:v>0</c:v>
                </c:pt>
                <c:pt idx="1987">
                  <c:v>250</c:v>
                </c:pt>
                <c:pt idx="1988">
                  <c:v>250</c:v>
                </c:pt>
                <c:pt idx="1989">
                  <c:v>71.428571428571416</c:v>
                </c:pt>
                <c:pt idx="1990">
                  <c:v>17.857142857142854</c:v>
                </c:pt>
                <c:pt idx="1991">
                  <c:v>0</c:v>
                </c:pt>
                <c:pt idx="1992">
                  <c:v>8.3333333333333321</c:v>
                </c:pt>
                <c:pt idx="1993">
                  <c:v>71.428571428571416</c:v>
                </c:pt>
                <c:pt idx="1994">
                  <c:v>142.85714285714283</c:v>
                </c:pt>
                <c:pt idx="1995">
                  <c:v>26.666666666666664</c:v>
                </c:pt>
                <c:pt idx="1996">
                  <c:v>0</c:v>
                </c:pt>
                <c:pt idx="1997">
                  <c:v>0</c:v>
                </c:pt>
                <c:pt idx="1998">
                  <c:v>28.571428571428569</c:v>
                </c:pt>
                <c:pt idx="1999">
                  <c:v>445</c:v>
                </c:pt>
                <c:pt idx="2000">
                  <c:v>250</c:v>
                </c:pt>
                <c:pt idx="2001">
                  <c:v>85.714285714285708</c:v>
                </c:pt>
                <c:pt idx="2002">
                  <c:v>187.14285714285714</c:v>
                </c:pt>
                <c:pt idx="2003">
                  <c:v>101.42857142857142</c:v>
                </c:pt>
                <c:pt idx="2004">
                  <c:v>85.714285714285708</c:v>
                </c:pt>
                <c:pt idx="2005">
                  <c:v>267.85714285714283</c:v>
                </c:pt>
                <c:pt idx="2006">
                  <c:v>285.71428571428572</c:v>
                </c:pt>
                <c:pt idx="2007">
                  <c:v>292.85714285714283</c:v>
                </c:pt>
                <c:pt idx="2008">
                  <c:v>250</c:v>
                </c:pt>
                <c:pt idx="2009">
                  <c:v>44.047619047619037</c:v>
                </c:pt>
                <c:pt idx="2010">
                  <c:v>35.714285714285708</c:v>
                </c:pt>
                <c:pt idx="2011">
                  <c:v>0</c:v>
                </c:pt>
                <c:pt idx="2012">
                  <c:v>8.3333333333333321</c:v>
                </c:pt>
                <c:pt idx="2013">
                  <c:v>84.285714285714278</c:v>
                </c:pt>
                <c:pt idx="2014">
                  <c:v>250</c:v>
                </c:pt>
                <c:pt idx="2015">
                  <c:v>21.428571428571427</c:v>
                </c:pt>
                <c:pt idx="2016">
                  <c:v>52.857142857142854</c:v>
                </c:pt>
                <c:pt idx="2017">
                  <c:v>16.666666666666664</c:v>
                </c:pt>
                <c:pt idx="2018">
                  <c:v>0</c:v>
                </c:pt>
                <c:pt idx="2019">
                  <c:v>35.714285714285708</c:v>
                </c:pt>
                <c:pt idx="2020">
                  <c:v>71.428571428571416</c:v>
                </c:pt>
                <c:pt idx="2021">
                  <c:v>0</c:v>
                </c:pt>
                <c:pt idx="2022">
                  <c:v>0</c:v>
                </c:pt>
                <c:pt idx="2023">
                  <c:v>303.57142857142856</c:v>
                </c:pt>
                <c:pt idx="2024">
                  <c:v>8.3333333333333321</c:v>
                </c:pt>
                <c:pt idx="2025">
                  <c:v>24.999999999999996</c:v>
                </c:pt>
                <c:pt idx="2026">
                  <c:v>250</c:v>
                </c:pt>
                <c:pt idx="2027">
                  <c:v>0</c:v>
                </c:pt>
                <c:pt idx="2028">
                  <c:v>258.33333333333331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71.428571428571416</c:v>
                </c:pt>
                <c:pt idx="2033">
                  <c:v>750</c:v>
                </c:pt>
                <c:pt idx="2034">
                  <c:v>250</c:v>
                </c:pt>
                <c:pt idx="2035">
                  <c:v>0</c:v>
                </c:pt>
                <c:pt idx="2036">
                  <c:v>35.714285714285708</c:v>
                </c:pt>
                <c:pt idx="2037">
                  <c:v>25</c:v>
                </c:pt>
                <c:pt idx="2038">
                  <c:v>33.333333333333329</c:v>
                </c:pt>
                <c:pt idx="2039">
                  <c:v>0</c:v>
                </c:pt>
                <c:pt idx="2040">
                  <c:v>127.14285714285714</c:v>
                </c:pt>
                <c:pt idx="2041">
                  <c:v>0</c:v>
                </c:pt>
                <c:pt idx="2042">
                  <c:v>4.1666666666666661</c:v>
                </c:pt>
                <c:pt idx="2043">
                  <c:v>151.42857142857142</c:v>
                </c:pt>
                <c:pt idx="2044">
                  <c:v>16.666666666666664</c:v>
                </c:pt>
                <c:pt idx="2045">
                  <c:v>142.85714285714283</c:v>
                </c:pt>
                <c:pt idx="2046">
                  <c:v>107.14285714285714</c:v>
                </c:pt>
                <c:pt idx="2047">
                  <c:v>321.42857142857144</c:v>
                </c:pt>
                <c:pt idx="2048">
                  <c:v>100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107.14285714285714</c:v>
                </c:pt>
                <c:pt idx="2053">
                  <c:v>0</c:v>
                </c:pt>
                <c:pt idx="2054">
                  <c:v>285.71428571428567</c:v>
                </c:pt>
                <c:pt idx="2055">
                  <c:v>8.3333333333333321</c:v>
                </c:pt>
                <c:pt idx="2056">
                  <c:v>0</c:v>
                </c:pt>
                <c:pt idx="2057">
                  <c:v>26.428571428571427</c:v>
                </c:pt>
                <c:pt idx="2058">
                  <c:v>178.57142857142856</c:v>
                </c:pt>
                <c:pt idx="2059">
                  <c:v>0</c:v>
                </c:pt>
                <c:pt idx="2060">
                  <c:v>145.71428571428569</c:v>
                </c:pt>
                <c:pt idx="2061">
                  <c:v>37.047619047619044</c:v>
                </c:pt>
                <c:pt idx="2062">
                  <c:v>2.8571428571428568</c:v>
                </c:pt>
                <c:pt idx="2063">
                  <c:v>14.285714285714285</c:v>
                </c:pt>
                <c:pt idx="2064">
                  <c:v>120</c:v>
                </c:pt>
                <c:pt idx="2065">
                  <c:v>107.14285714285714</c:v>
                </c:pt>
                <c:pt idx="2066">
                  <c:v>0</c:v>
                </c:pt>
                <c:pt idx="2067">
                  <c:v>0</c:v>
                </c:pt>
                <c:pt idx="2068">
                  <c:v>100</c:v>
                </c:pt>
                <c:pt idx="2069">
                  <c:v>125</c:v>
                </c:pt>
                <c:pt idx="2070">
                  <c:v>46.666666666666671</c:v>
                </c:pt>
                <c:pt idx="2071">
                  <c:v>184.28571428571428</c:v>
                </c:pt>
                <c:pt idx="2072">
                  <c:v>0</c:v>
                </c:pt>
                <c:pt idx="2073">
                  <c:v>254.28571428571425</c:v>
                </c:pt>
                <c:pt idx="2074">
                  <c:v>71.428571428571416</c:v>
                </c:pt>
                <c:pt idx="2075">
                  <c:v>500</c:v>
                </c:pt>
                <c:pt idx="2076">
                  <c:v>0</c:v>
                </c:pt>
                <c:pt idx="2077">
                  <c:v>107.14285714285714</c:v>
                </c:pt>
                <c:pt idx="2078">
                  <c:v>71.428571428571416</c:v>
                </c:pt>
                <c:pt idx="2079">
                  <c:v>0</c:v>
                </c:pt>
                <c:pt idx="2080">
                  <c:v>250</c:v>
                </c:pt>
                <c:pt idx="2081">
                  <c:v>107.14285714285714</c:v>
                </c:pt>
                <c:pt idx="2082">
                  <c:v>71.428571428571416</c:v>
                </c:pt>
                <c:pt idx="2083">
                  <c:v>150</c:v>
                </c:pt>
                <c:pt idx="2084">
                  <c:v>0</c:v>
                </c:pt>
                <c:pt idx="2085">
                  <c:v>400</c:v>
                </c:pt>
                <c:pt idx="2086">
                  <c:v>21.428571428571427</c:v>
                </c:pt>
                <c:pt idx="2087">
                  <c:v>22.619047619047617</c:v>
                </c:pt>
                <c:pt idx="2088">
                  <c:v>178.57142857142856</c:v>
                </c:pt>
                <c:pt idx="2089">
                  <c:v>77.142857142857125</c:v>
                </c:pt>
                <c:pt idx="2090">
                  <c:v>132.14285714285714</c:v>
                </c:pt>
                <c:pt idx="2091">
                  <c:v>250</c:v>
                </c:pt>
                <c:pt idx="2092">
                  <c:v>300</c:v>
                </c:pt>
                <c:pt idx="2093">
                  <c:v>0</c:v>
                </c:pt>
                <c:pt idx="2094">
                  <c:v>142.85714285714283</c:v>
                </c:pt>
                <c:pt idx="2095">
                  <c:v>137.14285714285714</c:v>
                </c:pt>
                <c:pt idx="2096">
                  <c:v>375</c:v>
                </c:pt>
                <c:pt idx="2097">
                  <c:v>2.6666666666666665</c:v>
                </c:pt>
                <c:pt idx="2098">
                  <c:v>107.14285714285714</c:v>
                </c:pt>
                <c:pt idx="2099">
                  <c:v>0</c:v>
                </c:pt>
                <c:pt idx="2100">
                  <c:v>71.428571428571416</c:v>
                </c:pt>
                <c:pt idx="2101">
                  <c:v>107.14285714285714</c:v>
                </c:pt>
                <c:pt idx="2102">
                  <c:v>35.714285714285708</c:v>
                </c:pt>
                <c:pt idx="2103">
                  <c:v>28.571428571428569</c:v>
                </c:pt>
                <c:pt idx="2104">
                  <c:v>0</c:v>
                </c:pt>
                <c:pt idx="2105">
                  <c:v>181.57142857142856</c:v>
                </c:pt>
                <c:pt idx="2106">
                  <c:v>182.73809523809524</c:v>
                </c:pt>
                <c:pt idx="2107">
                  <c:v>115.71428571428569</c:v>
                </c:pt>
                <c:pt idx="2108">
                  <c:v>35.714285714285708</c:v>
                </c:pt>
                <c:pt idx="2109">
                  <c:v>48.571428571428562</c:v>
                </c:pt>
                <c:pt idx="2110">
                  <c:v>0</c:v>
                </c:pt>
                <c:pt idx="2111">
                  <c:v>250</c:v>
                </c:pt>
                <c:pt idx="2112">
                  <c:v>4.1666666666666661</c:v>
                </c:pt>
                <c:pt idx="2113">
                  <c:v>285.71428571428567</c:v>
                </c:pt>
                <c:pt idx="2114">
                  <c:v>0</c:v>
                </c:pt>
                <c:pt idx="2115">
                  <c:v>0</c:v>
                </c:pt>
                <c:pt idx="2116">
                  <c:v>142.85714285714283</c:v>
                </c:pt>
                <c:pt idx="2117">
                  <c:v>21.428571428571427</c:v>
                </c:pt>
                <c:pt idx="2118">
                  <c:v>500</c:v>
                </c:pt>
                <c:pt idx="2119">
                  <c:v>178.57142857142858</c:v>
                </c:pt>
                <c:pt idx="2120">
                  <c:v>12.499999999999998</c:v>
                </c:pt>
                <c:pt idx="2121">
                  <c:v>178.57142857142858</c:v>
                </c:pt>
                <c:pt idx="2122">
                  <c:v>35.714285714285708</c:v>
                </c:pt>
                <c:pt idx="2123">
                  <c:v>250</c:v>
                </c:pt>
                <c:pt idx="2124">
                  <c:v>25</c:v>
                </c:pt>
                <c:pt idx="2125">
                  <c:v>121.42857142857142</c:v>
                </c:pt>
                <c:pt idx="2126">
                  <c:v>8.3333333333333321</c:v>
                </c:pt>
                <c:pt idx="2127">
                  <c:v>70.238095238095241</c:v>
                </c:pt>
                <c:pt idx="2128">
                  <c:v>64.285714285714278</c:v>
                </c:pt>
                <c:pt idx="2129">
                  <c:v>178.57142857142856</c:v>
                </c:pt>
                <c:pt idx="2130">
                  <c:v>379.16666666666669</c:v>
                </c:pt>
                <c:pt idx="2131">
                  <c:v>0</c:v>
                </c:pt>
                <c:pt idx="2132">
                  <c:v>298.57142857142856</c:v>
                </c:pt>
                <c:pt idx="2133">
                  <c:v>8.3333333333333321</c:v>
                </c:pt>
                <c:pt idx="2134">
                  <c:v>107.14285714285714</c:v>
                </c:pt>
                <c:pt idx="2135">
                  <c:v>193.57142857142858</c:v>
                </c:pt>
                <c:pt idx="2136">
                  <c:v>5</c:v>
                </c:pt>
                <c:pt idx="2137">
                  <c:v>208.33333333333334</c:v>
                </c:pt>
                <c:pt idx="2138">
                  <c:v>0</c:v>
                </c:pt>
                <c:pt idx="2139">
                  <c:v>28.571428571428569</c:v>
                </c:pt>
                <c:pt idx="2140">
                  <c:v>157.14285714285714</c:v>
                </c:pt>
                <c:pt idx="2141">
                  <c:v>42.857142857142854</c:v>
                </c:pt>
                <c:pt idx="2142">
                  <c:v>0</c:v>
                </c:pt>
                <c:pt idx="2143">
                  <c:v>307.14285714285711</c:v>
                </c:pt>
                <c:pt idx="2144">
                  <c:v>107.14285714285714</c:v>
                </c:pt>
                <c:pt idx="2145">
                  <c:v>420</c:v>
                </c:pt>
                <c:pt idx="2146">
                  <c:v>250</c:v>
                </c:pt>
                <c:pt idx="2147">
                  <c:v>125</c:v>
                </c:pt>
                <c:pt idx="2148">
                  <c:v>49.999999999999993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14.285714285714285</c:v>
                </c:pt>
                <c:pt idx="2153">
                  <c:v>74.761904761904745</c:v>
                </c:pt>
                <c:pt idx="2154">
                  <c:v>0</c:v>
                </c:pt>
                <c:pt idx="2155">
                  <c:v>78.571428571428555</c:v>
                </c:pt>
                <c:pt idx="2156">
                  <c:v>332.14285714285711</c:v>
                </c:pt>
                <c:pt idx="2157">
                  <c:v>178.57142857142856</c:v>
                </c:pt>
                <c:pt idx="2158">
                  <c:v>178.57142857142856</c:v>
                </c:pt>
                <c:pt idx="2159">
                  <c:v>30.476190476190474</c:v>
                </c:pt>
                <c:pt idx="2160">
                  <c:v>28.571428571428569</c:v>
                </c:pt>
                <c:pt idx="2161">
                  <c:v>400</c:v>
                </c:pt>
                <c:pt idx="2162">
                  <c:v>14.285714285714285</c:v>
                </c:pt>
                <c:pt idx="2163">
                  <c:v>16.666666666666664</c:v>
                </c:pt>
                <c:pt idx="2164">
                  <c:v>214.28571428571428</c:v>
                </c:pt>
                <c:pt idx="2165">
                  <c:v>500</c:v>
                </c:pt>
                <c:pt idx="2166">
                  <c:v>94.999999999999986</c:v>
                </c:pt>
                <c:pt idx="2167">
                  <c:v>71.428571428571416</c:v>
                </c:pt>
                <c:pt idx="2168">
                  <c:v>0</c:v>
                </c:pt>
                <c:pt idx="2169">
                  <c:v>350</c:v>
                </c:pt>
                <c:pt idx="2170">
                  <c:v>350</c:v>
                </c:pt>
                <c:pt idx="2171">
                  <c:v>300</c:v>
                </c:pt>
                <c:pt idx="2172">
                  <c:v>92.857142857142847</c:v>
                </c:pt>
                <c:pt idx="2173">
                  <c:v>339.28571428571428</c:v>
                </c:pt>
                <c:pt idx="2174">
                  <c:v>253.33333333333334</c:v>
                </c:pt>
                <c:pt idx="2175">
                  <c:v>71.428571428571416</c:v>
                </c:pt>
                <c:pt idx="2176">
                  <c:v>150</c:v>
                </c:pt>
                <c:pt idx="2177">
                  <c:v>250</c:v>
                </c:pt>
                <c:pt idx="2178">
                  <c:v>1</c:v>
                </c:pt>
                <c:pt idx="2179">
                  <c:v>42.857142857142854</c:v>
                </c:pt>
                <c:pt idx="2180">
                  <c:v>53.571428571428569</c:v>
                </c:pt>
                <c:pt idx="2181">
                  <c:v>249.99999999999997</c:v>
                </c:pt>
                <c:pt idx="2182">
                  <c:v>200</c:v>
                </c:pt>
                <c:pt idx="2183">
                  <c:v>0</c:v>
                </c:pt>
                <c:pt idx="2184">
                  <c:v>160</c:v>
                </c:pt>
                <c:pt idx="2185">
                  <c:v>378.33333333333331</c:v>
                </c:pt>
                <c:pt idx="2186">
                  <c:v>199.99999999999997</c:v>
                </c:pt>
                <c:pt idx="2187">
                  <c:v>100</c:v>
                </c:pt>
                <c:pt idx="2188">
                  <c:v>0</c:v>
                </c:pt>
                <c:pt idx="2189">
                  <c:v>292.85714285714283</c:v>
                </c:pt>
                <c:pt idx="2190">
                  <c:v>252</c:v>
                </c:pt>
                <c:pt idx="2191">
                  <c:v>12.5</c:v>
                </c:pt>
                <c:pt idx="2192">
                  <c:v>278.57142857142856</c:v>
                </c:pt>
                <c:pt idx="2193">
                  <c:v>128.57142857142856</c:v>
                </c:pt>
                <c:pt idx="2194">
                  <c:v>20.833333333333332</c:v>
                </c:pt>
                <c:pt idx="2195">
                  <c:v>89.285714285714278</c:v>
                </c:pt>
                <c:pt idx="2196">
                  <c:v>285.71428571428572</c:v>
                </c:pt>
                <c:pt idx="2197">
                  <c:v>0</c:v>
                </c:pt>
                <c:pt idx="2198">
                  <c:v>0</c:v>
                </c:pt>
                <c:pt idx="2199">
                  <c:v>72.619047619047606</c:v>
                </c:pt>
                <c:pt idx="2200">
                  <c:v>81.666666666666657</c:v>
                </c:pt>
                <c:pt idx="2201">
                  <c:v>114.28571428571428</c:v>
                </c:pt>
                <c:pt idx="2202">
                  <c:v>358.57142857142856</c:v>
                </c:pt>
                <c:pt idx="2203">
                  <c:v>37.142857142857139</c:v>
                </c:pt>
                <c:pt idx="2204">
                  <c:v>49.999999999999993</c:v>
                </c:pt>
                <c:pt idx="2205">
                  <c:v>92.38095238095238</c:v>
                </c:pt>
                <c:pt idx="2206">
                  <c:v>116.66666666666666</c:v>
                </c:pt>
                <c:pt idx="2207">
                  <c:v>314.28571428571428</c:v>
                </c:pt>
                <c:pt idx="2208">
                  <c:v>292.85714285714283</c:v>
                </c:pt>
                <c:pt idx="2209">
                  <c:v>99.999999999999986</c:v>
                </c:pt>
                <c:pt idx="2210">
                  <c:v>125.71428571428572</c:v>
                </c:pt>
                <c:pt idx="2211">
                  <c:v>11.666666666666666</c:v>
                </c:pt>
                <c:pt idx="2212">
                  <c:v>0</c:v>
                </c:pt>
                <c:pt idx="2213">
                  <c:v>185.71428571428569</c:v>
                </c:pt>
                <c:pt idx="2214">
                  <c:v>264.28571428571428</c:v>
                </c:pt>
                <c:pt idx="2215">
                  <c:v>0</c:v>
                </c:pt>
                <c:pt idx="2216">
                  <c:v>71.428571428571431</c:v>
                </c:pt>
                <c:pt idx="2217">
                  <c:v>235.71428571428572</c:v>
                </c:pt>
                <c:pt idx="2218">
                  <c:v>0</c:v>
                </c:pt>
                <c:pt idx="2219">
                  <c:v>111.14285714285714</c:v>
                </c:pt>
                <c:pt idx="2220">
                  <c:v>250</c:v>
                </c:pt>
                <c:pt idx="2221">
                  <c:v>392.85714285714289</c:v>
                </c:pt>
                <c:pt idx="2222">
                  <c:v>74.761904761904745</c:v>
                </c:pt>
                <c:pt idx="2223">
                  <c:v>0</c:v>
                </c:pt>
                <c:pt idx="2224">
                  <c:v>50</c:v>
                </c:pt>
                <c:pt idx="2225">
                  <c:v>171.42857142857142</c:v>
                </c:pt>
                <c:pt idx="2226">
                  <c:v>300</c:v>
                </c:pt>
                <c:pt idx="2227">
                  <c:v>0</c:v>
                </c:pt>
                <c:pt idx="2228">
                  <c:v>16.666666666666664</c:v>
                </c:pt>
                <c:pt idx="2229">
                  <c:v>258.33333333333331</c:v>
                </c:pt>
                <c:pt idx="2230">
                  <c:v>64.285714285714278</c:v>
                </c:pt>
                <c:pt idx="2231">
                  <c:v>0</c:v>
                </c:pt>
                <c:pt idx="2232">
                  <c:v>65.714285714285722</c:v>
                </c:pt>
                <c:pt idx="2233">
                  <c:v>114.28571428571428</c:v>
                </c:pt>
                <c:pt idx="2234">
                  <c:v>357.14285714285711</c:v>
                </c:pt>
                <c:pt idx="2235">
                  <c:v>14.285714285714285</c:v>
                </c:pt>
                <c:pt idx="2236">
                  <c:v>0</c:v>
                </c:pt>
                <c:pt idx="2237">
                  <c:v>350</c:v>
                </c:pt>
                <c:pt idx="2238">
                  <c:v>264.28571428571428</c:v>
                </c:pt>
                <c:pt idx="2239">
                  <c:v>103.57142857142858</c:v>
                </c:pt>
                <c:pt idx="2240">
                  <c:v>3.3333333333333335</c:v>
                </c:pt>
                <c:pt idx="2241">
                  <c:v>100</c:v>
                </c:pt>
                <c:pt idx="2242">
                  <c:v>339.28571428571428</c:v>
                </c:pt>
                <c:pt idx="2243">
                  <c:v>228.57142857142856</c:v>
                </c:pt>
                <c:pt idx="2244">
                  <c:v>57.142857142857139</c:v>
                </c:pt>
                <c:pt idx="2245">
                  <c:v>0</c:v>
                </c:pt>
                <c:pt idx="2246">
                  <c:v>0</c:v>
                </c:pt>
                <c:pt idx="2247">
                  <c:v>292.85714285714283</c:v>
                </c:pt>
                <c:pt idx="2248">
                  <c:v>0</c:v>
                </c:pt>
                <c:pt idx="2249">
                  <c:v>0</c:v>
                </c:pt>
                <c:pt idx="2250">
                  <c:v>357.14285714285711</c:v>
                </c:pt>
                <c:pt idx="2251">
                  <c:v>285.71428571428572</c:v>
                </c:pt>
                <c:pt idx="2252">
                  <c:v>500</c:v>
                </c:pt>
                <c:pt idx="2253">
                  <c:v>21.428571428571427</c:v>
                </c:pt>
                <c:pt idx="2254">
                  <c:v>40.714285714285708</c:v>
                </c:pt>
                <c:pt idx="2255">
                  <c:v>50</c:v>
                </c:pt>
                <c:pt idx="2256">
                  <c:v>40</c:v>
                </c:pt>
                <c:pt idx="2257">
                  <c:v>18.571428571428569</c:v>
                </c:pt>
                <c:pt idx="2258">
                  <c:v>75</c:v>
                </c:pt>
                <c:pt idx="2259">
                  <c:v>100</c:v>
                </c:pt>
                <c:pt idx="2260">
                  <c:v>321.42857142857144</c:v>
                </c:pt>
                <c:pt idx="2261">
                  <c:v>42.857142857142854</c:v>
                </c:pt>
                <c:pt idx="2262">
                  <c:v>0</c:v>
                </c:pt>
                <c:pt idx="2263">
                  <c:v>31.428571428571427</c:v>
                </c:pt>
                <c:pt idx="2264">
                  <c:v>264.28571428571428</c:v>
                </c:pt>
                <c:pt idx="2265">
                  <c:v>0</c:v>
                </c:pt>
                <c:pt idx="2266">
                  <c:v>164.28571428571428</c:v>
                </c:pt>
                <c:pt idx="2267">
                  <c:v>8.3333333333333321</c:v>
                </c:pt>
                <c:pt idx="2268">
                  <c:v>0</c:v>
                </c:pt>
                <c:pt idx="2269">
                  <c:v>115.71428571428571</c:v>
                </c:pt>
                <c:pt idx="2270">
                  <c:v>30.952380952380949</c:v>
                </c:pt>
                <c:pt idx="2271">
                  <c:v>100</c:v>
                </c:pt>
                <c:pt idx="2272">
                  <c:v>300</c:v>
                </c:pt>
                <c:pt idx="2273">
                  <c:v>3.3333333333333335</c:v>
                </c:pt>
                <c:pt idx="2274">
                  <c:v>14.285714285714285</c:v>
                </c:pt>
                <c:pt idx="2275">
                  <c:v>150</c:v>
                </c:pt>
                <c:pt idx="2276">
                  <c:v>0</c:v>
                </c:pt>
                <c:pt idx="2277">
                  <c:v>71.428571428571416</c:v>
                </c:pt>
                <c:pt idx="2278">
                  <c:v>71.428571428571431</c:v>
                </c:pt>
                <c:pt idx="2279">
                  <c:v>0</c:v>
                </c:pt>
                <c:pt idx="2280">
                  <c:v>44.047619047619037</c:v>
                </c:pt>
                <c:pt idx="2281">
                  <c:v>159.99999999999997</c:v>
                </c:pt>
                <c:pt idx="2282">
                  <c:v>1.6666666666666667</c:v>
                </c:pt>
                <c:pt idx="2283">
                  <c:v>62.857142857142854</c:v>
                </c:pt>
                <c:pt idx="2284">
                  <c:v>405.71428571428567</c:v>
                </c:pt>
                <c:pt idx="2285">
                  <c:v>0</c:v>
                </c:pt>
                <c:pt idx="2286">
                  <c:v>178.57142857142856</c:v>
                </c:pt>
                <c:pt idx="2287">
                  <c:v>250</c:v>
                </c:pt>
                <c:pt idx="2288">
                  <c:v>285</c:v>
                </c:pt>
                <c:pt idx="2289">
                  <c:v>10</c:v>
                </c:pt>
                <c:pt idx="2290">
                  <c:v>0</c:v>
                </c:pt>
                <c:pt idx="2291">
                  <c:v>10.476190476190476</c:v>
                </c:pt>
                <c:pt idx="2292">
                  <c:v>535.71428571428567</c:v>
                </c:pt>
                <c:pt idx="2293">
                  <c:v>41.666666666666664</c:v>
                </c:pt>
                <c:pt idx="2294">
                  <c:v>150</c:v>
                </c:pt>
                <c:pt idx="2295">
                  <c:v>71.428571428571416</c:v>
                </c:pt>
                <c:pt idx="2296">
                  <c:v>214.28571428571425</c:v>
                </c:pt>
                <c:pt idx="2297">
                  <c:v>157.14285714285711</c:v>
                </c:pt>
                <c:pt idx="2298">
                  <c:v>125</c:v>
                </c:pt>
                <c:pt idx="2299">
                  <c:v>500</c:v>
                </c:pt>
                <c:pt idx="2300">
                  <c:v>125</c:v>
                </c:pt>
                <c:pt idx="2301">
                  <c:v>1250</c:v>
                </c:pt>
                <c:pt idx="2302">
                  <c:v>0</c:v>
                </c:pt>
                <c:pt idx="2303">
                  <c:v>178.57142857142856</c:v>
                </c:pt>
                <c:pt idx="2304">
                  <c:v>150</c:v>
                </c:pt>
                <c:pt idx="2305">
                  <c:v>57.857142857142854</c:v>
                </c:pt>
                <c:pt idx="2306">
                  <c:v>185.71428571428572</c:v>
                </c:pt>
                <c:pt idx="2307">
                  <c:v>0</c:v>
                </c:pt>
                <c:pt idx="2308">
                  <c:v>278.57142857142856</c:v>
                </c:pt>
                <c:pt idx="2309">
                  <c:v>35.714285714285708</c:v>
                </c:pt>
                <c:pt idx="2310">
                  <c:v>38.571428571428569</c:v>
                </c:pt>
                <c:pt idx="2311">
                  <c:v>0</c:v>
                </c:pt>
                <c:pt idx="2312">
                  <c:v>250</c:v>
                </c:pt>
                <c:pt idx="2313">
                  <c:v>142.85714285714283</c:v>
                </c:pt>
                <c:pt idx="2314">
                  <c:v>114.28571428571428</c:v>
                </c:pt>
                <c:pt idx="2315">
                  <c:v>600</c:v>
                </c:pt>
                <c:pt idx="2316">
                  <c:v>3.3333333333333335</c:v>
                </c:pt>
                <c:pt idx="2317">
                  <c:v>100</c:v>
                </c:pt>
                <c:pt idx="2318">
                  <c:v>150</c:v>
                </c:pt>
                <c:pt idx="2319">
                  <c:v>17.619047619047617</c:v>
                </c:pt>
                <c:pt idx="2320">
                  <c:v>71.428571428571416</c:v>
                </c:pt>
                <c:pt idx="2321">
                  <c:v>0</c:v>
                </c:pt>
                <c:pt idx="2322">
                  <c:v>250</c:v>
                </c:pt>
                <c:pt idx="2323">
                  <c:v>6.666666666666667</c:v>
                </c:pt>
                <c:pt idx="2324">
                  <c:v>135.71428571428572</c:v>
                </c:pt>
                <c:pt idx="2325">
                  <c:v>85.714285714285708</c:v>
                </c:pt>
                <c:pt idx="2326">
                  <c:v>0</c:v>
                </c:pt>
                <c:pt idx="2327">
                  <c:v>90.714285714285708</c:v>
                </c:pt>
                <c:pt idx="2328">
                  <c:v>42.857142857142854</c:v>
                </c:pt>
                <c:pt idx="2329">
                  <c:v>35.714285714285708</c:v>
                </c:pt>
                <c:pt idx="2330">
                  <c:v>178.57142857142858</c:v>
                </c:pt>
                <c:pt idx="2331">
                  <c:v>250</c:v>
                </c:pt>
                <c:pt idx="2332">
                  <c:v>42.857142857142854</c:v>
                </c:pt>
                <c:pt idx="2333">
                  <c:v>107.14285714285714</c:v>
                </c:pt>
                <c:pt idx="2334">
                  <c:v>24.999999999999996</c:v>
                </c:pt>
                <c:pt idx="2335">
                  <c:v>42.857142857142854</c:v>
                </c:pt>
                <c:pt idx="2336">
                  <c:v>21.428571428571427</c:v>
                </c:pt>
                <c:pt idx="2337">
                  <c:v>16.666666666666664</c:v>
                </c:pt>
                <c:pt idx="2338">
                  <c:v>250</c:v>
                </c:pt>
                <c:pt idx="2339">
                  <c:v>0</c:v>
                </c:pt>
                <c:pt idx="2340">
                  <c:v>285.71428571428572</c:v>
                </c:pt>
                <c:pt idx="2341">
                  <c:v>250</c:v>
                </c:pt>
                <c:pt idx="2342">
                  <c:v>0</c:v>
                </c:pt>
                <c:pt idx="2343">
                  <c:v>150</c:v>
                </c:pt>
                <c:pt idx="2344">
                  <c:v>0</c:v>
                </c:pt>
                <c:pt idx="2345">
                  <c:v>14.285714285714285</c:v>
                </c:pt>
                <c:pt idx="2346">
                  <c:v>271.42857142857144</c:v>
                </c:pt>
                <c:pt idx="2347">
                  <c:v>0</c:v>
                </c:pt>
                <c:pt idx="2348">
                  <c:v>135.71428571428572</c:v>
                </c:pt>
                <c:pt idx="2349">
                  <c:v>357.14285714285711</c:v>
                </c:pt>
                <c:pt idx="2350">
                  <c:v>107.14285714285714</c:v>
                </c:pt>
                <c:pt idx="2351">
                  <c:v>0</c:v>
                </c:pt>
                <c:pt idx="2352">
                  <c:v>1.6666666666666667</c:v>
                </c:pt>
                <c:pt idx="2353">
                  <c:v>17.619047619047617</c:v>
                </c:pt>
                <c:pt idx="2354">
                  <c:v>250</c:v>
                </c:pt>
                <c:pt idx="2355">
                  <c:v>285.71428571428567</c:v>
                </c:pt>
                <c:pt idx="2356">
                  <c:v>176.19047619047615</c:v>
                </c:pt>
                <c:pt idx="2357">
                  <c:v>155</c:v>
                </c:pt>
                <c:pt idx="2358">
                  <c:v>150</c:v>
                </c:pt>
                <c:pt idx="2359">
                  <c:v>5</c:v>
                </c:pt>
                <c:pt idx="2360">
                  <c:v>0</c:v>
                </c:pt>
                <c:pt idx="2361">
                  <c:v>250</c:v>
                </c:pt>
                <c:pt idx="2362">
                  <c:v>71.428571428571416</c:v>
                </c:pt>
                <c:pt idx="2363">
                  <c:v>1.4285714285714284</c:v>
                </c:pt>
                <c:pt idx="2364">
                  <c:v>250</c:v>
                </c:pt>
                <c:pt idx="2365">
                  <c:v>250</c:v>
                </c:pt>
                <c:pt idx="2366">
                  <c:v>0</c:v>
                </c:pt>
                <c:pt idx="2367">
                  <c:v>200</c:v>
                </c:pt>
                <c:pt idx="2368">
                  <c:v>0</c:v>
                </c:pt>
                <c:pt idx="2369">
                  <c:v>0</c:v>
                </c:pt>
                <c:pt idx="2370">
                  <c:v>16.666666666666664</c:v>
                </c:pt>
                <c:pt idx="2371">
                  <c:v>271.42857142857144</c:v>
                </c:pt>
                <c:pt idx="2372">
                  <c:v>285.71428571428572</c:v>
                </c:pt>
                <c:pt idx="2373">
                  <c:v>28.571428571428569</c:v>
                </c:pt>
                <c:pt idx="2374">
                  <c:v>45.714285714285708</c:v>
                </c:pt>
                <c:pt idx="2375">
                  <c:v>44.047619047619037</c:v>
                </c:pt>
                <c:pt idx="2376">
                  <c:v>250</c:v>
                </c:pt>
                <c:pt idx="2377">
                  <c:v>0</c:v>
                </c:pt>
                <c:pt idx="2378">
                  <c:v>325</c:v>
                </c:pt>
                <c:pt idx="2379">
                  <c:v>0</c:v>
                </c:pt>
                <c:pt idx="2380">
                  <c:v>21.428571428571427</c:v>
                </c:pt>
                <c:pt idx="2381">
                  <c:v>185.71428571428569</c:v>
                </c:pt>
                <c:pt idx="2382">
                  <c:v>46.666666666666671</c:v>
                </c:pt>
                <c:pt idx="2383">
                  <c:v>0</c:v>
                </c:pt>
                <c:pt idx="2384">
                  <c:v>5</c:v>
                </c:pt>
                <c:pt idx="2385">
                  <c:v>8.3333333333333321</c:v>
                </c:pt>
                <c:pt idx="2386">
                  <c:v>107.14285714285714</c:v>
                </c:pt>
                <c:pt idx="2387">
                  <c:v>41.666666666666664</c:v>
                </c:pt>
                <c:pt idx="2388">
                  <c:v>0</c:v>
                </c:pt>
                <c:pt idx="2389">
                  <c:v>107.14285714285714</c:v>
                </c:pt>
                <c:pt idx="2390">
                  <c:v>213.33333333333334</c:v>
                </c:pt>
                <c:pt idx="2391">
                  <c:v>16.666666666666664</c:v>
                </c:pt>
                <c:pt idx="2392">
                  <c:v>266.66666666666669</c:v>
                </c:pt>
                <c:pt idx="2393">
                  <c:v>135.71428571428569</c:v>
                </c:pt>
                <c:pt idx="2394">
                  <c:v>16.666666666666664</c:v>
                </c:pt>
                <c:pt idx="2395">
                  <c:v>13.333333333333334</c:v>
                </c:pt>
                <c:pt idx="2396">
                  <c:v>0</c:v>
                </c:pt>
                <c:pt idx="2397">
                  <c:v>0</c:v>
                </c:pt>
                <c:pt idx="2398">
                  <c:v>8.3333333333333321</c:v>
                </c:pt>
                <c:pt idx="2399">
                  <c:v>13.333333333333334</c:v>
                </c:pt>
                <c:pt idx="2400">
                  <c:v>142.85714285714283</c:v>
                </c:pt>
                <c:pt idx="2401">
                  <c:v>275</c:v>
                </c:pt>
                <c:pt idx="2402">
                  <c:v>85.714285714285694</c:v>
                </c:pt>
                <c:pt idx="2403">
                  <c:v>58.333333333333329</c:v>
                </c:pt>
                <c:pt idx="2404">
                  <c:v>275.71428571428572</c:v>
                </c:pt>
                <c:pt idx="2405">
                  <c:v>142.85714285714283</c:v>
                </c:pt>
                <c:pt idx="2406">
                  <c:v>107.14285714285714</c:v>
                </c:pt>
                <c:pt idx="2407">
                  <c:v>21.428571428571427</c:v>
                </c:pt>
                <c:pt idx="2408">
                  <c:v>500</c:v>
                </c:pt>
                <c:pt idx="2409">
                  <c:v>13.333333333333334</c:v>
                </c:pt>
                <c:pt idx="2410">
                  <c:v>35.714285714285708</c:v>
                </c:pt>
                <c:pt idx="2411">
                  <c:v>0</c:v>
                </c:pt>
                <c:pt idx="2412">
                  <c:v>0</c:v>
                </c:pt>
                <c:pt idx="2413">
                  <c:v>25</c:v>
                </c:pt>
                <c:pt idx="2414">
                  <c:v>0</c:v>
                </c:pt>
                <c:pt idx="2415">
                  <c:v>20.952380952380953</c:v>
                </c:pt>
                <c:pt idx="2416">
                  <c:v>142.85714285714283</c:v>
                </c:pt>
                <c:pt idx="2417">
                  <c:v>0</c:v>
                </c:pt>
                <c:pt idx="2418">
                  <c:v>71.428571428571416</c:v>
                </c:pt>
                <c:pt idx="2419">
                  <c:v>357.14285714285711</c:v>
                </c:pt>
                <c:pt idx="2420">
                  <c:v>0</c:v>
                </c:pt>
                <c:pt idx="2421">
                  <c:v>5</c:v>
                </c:pt>
                <c:pt idx="2422">
                  <c:v>71.428571428571416</c:v>
                </c:pt>
                <c:pt idx="2423">
                  <c:v>228.57142857142856</c:v>
                </c:pt>
                <c:pt idx="2424">
                  <c:v>150</c:v>
                </c:pt>
                <c:pt idx="2425">
                  <c:v>150</c:v>
                </c:pt>
                <c:pt idx="2426">
                  <c:v>132.14285714285714</c:v>
                </c:pt>
                <c:pt idx="2427">
                  <c:v>300</c:v>
                </c:pt>
                <c:pt idx="2428">
                  <c:v>188.57142857142856</c:v>
                </c:pt>
                <c:pt idx="2429">
                  <c:v>0</c:v>
                </c:pt>
                <c:pt idx="2430">
                  <c:v>167.85714285714283</c:v>
                </c:pt>
                <c:pt idx="2431">
                  <c:v>117.14285714285714</c:v>
                </c:pt>
                <c:pt idx="2432">
                  <c:v>107.14285714285714</c:v>
                </c:pt>
                <c:pt idx="2433">
                  <c:v>13.666666666666668</c:v>
                </c:pt>
                <c:pt idx="2434">
                  <c:v>357.14285714285711</c:v>
                </c:pt>
                <c:pt idx="2435">
                  <c:v>0</c:v>
                </c:pt>
                <c:pt idx="2436">
                  <c:v>77.619047619047606</c:v>
                </c:pt>
                <c:pt idx="2437">
                  <c:v>8.3333333333333321</c:v>
                </c:pt>
                <c:pt idx="2438">
                  <c:v>275</c:v>
                </c:pt>
                <c:pt idx="2439">
                  <c:v>250</c:v>
                </c:pt>
                <c:pt idx="2440">
                  <c:v>0</c:v>
                </c:pt>
                <c:pt idx="2441">
                  <c:v>214.28571428571425</c:v>
                </c:pt>
                <c:pt idx="2442">
                  <c:v>123.8095238095238</c:v>
                </c:pt>
                <c:pt idx="2443">
                  <c:v>71.428571428571416</c:v>
                </c:pt>
                <c:pt idx="2444">
                  <c:v>114.28571428571428</c:v>
                </c:pt>
                <c:pt idx="2445">
                  <c:v>0</c:v>
                </c:pt>
                <c:pt idx="2446">
                  <c:v>14.285714285714285</c:v>
                </c:pt>
                <c:pt idx="2447">
                  <c:v>71.428571428571416</c:v>
                </c:pt>
                <c:pt idx="2448">
                  <c:v>6.666666666666667</c:v>
                </c:pt>
                <c:pt idx="2449">
                  <c:v>42.857142857142854</c:v>
                </c:pt>
                <c:pt idx="2450">
                  <c:v>0</c:v>
                </c:pt>
                <c:pt idx="2451">
                  <c:v>450</c:v>
                </c:pt>
                <c:pt idx="2452">
                  <c:v>60.714285714285708</c:v>
                </c:pt>
                <c:pt idx="2453">
                  <c:v>400</c:v>
                </c:pt>
                <c:pt idx="2454">
                  <c:v>250</c:v>
                </c:pt>
                <c:pt idx="2455">
                  <c:v>67.142857142857139</c:v>
                </c:pt>
                <c:pt idx="2456">
                  <c:v>10.714285714285714</c:v>
                </c:pt>
                <c:pt idx="2457">
                  <c:v>0</c:v>
                </c:pt>
                <c:pt idx="2458">
                  <c:v>21.428571428571427</c:v>
                </c:pt>
                <c:pt idx="2459">
                  <c:v>81.428571428571416</c:v>
                </c:pt>
                <c:pt idx="2460">
                  <c:v>123.8095238095238</c:v>
                </c:pt>
                <c:pt idx="2461">
                  <c:v>0</c:v>
                </c:pt>
                <c:pt idx="2462">
                  <c:v>0</c:v>
                </c:pt>
                <c:pt idx="2463">
                  <c:v>21.666666666666664</c:v>
                </c:pt>
                <c:pt idx="2464">
                  <c:v>150</c:v>
                </c:pt>
                <c:pt idx="2465">
                  <c:v>266.66666666666669</c:v>
                </c:pt>
                <c:pt idx="2466">
                  <c:v>207.14285714285711</c:v>
                </c:pt>
                <c:pt idx="2467">
                  <c:v>260</c:v>
                </c:pt>
                <c:pt idx="2468">
                  <c:v>135.71428571428569</c:v>
                </c:pt>
                <c:pt idx="2469">
                  <c:v>178.57142857142856</c:v>
                </c:pt>
                <c:pt idx="2470">
                  <c:v>357.14285714285711</c:v>
                </c:pt>
                <c:pt idx="2471">
                  <c:v>114.28571428571428</c:v>
                </c:pt>
                <c:pt idx="2472">
                  <c:v>5</c:v>
                </c:pt>
                <c:pt idx="2473">
                  <c:v>0</c:v>
                </c:pt>
                <c:pt idx="2474">
                  <c:v>135.71428571428572</c:v>
                </c:pt>
                <c:pt idx="2475">
                  <c:v>171.42857142857142</c:v>
                </c:pt>
                <c:pt idx="2476">
                  <c:v>18.333333333333332</c:v>
                </c:pt>
                <c:pt idx="2477">
                  <c:v>185.71428571428569</c:v>
                </c:pt>
                <c:pt idx="2478">
                  <c:v>71.428571428571416</c:v>
                </c:pt>
                <c:pt idx="2479">
                  <c:v>33.333333333333329</c:v>
                </c:pt>
                <c:pt idx="2480">
                  <c:v>75</c:v>
                </c:pt>
                <c:pt idx="2481">
                  <c:v>24.999999999999996</c:v>
                </c:pt>
                <c:pt idx="2482">
                  <c:v>178.57142857142856</c:v>
                </c:pt>
                <c:pt idx="2483">
                  <c:v>71.428571428571416</c:v>
                </c:pt>
                <c:pt idx="2484">
                  <c:v>135.71428571428569</c:v>
                </c:pt>
                <c:pt idx="2485">
                  <c:v>200</c:v>
                </c:pt>
                <c:pt idx="2486">
                  <c:v>250</c:v>
                </c:pt>
                <c:pt idx="2487">
                  <c:v>0</c:v>
                </c:pt>
                <c:pt idx="2488">
                  <c:v>71.428571428571416</c:v>
                </c:pt>
                <c:pt idx="2489">
                  <c:v>195.23809523809524</c:v>
                </c:pt>
                <c:pt idx="2490">
                  <c:v>142.85714285714283</c:v>
                </c:pt>
                <c:pt idx="2491">
                  <c:v>0</c:v>
                </c:pt>
                <c:pt idx="2492">
                  <c:v>235.71428571428569</c:v>
                </c:pt>
                <c:pt idx="2493">
                  <c:v>40.714285714285708</c:v>
                </c:pt>
                <c:pt idx="2494">
                  <c:v>214.28571428571428</c:v>
                </c:pt>
                <c:pt idx="2495">
                  <c:v>71.428571428571416</c:v>
                </c:pt>
                <c:pt idx="2496">
                  <c:v>0</c:v>
                </c:pt>
                <c:pt idx="2497">
                  <c:v>151</c:v>
                </c:pt>
                <c:pt idx="2498">
                  <c:v>0</c:v>
                </c:pt>
                <c:pt idx="2499">
                  <c:v>92.857142857142847</c:v>
                </c:pt>
                <c:pt idx="2500">
                  <c:v>107.14285714285714</c:v>
                </c:pt>
                <c:pt idx="2501">
                  <c:v>107.14285714285714</c:v>
                </c:pt>
                <c:pt idx="2502">
                  <c:v>0</c:v>
                </c:pt>
                <c:pt idx="2503">
                  <c:v>71.428571428571416</c:v>
                </c:pt>
                <c:pt idx="2504">
                  <c:v>28.571428571428569</c:v>
                </c:pt>
                <c:pt idx="2505">
                  <c:v>0</c:v>
                </c:pt>
                <c:pt idx="2506">
                  <c:v>5.7142857142857135</c:v>
                </c:pt>
                <c:pt idx="2507">
                  <c:v>0</c:v>
                </c:pt>
                <c:pt idx="2508">
                  <c:v>133.8095238095238</c:v>
                </c:pt>
                <c:pt idx="2509">
                  <c:v>192.85714285714283</c:v>
                </c:pt>
                <c:pt idx="2510">
                  <c:v>107.14285714285714</c:v>
                </c:pt>
                <c:pt idx="2511">
                  <c:v>0</c:v>
                </c:pt>
                <c:pt idx="2512">
                  <c:v>128.57142857142856</c:v>
                </c:pt>
                <c:pt idx="2513">
                  <c:v>64.285714285714278</c:v>
                </c:pt>
                <c:pt idx="2514">
                  <c:v>350</c:v>
                </c:pt>
                <c:pt idx="2515">
                  <c:v>157.14285714285711</c:v>
                </c:pt>
                <c:pt idx="2516">
                  <c:v>250</c:v>
                </c:pt>
                <c:pt idx="2517">
                  <c:v>64.285714285714278</c:v>
                </c:pt>
                <c:pt idx="2518">
                  <c:v>114.28571428571428</c:v>
                </c:pt>
                <c:pt idx="2519">
                  <c:v>0</c:v>
                </c:pt>
                <c:pt idx="2520">
                  <c:v>442.85714285714283</c:v>
                </c:pt>
                <c:pt idx="2521">
                  <c:v>56.904761904761898</c:v>
                </c:pt>
                <c:pt idx="2522">
                  <c:v>0</c:v>
                </c:pt>
                <c:pt idx="2523">
                  <c:v>400</c:v>
                </c:pt>
                <c:pt idx="2524">
                  <c:v>100</c:v>
                </c:pt>
                <c:pt idx="2525">
                  <c:v>30</c:v>
                </c:pt>
                <c:pt idx="2526">
                  <c:v>250</c:v>
                </c:pt>
                <c:pt idx="2527">
                  <c:v>124.28571428571428</c:v>
                </c:pt>
                <c:pt idx="2528">
                  <c:v>14.285714285714285</c:v>
                </c:pt>
                <c:pt idx="2529">
                  <c:v>392.85714285714283</c:v>
                </c:pt>
                <c:pt idx="2530">
                  <c:v>250</c:v>
                </c:pt>
                <c:pt idx="2531">
                  <c:v>4.2857142857142856</c:v>
                </c:pt>
                <c:pt idx="2532">
                  <c:v>40.714285714285708</c:v>
                </c:pt>
                <c:pt idx="2533">
                  <c:v>0</c:v>
                </c:pt>
                <c:pt idx="2534">
                  <c:v>71.428571428571416</c:v>
                </c:pt>
                <c:pt idx="2535">
                  <c:v>250</c:v>
                </c:pt>
                <c:pt idx="2536">
                  <c:v>59.523809523809518</c:v>
                </c:pt>
                <c:pt idx="2537">
                  <c:v>114.28571428571428</c:v>
                </c:pt>
                <c:pt idx="2538">
                  <c:v>400</c:v>
                </c:pt>
                <c:pt idx="2539">
                  <c:v>0</c:v>
                </c:pt>
                <c:pt idx="2540">
                  <c:v>0</c:v>
                </c:pt>
                <c:pt idx="2541">
                  <c:v>122.85714285714285</c:v>
                </c:pt>
                <c:pt idx="2542">
                  <c:v>171.42857142857142</c:v>
                </c:pt>
                <c:pt idx="2543">
                  <c:v>21.428571428571427</c:v>
                </c:pt>
                <c:pt idx="2544">
                  <c:v>350</c:v>
                </c:pt>
                <c:pt idx="2545">
                  <c:v>188.57142857142856</c:v>
                </c:pt>
                <c:pt idx="2546">
                  <c:v>0</c:v>
                </c:pt>
                <c:pt idx="2547">
                  <c:v>6.666666666666667</c:v>
                </c:pt>
                <c:pt idx="2548">
                  <c:v>100</c:v>
                </c:pt>
                <c:pt idx="2549">
                  <c:v>71.428571428571416</c:v>
                </c:pt>
                <c:pt idx="2550">
                  <c:v>64.285714285714278</c:v>
                </c:pt>
                <c:pt idx="2551">
                  <c:v>20</c:v>
                </c:pt>
                <c:pt idx="2552">
                  <c:v>0</c:v>
                </c:pt>
                <c:pt idx="2553">
                  <c:v>8.3333333333333321</c:v>
                </c:pt>
                <c:pt idx="2554">
                  <c:v>57.142857142857139</c:v>
                </c:pt>
                <c:pt idx="2555">
                  <c:v>132.85714285714286</c:v>
                </c:pt>
                <c:pt idx="2556">
                  <c:v>132.14285714285714</c:v>
                </c:pt>
                <c:pt idx="2557">
                  <c:v>0</c:v>
                </c:pt>
                <c:pt idx="2558">
                  <c:v>71.428571428571416</c:v>
                </c:pt>
                <c:pt idx="2559">
                  <c:v>107.14285714285714</c:v>
                </c:pt>
                <c:pt idx="2560">
                  <c:v>99.999999999999986</c:v>
                </c:pt>
                <c:pt idx="2561">
                  <c:v>28.571428571428569</c:v>
                </c:pt>
                <c:pt idx="2562">
                  <c:v>0</c:v>
                </c:pt>
                <c:pt idx="2563">
                  <c:v>0</c:v>
                </c:pt>
                <c:pt idx="2564">
                  <c:v>30</c:v>
                </c:pt>
                <c:pt idx="2565">
                  <c:v>23.333333333333332</c:v>
                </c:pt>
                <c:pt idx="2566">
                  <c:v>0</c:v>
                </c:pt>
                <c:pt idx="2567">
                  <c:v>35.714285714285708</c:v>
                </c:pt>
                <c:pt idx="2568">
                  <c:v>64.285714285714278</c:v>
                </c:pt>
                <c:pt idx="2569">
                  <c:v>178.57142857142856</c:v>
                </c:pt>
                <c:pt idx="2570">
                  <c:v>2.8571428571428568</c:v>
                </c:pt>
                <c:pt idx="2571">
                  <c:v>64.285714285714278</c:v>
                </c:pt>
                <c:pt idx="2572">
                  <c:v>77.619047619047606</c:v>
                </c:pt>
                <c:pt idx="2573">
                  <c:v>221.42857142857142</c:v>
                </c:pt>
                <c:pt idx="2574">
                  <c:v>257.14285714285711</c:v>
                </c:pt>
                <c:pt idx="2575">
                  <c:v>5.7142857142857135</c:v>
                </c:pt>
                <c:pt idx="2576">
                  <c:v>250</c:v>
                </c:pt>
                <c:pt idx="2577">
                  <c:v>0</c:v>
                </c:pt>
                <c:pt idx="2578">
                  <c:v>5</c:v>
                </c:pt>
                <c:pt idx="2579">
                  <c:v>250</c:v>
                </c:pt>
                <c:pt idx="2580">
                  <c:v>0</c:v>
                </c:pt>
                <c:pt idx="2581">
                  <c:v>0</c:v>
                </c:pt>
                <c:pt idx="2582">
                  <c:v>79.761904761904745</c:v>
                </c:pt>
                <c:pt idx="2583">
                  <c:v>71.428571428571416</c:v>
                </c:pt>
                <c:pt idx="2584">
                  <c:v>250</c:v>
                </c:pt>
                <c:pt idx="2585">
                  <c:v>33.333333333333329</c:v>
                </c:pt>
                <c:pt idx="2586">
                  <c:v>0</c:v>
                </c:pt>
                <c:pt idx="2587">
                  <c:v>250</c:v>
                </c:pt>
                <c:pt idx="2588">
                  <c:v>235.71428571428572</c:v>
                </c:pt>
                <c:pt idx="2589">
                  <c:v>250</c:v>
                </c:pt>
                <c:pt idx="2590">
                  <c:v>142.85714285714283</c:v>
                </c:pt>
                <c:pt idx="2591">
                  <c:v>42.857142857142854</c:v>
                </c:pt>
                <c:pt idx="2592">
                  <c:v>135.71428571428572</c:v>
                </c:pt>
                <c:pt idx="2593">
                  <c:v>142.85714285714283</c:v>
                </c:pt>
                <c:pt idx="2594">
                  <c:v>102.85714285714285</c:v>
                </c:pt>
                <c:pt idx="2595">
                  <c:v>0</c:v>
                </c:pt>
                <c:pt idx="2596">
                  <c:v>171.42857142857139</c:v>
                </c:pt>
                <c:pt idx="2597">
                  <c:v>19.999999999999996</c:v>
                </c:pt>
                <c:pt idx="2598">
                  <c:v>292.85714285714283</c:v>
                </c:pt>
                <c:pt idx="2599">
                  <c:v>107.14285714285712</c:v>
                </c:pt>
                <c:pt idx="2600">
                  <c:v>19.166666666666664</c:v>
                </c:pt>
                <c:pt idx="2601">
                  <c:v>71.428571428571416</c:v>
                </c:pt>
                <c:pt idx="2602">
                  <c:v>264.28571428571428</c:v>
                </c:pt>
                <c:pt idx="2603">
                  <c:v>125</c:v>
                </c:pt>
                <c:pt idx="2604">
                  <c:v>8.5714285714285712</c:v>
                </c:pt>
                <c:pt idx="2605">
                  <c:v>350</c:v>
                </c:pt>
                <c:pt idx="2606">
                  <c:v>0</c:v>
                </c:pt>
                <c:pt idx="2607">
                  <c:v>278.57142857142856</c:v>
                </c:pt>
                <c:pt idx="2608">
                  <c:v>50</c:v>
                </c:pt>
                <c:pt idx="2609">
                  <c:v>124.99999999999999</c:v>
                </c:pt>
                <c:pt idx="2610">
                  <c:v>250</c:v>
                </c:pt>
                <c:pt idx="2611">
                  <c:v>71.428571428571416</c:v>
                </c:pt>
                <c:pt idx="2612">
                  <c:v>28.571428571428569</c:v>
                </c:pt>
                <c:pt idx="2613">
                  <c:v>500</c:v>
                </c:pt>
                <c:pt idx="2614">
                  <c:v>107.14285714285714</c:v>
                </c:pt>
                <c:pt idx="2615">
                  <c:v>205</c:v>
                </c:pt>
                <c:pt idx="2616">
                  <c:v>0</c:v>
                </c:pt>
                <c:pt idx="2617">
                  <c:v>88.095238095238074</c:v>
                </c:pt>
                <c:pt idx="2618">
                  <c:v>250</c:v>
                </c:pt>
                <c:pt idx="2619">
                  <c:v>214.28571428571425</c:v>
                </c:pt>
                <c:pt idx="2620">
                  <c:v>71.428571428571416</c:v>
                </c:pt>
                <c:pt idx="2621">
                  <c:v>85.714285714285708</c:v>
                </c:pt>
                <c:pt idx="2622">
                  <c:v>571.42857142857144</c:v>
                </c:pt>
                <c:pt idx="2623">
                  <c:v>0</c:v>
                </c:pt>
                <c:pt idx="2624">
                  <c:v>142.85714285714283</c:v>
                </c:pt>
                <c:pt idx="2625">
                  <c:v>500</c:v>
                </c:pt>
                <c:pt idx="2626">
                  <c:v>0</c:v>
                </c:pt>
                <c:pt idx="2627">
                  <c:v>0</c:v>
                </c:pt>
                <c:pt idx="2628">
                  <c:v>16.666666666666664</c:v>
                </c:pt>
                <c:pt idx="2629">
                  <c:v>0</c:v>
                </c:pt>
                <c:pt idx="2630">
                  <c:v>57.142857142857139</c:v>
                </c:pt>
                <c:pt idx="2631">
                  <c:v>0</c:v>
                </c:pt>
                <c:pt idx="2632">
                  <c:v>26.666666666666668</c:v>
                </c:pt>
                <c:pt idx="2633">
                  <c:v>28.095238095238095</c:v>
                </c:pt>
                <c:pt idx="2634">
                  <c:v>6.666666666666667</c:v>
                </c:pt>
                <c:pt idx="2635">
                  <c:v>85.714285714285708</c:v>
                </c:pt>
                <c:pt idx="2636">
                  <c:v>145.71428571428572</c:v>
                </c:pt>
                <c:pt idx="2637">
                  <c:v>8.3333333333333321</c:v>
                </c:pt>
                <c:pt idx="2638">
                  <c:v>500</c:v>
                </c:pt>
                <c:pt idx="2639">
                  <c:v>107.14285714285712</c:v>
                </c:pt>
                <c:pt idx="2640">
                  <c:v>227.14285714285714</c:v>
                </c:pt>
                <c:pt idx="2641">
                  <c:v>107.14285714285714</c:v>
                </c:pt>
                <c:pt idx="2642">
                  <c:v>0</c:v>
                </c:pt>
                <c:pt idx="2643">
                  <c:v>114.28571428571428</c:v>
                </c:pt>
                <c:pt idx="2644">
                  <c:v>257.14285714285711</c:v>
                </c:pt>
                <c:pt idx="2645">
                  <c:v>89.047619047619037</c:v>
                </c:pt>
                <c:pt idx="2646">
                  <c:v>107.14285714285714</c:v>
                </c:pt>
                <c:pt idx="2647">
                  <c:v>35.714285714285708</c:v>
                </c:pt>
                <c:pt idx="2648">
                  <c:v>42.857142857142854</c:v>
                </c:pt>
                <c:pt idx="2649">
                  <c:v>285.71428571428572</c:v>
                </c:pt>
                <c:pt idx="2650">
                  <c:v>0</c:v>
                </c:pt>
                <c:pt idx="2651">
                  <c:v>35</c:v>
                </c:pt>
                <c:pt idx="2652">
                  <c:v>114.28571428571428</c:v>
                </c:pt>
                <c:pt idx="2653">
                  <c:v>85.714285714285708</c:v>
                </c:pt>
                <c:pt idx="2654">
                  <c:v>85.714285714285694</c:v>
                </c:pt>
                <c:pt idx="2655">
                  <c:v>85.714285714285708</c:v>
                </c:pt>
                <c:pt idx="2656">
                  <c:v>35.714285714285708</c:v>
                </c:pt>
                <c:pt idx="2657">
                  <c:v>142.85714285714286</c:v>
                </c:pt>
                <c:pt idx="2658">
                  <c:v>65.714285714285708</c:v>
                </c:pt>
                <c:pt idx="2659">
                  <c:v>0</c:v>
                </c:pt>
                <c:pt idx="2660">
                  <c:v>92.857142857142847</c:v>
                </c:pt>
                <c:pt idx="2661">
                  <c:v>192.85714285714283</c:v>
                </c:pt>
                <c:pt idx="2662">
                  <c:v>249.99999999999997</c:v>
                </c:pt>
                <c:pt idx="2663">
                  <c:v>33.333333333333329</c:v>
                </c:pt>
                <c:pt idx="2664">
                  <c:v>250</c:v>
                </c:pt>
                <c:pt idx="2665">
                  <c:v>142.85714285714283</c:v>
                </c:pt>
                <c:pt idx="2666">
                  <c:v>44.047619047619037</c:v>
                </c:pt>
                <c:pt idx="2667">
                  <c:v>0</c:v>
                </c:pt>
                <c:pt idx="2668">
                  <c:v>4.1666666666666661</c:v>
                </c:pt>
                <c:pt idx="2669">
                  <c:v>71.428571428571416</c:v>
                </c:pt>
                <c:pt idx="2670">
                  <c:v>16.666666666666664</c:v>
                </c:pt>
                <c:pt idx="2671">
                  <c:v>107.14285714285712</c:v>
                </c:pt>
                <c:pt idx="2672">
                  <c:v>0</c:v>
                </c:pt>
                <c:pt idx="2673">
                  <c:v>0</c:v>
                </c:pt>
                <c:pt idx="2674">
                  <c:v>107.14285714285714</c:v>
                </c:pt>
                <c:pt idx="2675">
                  <c:v>35.714285714285708</c:v>
                </c:pt>
                <c:pt idx="2676">
                  <c:v>0</c:v>
                </c:pt>
                <c:pt idx="2677">
                  <c:v>0</c:v>
                </c:pt>
                <c:pt idx="2678">
                  <c:v>64.285714285714278</c:v>
                </c:pt>
                <c:pt idx="2679">
                  <c:v>0</c:v>
                </c:pt>
                <c:pt idx="2680">
                  <c:v>107.14285714285712</c:v>
                </c:pt>
                <c:pt idx="2681">
                  <c:v>147.85714285714283</c:v>
                </c:pt>
                <c:pt idx="2682">
                  <c:v>0</c:v>
                </c:pt>
                <c:pt idx="2683">
                  <c:v>0</c:v>
                </c:pt>
                <c:pt idx="2684">
                  <c:v>117.85714285714285</c:v>
                </c:pt>
                <c:pt idx="2685">
                  <c:v>0</c:v>
                </c:pt>
                <c:pt idx="2686">
                  <c:v>341.42857142857144</c:v>
                </c:pt>
                <c:pt idx="2687">
                  <c:v>142.85714285714283</c:v>
                </c:pt>
                <c:pt idx="2688">
                  <c:v>0</c:v>
                </c:pt>
                <c:pt idx="2689">
                  <c:v>107.14285714285714</c:v>
                </c:pt>
                <c:pt idx="2690">
                  <c:v>8.3333333333333321</c:v>
                </c:pt>
                <c:pt idx="2691">
                  <c:v>178.57142857142858</c:v>
                </c:pt>
                <c:pt idx="2692">
                  <c:v>107.14285714285714</c:v>
                </c:pt>
                <c:pt idx="2693">
                  <c:v>35.714285714285708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250</c:v>
                </c:pt>
                <c:pt idx="2698">
                  <c:v>214.28571428571425</c:v>
                </c:pt>
                <c:pt idx="2699">
                  <c:v>142.85714285714283</c:v>
                </c:pt>
                <c:pt idx="2700">
                  <c:v>25</c:v>
                </c:pt>
                <c:pt idx="2701">
                  <c:v>0</c:v>
                </c:pt>
                <c:pt idx="2702">
                  <c:v>44.047619047619037</c:v>
                </c:pt>
                <c:pt idx="2703">
                  <c:v>0</c:v>
                </c:pt>
                <c:pt idx="2704">
                  <c:v>121.42857142857142</c:v>
                </c:pt>
                <c:pt idx="2705">
                  <c:v>24.999999999999996</c:v>
                </c:pt>
                <c:pt idx="2706">
                  <c:v>16.666666666666664</c:v>
                </c:pt>
                <c:pt idx="2707">
                  <c:v>107.14285714285714</c:v>
                </c:pt>
                <c:pt idx="2708">
                  <c:v>35.714285714285708</c:v>
                </c:pt>
                <c:pt idx="2709">
                  <c:v>16.666666666666664</c:v>
                </c:pt>
                <c:pt idx="2710">
                  <c:v>132.14285714285714</c:v>
                </c:pt>
                <c:pt idx="2711">
                  <c:v>250</c:v>
                </c:pt>
                <c:pt idx="2712">
                  <c:v>196.42857142857139</c:v>
                </c:pt>
                <c:pt idx="2713">
                  <c:v>52.19047619047619</c:v>
                </c:pt>
                <c:pt idx="2714">
                  <c:v>0</c:v>
                </c:pt>
                <c:pt idx="2715">
                  <c:v>107.14285714285712</c:v>
                </c:pt>
                <c:pt idx="2716">
                  <c:v>0</c:v>
                </c:pt>
                <c:pt idx="2717">
                  <c:v>285.71428571428572</c:v>
                </c:pt>
                <c:pt idx="2718">
                  <c:v>0</c:v>
                </c:pt>
                <c:pt idx="2719">
                  <c:v>8.3333333333333321</c:v>
                </c:pt>
                <c:pt idx="2720">
                  <c:v>0</c:v>
                </c:pt>
                <c:pt idx="2721">
                  <c:v>107.14285714285714</c:v>
                </c:pt>
                <c:pt idx="2722">
                  <c:v>35.714285714285708</c:v>
                </c:pt>
                <c:pt idx="2723">
                  <c:v>200</c:v>
                </c:pt>
                <c:pt idx="2724">
                  <c:v>0</c:v>
                </c:pt>
                <c:pt idx="2725">
                  <c:v>0</c:v>
                </c:pt>
                <c:pt idx="2726">
                  <c:v>166.66666666666666</c:v>
                </c:pt>
                <c:pt idx="2727">
                  <c:v>42.857142857142854</c:v>
                </c:pt>
                <c:pt idx="2728">
                  <c:v>42.857142857142854</c:v>
                </c:pt>
                <c:pt idx="2729">
                  <c:v>114.28571428571428</c:v>
                </c:pt>
                <c:pt idx="2730">
                  <c:v>54.285714285714278</c:v>
                </c:pt>
                <c:pt idx="2731">
                  <c:v>57.142857142857139</c:v>
                </c:pt>
                <c:pt idx="2732">
                  <c:v>5</c:v>
                </c:pt>
                <c:pt idx="2733">
                  <c:v>0</c:v>
                </c:pt>
                <c:pt idx="2734">
                  <c:v>250</c:v>
                </c:pt>
                <c:pt idx="2735">
                  <c:v>128.57142857142856</c:v>
                </c:pt>
                <c:pt idx="2736">
                  <c:v>0</c:v>
                </c:pt>
                <c:pt idx="2737">
                  <c:v>0</c:v>
                </c:pt>
                <c:pt idx="2738">
                  <c:v>500</c:v>
                </c:pt>
                <c:pt idx="2739">
                  <c:v>250</c:v>
                </c:pt>
                <c:pt idx="2740">
                  <c:v>200</c:v>
                </c:pt>
                <c:pt idx="2741">
                  <c:v>135.71428571428569</c:v>
                </c:pt>
                <c:pt idx="2742">
                  <c:v>35.714285714285708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49.047619047619044</c:v>
                </c:pt>
                <c:pt idx="2747">
                  <c:v>125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42.857142857142854</c:v>
                </c:pt>
                <c:pt idx="2752">
                  <c:v>4.1666666666666661</c:v>
                </c:pt>
                <c:pt idx="2753">
                  <c:v>207.14285714285711</c:v>
                </c:pt>
                <c:pt idx="2754">
                  <c:v>0</c:v>
                </c:pt>
                <c:pt idx="2755">
                  <c:v>0</c:v>
                </c:pt>
                <c:pt idx="2756">
                  <c:v>25</c:v>
                </c:pt>
                <c:pt idx="2757">
                  <c:v>0</c:v>
                </c:pt>
                <c:pt idx="2758">
                  <c:v>59.523809523809518</c:v>
                </c:pt>
                <c:pt idx="2759">
                  <c:v>0</c:v>
                </c:pt>
                <c:pt idx="2760">
                  <c:v>250</c:v>
                </c:pt>
                <c:pt idx="2761">
                  <c:v>57.142857142857139</c:v>
                </c:pt>
                <c:pt idx="2762">
                  <c:v>71.428571428571416</c:v>
                </c:pt>
                <c:pt idx="2763">
                  <c:v>40.714285714285708</c:v>
                </c:pt>
                <c:pt idx="2764">
                  <c:v>21.428571428571427</c:v>
                </c:pt>
                <c:pt idx="2765">
                  <c:v>250</c:v>
                </c:pt>
                <c:pt idx="2766">
                  <c:v>35.714285714285708</c:v>
                </c:pt>
                <c:pt idx="2767">
                  <c:v>171.42857142857142</c:v>
                </c:pt>
                <c:pt idx="2768">
                  <c:v>150</c:v>
                </c:pt>
                <c:pt idx="2769">
                  <c:v>85.714285714285708</c:v>
                </c:pt>
                <c:pt idx="2770">
                  <c:v>650</c:v>
                </c:pt>
                <c:pt idx="2771">
                  <c:v>0</c:v>
                </c:pt>
                <c:pt idx="2772">
                  <c:v>71.428571428571416</c:v>
                </c:pt>
                <c:pt idx="2773">
                  <c:v>107.14285714285714</c:v>
                </c:pt>
                <c:pt idx="2774">
                  <c:v>0</c:v>
                </c:pt>
                <c:pt idx="2775">
                  <c:v>239.99999999999994</c:v>
                </c:pt>
                <c:pt idx="2776">
                  <c:v>10</c:v>
                </c:pt>
                <c:pt idx="2777">
                  <c:v>400</c:v>
                </c:pt>
                <c:pt idx="2778">
                  <c:v>150</c:v>
                </c:pt>
                <c:pt idx="2779">
                  <c:v>114.28571428571428</c:v>
                </c:pt>
                <c:pt idx="2780">
                  <c:v>250</c:v>
                </c:pt>
                <c:pt idx="2781">
                  <c:v>25</c:v>
                </c:pt>
                <c:pt idx="2782">
                  <c:v>100</c:v>
                </c:pt>
                <c:pt idx="2783">
                  <c:v>107.14285714285714</c:v>
                </c:pt>
                <c:pt idx="2784">
                  <c:v>171.42857142857142</c:v>
                </c:pt>
                <c:pt idx="2785">
                  <c:v>135.71428571428569</c:v>
                </c:pt>
                <c:pt idx="2786">
                  <c:v>57.142857142857139</c:v>
                </c:pt>
                <c:pt idx="2787">
                  <c:v>292.85714285714283</c:v>
                </c:pt>
                <c:pt idx="2788">
                  <c:v>5.7142857142857135</c:v>
                </c:pt>
                <c:pt idx="2789">
                  <c:v>71.428571428571416</c:v>
                </c:pt>
                <c:pt idx="2790">
                  <c:v>250</c:v>
                </c:pt>
                <c:pt idx="2791">
                  <c:v>21.428571428571427</c:v>
                </c:pt>
                <c:pt idx="2792">
                  <c:v>321.42857142857144</c:v>
                </c:pt>
                <c:pt idx="2793">
                  <c:v>71.428571428571431</c:v>
                </c:pt>
                <c:pt idx="2794">
                  <c:v>550</c:v>
                </c:pt>
                <c:pt idx="2795">
                  <c:v>285.71428571428567</c:v>
                </c:pt>
                <c:pt idx="2796">
                  <c:v>71.428571428571416</c:v>
                </c:pt>
                <c:pt idx="2797">
                  <c:v>228.57142857142856</c:v>
                </c:pt>
                <c:pt idx="2798">
                  <c:v>118.57142857142858</c:v>
                </c:pt>
                <c:pt idx="2799">
                  <c:v>150</c:v>
                </c:pt>
                <c:pt idx="2800">
                  <c:v>0</c:v>
                </c:pt>
                <c:pt idx="2801">
                  <c:v>132.85714285714286</c:v>
                </c:pt>
                <c:pt idx="2802">
                  <c:v>0</c:v>
                </c:pt>
                <c:pt idx="2803">
                  <c:v>0</c:v>
                </c:pt>
                <c:pt idx="2804">
                  <c:v>41.428571428571431</c:v>
                </c:pt>
                <c:pt idx="2805">
                  <c:v>400</c:v>
                </c:pt>
                <c:pt idx="2806">
                  <c:v>250</c:v>
                </c:pt>
                <c:pt idx="2807">
                  <c:v>40.047619047619044</c:v>
                </c:pt>
                <c:pt idx="2808">
                  <c:v>0</c:v>
                </c:pt>
                <c:pt idx="2809">
                  <c:v>10</c:v>
                </c:pt>
                <c:pt idx="2810">
                  <c:v>114.28571428571428</c:v>
                </c:pt>
                <c:pt idx="2811">
                  <c:v>250</c:v>
                </c:pt>
                <c:pt idx="2812">
                  <c:v>0</c:v>
                </c:pt>
                <c:pt idx="2813">
                  <c:v>107.14285714285714</c:v>
                </c:pt>
                <c:pt idx="2814">
                  <c:v>157.14285714285711</c:v>
                </c:pt>
                <c:pt idx="2815">
                  <c:v>21.428571428571427</c:v>
                </c:pt>
                <c:pt idx="2816">
                  <c:v>81.428571428571416</c:v>
                </c:pt>
                <c:pt idx="2817">
                  <c:v>250</c:v>
                </c:pt>
                <c:pt idx="2818">
                  <c:v>158.33333333333334</c:v>
                </c:pt>
                <c:pt idx="2819">
                  <c:v>35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400</c:v>
                </c:pt>
                <c:pt idx="2824">
                  <c:v>18.333333333333332</c:v>
                </c:pt>
                <c:pt idx="2825">
                  <c:v>102.38095238095238</c:v>
                </c:pt>
                <c:pt idx="2826">
                  <c:v>342.85714285714283</c:v>
                </c:pt>
                <c:pt idx="2827">
                  <c:v>112.14285714285714</c:v>
                </c:pt>
                <c:pt idx="2828">
                  <c:v>4.1666666666666661</c:v>
                </c:pt>
                <c:pt idx="2829">
                  <c:v>42.857142857142854</c:v>
                </c:pt>
                <c:pt idx="2830">
                  <c:v>157.14285714285711</c:v>
                </c:pt>
                <c:pt idx="2831">
                  <c:v>171.42857142857142</c:v>
                </c:pt>
                <c:pt idx="2832">
                  <c:v>150</c:v>
                </c:pt>
                <c:pt idx="2833">
                  <c:v>192.85714285714283</c:v>
                </c:pt>
                <c:pt idx="2834">
                  <c:v>16.666666666666664</c:v>
                </c:pt>
                <c:pt idx="2835">
                  <c:v>0</c:v>
                </c:pt>
                <c:pt idx="2836">
                  <c:v>85.714285714285708</c:v>
                </c:pt>
                <c:pt idx="2837">
                  <c:v>0</c:v>
                </c:pt>
                <c:pt idx="2838">
                  <c:v>42.857142857142854</c:v>
                </c:pt>
                <c:pt idx="2839">
                  <c:v>107.14285714285714</c:v>
                </c:pt>
                <c:pt idx="2840">
                  <c:v>107.14285714285712</c:v>
                </c:pt>
                <c:pt idx="2841">
                  <c:v>0</c:v>
                </c:pt>
                <c:pt idx="2842">
                  <c:v>0</c:v>
                </c:pt>
                <c:pt idx="2843">
                  <c:v>116.66666666666666</c:v>
                </c:pt>
                <c:pt idx="2844">
                  <c:v>0</c:v>
                </c:pt>
                <c:pt idx="2845">
                  <c:v>107.14285714285714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250</c:v>
                </c:pt>
                <c:pt idx="2850">
                  <c:v>71.428571428571416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42.857142857142854</c:v>
                </c:pt>
                <c:pt idx="2857">
                  <c:v>43.333333333333329</c:v>
                </c:pt>
                <c:pt idx="2858">
                  <c:v>28.571428571428569</c:v>
                </c:pt>
                <c:pt idx="2859">
                  <c:v>0</c:v>
                </c:pt>
                <c:pt idx="2860">
                  <c:v>10</c:v>
                </c:pt>
                <c:pt idx="2861">
                  <c:v>42.857142857142854</c:v>
                </c:pt>
                <c:pt idx="2862">
                  <c:v>88.571428571428555</c:v>
                </c:pt>
                <c:pt idx="2863">
                  <c:v>0.66666666666666663</c:v>
                </c:pt>
                <c:pt idx="2864">
                  <c:v>71.428571428571416</c:v>
                </c:pt>
                <c:pt idx="2865">
                  <c:v>7</c:v>
                </c:pt>
                <c:pt idx="2866">
                  <c:v>0</c:v>
                </c:pt>
                <c:pt idx="2867">
                  <c:v>107.14285714285714</c:v>
                </c:pt>
                <c:pt idx="2868">
                  <c:v>250</c:v>
                </c:pt>
                <c:pt idx="2869">
                  <c:v>35.714285714285708</c:v>
                </c:pt>
                <c:pt idx="2870">
                  <c:v>71.428571428571416</c:v>
                </c:pt>
                <c:pt idx="2871">
                  <c:v>100</c:v>
                </c:pt>
                <c:pt idx="2872">
                  <c:v>11.904761904761905</c:v>
                </c:pt>
                <c:pt idx="2873">
                  <c:v>66.285714285714278</c:v>
                </c:pt>
                <c:pt idx="2874">
                  <c:v>187.85714285714286</c:v>
                </c:pt>
                <c:pt idx="2875">
                  <c:v>57.142857142857139</c:v>
                </c:pt>
                <c:pt idx="2876">
                  <c:v>500</c:v>
                </c:pt>
                <c:pt idx="2877">
                  <c:v>0</c:v>
                </c:pt>
                <c:pt idx="2878">
                  <c:v>43.523809523809518</c:v>
                </c:pt>
                <c:pt idx="2879">
                  <c:v>20</c:v>
                </c:pt>
                <c:pt idx="2880">
                  <c:v>33.333333333333329</c:v>
                </c:pt>
                <c:pt idx="2881">
                  <c:v>71.428571428571431</c:v>
                </c:pt>
                <c:pt idx="2882">
                  <c:v>61.666666666666657</c:v>
                </c:pt>
                <c:pt idx="2883">
                  <c:v>71.428571428571416</c:v>
                </c:pt>
                <c:pt idx="2884">
                  <c:v>3.3333333333333335</c:v>
                </c:pt>
                <c:pt idx="2885">
                  <c:v>106.5</c:v>
                </c:pt>
                <c:pt idx="2886">
                  <c:v>107.14285714285714</c:v>
                </c:pt>
                <c:pt idx="2887">
                  <c:v>10</c:v>
                </c:pt>
                <c:pt idx="2888">
                  <c:v>8.5714285714285712</c:v>
                </c:pt>
                <c:pt idx="2889">
                  <c:v>0</c:v>
                </c:pt>
                <c:pt idx="2890">
                  <c:v>20.666666666666664</c:v>
                </c:pt>
                <c:pt idx="2891">
                  <c:v>0</c:v>
                </c:pt>
                <c:pt idx="2892">
                  <c:v>92.857142857142847</c:v>
                </c:pt>
                <c:pt idx="2893">
                  <c:v>0</c:v>
                </c:pt>
                <c:pt idx="2894">
                  <c:v>64.285714285714278</c:v>
                </c:pt>
                <c:pt idx="2895">
                  <c:v>500</c:v>
                </c:pt>
                <c:pt idx="2896">
                  <c:v>610</c:v>
                </c:pt>
                <c:pt idx="2897">
                  <c:v>500</c:v>
                </c:pt>
                <c:pt idx="2898">
                  <c:v>12.857142857142856</c:v>
                </c:pt>
                <c:pt idx="2899">
                  <c:v>21.428571428571427</c:v>
                </c:pt>
                <c:pt idx="2900">
                  <c:v>107.14285714285714</c:v>
                </c:pt>
                <c:pt idx="2901">
                  <c:v>0</c:v>
                </c:pt>
                <c:pt idx="2902">
                  <c:v>0</c:v>
                </c:pt>
                <c:pt idx="2903">
                  <c:v>18</c:v>
                </c:pt>
                <c:pt idx="2904">
                  <c:v>71.428571428571416</c:v>
                </c:pt>
                <c:pt idx="2905">
                  <c:v>0</c:v>
                </c:pt>
                <c:pt idx="2906">
                  <c:v>0</c:v>
                </c:pt>
                <c:pt idx="2907">
                  <c:v>107.14285714285714</c:v>
                </c:pt>
                <c:pt idx="2908">
                  <c:v>114.28571428571428</c:v>
                </c:pt>
                <c:pt idx="2909">
                  <c:v>107.14285714285714</c:v>
                </c:pt>
                <c:pt idx="2910">
                  <c:v>128.57142857142856</c:v>
                </c:pt>
                <c:pt idx="2911">
                  <c:v>88.095238095238074</c:v>
                </c:pt>
                <c:pt idx="2912">
                  <c:v>107.14285714285714</c:v>
                </c:pt>
                <c:pt idx="2913">
                  <c:v>104</c:v>
                </c:pt>
                <c:pt idx="2914">
                  <c:v>4</c:v>
                </c:pt>
                <c:pt idx="2915">
                  <c:v>21.428571428571427</c:v>
                </c:pt>
                <c:pt idx="2916">
                  <c:v>85.714285714285708</c:v>
                </c:pt>
                <c:pt idx="2917">
                  <c:v>214.28571428571428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51.428571428571423</c:v>
                </c:pt>
                <c:pt idx="2923">
                  <c:v>0</c:v>
                </c:pt>
                <c:pt idx="2924">
                  <c:v>28.571428571428569</c:v>
                </c:pt>
                <c:pt idx="2925">
                  <c:v>62.857142857142854</c:v>
                </c:pt>
                <c:pt idx="2926">
                  <c:v>0</c:v>
                </c:pt>
                <c:pt idx="2927">
                  <c:v>2.8571428571428568</c:v>
                </c:pt>
                <c:pt idx="2928">
                  <c:v>64.285714285714278</c:v>
                </c:pt>
                <c:pt idx="2929">
                  <c:v>151.42857142857139</c:v>
                </c:pt>
                <c:pt idx="2930">
                  <c:v>64.285714285714278</c:v>
                </c:pt>
                <c:pt idx="2931">
                  <c:v>250</c:v>
                </c:pt>
                <c:pt idx="2932">
                  <c:v>285.71428571428572</c:v>
                </c:pt>
                <c:pt idx="2933">
                  <c:v>0</c:v>
                </c:pt>
                <c:pt idx="2934">
                  <c:v>57.142857142857139</c:v>
                </c:pt>
                <c:pt idx="2935">
                  <c:v>0</c:v>
                </c:pt>
                <c:pt idx="2936">
                  <c:v>10.999999999999998</c:v>
                </c:pt>
                <c:pt idx="2937">
                  <c:v>71.428571428571416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21.428571428571427</c:v>
                </c:pt>
                <c:pt idx="2943">
                  <c:v>21.428571428571427</c:v>
                </c:pt>
                <c:pt idx="2944">
                  <c:v>150</c:v>
                </c:pt>
                <c:pt idx="2945">
                  <c:v>0</c:v>
                </c:pt>
                <c:pt idx="2946">
                  <c:v>150</c:v>
                </c:pt>
                <c:pt idx="2947">
                  <c:v>50</c:v>
                </c:pt>
                <c:pt idx="2948">
                  <c:v>0</c:v>
                </c:pt>
                <c:pt idx="2949">
                  <c:v>34.285714285714285</c:v>
                </c:pt>
                <c:pt idx="2950">
                  <c:v>65.714285714285708</c:v>
                </c:pt>
                <c:pt idx="2951">
                  <c:v>64.285714285714278</c:v>
                </c:pt>
                <c:pt idx="2952">
                  <c:v>34.285714285714285</c:v>
                </c:pt>
                <c:pt idx="2953">
                  <c:v>0</c:v>
                </c:pt>
                <c:pt idx="2954">
                  <c:v>0</c:v>
                </c:pt>
                <c:pt idx="2955">
                  <c:v>10.714285714285714</c:v>
                </c:pt>
                <c:pt idx="2956">
                  <c:v>42.857142857142854</c:v>
                </c:pt>
                <c:pt idx="2957">
                  <c:v>294.28571428571428</c:v>
                </c:pt>
                <c:pt idx="2958">
                  <c:v>128.57142857142856</c:v>
                </c:pt>
                <c:pt idx="2959">
                  <c:v>650</c:v>
                </c:pt>
                <c:pt idx="2960">
                  <c:v>0</c:v>
                </c:pt>
                <c:pt idx="2961">
                  <c:v>450</c:v>
                </c:pt>
                <c:pt idx="2962">
                  <c:v>67.142857142857139</c:v>
                </c:pt>
                <c:pt idx="2963">
                  <c:v>0</c:v>
                </c:pt>
                <c:pt idx="2964">
                  <c:v>14.285714285714286</c:v>
                </c:pt>
                <c:pt idx="2965">
                  <c:v>85.714285714285708</c:v>
                </c:pt>
                <c:pt idx="2966">
                  <c:v>35.714285714285708</c:v>
                </c:pt>
                <c:pt idx="2967">
                  <c:v>5</c:v>
                </c:pt>
                <c:pt idx="2968">
                  <c:v>12.857142857142856</c:v>
                </c:pt>
                <c:pt idx="2969">
                  <c:v>0</c:v>
                </c:pt>
                <c:pt idx="2970">
                  <c:v>0</c:v>
                </c:pt>
                <c:pt idx="2971">
                  <c:v>24.285714285714285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28.571428571428569</c:v>
                </c:pt>
                <c:pt idx="2977">
                  <c:v>0</c:v>
                </c:pt>
                <c:pt idx="2978">
                  <c:v>357.14285714285711</c:v>
                </c:pt>
                <c:pt idx="2979">
                  <c:v>250</c:v>
                </c:pt>
                <c:pt idx="2980">
                  <c:v>0</c:v>
                </c:pt>
                <c:pt idx="2981">
                  <c:v>557.14285714285711</c:v>
                </c:pt>
                <c:pt idx="2982">
                  <c:v>16.666666666666664</c:v>
                </c:pt>
                <c:pt idx="2983">
                  <c:v>142.85714285714283</c:v>
                </c:pt>
                <c:pt idx="2984">
                  <c:v>64.285714285714278</c:v>
                </c:pt>
                <c:pt idx="2985">
                  <c:v>0</c:v>
                </c:pt>
                <c:pt idx="2986">
                  <c:v>75</c:v>
                </c:pt>
                <c:pt idx="2987">
                  <c:v>0</c:v>
                </c:pt>
                <c:pt idx="2988">
                  <c:v>12.857142857142856</c:v>
                </c:pt>
                <c:pt idx="2989">
                  <c:v>0</c:v>
                </c:pt>
                <c:pt idx="2990">
                  <c:v>250</c:v>
                </c:pt>
                <c:pt idx="2991">
                  <c:v>171.42857142857142</c:v>
                </c:pt>
                <c:pt idx="2992">
                  <c:v>10</c:v>
                </c:pt>
                <c:pt idx="2993">
                  <c:v>6.666666666666667</c:v>
                </c:pt>
                <c:pt idx="2994">
                  <c:v>20</c:v>
                </c:pt>
                <c:pt idx="2995">
                  <c:v>63.809523809523803</c:v>
                </c:pt>
                <c:pt idx="2996">
                  <c:v>114.28571428571428</c:v>
                </c:pt>
                <c:pt idx="2997">
                  <c:v>107.14285714285714</c:v>
                </c:pt>
                <c:pt idx="2998">
                  <c:v>228.57142857142856</c:v>
                </c:pt>
                <c:pt idx="2999">
                  <c:v>0</c:v>
                </c:pt>
                <c:pt idx="3000">
                  <c:v>171.42857142857142</c:v>
                </c:pt>
                <c:pt idx="3001">
                  <c:v>0</c:v>
                </c:pt>
                <c:pt idx="3002">
                  <c:v>206.66666666666666</c:v>
                </c:pt>
                <c:pt idx="3003">
                  <c:v>33.571428571428569</c:v>
                </c:pt>
                <c:pt idx="3004">
                  <c:v>4.2857142857142856</c:v>
                </c:pt>
                <c:pt idx="3005">
                  <c:v>14.285714285714285</c:v>
                </c:pt>
                <c:pt idx="3006">
                  <c:v>0</c:v>
                </c:pt>
                <c:pt idx="3007">
                  <c:v>432.85714285714283</c:v>
                </c:pt>
                <c:pt idx="3008">
                  <c:v>500</c:v>
                </c:pt>
                <c:pt idx="3009">
                  <c:v>350</c:v>
                </c:pt>
                <c:pt idx="3010">
                  <c:v>107.14285714285714</c:v>
                </c:pt>
                <c:pt idx="3011">
                  <c:v>88.095238095238074</c:v>
                </c:pt>
                <c:pt idx="3012">
                  <c:v>85.714285714285708</c:v>
                </c:pt>
                <c:pt idx="3013">
                  <c:v>0</c:v>
                </c:pt>
                <c:pt idx="3014">
                  <c:v>0</c:v>
                </c:pt>
                <c:pt idx="3015">
                  <c:v>35.714285714285708</c:v>
                </c:pt>
                <c:pt idx="3016">
                  <c:v>150</c:v>
                </c:pt>
                <c:pt idx="3017">
                  <c:v>250</c:v>
                </c:pt>
                <c:pt idx="3018">
                  <c:v>91.428571428571416</c:v>
                </c:pt>
                <c:pt idx="3019">
                  <c:v>142.85714285714283</c:v>
                </c:pt>
                <c:pt idx="3020">
                  <c:v>1.6666666666666667</c:v>
                </c:pt>
                <c:pt idx="3021">
                  <c:v>52.380952380952372</c:v>
                </c:pt>
                <c:pt idx="3022">
                  <c:v>0</c:v>
                </c:pt>
                <c:pt idx="3023">
                  <c:v>142.85714285714283</c:v>
                </c:pt>
                <c:pt idx="3024">
                  <c:v>258.57142857142856</c:v>
                </c:pt>
                <c:pt idx="3025">
                  <c:v>0</c:v>
                </c:pt>
                <c:pt idx="3026">
                  <c:v>0</c:v>
                </c:pt>
                <c:pt idx="3027">
                  <c:v>151.42857142857142</c:v>
                </c:pt>
                <c:pt idx="3028">
                  <c:v>0</c:v>
                </c:pt>
                <c:pt idx="3029">
                  <c:v>35.714285714285708</c:v>
                </c:pt>
                <c:pt idx="3030">
                  <c:v>46.190476190476183</c:v>
                </c:pt>
                <c:pt idx="3031">
                  <c:v>0</c:v>
                </c:pt>
                <c:pt idx="3032">
                  <c:v>112.85714285714285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57.142857142857139</c:v>
                </c:pt>
                <c:pt idx="3037">
                  <c:v>57.142857142857139</c:v>
                </c:pt>
                <c:pt idx="3038">
                  <c:v>71.428571428571416</c:v>
                </c:pt>
                <c:pt idx="3039">
                  <c:v>45.238095238095234</c:v>
                </c:pt>
                <c:pt idx="3040">
                  <c:v>21.428571428571427</c:v>
                </c:pt>
                <c:pt idx="3041">
                  <c:v>0</c:v>
                </c:pt>
                <c:pt idx="3042">
                  <c:v>42.857142857142854</c:v>
                </c:pt>
                <c:pt idx="3043">
                  <c:v>42.857142857142854</c:v>
                </c:pt>
                <c:pt idx="3044">
                  <c:v>13.333333333333334</c:v>
                </c:pt>
                <c:pt idx="3045">
                  <c:v>3.3333333333333335</c:v>
                </c:pt>
                <c:pt idx="3046">
                  <c:v>42.857142857142854</c:v>
                </c:pt>
                <c:pt idx="3047">
                  <c:v>64.285714285714278</c:v>
                </c:pt>
                <c:pt idx="3048">
                  <c:v>150</c:v>
                </c:pt>
                <c:pt idx="3049">
                  <c:v>107.14285714285714</c:v>
                </c:pt>
                <c:pt idx="3050">
                  <c:v>64.285714285714278</c:v>
                </c:pt>
                <c:pt idx="3051">
                  <c:v>171.42857142857142</c:v>
                </c:pt>
                <c:pt idx="3052">
                  <c:v>42.857142857142854</c:v>
                </c:pt>
                <c:pt idx="3053">
                  <c:v>232.85714285714283</c:v>
                </c:pt>
                <c:pt idx="3054">
                  <c:v>150</c:v>
                </c:pt>
                <c:pt idx="3055">
                  <c:v>0</c:v>
                </c:pt>
                <c:pt idx="3056">
                  <c:v>117.14285714285714</c:v>
                </c:pt>
                <c:pt idx="3057">
                  <c:v>210</c:v>
                </c:pt>
                <c:pt idx="3058">
                  <c:v>16.666666666666664</c:v>
                </c:pt>
                <c:pt idx="3059">
                  <c:v>150</c:v>
                </c:pt>
                <c:pt idx="3060">
                  <c:v>1000</c:v>
                </c:pt>
                <c:pt idx="3061">
                  <c:v>42.857142857142854</c:v>
                </c:pt>
                <c:pt idx="3062">
                  <c:v>85.714285714285708</c:v>
                </c:pt>
                <c:pt idx="3063">
                  <c:v>114.28571428571428</c:v>
                </c:pt>
                <c:pt idx="3064">
                  <c:v>114.28571428571428</c:v>
                </c:pt>
                <c:pt idx="3065">
                  <c:v>57.142857142857139</c:v>
                </c:pt>
                <c:pt idx="3066">
                  <c:v>28.571428571428569</c:v>
                </c:pt>
                <c:pt idx="3067">
                  <c:v>0</c:v>
                </c:pt>
                <c:pt idx="3068">
                  <c:v>25</c:v>
                </c:pt>
                <c:pt idx="3069">
                  <c:v>28.571428571428569</c:v>
                </c:pt>
                <c:pt idx="3070">
                  <c:v>6.666666666666667</c:v>
                </c:pt>
                <c:pt idx="3071">
                  <c:v>42.857142857142854</c:v>
                </c:pt>
                <c:pt idx="3072">
                  <c:v>44.285714285714278</c:v>
                </c:pt>
                <c:pt idx="3073">
                  <c:v>142.85714285714286</c:v>
                </c:pt>
                <c:pt idx="3074">
                  <c:v>142.85714285714283</c:v>
                </c:pt>
                <c:pt idx="3075">
                  <c:v>0</c:v>
                </c:pt>
                <c:pt idx="3076">
                  <c:v>0</c:v>
                </c:pt>
                <c:pt idx="3077">
                  <c:v>23.333333333333332</c:v>
                </c:pt>
                <c:pt idx="3078">
                  <c:v>107.14285714285714</c:v>
                </c:pt>
                <c:pt idx="3079">
                  <c:v>50</c:v>
                </c:pt>
                <c:pt idx="3080">
                  <c:v>0</c:v>
                </c:pt>
                <c:pt idx="3081">
                  <c:v>321.42857142857144</c:v>
                </c:pt>
                <c:pt idx="3082">
                  <c:v>0</c:v>
                </c:pt>
                <c:pt idx="3083">
                  <c:v>72.142857142857139</c:v>
                </c:pt>
                <c:pt idx="3084">
                  <c:v>23.333333333333332</c:v>
                </c:pt>
                <c:pt idx="3085">
                  <c:v>16</c:v>
                </c:pt>
                <c:pt idx="3086">
                  <c:v>64.285714285714278</c:v>
                </c:pt>
                <c:pt idx="3087">
                  <c:v>178.57142857142858</c:v>
                </c:pt>
                <c:pt idx="3088">
                  <c:v>5</c:v>
                </c:pt>
                <c:pt idx="3089">
                  <c:v>142.85714285714283</c:v>
                </c:pt>
                <c:pt idx="3090">
                  <c:v>0</c:v>
                </c:pt>
                <c:pt idx="3091">
                  <c:v>35.714285714285708</c:v>
                </c:pt>
                <c:pt idx="3092">
                  <c:v>0</c:v>
                </c:pt>
                <c:pt idx="3093">
                  <c:v>181.42857142857139</c:v>
                </c:pt>
                <c:pt idx="3094">
                  <c:v>150</c:v>
                </c:pt>
                <c:pt idx="3095">
                  <c:v>107.14285714285714</c:v>
                </c:pt>
                <c:pt idx="3096">
                  <c:v>107.14285714285712</c:v>
                </c:pt>
                <c:pt idx="3097">
                  <c:v>0</c:v>
                </c:pt>
                <c:pt idx="3098">
                  <c:v>171.42857142857142</c:v>
                </c:pt>
                <c:pt idx="3099">
                  <c:v>0</c:v>
                </c:pt>
                <c:pt idx="3100">
                  <c:v>128.57142857142856</c:v>
                </c:pt>
                <c:pt idx="3101">
                  <c:v>71.428571428571416</c:v>
                </c:pt>
                <c:pt idx="3102">
                  <c:v>0</c:v>
                </c:pt>
                <c:pt idx="3103">
                  <c:v>0</c:v>
                </c:pt>
                <c:pt idx="3104">
                  <c:v>8.3333333333333321</c:v>
                </c:pt>
                <c:pt idx="3105">
                  <c:v>0</c:v>
                </c:pt>
                <c:pt idx="3106">
                  <c:v>63.809523809523803</c:v>
                </c:pt>
                <c:pt idx="3107">
                  <c:v>35.714285714285708</c:v>
                </c:pt>
                <c:pt idx="3108">
                  <c:v>114.28571428571428</c:v>
                </c:pt>
                <c:pt idx="3109">
                  <c:v>321.42857142857144</c:v>
                </c:pt>
                <c:pt idx="3110">
                  <c:v>30</c:v>
                </c:pt>
                <c:pt idx="3111">
                  <c:v>0</c:v>
                </c:pt>
                <c:pt idx="3112">
                  <c:v>34.285714285714285</c:v>
                </c:pt>
                <c:pt idx="3113">
                  <c:v>0</c:v>
                </c:pt>
                <c:pt idx="3114">
                  <c:v>21.428571428571427</c:v>
                </c:pt>
                <c:pt idx="3115">
                  <c:v>110</c:v>
                </c:pt>
                <c:pt idx="3116">
                  <c:v>100</c:v>
                </c:pt>
                <c:pt idx="3117">
                  <c:v>30</c:v>
                </c:pt>
                <c:pt idx="3118">
                  <c:v>142.85714285714283</c:v>
                </c:pt>
                <c:pt idx="3119">
                  <c:v>28.571428571428569</c:v>
                </c:pt>
                <c:pt idx="3120">
                  <c:v>0</c:v>
                </c:pt>
                <c:pt idx="3121">
                  <c:v>72.095238095238088</c:v>
                </c:pt>
                <c:pt idx="3122">
                  <c:v>500</c:v>
                </c:pt>
                <c:pt idx="3123">
                  <c:v>11.666666666666668</c:v>
                </c:pt>
                <c:pt idx="3124">
                  <c:v>10</c:v>
                </c:pt>
                <c:pt idx="3125">
                  <c:v>0</c:v>
                </c:pt>
                <c:pt idx="3126">
                  <c:v>12.857142857142856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3.3333333333333335</c:v>
                </c:pt>
                <c:pt idx="3131">
                  <c:v>0</c:v>
                </c:pt>
                <c:pt idx="3132">
                  <c:v>107.14285714285712</c:v>
                </c:pt>
                <c:pt idx="3133">
                  <c:v>270.95238095238096</c:v>
                </c:pt>
                <c:pt idx="3134">
                  <c:v>3.3333333333333335</c:v>
                </c:pt>
                <c:pt idx="3135">
                  <c:v>0</c:v>
                </c:pt>
                <c:pt idx="3136">
                  <c:v>60.714285714285708</c:v>
                </c:pt>
                <c:pt idx="3137">
                  <c:v>41.666666666666664</c:v>
                </c:pt>
                <c:pt idx="3138">
                  <c:v>292.85714285714283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107.14285714285714</c:v>
                </c:pt>
                <c:pt idx="3143">
                  <c:v>0</c:v>
                </c:pt>
                <c:pt idx="3144">
                  <c:v>6.666666666666667</c:v>
                </c:pt>
                <c:pt idx="3145">
                  <c:v>50</c:v>
                </c:pt>
                <c:pt idx="3146">
                  <c:v>71.428571428571416</c:v>
                </c:pt>
                <c:pt idx="3147">
                  <c:v>57.142857142857139</c:v>
                </c:pt>
                <c:pt idx="3148">
                  <c:v>0</c:v>
                </c:pt>
                <c:pt idx="3149">
                  <c:v>0</c:v>
                </c:pt>
                <c:pt idx="3150">
                  <c:v>14.285714285714285</c:v>
                </c:pt>
                <c:pt idx="3151">
                  <c:v>64.285714285714278</c:v>
                </c:pt>
                <c:pt idx="3152">
                  <c:v>0</c:v>
                </c:pt>
                <c:pt idx="3153">
                  <c:v>71.428571428571416</c:v>
                </c:pt>
                <c:pt idx="3154">
                  <c:v>214.28571428571428</c:v>
                </c:pt>
                <c:pt idx="3155">
                  <c:v>0</c:v>
                </c:pt>
                <c:pt idx="3156">
                  <c:v>84.285714285714278</c:v>
                </c:pt>
                <c:pt idx="3157">
                  <c:v>0</c:v>
                </c:pt>
                <c:pt idx="3158">
                  <c:v>21.428571428571427</c:v>
                </c:pt>
                <c:pt idx="3159">
                  <c:v>2.666666666666667</c:v>
                </c:pt>
                <c:pt idx="3160">
                  <c:v>12.857142857142856</c:v>
                </c:pt>
                <c:pt idx="3161">
                  <c:v>42.857142857142854</c:v>
                </c:pt>
                <c:pt idx="3162">
                  <c:v>14.285714285714285</c:v>
                </c:pt>
                <c:pt idx="3163">
                  <c:v>0</c:v>
                </c:pt>
                <c:pt idx="3164">
                  <c:v>0</c:v>
                </c:pt>
                <c:pt idx="3165">
                  <c:v>64.285714285714278</c:v>
                </c:pt>
                <c:pt idx="3166">
                  <c:v>42.857142857142854</c:v>
                </c:pt>
                <c:pt idx="3167">
                  <c:v>13.333333333333334</c:v>
                </c:pt>
                <c:pt idx="3168">
                  <c:v>60.238095238095234</c:v>
                </c:pt>
                <c:pt idx="3169">
                  <c:v>123.8095238095238</c:v>
                </c:pt>
                <c:pt idx="3170">
                  <c:v>28.571428571428569</c:v>
                </c:pt>
                <c:pt idx="3171">
                  <c:v>0</c:v>
                </c:pt>
                <c:pt idx="3172">
                  <c:v>250</c:v>
                </c:pt>
                <c:pt idx="3173">
                  <c:v>16.666666666666664</c:v>
                </c:pt>
                <c:pt idx="3174">
                  <c:v>0</c:v>
                </c:pt>
                <c:pt idx="3175">
                  <c:v>20</c:v>
                </c:pt>
                <c:pt idx="3176">
                  <c:v>20</c:v>
                </c:pt>
                <c:pt idx="3177">
                  <c:v>142.85714285714286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21.428571428571427</c:v>
                </c:pt>
                <c:pt idx="3182">
                  <c:v>0</c:v>
                </c:pt>
                <c:pt idx="3183">
                  <c:v>14.285714285714285</c:v>
                </c:pt>
                <c:pt idx="3184">
                  <c:v>128.57142857142856</c:v>
                </c:pt>
                <c:pt idx="3185">
                  <c:v>0</c:v>
                </c:pt>
                <c:pt idx="3186">
                  <c:v>0</c:v>
                </c:pt>
                <c:pt idx="3187">
                  <c:v>42.857142857142854</c:v>
                </c:pt>
                <c:pt idx="3188">
                  <c:v>28.571428571428569</c:v>
                </c:pt>
                <c:pt idx="3189">
                  <c:v>35.714285714285708</c:v>
                </c:pt>
                <c:pt idx="3190">
                  <c:v>0</c:v>
                </c:pt>
                <c:pt idx="3191">
                  <c:v>6.666666666666667</c:v>
                </c:pt>
                <c:pt idx="3192">
                  <c:v>28.571428571428569</c:v>
                </c:pt>
                <c:pt idx="3193">
                  <c:v>42.857142857142854</c:v>
                </c:pt>
                <c:pt idx="3194">
                  <c:v>0</c:v>
                </c:pt>
                <c:pt idx="3195">
                  <c:v>14.285714285714285</c:v>
                </c:pt>
                <c:pt idx="3196">
                  <c:v>3.3333333333333335</c:v>
                </c:pt>
                <c:pt idx="3197">
                  <c:v>0</c:v>
                </c:pt>
                <c:pt idx="3198">
                  <c:v>0</c:v>
                </c:pt>
                <c:pt idx="3199">
                  <c:v>135.71428571428572</c:v>
                </c:pt>
                <c:pt idx="3200">
                  <c:v>192.85714285714283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11.666666666666668</c:v>
                </c:pt>
                <c:pt idx="3206">
                  <c:v>100</c:v>
                </c:pt>
                <c:pt idx="3207">
                  <c:v>181.90476190476187</c:v>
                </c:pt>
                <c:pt idx="3208">
                  <c:v>0</c:v>
                </c:pt>
                <c:pt idx="3209">
                  <c:v>0</c:v>
                </c:pt>
                <c:pt idx="3210">
                  <c:v>71.428571428571416</c:v>
                </c:pt>
                <c:pt idx="3211">
                  <c:v>0</c:v>
                </c:pt>
                <c:pt idx="3212">
                  <c:v>0</c:v>
                </c:pt>
                <c:pt idx="3213">
                  <c:v>33.333333333333329</c:v>
                </c:pt>
                <c:pt idx="3214">
                  <c:v>107.14285714285714</c:v>
                </c:pt>
                <c:pt idx="3215">
                  <c:v>16.666666666666664</c:v>
                </c:pt>
                <c:pt idx="3216">
                  <c:v>57.142857142857139</c:v>
                </c:pt>
                <c:pt idx="3217">
                  <c:v>142.85714285714283</c:v>
                </c:pt>
                <c:pt idx="3218">
                  <c:v>0</c:v>
                </c:pt>
                <c:pt idx="3219">
                  <c:v>142.85714285714283</c:v>
                </c:pt>
                <c:pt idx="3220">
                  <c:v>0</c:v>
                </c:pt>
                <c:pt idx="3221">
                  <c:v>107.14285714285714</c:v>
                </c:pt>
                <c:pt idx="3222">
                  <c:v>142.85714285714283</c:v>
                </c:pt>
                <c:pt idx="3223">
                  <c:v>0</c:v>
                </c:pt>
                <c:pt idx="3224">
                  <c:v>41.666666666666664</c:v>
                </c:pt>
                <c:pt idx="3225">
                  <c:v>142.85714285714283</c:v>
                </c:pt>
                <c:pt idx="3226">
                  <c:v>71.428571428571416</c:v>
                </c:pt>
                <c:pt idx="3227">
                  <c:v>214.28571428571425</c:v>
                </c:pt>
                <c:pt idx="3228">
                  <c:v>142.85714285714283</c:v>
                </c:pt>
                <c:pt idx="3229">
                  <c:v>28.571428571428569</c:v>
                </c:pt>
                <c:pt idx="3230">
                  <c:v>0</c:v>
                </c:pt>
                <c:pt idx="3231">
                  <c:v>40</c:v>
                </c:pt>
                <c:pt idx="3232">
                  <c:v>28.571428571428569</c:v>
                </c:pt>
                <c:pt idx="3233">
                  <c:v>28.571428571428569</c:v>
                </c:pt>
                <c:pt idx="3234">
                  <c:v>278.57142857142856</c:v>
                </c:pt>
                <c:pt idx="3235">
                  <c:v>0</c:v>
                </c:pt>
                <c:pt idx="3236">
                  <c:v>421.42857142857139</c:v>
                </c:pt>
                <c:pt idx="3237">
                  <c:v>250</c:v>
                </c:pt>
                <c:pt idx="3238">
                  <c:v>42.857142857142854</c:v>
                </c:pt>
                <c:pt idx="3239">
                  <c:v>0</c:v>
                </c:pt>
                <c:pt idx="3240">
                  <c:v>215.28571428571425</c:v>
                </c:pt>
                <c:pt idx="3241">
                  <c:v>124.28571428571428</c:v>
                </c:pt>
                <c:pt idx="3242">
                  <c:v>500</c:v>
                </c:pt>
                <c:pt idx="3243">
                  <c:v>25</c:v>
                </c:pt>
                <c:pt idx="3244">
                  <c:v>6.666666666666667</c:v>
                </c:pt>
                <c:pt idx="3245">
                  <c:v>214.28571428571428</c:v>
                </c:pt>
                <c:pt idx="3246">
                  <c:v>250</c:v>
                </c:pt>
                <c:pt idx="3247">
                  <c:v>0</c:v>
                </c:pt>
                <c:pt idx="3248">
                  <c:v>105.71428571428569</c:v>
                </c:pt>
                <c:pt idx="3249">
                  <c:v>65.714285714285708</c:v>
                </c:pt>
                <c:pt idx="3250">
                  <c:v>0</c:v>
                </c:pt>
                <c:pt idx="3251">
                  <c:v>32.857142857142854</c:v>
                </c:pt>
                <c:pt idx="3252">
                  <c:v>0</c:v>
                </c:pt>
                <c:pt idx="3253">
                  <c:v>0</c:v>
                </c:pt>
                <c:pt idx="3254">
                  <c:v>28.571428571428569</c:v>
                </c:pt>
                <c:pt idx="3255">
                  <c:v>145.71428571428569</c:v>
                </c:pt>
                <c:pt idx="3256">
                  <c:v>0</c:v>
                </c:pt>
                <c:pt idx="3257">
                  <c:v>184.28571428571428</c:v>
                </c:pt>
                <c:pt idx="3258">
                  <c:v>0</c:v>
                </c:pt>
                <c:pt idx="3259">
                  <c:v>14.285714285714285</c:v>
                </c:pt>
                <c:pt idx="3260">
                  <c:v>71.428571428571416</c:v>
                </c:pt>
                <c:pt idx="3261">
                  <c:v>0</c:v>
                </c:pt>
                <c:pt idx="3262">
                  <c:v>0</c:v>
                </c:pt>
                <c:pt idx="3263">
                  <c:v>8.3333333333333321</c:v>
                </c:pt>
                <c:pt idx="3264">
                  <c:v>204.76190476190476</c:v>
                </c:pt>
                <c:pt idx="3265">
                  <c:v>144.28571428571428</c:v>
                </c:pt>
                <c:pt idx="3266">
                  <c:v>109.14285714285712</c:v>
                </c:pt>
                <c:pt idx="3267">
                  <c:v>0</c:v>
                </c:pt>
                <c:pt idx="3268">
                  <c:v>94.285714285714278</c:v>
                </c:pt>
                <c:pt idx="3269">
                  <c:v>120</c:v>
                </c:pt>
                <c:pt idx="3270">
                  <c:v>35.714285714285708</c:v>
                </c:pt>
                <c:pt idx="3271">
                  <c:v>91.428571428571416</c:v>
                </c:pt>
                <c:pt idx="3272">
                  <c:v>267.61904761904765</c:v>
                </c:pt>
                <c:pt idx="3273">
                  <c:v>71.428571428571416</c:v>
                </c:pt>
                <c:pt idx="3274">
                  <c:v>99.999999999999986</c:v>
                </c:pt>
                <c:pt idx="3275">
                  <c:v>0</c:v>
                </c:pt>
                <c:pt idx="3276">
                  <c:v>200</c:v>
                </c:pt>
                <c:pt idx="3277">
                  <c:v>0</c:v>
                </c:pt>
                <c:pt idx="3278">
                  <c:v>0</c:v>
                </c:pt>
                <c:pt idx="3279">
                  <c:v>5.7142857142857135</c:v>
                </c:pt>
                <c:pt idx="3280">
                  <c:v>187.14285714285711</c:v>
                </c:pt>
                <c:pt idx="3281">
                  <c:v>7.1428571428571432</c:v>
                </c:pt>
                <c:pt idx="3282">
                  <c:v>142.85714285714283</c:v>
                </c:pt>
                <c:pt idx="3283">
                  <c:v>105</c:v>
                </c:pt>
                <c:pt idx="3284">
                  <c:v>187.14285714285711</c:v>
                </c:pt>
                <c:pt idx="3285">
                  <c:v>62.857142857142854</c:v>
                </c:pt>
                <c:pt idx="3286">
                  <c:v>30</c:v>
                </c:pt>
                <c:pt idx="3287">
                  <c:v>0</c:v>
                </c:pt>
                <c:pt idx="3288">
                  <c:v>178.57142857142858</c:v>
                </c:pt>
                <c:pt idx="3289">
                  <c:v>0</c:v>
                </c:pt>
                <c:pt idx="3290">
                  <c:v>151.42857142857139</c:v>
                </c:pt>
                <c:pt idx="3291">
                  <c:v>151.42857142857139</c:v>
                </c:pt>
                <c:pt idx="3292">
                  <c:v>74.285714285714278</c:v>
                </c:pt>
                <c:pt idx="3293">
                  <c:v>79.999999999999986</c:v>
                </c:pt>
                <c:pt idx="3294">
                  <c:v>250</c:v>
                </c:pt>
                <c:pt idx="3295">
                  <c:v>35.714285714285708</c:v>
                </c:pt>
                <c:pt idx="3296">
                  <c:v>0</c:v>
                </c:pt>
                <c:pt idx="3297">
                  <c:v>310</c:v>
                </c:pt>
                <c:pt idx="3298">
                  <c:v>28.571428571428569</c:v>
                </c:pt>
                <c:pt idx="3299">
                  <c:v>100</c:v>
                </c:pt>
                <c:pt idx="3300">
                  <c:v>14.285714285714285</c:v>
                </c:pt>
                <c:pt idx="3301">
                  <c:v>86.38095238095238</c:v>
                </c:pt>
                <c:pt idx="3302">
                  <c:v>28.571428571428569</c:v>
                </c:pt>
                <c:pt idx="3303">
                  <c:v>38.571428571428569</c:v>
                </c:pt>
                <c:pt idx="3304">
                  <c:v>0</c:v>
                </c:pt>
                <c:pt idx="3305">
                  <c:v>148.57142857142856</c:v>
                </c:pt>
                <c:pt idx="3306">
                  <c:v>77.761904761904745</c:v>
                </c:pt>
                <c:pt idx="3307">
                  <c:v>0</c:v>
                </c:pt>
                <c:pt idx="3308">
                  <c:v>71.428571428571416</c:v>
                </c:pt>
                <c:pt idx="3309">
                  <c:v>142.85714285714283</c:v>
                </c:pt>
                <c:pt idx="3310">
                  <c:v>146.19047619047618</c:v>
                </c:pt>
                <c:pt idx="3311">
                  <c:v>35.714285714285708</c:v>
                </c:pt>
                <c:pt idx="3312">
                  <c:v>42.857142857142854</c:v>
                </c:pt>
                <c:pt idx="3313">
                  <c:v>65.714285714285708</c:v>
                </c:pt>
                <c:pt idx="3314">
                  <c:v>0</c:v>
                </c:pt>
                <c:pt idx="3315">
                  <c:v>41.666666666666664</c:v>
                </c:pt>
                <c:pt idx="3316">
                  <c:v>85.714285714285708</c:v>
                </c:pt>
                <c:pt idx="3317">
                  <c:v>178.57142857142856</c:v>
                </c:pt>
                <c:pt idx="3318">
                  <c:v>24.999999999999996</c:v>
                </c:pt>
                <c:pt idx="3319">
                  <c:v>107.14285714285714</c:v>
                </c:pt>
                <c:pt idx="3320">
                  <c:v>0</c:v>
                </c:pt>
                <c:pt idx="3321">
                  <c:v>30</c:v>
                </c:pt>
                <c:pt idx="3322">
                  <c:v>0</c:v>
                </c:pt>
                <c:pt idx="3323">
                  <c:v>178.57142857142856</c:v>
                </c:pt>
                <c:pt idx="3324">
                  <c:v>120</c:v>
                </c:pt>
                <c:pt idx="3325">
                  <c:v>127.14285714285714</c:v>
                </c:pt>
                <c:pt idx="3326">
                  <c:v>80</c:v>
                </c:pt>
                <c:pt idx="3327">
                  <c:v>25</c:v>
                </c:pt>
                <c:pt idx="3328">
                  <c:v>0</c:v>
                </c:pt>
                <c:pt idx="3329">
                  <c:v>428.57142857142856</c:v>
                </c:pt>
                <c:pt idx="3330">
                  <c:v>71.428571428571416</c:v>
                </c:pt>
                <c:pt idx="3331">
                  <c:v>85.714285714285708</c:v>
                </c:pt>
                <c:pt idx="3332">
                  <c:v>107.14285714285714</c:v>
                </c:pt>
                <c:pt idx="3333">
                  <c:v>28.571428571428569</c:v>
                </c:pt>
                <c:pt idx="3334">
                  <c:v>57.142857142857139</c:v>
                </c:pt>
                <c:pt idx="3335">
                  <c:v>320</c:v>
                </c:pt>
                <c:pt idx="3336">
                  <c:v>214.28571428571428</c:v>
                </c:pt>
                <c:pt idx="3337">
                  <c:v>0</c:v>
                </c:pt>
                <c:pt idx="3338">
                  <c:v>64.285714285714278</c:v>
                </c:pt>
                <c:pt idx="3339">
                  <c:v>0</c:v>
                </c:pt>
                <c:pt idx="3340">
                  <c:v>0</c:v>
                </c:pt>
                <c:pt idx="3341">
                  <c:v>71.428571428571416</c:v>
                </c:pt>
                <c:pt idx="3342">
                  <c:v>58.571428571428569</c:v>
                </c:pt>
                <c:pt idx="3343">
                  <c:v>142.85714285714283</c:v>
                </c:pt>
                <c:pt idx="3344">
                  <c:v>125</c:v>
                </c:pt>
                <c:pt idx="3345">
                  <c:v>125</c:v>
                </c:pt>
                <c:pt idx="3346">
                  <c:v>1.4285714285714284</c:v>
                </c:pt>
                <c:pt idx="3347">
                  <c:v>74.285714285714278</c:v>
                </c:pt>
                <c:pt idx="3348">
                  <c:v>0</c:v>
                </c:pt>
                <c:pt idx="3349">
                  <c:v>0</c:v>
                </c:pt>
                <c:pt idx="3350">
                  <c:v>75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302</c:v>
                </c:pt>
                <c:pt idx="3355">
                  <c:v>142.85714285714283</c:v>
                </c:pt>
                <c:pt idx="3356">
                  <c:v>75</c:v>
                </c:pt>
                <c:pt idx="3357">
                  <c:v>214.28571428571428</c:v>
                </c:pt>
                <c:pt idx="3358">
                  <c:v>64.285714285714278</c:v>
                </c:pt>
                <c:pt idx="3359">
                  <c:v>9.5238095238095237</c:v>
                </c:pt>
                <c:pt idx="3360">
                  <c:v>0</c:v>
                </c:pt>
                <c:pt idx="3361">
                  <c:v>142.85714285714283</c:v>
                </c:pt>
                <c:pt idx="3362">
                  <c:v>0</c:v>
                </c:pt>
                <c:pt idx="3363">
                  <c:v>20</c:v>
                </c:pt>
                <c:pt idx="3364">
                  <c:v>0</c:v>
                </c:pt>
                <c:pt idx="3365">
                  <c:v>71.428571428571416</c:v>
                </c:pt>
                <c:pt idx="3366">
                  <c:v>0</c:v>
                </c:pt>
                <c:pt idx="3367">
                  <c:v>0</c:v>
                </c:pt>
                <c:pt idx="3368">
                  <c:v>107.14285714285714</c:v>
                </c:pt>
                <c:pt idx="3369">
                  <c:v>142.85714285714283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8.3333333333333321</c:v>
                </c:pt>
                <c:pt idx="3375">
                  <c:v>5</c:v>
                </c:pt>
                <c:pt idx="3376">
                  <c:v>200</c:v>
                </c:pt>
                <c:pt idx="3377">
                  <c:v>6.666666666666667</c:v>
                </c:pt>
                <c:pt idx="3378">
                  <c:v>150</c:v>
                </c:pt>
                <c:pt idx="3379">
                  <c:v>42.857142857142854</c:v>
                </c:pt>
                <c:pt idx="3380">
                  <c:v>125</c:v>
                </c:pt>
                <c:pt idx="3381">
                  <c:v>142.85714285714283</c:v>
                </c:pt>
                <c:pt idx="3382">
                  <c:v>0</c:v>
                </c:pt>
                <c:pt idx="3383">
                  <c:v>0</c:v>
                </c:pt>
                <c:pt idx="3384">
                  <c:v>178.57142857142858</c:v>
                </c:pt>
                <c:pt idx="3385">
                  <c:v>0</c:v>
                </c:pt>
                <c:pt idx="3386">
                  <c:v>0</c:v>
                </c:pt>
                <c:pt idx="3387">
                  <c:v>100</c:v>
                </c:pt>
                <c:pt idx="3388">
                  <c:v>20</c:v>
                </c:pt>
                <c:pt idx="3389">
                  <c:v>50</c:v>
                </c:pt>
                <c:pt idx="3390">
                  <c:v>53.571428571428562</c:v>
                </c:pt>
                <c:pt idx="3391">
                  <c:v>114.28571428571428</c:v>
                </c:pt>
                <c:pt idx="3392">
                  <c:v>155.71428571428572</c:v>
                </c:pt>
                <c:pt idx="3393">
                  <c:v>57.142857142857139</c:v>
                </c:pt>
                <c:pt idx="3394">
                  <c:v>50</c:v>
                </c:pt>
                <c:pt idx="3395">
                  <c:v>107.14285714285714</c:v>
                </c:pt>
                <c:pt idx="3396">
                  <c:v>35.714285714285708</c:v>
                </c:pt>
                <c:pt idx="3397">
                  <c:v>189.28571428571428</c:v>
                </c:pt>
                <c:pt idx="3398">
                  <c:v>71.428571428571416</c:v>
                </c:pt>
                <c:pt idx="3399">
                  <c:v>0</c:v>
                </c:pt>
                <c:pt idx="3400">
                  <c:v>285.71428571428572</c:v>
                </c:pt>
                <c:pt idx="3401">
                  <c:v>64.285714285714278</c:v>
                </c:pt>
                <c:pt idx="3402">
                  <c:v>162.85714285714283</c:v>
                </c:pt>
                <c:pt idx="3403">
                  <c:v>35.714285714285708</c:v>
                </c:pt>
                <c:pt idx="3404">
                  <c:v>43.571428571428569</c:v>
                </c:pt>
                <c:pt idx="3405">
                  <c:v>0</c:v>
                </c:pt>
                <c:pt idx="3406">
                  <c:v>0</c:v>
                </c:pt>
                <c:pt idx="3407">
                  <c:v>35.714285714285708</c:v>
                </c:pt>
                <c:pt idx="3408">
                  <c:v>167.85714285714286</c:v>
                </c:pt>
                <c:pt idx="3409">
                  <c:v>85.714285714285708</c:v>
                </c:pt>
                <c:pt idx="3410">
                  <c:v>114.28571428571428</c:v>
                </c:pt>
                <c:pt idx="3411">
                  <c:v>0</c:v>
                </c:pt>
                <c:pt idx="3412">
                  <c:v>250</c:v>
                </c:pt>
                <c:pt idx="3413">
                  <c:v>250</c:v>
                </c:pt>
                <c:pt idx="3414">
                  <c:v>71.428571428571416</c:v>
                </c:pt>
                <c:pt idx="3415">
                  <c:v>114.28571428571428</c:v>
                </c:pt>
                <c:pt idx="3416">
                  <c:v>25</c:v>
                </c:pt>
                <c:pt idx="3417">
                  <c:v>10</c:v>
                </c:pt>
                <c:pt idx="3418">
                  <c:v>107.14285714285714</c:v>
                </c:pt>
                <c:pt idx="3419">
                  <c:v>285.71428571428572</c:v>
                </c:pt>
                <c:pt idx="3420">
                  <c:v>0</c:v>
                </c:pt>
                <c:pt idx="3421">
                  <c:v>178.57142857142856</c:v>
                </c:pt>
                <c:pt idx="3422">
                  <c:v>0</c:v>
                </c:pt>
                <c:pt idx="3423">
                  <c:v>139.28571428571428</c:v>
                </c:pt>
                <c:pt idx="3424">
                  <c:v>0</c:v>
                </c:pt>
                <c:pt idx="3425">
                  <c:v>0</c:v>
                </c:pt>
                <c:pt idx="3426">
                  <c:v>35.714285714285708</c:v>
                </c:pt>
                <c:pt idx="3427">
                  <c:v>35.714285714285708</c:v>
                </c:pt>
                <c:pt idx="3428">
                  <c:v>71.428571428571416</c:v>
                </c:pt>
                <c:pt idx="3429">
                  <c:v>64.285714285714278</c:v>
                </c:pt>
                <c:pt idx="3430">
                  <c:v>42.857142857142854</c:v>
                </c:pt>
                <c:pt idx="3431">
                  <c:v>71.428571428571416</c:v>
                </c:pt>
                <c:pt idx="3432">
                  <c:v>128.57142857142856</c:v>
                </c:pt>
                <c:pt idx="3433">
                  <c:v>107.14285714285714</c:v>
                </c:pt>
                <c:pt idx="3434">
                  <c:v>107.14285714285712</c:v>
                </c:pt>
                <c:pt idx="3435">
                  <c:v>0</c:v>
                </c:pt>
                <c:pt idx="3436">
                  <c:v>64.523809523809518</c:v>
                </c:pt>
                <c:pt idx="3437">
                  <c:v>100</c:v>
                </c:pt>
                <c:pt idx="3438">
                  <c:v>71.428571428571416</c:v>
                </c:pt>
                <c:pt idx="3439">
                  <c:v>0</c:v>
                </c:pt>
                <c:pt idx="3440">
                  <c:v>71.428571428571416</c:v>
                </c:pt>
                <c:pt idx="3441">
                  <c:v>250</c:v>
                </c:pt>
                <c:pt idx="3442">
                  <c:v>0</c:v>
                </c:pt>
                <c:pt idx="3443">
                  <c:v>52.380952380952372</c:v>
                </c:pt>
                <c:pt idx="3444">
                  <c:v>0</c:v>
                </c:pt>
                <c:pt idx="3445">
                  <c:v>0</c:v>
                </c:pt>
                <c:pt idx="3446">
                  <c:v>71.428571428571416</c:v>
                </c:pt>
                <c:pt idx="3447">
                  <c:v>214.28571428571428</c:v>
                </c:pt>
                <c:pt idx="3448">
                  <c:v>157.14285714285711</c:v>
                </c:pt>
                <c:pt idx="3449">
                  <c:v>0</c:v>
                </c:pt>
                <c:pt idx="3450">
                  <c:v>35.714285714285708</c:v>
                </c:pt>
                <c:pt idx="3451">
                  <c:v>35.714285714285708</c:v>
                </c:pt>
                <c:pt idx="3452">
                  <c:v>24.166666666666664</c:v>
                </c:pt>
                <c:pt idx="3453">
                  <c:v>107.14285714285714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74.285714285714278</c:v>
                </c:pt>
                <c:pt idx="3458">
                  <c:v>107.14285714285714</c:v>
                </c:pt>
                <c:pt idx="3459">
                  <c:v>0</c:v>
                </c:pt>
                <c:pt idx="3460">
                  <c:v>148.8095238095238</c:v>
                </c:pt>
                <c:pt idx="3461">
                  <c:v>0</c:v>
                </c:pt>
                <c:pt idx="3462">
                  <c:v>73.809523809523796</c:v>
                </c:pt>
                <c:pt idx="3463">
                  <c:v>0</c:v>
                </c:pt>
                <c:pt idx="3464">
                  <c:v>28.571428571428569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71.428571428571416</c:v>
                </c:pt>
                <c:pt idx="3469">
                  <c:v>71.428571428571416</c:v>
                </c:pt>
                <c:pt idx="3470">
                  <c:v>214.28571428571425</c:v>
                </c:pt>
                <c:pt idx="3471">
                  <c:v>33.333333333333329</c:v>
                </c:pt>
                <c:pt idx="3472">
                  <c:v>0</c:v>
                </c:pt>
                <c:pt idx="3473">
                  <c:v>321.42857142857144</c:v>
                </c:pt>
                <c:pt idx="3474">
                  <c:v>214.28571428571425</c:v>
                </c:pt>
                <c:pt idx="3475">
                  <c:v>178.57142857142856</c:v>
                </c:pt>
                <c:pt idx="3476">
                  <c:v>249.99999999999997</c:v>
                </c:pt>
                <c:pt idx="3477">
                  <c:v>8.3333333333333321</c:v>
                </c:pt>
                <c:pt idx="3478">
                  <c:v>0</c:v>
                </c:pt>
                <c:pt idx="3479">
                  <c:v>178.57142857142858</c:v>
                </c:pt>
                <c:pt idx="3480">
                  <c:v>79.761904761904745</c:v>
                </c:pt>
                <c:pt idx="3481">
                  <c:v>100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350</c:v>
                </c:pt>
                <c:pt idx="3486">
                  <c:v>114.28571428571428</c:v>
                </c:pt>
                <c:pt idx="3487">
                  <c:v>350</c:v>
                </c:pt>
                <c:pt idx="3488">
                  <c:v>28.571428571428569</c:v>
                </c:pt>
                <c:pt idx="3489">
                  <c:v>42.857142857142854</c:v>
                </c:pt>
                <c:pt idx="3490">
                  <c:v>200</c:v>
                </c:pt>
                <c:pt idx="3491">
                  <c:v>33.333333333333329</c:v>
                </c:pt>
                <c:pt idx="3492">
                  <c:v>0</c:v>
                </c:pt>
                <c:pt idx="3493">
                  <c:v>0</c:v>
                </c:pt>
                <c:pt idx="3494">
                  <c:v>321.42857142857144</c:v>
                </c:pt>
                <c:pt idx="3495">
                  <c:v>0</c:v>
                </c:pt>
                <c:pt idx="3496">
                  <c:v>142.85714285714283</c:v>
                </c:pt>
                <c:pt idx="3497">
                  <c:v>0</c:v>
                </c:pt>
                <c:pt idx="3498">
                  <c:v>107.14285714285714</c:v>
                </c:pt>
                <c:pt idx="3499">
                  <c:v>250</c:v>
                </c:pt>
                <c:pt idx="3500">
                  <c:v>0</c:v>
                </c:pt>
                <c:pt idx="3501">
                  <c:v>0</c:v>
                </c:pt>
                <c:pt idx="3502">
                  <c:v>184.28571428571428</c:v>
                </c:pt>
                <c:pt idx="3503">
                  <c:v>0</c:v>
                </c:pt>
                <c:pt idx="3504">
                  <c:v>280</c:v>
                </c:pt>
                <c:pt idx="3505">
                  <c:v>28.571428571428569</c:v>
                </c:pt>
                <c:pt idx="3506">
                  <c:v>0</c:v>
                </c:pt>
                <c:pt idx="3507">
                  <c:v>235.71428571428572</c:v>
                </c:pt>
                <c:pt idx="3508">
                  <c:v>0</c:v>
                </c:pt>
                <c:pt idx="3509">
                  <c:v>0</c:v>
                </c:pt>
                <c:pt idx="3510">
                  <c:v>107.14285714285714</c:v>
                </c:pt>
                <c:pt idx="3511">
                  <c:v>0</c:v>
                </c:pt>
                <c:pt idx="3512">
                  <c:v>102.85714285714286</c:v>
                </c:pt>
                <c:pt idx="3513">
                  <c:v>0</c:v>
                </c:pt>
                <c:pt idx="3514">
                  <c:v>14.666666666666668</c:v>
                </c:pt>
                <c:pt idx="3515">
                  <c:v>0</c:v>
                </c:pt>
                <c:pt idx="3516">
                  <c:v>0</c:v>
                </c:pt>
                <c:pt idx="3517">
                  <c:v>16.666666666666664</c:v>
                </c:pt>
                <c:pt idx="3518">
                  <c:v>10714.285714285714</c:v>
                </c:pt>
                <c:pt idx="3519">
                  <c:v>2100</c:v>
                </c:pt>
                <c:pt idx="3520">
                  <c:v>0</c:v>
                </c:pt>
                <c:pt idx="3521">
                  <c:v>49.523809523809518</c:v>
                </c:pt>
                <c:pt idx="3522">
                  <c:v>16.666666666666664</c:v>
                </c:pt>
                <c:pt idx="3523">
                  <c:v>42.857142857142854</c:v>
                </c:pt>
                <c:pt idx="3524">
                  <c:v>6.666666666666667</c:v>
                </c:pt>
                <c:pt idx="3525">
                  <c:v>0</c:v>
                </c:pt>
                <c:pt idx="3526">
                  <c:v>142.85714285714283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178.57142857142858</c:v>
                </c:pt>
                <c:pt idx="3531">
                  <c:v>35.238095238095234</c:v>
                </c:pt>
                <c:pt idx="3532">
                  <c:v>0</c:v>
                </c:pt>
                <c:pt idx="3533">
                  <c:v>28.571428571428569</c:v>
                </c:pt>
                <c:pt idx="3534">
                  <c:v>25</c:v>
                </c:pt>
                <c:pt idx="3535">
                  <c:v>13.333333333333334</c:v>
                </c:pt>
                <c:pt idx="3536">
                  <c:v>0</c:v>
                </c:pt>
                <c:pt idx="3537">
                  <c:v>214.28571428571428</c:v>
                </c:pt>
                <c:pt idx="3538">
                  <c:v>0</c:v>
                </c:pt>
                <c:pt idx="3539">
                  <c:v>99.999999999999986</c:v>
                </c:pt>
                <c:pt idx="3540">
                  <c:v>33.333333333333329</c:v>
                </c:pt>
                <c:pt idx="3541">
                  <c:v>0</c:v>
                </c:pt>
                <c:pt idx="3542">
                  <c:v>52.380952380952372</c:v>
                </c:pt>
                <c:pt idx="3543">
                  <c:v>0</c:v>
                </c:pt>
                <c:pt idx="3544">
                  <c:v>85.714285714285708</c:v>
                </c:pt>
                <c:pt idx="3545">
                  <c:v>178.57142857142856</c:v>
                </c:pt>
                <c:pt idx="3546">
                  <c:v>85.714285714285708</c:v>
                </c:pt>
                <c:pt idx="3547">
                  <c:v>0</c:v>
                </c:pt>
                <c:pt idx="3548">
                  <c:v>28.571428571428569</c:v>
                </c:pt>
                <c:pt idx="3549">
                  <c:v>14.285714285714285</c:v>
                </c:pt>
                <c:pt idx="3550">
                  <c:v>0</c:v>
                </c:pt>
                <c:pt idx="3551">
                  <c:v>35.714285714285708</c:v>
                </c:pt>
                <c:pt idx="3552">
                  <c:v>142.85714285714283</c:v>
                </c:pt>
                <c:pt idx="3553">
                  <c:v>0</c:v>
                </c:pt>
                <c:pt idx="3554">
                  <c:v>28.571428571428569</c:v>
                </c:pt>
                <c:pt idx="3555">
                  <c:v>0</c:v>
                </c:pt>
                <c:pt idx="3556">
                  <c:v>107.14285714285714</c:v>
                </c:pt>
                <c:pt idx="3557">
                  <c:v>0</c:v>
                </c:pt>
                <c:pt idx="3558">
                  <c:v>0</c:v>
                </c:pt>
                <c:pt idx="3559">
                  <c:v>107.14285714285714</c:v>
                </c:pt>
                <c:pt idx="3560">
                  <c:v>35.714285714285708</c:v>
                </c:pt>
                <c:pt idx="3561">
                  <c:v>142.85714285714283</c:v>
                </c:pt>
                <c:pt idx="3562">
                  <c:v>214.28571428571428</c:v>
                </c:pt>
                <c:pt idx="3563">
                  <c:v>0</c:v>
                </c:pt>
                <c:pt idx="3564">
                  <c:v>260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35.714285714285708</c:v>
                </c:pt>
                <c:pt idx="3570">
                  <c:v>107.14285714285714</c:v>
                </c:pt>
                <c:pt idx="3571">
                  <c:v>0</c:v>
                </c:pt>
                <c:pt idx="3572">
                  <c:v>85.714285714285708</c:v>
                </c:pt>
                <c:pt idx="3573">
                  <c:v>102.85714285714285</c:v>
                </c:pt>
                <c:pt idx="3574">
                  <c:v>0</c:v>
                </c:pt>
                <c:pt idx="3575">
                  <c:v>6.666666666666667</c:v>
                </c:pt>
                <c:pt idx="3576">
                  <c:v>357.14285714285711</c:v>
                </c:pt>
                <c:pt idx="3577">
                  <c:v>145.71428571428569</c:v>
                </c:pt>
                <c:pt idx="3578">
                  <c:v>0</c:v>
                </c:pt>
                <c:pt idx="3579">
                  <c:v>16.666666666666664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35.714285714285708</c:v>
                </c:pt>
                <c:pt idx="3586">
                  <c:v>0</c:v>
                </c:pt>
                <c:pt idx="3587">
                  <c:v>0</c:v>
                </c:pt>
                <c:pt idx="3588">
                  <c:v>71.428571428571416</c:v>
                </c:pt>
                <c:pt idx="3589">
                  <c:v>6.666666666666667</c:v>
                </c:pt>
                <c:pt idx="3590">
                  <c:v>0</c:v>
                </c:pt>
                <c:pt idx="3591">
                  <c:v>0</c:v>
                </c:pt>
                <c:pt idx="3592">
                  <c:v>8.3333333333333321</c:v>
                </c:pt>
                <c:pt idx="3593">
                  <c:v>0</c:v>
                </c:pt>
                <c:pt idx="3594">
                  <c:v>33.333333333333329</c:v>
                </c:pt>
                <c:pt idx="3595">
                  <c:v>71.428571428571416</c:v>
                </c:pt>
                <c:pt idx="3596">
                  <c:v>72.857142857142847</c:v>
                </c:pt>
                <c:pt idx="3597">
                  <c:v>0</c:v>
                </c:pt>
                <c:pt idx="3598">
                  <c:v>0</c:v>
                </c:pt>
                <c:pt idx="3599">
                  <c:v>35.714285714285708</c:v>
                </c:pt>
                <c:pt idx="3600">
                  <c:v>0</c:v>
                </c:pt>
                <c:pt idx="3601">
                  <c:v>502.85714285714289</c:v>
                </c:pt>
                <c:pt idx="3602">
                  <c:v>33.333333333333329</c:v>
                </c:pt>
                <c:pt idx="3603">
                  <c:v>0</c:v>
                </c:pt>
                <c:pt idx="3604">
                  <c:v>142.85714285714283</c:v>
                </c:pt>
                <c:pt idx="3605">
                  <c:v>142.85714285714283</c:v>
                </c:pt>
                <c:pt idx="3606">
                  <c:v>0</c:v>
                </c:pt>
                <c:pt idx="3607">
                  <c:v>0</c:v>
                </c:pt>
                <c:pt idx="3608">
                  <c:v>142.85714285714283</c:v>
                </c:pt>
                <c:pt idx="3609">
                  <c:v>142.85714285714283</c:v>
                </c:pt>
                <c:pt idx="3610">
                  <c:v>0</c:v>
                </c:pt>
                <c:pt idx="3611">
                  <c:v>107.14285714285712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71.428571428571416</c:v>
                </c:pt>
                <c:pt idx="3618">
                  <c:v>0</c:v>
                </c:pt>
                <c:pt idx="3619">
                  <c:v>92.38095238095238</c:v>
                </c:pt>
                <c:pt idx="3620">
                  <c:v>0</c:v>
                </c:pt>
                <c:pt idx="3621">
                  <c:v>28.571428571428569</c:v>
                </c:pt>
                <c:pt idx="3622">
                  <c:v>64.952380952380949</c:v>
                </c:pt>
                <c:pt idx="3623">
                  <c:v>0</c:v>
                </c:pt>
                <c:pt idx="3624">
                  <c:v>0</c:v>
                </c:pt>
                <c:pt idx="3625">
                  <c:v>79.571428571428555</c:v>
                </c:pt>
                <c:pt idx="3626">
                  <c:v>84.999999999999986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200.66666666666669</c:v>
                </c:pt>
                <c:pt idx="3631">
                  <c:v>107.14285714285714</c:v>
                </c:pt>
                <c:pt idx="3632">
                  <c:v>100</c:v>
                </c:pt>
                <c:pt idx="3633">
                  <c:v>107.14285714285714</c:v>
                </c:pt>
                <c:pt idx="3634">
                  <c:v>260</c:v>
                </c:pt>
                <c:pt idx="3635">
                  <c:v>85.714285714285694</c:v>
                </c:pt>
                <c:pt idx="3636">
                  <c:v>0</c:v>
                </c:pt>
                <c:pt idx="3637">
                  <c:v>64.285714285714278</c:v>
                </c:pt>
                <c:pt idx="3638">
                  <c:v>0</c:v>
                </c:pt>
                <c:pt idx="3639">
                  <c:v>71.428571428571416</c:v>
                </c:pt>
                <c:pt idx="3640">
                  <c:v>142.85714285714283</c:v>
                </c:pt>
                <c:pt idx="3641">
                  <c:v>42.857142857142854</c:v>
                </c:pt>
                <c:pt idx="3642">
                  <c:v>22.857142857142854</c:v>
                </c:pt>
                <c:pt idx="3643">
                  <c:v>0</c:v>
                </c:pt>
                <c:pt idx="3644">
                  <c:v>0</c:v>
                </c:pt>
                <c:pt idx="3645">
                  <c:v>107.14285714285714</c:v>
                </c:pt>
                <c:pt idx="3646">
                  <c:v>0</c:v>
                </c:pt>
                <c:pt idx="3647">
                  <c:v>178.57142857142856</c:v>
                </c:pt>
                <c:pt idx="3648">
                  <c:v>107.14285714285714</c:v>
                </c:pt>
                <c:pt idx="3649">
                  <c:v>28.571428571428569</c:v>
                </c:pt>
                <c:pt idx="3650">
                  <c:v>107.14285714285714</c:v>
                </c:pt>
                <c:pt idx="3651">
                  <c:v>28.571428571428569</c:v>
                </c:pt>
                <c:pt idx="3652">
                  <c:v>178.57142857142858</c:v>
                </c:pt>
                <c:pt idx="3653">
                  <c:v>0</c:v>
                </c:pt>
                <c:pt idx="3654">
                  <c:v>0</c:v>
                </c:pt>
                <c:pt idx="3655">
                  <c:v>28.571428571428569</c:v>
                </c:pt>
                <c:pt idx="3656">
                  <c:v>52.857142857142854</c:v>
                </c:pt>
                <c:pt idx="3657">
                  <c:v>178.57142857142856</c:v>
                </c:pt>
                <c:pt idx="3658">
                  <c:v>0</c:v>
                </c:pt>
                <c:pt idx="3659">
                  <c:v>250</c:v>
                </c:pt>
                <c:pt idx="3660">
                  <c:v>0</c:v>
                </c:pt>
                <c:pt idx="3661">
                  <c:v>57.142857142857139</c:v>
                </c:pt>
                <c:pt idx="3662">
                  <c:v>52.857142857142854</c:v>
                </c:pt>
                <c:pt idx="3663">
                  <c:v>327.14285714285711</c:v>
                </c:pt>
                <c:pt idx="3664">
                  <c:v>0</c:v>
                </c:pt>
                <c:pt idx="3665">
                  <c:v>14.285714285714285</c:v>
                </c:pt>
                <c:pt idx="3666">
                  <c:v>0</c:v>
                </c:pt>
                <c:pt idx="3667">
                  <c:v>0</c:v>
                </c:pt>
                <c:pt idx="3668">
                  <c:v>142.85714285714283</c:v>
                </c:pt>
                <c:pt idx="3669">
                  <c:v>42.857142857142854</c:v>
                </c:pt>
                <c:pt idx="3670">
                  <c:v>28.571428571428569</c:v>
                </c:pt>
                <c:pt idx="3671">
                  <c:v>28.571428571428569</c:v>
                </c:pt>
                <c:pt idx="3672">
                  <c:v>214.28571428571428</c:v>
                </c:pt>
                <c:pt idx="3673">
                  <c:v>28.571428571428569</c:v>
                </c:pt>
                <c:pt idx="3674">
                  <c:v>0</c:v>
                </c:pt>
                <c:pt idx="3675">
                  <c:v>28.571428571428569</c:v>
                </c:pt>
                <c:pt idx="3676">
                  <c:v>250</c:v>
                </c:pt>
                <c:pt idx="3677">
                  <c:v>14.285714285714285</c:v>
                </c:pt>
                <c:pt idx="3678">
                  <c:v>142.85714285714283</c:v>
                </c:pt>
                <c:pt idx="3679">
                  <c:v>0</c:v>
                </c:pt>
                <c:pt idx="3680">
                  <c:v>57.142857142857139</c:v>
                </c:pt>
                <c:pt idx="3681">
                  <c:v>28.571428571428569</c:v>
                </c:pt>
                <c:pt idx="3682">
                  <c:v>6.666666666666667</c:v>
                </c:pt>
                <c:pt idx="3683">
                  <c:v>0</c:v>
                </c:pt>
                <c:pt idx="3684">
                  <c:v>0</c:v>
                </c:pt>
                <c:pt idx="3685">
                  <c:v>107.14285714285714</c:v>
                </c:pt>
                <c:pt idx="3686">
                  <c:v>107.14285714285714</c:v>
                </c:pt>
                <c:pt idx="3687">
                  <c:v>142.85714285714283</c:v>
                </c:pt>
                <c:pt idx="3688">
                  <c:v>0</c:v>
                </c:pt>
                <c:pt idx="3689">
                  <c:v>28.571428571428569</c:v>
                </c:pt>
                <c:pt idx="3690">
                  <c:v>28.571428571428569</c:v>
                </c:pt>
                <c:pt idx="3691">
                  <c:v>0</c:v>
                </c:pt>
                <c:pt idx="3692">
                  <c:v>21.428571428571427</c:v>
                </c:pt>
                <c:pt idx="3693">
                  <c:v>0</c:v>
                </c:pt>
                <c:pt idx="3694">
                  <c:v>0</c:v>
                </c:pt>
                <c:pt idx="3695">
                  <c:v>42.857142857142854</c:v>
                </c:pt>
                <c:pt idx="3696">
                  <c:v>150</c:v>
                </c:pt>
                <c:pt idx="3697">
                  <c:v>0</c:v>
                </c:pt>
                <c:pt idx="3698">
                  <c:v>285.71428571428572</c:v>
                </c:pt>
                <c:pt idx="3699">
                  <c:v>235.71428571428572</c:v>
                </c:pt>
                <c:pt idx="3700">
                  <c:v>0</c:v>
                </c:pt>
                <c:pt idx="3701">
                  <c:v>0</c:v>
                </c:pt>
                <c:pt idx="3702">
                  <c:v>85.714285714285708</c:v>
                </c:pt>
                <c:pt idx="3703">
                  <c:v>250</c:v>
                </c:pt>
                <c:pt idx="3704">
                  <c:v>0</c:v>
                </c:pt>
                <c:pt idx="3705">
                  <c:v>41.666666666666657</c:v>
                </c:pt>
                <c:pt idx="3706">
                  <c:v>35.714285714285708</c:v>
                </c:pt>
                <c:pt idx="3707">
                  <c:v>107.14285714285712</c:v>
                </c:pt>
                <c:pt idx="3708">
                  <c:v>128.57142857142856</c:v>
                </c:pt>
                <c:pt idx="3709">
                  <c:v>10</c:v>
                </c:pt>
                <c:pt idx="3710">
                  <c:v>14.285714285714285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50</c:v>
                </c:pt>
                <c:pt idx="3715">
                  <c:v>107.14285714285714</c:v>
                </c:pt>
                <c:pt idx="3716">
                  <c:v>16.666666666666664</c:v>
                </c:pt>
                <c:pt idx="3717">
                  <c:v>80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71.428571428571416</c:v>
                </c:pt>
                <c:pt idx="3722">
                  <c:v>0</c:v>
                </c:pt>
                <c:pt idx="3723">
                  <c:v>0</c:v>
                </c:pt>
                <c:pt idx="3724">
                  <c:v>1.3333333333333333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400</c:v>
                </c:pt>
                <c:pt idx="3733">
                  <c:v>0</c:v>
                </c:pt>
                <c:pt idx="3734">
                  <c:v>0</c:v>
                </c:pt>
                <c:pt idx="3735">
                  <c:v>107.14285714285712</c:v>
                </c:pt>
                <c:pt idx="3736">
                  <c:v>12.5</c:v>
                </c:pt>
                <c:pt idx="3737">
                  <c:v>250</c:v>
                </c:pt>
                <c:pt idx="3738">
                  <c:v>392.85714285714283</c:v>
                </c:pt>
                <c:pt idx="3739">
                  <c:v>48.214285714285708</c:v>
                </c:pt>
                <c:pt idx="3740">
                  <c:v>35.714285714285708</c:v>
                </c:pt>
                <c:pt idx="3741">
                  <c:v>0</c:v>
                </c:pt>
                <c:pt idx="3742">
                  <c:v>33.333333333333329</c:v>
                </c:pt>
                <c:pt idx="3743">
                  <c:v>71.428571428571416</c:v>
                </c:pt>
                <c:pt idx="3744">
                  <c:v>8.3333333333333321</c:v>
                </c:pt>
                <c:pt idx="3745">
                  <c:v>0</c:v>
                </c:pt>
                <c:pt idx="3746">
                  <c:v>30</c:v>
                </c:pt>
                <c:pt idx="3747">
                  <c:v>52.380952380952372</c:v>
                </c:pt>
                <c:pt idx="3748">
                  <c:v>25</c:v>
                </c:pt>
                <c:pt idx="3749">
                  <c:v>1666.6666666666667</c:v>
                </c:pt>
                <c:pt idx="3750">
                  <c:v>380</c:v>
                </c:pt>
                <c:pt idx="3751">
                  <c:v>357.14285714285717</c:v>
                </c:pt>
                <c:pt idx="3752">
                  <c:v>220</c:v>
                </c:pt>
                <c:pt idx="3753">
                  <c:v>0</c:v>
                </c:pt>
                <c:pt idx="3754">
                  <c:v>150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64.285714285714278</c:v>
                </c:pt>
                <c:pt idx="3760">
                  <c:v>64.285714285714278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64.285714285714278</c:v>
                </c:pt>
                <c:pt idx="3765">
                  <c:v>107.14285714285714</c:v>
                </c:pt>
                <c:pt idx="3766">
                  <c:v>0</c:v>
                </c:pt>
                <c:pt idx="3767">
                  <c:v>71.428571428571416</c:v>
                </c:pt>
                <c:pt idx="3768">
                  <c:v>0</c:v>
                </c:pt>
                <c:pt idx="3769">
                  <c:v>178.57142857142856</c:v>
                </c:pt>
                <c:pt idx="3770">
                  <c:v>250</c:v>
                </c:pt>
                <c:pt idx="3771">
                  <c:v>0</c:v>
                </c:pt>
                <c:pt idx="3772">
                  <c:v>400</c:v>
                </c:pt>
                <c:pt idx="3773">
                  <c:v>642.85714285714289</c:v>
                </c:pt>
                <c:pt idx="3774">
                  <c:v>71.428571428571416</c:v>
                </c:pt>
                <c:pt idx="3775">
                  <c:v>17857.142857142855</c:v>
                </c:pt>
                <c:pt idx="3776">
                  <c:v>0</c:v>
                </c:pt>
                <c:pt idx="3777">
                  <c:v>85.714285714285708</c:v>
                </c:pt>
                <c:pt idx="3778">
                  <c:v>60</c:v>
                </c:pt>
                <c:pt idx="3779">
                  <c:v>28.571428571428569</c:v>
                </c:pt>
                <c:pt idx="3780">
                  <c:v>142.85714285714286</c:v>
                </c:pt>
                <c:pt idx="3781">
                  <c:v>0</c:v>
                </c:pt>
                <c:pt idx="3782">
                  <c:v>0</c:v>
                </c:pt>
                <c:pt idx="3783">
                  <c:v>64.285714285714278</c:v>
                </c:pt>
                <c:pt idx="3784">
                  <c:v>500</c:v>
                </c:pt>
                <c:pt idx="3785">
                  <c:v>0</c:v>
                </c:pt>
                <c:pt idx="3786">
                  <c:v>0</c:v>
                </c:pt>
                <c:pt idx="3787">
                  <c:v>71.428571428571416</c:v>
                </c:pt>
                <c:pt idx="3788">
                  <c:v>257.14285714285711</c:v>
                </c:pt>
                <c:pt idx="3789">
                  <c:v>178.57142857142856</c:v>
                </c:pt>
                <c:pt idx="3790">
                  <c:v>0</c:v>
                </c:pt>
                <c:pt idx="3791">
                  <c:v>250</c:v>
                </c:pt>
                <c:pt idx="3792">
                  <c:v>0</c:v>
                </c:pt>
                <c:pt idx="3793">
                  <c:v>250</c:v>
                </c:pt>
                <c:pt idx="3794">
                  <c:v>321.42857142857144</c:v>
                </c:pt>
                <c:pt idx="3795">
                  <c:v>0</c:v>
                </c:pt>
                <c:pt idx="3796">
                  <c:v>1016.6666666666666</c:v>
                </c:pt>
                <c:pt idx="3797">
                  <c:v>100</c:v>
                </c:pt>
                <c:pt idx="3798">
                  <c:v>278.57142857142856</c:v>
                </c:pt>
                <c:pt idx="3799">
                  <c:v>0</c:v>
                </c:pt>
                <c:pt idx="3800">
                  <c:v>192.85714285714286</c:v>
                </c:pt>
                <c:pt idx="3801">
                  <c:v>85.714285714285708</c:v>
                </c:pt>
                <c:pt idx="3802">
                  <c:v>3500</c:v>
                </c:pt>
                <c:pt idx="3803">
                  <c:v>85.714285714285708</c:v>
                </c:pt>
                <c:pt idx="3804">
                  <c:v>0</c:v>
                </c:pt>
                <c:pt idx="3805">
                  <c:v>182.85714285714286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3.3333333333333335</c:v>
                </c:pt>
                <c:pt idx="3810">
                  <c:v>17.857142857142854</c:v>
                </c:pt>
                <c:pt idx="3811">
                  <c:v>0</c:v>
                </c:pt>
                <c:pt idx="3812">
                  <c:v>107.14285714285714</c:v>
                </c:pt>
                <c:pt idx="3813">
                  <c:v>0</c:v>
                </c:pt>
                <c:pt idx="3814">
                  <c:v>142.85714285714283</c:v>
                </c:pt>
                <c:pt idx="3815">
                  <c:v>4.1666666666666661</c:v>
                </c:pt>
                <c:pt idx="3816">
                  <c:v>0</c:v>
                </c:pt>
                <c:pt idx="3817">
                  <c:v>0</c:v>
                </c:pt>
                <c:pt idx="3818">
                  <c:v>26.428571428571427</c:v>
                </c:pt>
                <c:pt idx="3819">
                  <c:v>35.714285714285708</c:v>
                </c:pt>
                <c:pt idx="3820">
                  <c:v>85.714285714285708</c:v>
                </c:pt>
                <c:pt idx="3821">
                  <c:v>10</c:v>
                </c:pt>
                <c:pt idx="3822">
                  <c:v>0</c:v>
                </c:pt>
                <c:pt idx="3823">
                  <c:v>1</c:v>
                </c:pt>
                <c:pt idx="3824">
                  <c:v>0</c:v>
                </c:pt>
                <c:pt idx="3825">
                  <c:v>16.666666666666664</c:v>
                </c:pt>
                <c:pt idx="3826">
                  <c:v>42.857142857142854</c:v>
                </c:pt>
                <c:pt idx="3827">
                  <c:v>85.714285714285708</c:v>
                </c:pt>
                <c:pt idx="3828">
                  <c:v>0</c:v>
                </c:pt>
                <c:pt idx="3829">
                  <c:v>21.428571428571427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10</c:v>
                </c:pt>
                <c:pt idx="3835">
                  <c:v>35.714285714285708</c:v>
                </c:pt>
                <c:pt idx="3836">
                  <c:v>71.428571428571416</c:v>
                </c:pt>
                <c:pt idx="3837">
                  <c:v>5</c:v>
                </c:pt>
                <c:pt idx="3838">
                  <c:v>71.428571428571416</c:v>
                </c:pt>
                <c:pt idx="3839">
                  <c:v>0</c:v>
                </c:pt>
                <c:pt idx="3840">
                  <c:v>8.3333333333333321</c:v>
                </c:pt>
                <c:pt idx="3841">
                  <c:v>0</c:v>
                </c:pt>
                <c:pt idx="3842">
                  <c:v>71.428571428571416</c:v>
                </c:pt>
                <c:pt idx="3843">
                  <c:v>0</c:v>
                </c:pt>
                <c:pt idx="3844">
                  <c:v>110</c:v>
                </c:pt>
                <c:pt idx="3845">
                  <c:v>71.428571428571416</c:v>
                </c:pt>
                <c:pt idx="3846">
                  <c:v>0</c:v>
                </c:pt>
                <c:pt idx="3847">
                  <c:v>65.714285714285708</c:v>
                </c:pt>
                <c:pt idx="3848">
                  <c:v>60.476190476190474</c:v>
                </c:pt>
                <c:pt idx="3849">
                  <c:v>285.71428571428572</c:v>
                </c:pt>
                <c:pt idx="3850">
                  <c:v>16.666666666666668</c:v>
                </c:pt>
                <c:pt idx="3851">
                  <c:v>135.71428571428572</c:v>
                </c:pt>
                <c:pt idx="3852">
                  <c:v>171.42857142857142</c:v>
                </c:pt>
                <c:pt idx="3853">
                  <c:v>85.714285714285708</c:v>
                </c:pt>
                <c:pt idx="3854">
                  <c:v>21.428571428571427</c:v>
                </c:pt>
                <c:pt idx="3855">
                  <c:v>107.14285714285712</c:v>
                </c:pt>
                <c:pt idx="3856">
                  <c:v>0</c:v>
                </c:pt>
                <c:pt idx="3857">
                  <c:v>25</c:v>
                </c:pt>
                <c:pt idx="3858">
                  <c:v>25</c:v>
                </c:pt>
                <c:pt idx="3859">
                  <c:v>0</c:v>
                </c:pt>
                <c:pt idx="3860">
                  <c:v>85.714285714285708</c:v>
                </c:pt>
                <c:pt idx="3861">
                  <c:v>214.28571428571428</c:v>
                </c:pt>
                <c:pt idx="3862">
                  <c:v>0</c:v>
                </c:pt>
                <c:pt idx="3863">
                  <c:v>21.428571428571427</c:v>
                </c:pt>
                <c:pt idx="3864">
                  <c:v>0</c:v>
                </c:pt>
                <c:pt idx="3865">
                  <c:v>142.85714285714283</c:v>
                </c:pt>
                <c:pt idx="3866">
                  <c:v>0</c:v>
                </c:pt>
                <c:pt idx="3867">
                  <c:v>16.666666666666664</c:v>
                </c:pt>
                <c:pt idx="3868">
                  <c:v>71.428571428571416</c:v>
                </c:pt>
                <c:pt idx="3869">
                  <c:v>8.3333333333333321</c:v>
                </c:pt>
                <c:pt idx="3870">
                  <c:v>8.3333333333333321</c:v>
                </c:pt>
                <c:pt idx="3871">
                  <c:v>39.880952380952372</c:v>
                </c:pt>
                <c:pt idx="3872">
                  <c:v>214.28571428571425</c:v>
                </c:pt>
                <c:pt idx="3873">
                  <c:v>8.3333333333333321</c:v>
                </c:pt>
                <c:pt idx="3874">
                  <c:v>0</c:v>
                </c:pt>
                <c:pt idx="3875">
                  <c:v>0</c:v>
                </c:pt>
                <c:pt idx="3876">
                  <c:v>16.666666666666664</c:v>
                </c:pt>
                <c:pt idx="3877">
                  <c:v>107.14285714285712</c:v>
                </c:pt>
                <c:pt idx="3878">
                  <c:v>71.428571428571416</c:v>
                </c:pt>
                <c:pt idx="3879">
                  <c:v>0</c:v>
                </c:pt>
                <c:pt idx="3880">
                  <c:v>0</c:v>
                </c:pt>
                <c:pt idx="3881">
                  <c:v>71.428571428571416</c:v>
                </c:pt>
                <c:pt idx="3882">
                  <c:v>35.714285714285708</c:v>
                </c:pt>
                <c:pt idx="3883">
                  <c:v>92.857142857142847</c:v>
                </c:pt>
                <c:pt idx="3884">
                  <c:v>46.190476190476183</c:v>
                </c:pt>
                <c:pt idx="3885">
                  <c:v>142.85714285714283</c:v>
                </c:pt>
                <c:pt idx="3886">
                  <c:v>0</c:v>
                </c:pt>
                <c:pt idx="3887">
                  <c:v>71.428571428571416</c:v>
                </c:pt>
                <c:pt idx="3888">
                  <c:v>8.3333333333333321</c:v>
                </c:pt>
                <c:pt idx="3889">
                  <c:v>107.14285714285712</c:v>
                </c:pt>
                <c:pt idx="3890">
                  <c:v>33.333333333333329</c:v>
                </c:pt>
                <c:pt idx="3891">
                  <c:v>314.28571428571428</c:v>
                </c:pt>
                <c:pt idx="3892">
                  <c:v>85.714285714285708</c:v>
                </c:pt>
                <c:pt idx="3893">
                  <c:v>178.57142857142856</c:v>
                </c:pt>
                <c:pt idx="3894">
                  <c:v>142.85714285714283</c:v>
                </c:pt>
                <c:pt idx="3895">
                  <c:v>71.428571428571416</c:v>
                </c:pt>
                <c:pt idx="3896">
                  <c:v>71.428571428571416</c:v>
                </c:pt>
                <c:pt idx="3897">
                  <c:v>90.952380952380935</c:v>
                </c:pt>
                <c:pt idx="3898">
                  <c:v>1.6666666666666667</c:v>
                </c:pt>
                <c:pt idx="3899">
                  <c:v>0</c:v>
                </c:pt>
                <c:pt idx="3900">
                  <c:v>0</c:v>
                </c:pt>
                <c:pt idx="3901">
                  <c:v>500</c:v>
                </c:pt>
                <c:pt idx="3902">
                  <c:v>285.71428571428567</c:v>
                </c:pt>
                <c:pt idx="3903">
                  <c:v>71.428571428571416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107.14285714285712</c:v>
                </c:pt>
                <c:pt idx="3908">
                  <c:v>107.14285714285712</c:v>
                </c:pt>
                <c:pt idx="3909">
                  <c:v>107.14285714285712</c:v>
                </c:pt>
                <c:pt idx="3910">
                  <c:v>35.714285714285708</c:v>
                </c:pt>
                <c:pt idx="3911">
                  <c:v>35.714285714285708</c:v>
                </c:pt>
                <c:pt idx="3912">
                  <c:v>250</c:v>
                </c:pt>
                <c:pt idx="3913">
                  <c:v>214.28571428571425</c:v>
                </c:pt>
                <c:pt idx="3914">
                  <c:v>288.57142857142856</c:v>
                </c:pt>
                <c:pt idx="3915">
                  <c:v>107.14285714285714</c:v>
                </c:pt>
                <c:pt idx="3916">
                  <c:v>71.428571428571416</c:v>
                </c:pt>
                <c:pt idx="3917">
                  <c:v>71.428571428571416</c:v>
                </c:pt>
                <c:pt idx="3918">
                  <c:v>107.14285714285712</c:v>
                </c:pt>
                <c:pt idx="3919">
                  <c:v>107.14285714285714</c:v>
                </c:pt>
                <c:pt idx="3920">
                  <c:v>270</c:v>
                </c:pt>
                <c:pt idx="3921">
                  <c:v>0</c:v>
                </c:pt>
                <c:pt idx="3922">
                  <c:v>71.428571428571416</c:v>
                </c:pt>
                <c:pt idx="3923">
                  <c:v>8.3333333333333321</c:v>
                </c:pt>
                <c:pt idx="3924">
                  <c:v>178.57142857142858</c:v>
                </c:pt>
                <c:pt idx="3925">
                  <c:v>0</c:v>
                </c:pt>
                <c:pt idx="3926">
                  <c:v>500</c:v>
                </c:pt>
                <c:pt idx="3927">
                  <c:v>0</c:v>
                </c:pt>
                <c:pt idx="3928">
                  <c:v>15</c:v>
                </c:pt>
                <c:pt idx="3929">
                  <c:v>214.28571428571428</c:v>
                </c:pt>
                <c:pt idx="3930">
                  <c:v>0</c:v>
                </c:pt>
                <c:pt idx="3931">
                  <c:v>0</c:v>
                </c:pt>
                <c:pt idx="3932">
                  <c:v>71.428571428571416</c:v>
                </c:pt>
                <c:pt idx="3933">
                  <c:v>0</c:v>
                </c:pt>
                <c:pt idx="3934">
                  <c:v>66.666666666666657</c:v>
                </c:pt>
                <c:pt idx="3935">
                  <c:v>48.333333333333329</c:v>
                </c:pt>
                <c:pt idx="3936">
                  <c:v>24.285714285714285</c:v>
                </c:pt>
                <c:pt idx="3937">
                  <c:v>0</c:v>
                </c:pt>
                <c:pt idx="3938">
                  <c:v>33.333333333333329</c:v>
                </c:pt>
                <c:pt idx="3939">
                  <c:v>18.333333333333336</c:v>
                </c:pt>
                <c:pt idx="3940">
                  <c:v>0</c:v>
                </c:pt>
                <c:pt idx="3941">
                  <c:v>142.85714285714283</c:v>
                </c:pt>
                <c:pt idx="3942">
                  <c:v>35.714285714285708</c:v>
                </c:pt>
                <c:pt idx="3943">
                  <c:v>85.714285714285708</c:v>
                </c:pt>
                <c:pt idx="3944">
                  <c:v>16.666666666666664</c:v>
                </c:pt>
                <c:pt idx="3945">
                  <c:v>0</c:v>
                </c:pt>
                <c:pt idx="3946">
                  <c:v>36.238095238095234</c:v>
                </c:pt>
                <c:pt idx="3947">
                  <c:v>142.85714285714283</c:v>
                </c:pt>
                <c:pt idx="3948">
                  <c:v>0</c:v>
                </c:pt>
                <c:pt idx="3949">
                  <c:v>53.571428571428562</c:v>
                </c:pt>
                <c:pt idx="3950">
                  <c:v>0</c:v>
                </c:pt>
                <c:pt idx="3951">
                  <c:v>250</c:v>
                </c:pt>
                <c:pt idx="3952">
                  <c:v>44.047619047619037</c:v>
                </c:pt>
                <c:pt idx="3953">
                  <c:v>5</c:v>
                </c:pt>
                <c:pt idx="3954">
                  <c:v>100</c:v>
                </c:pt>
                <c:pt idx="3955">
                  <c:v>3.3333333333333335</c:v>
                </c:pt>
                <c:pt idx="3956">
                  <c:v>92.857142857142847</c:v>
                </c:pt>
                <c:pt idx="3957">
                  <c:v>16.666666666666664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107.14285714285712</c:v>
                </c:pt>
                <c:pt idx="3962">
                  <c:v>42.857142857142854</c:v>
                </c:pt>
                <c:pt idx="3963">
                  <c:v>0</c:v>
                </c:pt>
                <c:pt idx="3964">
                  <c:v>5</c:v>
                </c:pt>
                <c:pt idx="3965">
                  <c:v>3.3333333333333335</c:v>
                </c:pt>
                <c:pt idx="3966">
                  <c:v>142.85714285714283</c:v>
                </c:pt>
                <c:pt idx="3967">
                  <c:v>42.857142857142854</c:v>
                </c:pt>
                <c:pt idx="3968">
                  <c:v>6.666666666666667</c:v>
                </c:pt>
                <c:pt idx="3969">
                  <c:v>85.714285714285708</c:v>
                </c:pt>
                <c:pt idx="3970">
                  <c:v>50</c:v>
                </c:pt>
                <c:pt idx="3971">
                  <c:v>71.428571428571416</c:v>
                </c:pt>
                <c:pt idx="3972">
                  <c:v>0</c:v>
                </c:pt>
                <c:pt idx="3973">
                  <c:v>159.52380952380949</c:v>
                </c:pt>
                <c:pt idx="3974">
                  <c:v>8.5714285714285712</c:v>
                </c:pt>
                <c:pt idx="3975">
                  <c:v>0</c:v>
                </c:pt>
                <c:pt idx="3976">
                  <c:v>0</c:v>
                </c:pt>
                <c:pt idx="3977">
                  <c:v>14.285714285714285</c:v>
                </c:pt>
                <c:pt idx="3978">
                  <c:v>8.3333333333333321</c:v>
                </c:pt>
                <c:pt idx="3979">
                  <c:v>0</c:v>
                </c:pt>
                <c:pt idx="3980">
                  <c:v>14.285714285714285</c:v>
                </c:pt>
                <c:pt idx="3981">
                  <c:v>285.71428571428572</c:v>
                </c:pt>
                <c:pt idx="3982">
                  <c:v>500</c:v>
                </c:pt>
                <c:pt idx="3983">
                  <c:v>0</c:v>
                </c:pt>
                <c:pt idx="3984">
                  <c:v>0</c:v>
                </c:pt>
                <c:pt idx="3985">
                  <c:v>250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16.285714285714285</c:v>
                </c:pt>
                <c:pt idx="3990">
                  <c:v>99.999999999999986</c:v>
                </c:pt>
                <c:pt idx="3991">
                  <c:v>28.571428571428569</c:v>
                </c:pt>
                <c:pt idx="3992">
                  <c:v>6.666666666666667</c:v>
                </c:pt>
                <c:pt idx="3993">
                  <c:v>8.3333333333333321</c:v>
                </c:pt>
                <c:pt idx="3994">
                  <c:v>0</c:v>
                </c:pt>
                <c:pt idx="3995">
                  <c:v>82.857142857142861</c:v>
                </c:pt>
                <c:pt idx="3996">
                  <c:v>0</c:v>
                </c:pt>
                <c:pt idx="3997">
                  <c:v>20.952380952380953</c:v>
                </c:pt>
                <c:pt idx="3998">
                  <c:v>85.714285714285708</c:v>
                </c:pt>
                <c:pt idx="3999">
                  <c:v>13.333333333333334</c:v>
                </c:pt>
                <c:pt idx="4000">
                  <c:v>5</c:v>
                </c:pt>
                <c:pt idx="4001">
                  <c:v>42.857142857142854</c:v>
                </c:pt>
                <c:pt idx="4002">
                  <c:v>57.142857142857139</c:v>
                </c:pt>
                <c:pt idx="4003">
                  <c:v>0</c:v>
                </c:pt>
                <c:pt idx="4004">
                  <c:v>0</c:v>
                </c:pt>
                <c:pt idx="4005">
                  <c:v>23.571428571428573</c:v>
                </c:pt>
                <c:pt idx="4006">
                  <c:v>71.428571428571416</c:v>
                </c:pt>
                <c:pt idx="4007">
                  <c:v>250</c:v>
                </c:pt>
                <c:pt idx="4008">
                  <c:v>0</c:v>
                </c:pt>
                <c:pt idx="4009">
                  <c:v>0</c:v>
                </c:pt>
                <c:pt idx="4010">
                  <c:v>250</c:v>
                </c:pt>
                <c:pt idx="4011">
                  <c:v>12.857142857142856</c:v>
                </c:pt>
                <c:pt idx="4012">
                  <c:v>71.428571428571416</c:v>
                </c:pt>
                <c:pt idx="4013">
                  <c:v>17.857142857142854</c:v>
                </c:pt>
                <c:pt idx="4014">
                  <c:v>200</c:v>
                </c:pt>
                <c:pt idx="4015">
                  <c:v>0</c:v>
                </c:pt>
                <c:pt idx="4016">
                  <c:v>200</c:v>
                </c:pt>
                <c:pt idx="4017">
                  <c:v>235.71428571428569</c:v>
                </c:pt>
                <c:pt idx="4018">
                  <c:v>53.571428571428569</c:v>
                </c:pt>
                <c:pt idx="4019">
                  <c:v>0</c:v>
                </c:pt>
                <c:pt idx="4020">
                  <c:v>250</c:v>
                </c:pt>
                <c:pt idx="4021">
                  <c:v>10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564.28571428571422</c:v>
                </c:pt>
                <c:pt idx="4028">
                  <c:v>16.666666666666664</c:v>
                </c:pt>
                <c:pt idx="4029">
                  <c:v>2.8571428571428568</c:v>
                </c:pt>
                <c:pt idx="4030">
                  <c:v>0</c:v>
                </c:pt>
                <c:pt idx="4031">
                  <c:v>21.428571428571427</c:v>
                </c:pt>
                <c:pt idx="4032">
                  <c:v>250</c:v>
                </c:pt>
                <c:pt idx="4033">
                  <c:v>0</c:v>
                </c:pt>
                <c:pt idx="4034">
                  <c:v>50</c:v>
                </c:pt>
                <c:pt idx="4035">
                  <c:v>100</c:v>
                </c:pt>
                <c:pt idx="4036">
                  <c:v>28.571428571428569</c:v>
                </c:pt>
                <c:pt idx="4037">
                  <c:v>107.14285714285714</c:v>
                </c:pt>
                <c:pt idx="4038">
                  <c:v>49.523809523809518</c:v>
                </c:pt>
                <c:pt idx="4039">
                  <c:v>35.714285714285708</c:v>
                </c:pt>
                <c:pt idx="4040">
                  <c:v>250</c:v>
                </c:pt>
                <c:pt idx="4041">
                  <c:v>178.57142857142856</c:v>
                </c:pt>
                <c:pt idx="4042">
                  <c:v>0</c:v>
                </c:pt>
                <c:pt idx="4043">
                  <c:v>285.71428571428572</c:v>
                </c:pt>
                <c:pt idx="4044">
                  <c:v>100</c:v>
                </c:pt>
                <c:pt idx="4045">
                  <c:v>28.571428571428569</c:v>
                </c:pt>
                <c:pt idx="4046">
                  <c:v>0</c:v>
                </c:pt>
                <c:pt idx="4047">
                  <c:v>0</c:v>
                </c:pt>
                <c:pt idx="4048">
                  <c:v>35.714285714285708</c:v>
                </c:pt>
                <c:pt idx="4049">
                  <c:v>42.857142857142854</c:v>
                </c:pt>
                <c:pt idx="4050">
                  <c:v>250</c:v>
                </c:pt>
                <c:pt idx="4051">
                  <c:v>109.99999999999999</c:v>
                </c:pt>
                <c:pt idx="4052">
                  <c:v>71.428571428571416</c:v>
                </c:pt>
                <c:pt idx="4053">
                  <c:v>71.428571428571416</c:v>
                </c:pt>
                <c:pt idx="4054">
                  <c:v>0</c:v>
                </c:pt>
                <c:pt idx="4055">
                  <c:v>214.28571428571425</c:v>
                </c:pt>
                <c:pt idx="4056">
                  <c:v>171.42857142857142</c:v>
                </c:pt>
                <c:pt idx="4057">
                  <c:v>250</c:v>
                </c:pt>
                <c:pt idx="4058">
                  <c:v>8.3333333333333321</c:v>
                </c:pt>
                <c:pt idx="4059">
                  <c:v>107.14285714285714</c:v>
                </c:pt>
                <c:pt idx="4060">
                  <c:v>57.142857142857139</c:v>
                </c:pt>
                <c:pt idx="4061">
                  <c:v>16.666666666666664</c:v>
                </c:pt>
                <c:pt idx="4062">
                  <c:v>32.142857142857139</c:v>
                </c:pt>
                <c:pt idx="4063">
                  <c:v>12.142857142857142</c:v>
                </c:pt>
                <c:pt idx="4064">
                  <c:v>18.333333333333332</c:v>
                </c:pt>
                <c:pt idx="4065">
                  <c:v>53.571428571428569</c:v>
                </c:pt>
                <c:pt idx="4066">
                  <c:v>49.523809523809518</c:v>
                </c:pt>
                <c:pt idx="4067">
                  <c:v>0</c:v>
                </c:pt>
                <c:pt idx="4068">
                  <c:v>250</c:v>
                </c:pt>
                <c:pt idx="4069">
                  <c:v>0</c:v>
                </c:pt>
                <c:pt idx="4070">
                  <c:v>24.761904761904759</c:v>
                </c:pt>
                <c:pt idx="4071">
                  <c:v>64.285714285714278</c:v>
                </c:pt>
                <c:pt idx="4072">
                  <c:v>35.714285714285708</c:v>
                </c:pt>
                <c:pt idx="4073">
                  <c:v>77.142857142857125</c:v>
                </c:pt>
                <c:pt idx="4074">
                  <c:v>107.14285714285714</c:v>
                </c:pt>
                <c:pt idx="4075">
                  <c:v>71.428571428571416</c:v>
                </c:pt>
                <c:pt idx="4076">
                  <c:v>107.14285714285714</c:v>
                </c:pt>
                <c:pt idx="4077">
                  <c:v>0</c:v>
                </c:pt>
                <c:pt idx="4078">
                  <c:v>33.333333333333329</c:v>
                </c:pt>
                <c:pt idx="4079">
                  <c:v>500</c:v>
                </c:pt>
                <c:pt idx="4080">
                  <c:v>35.714285714285708</c:v>
                </c:pt>
                <c:pt idx="4081">
                  <c:v>0</c:v>
                </c:pt>
                <c:pt idx="4082">
                  <c:v>71.428571428571416</c:v>
                </c:pt>
                <c:pt idx="4083">
                  <c:v>0</c:v>
                </c:pt>
                <c:pt idx="4084">
                  <c:v>0</c:v>
                </c:pt>
                <c:pt idx="4085">
                  <c:v>150</c:v>
                </c:pt>
                <c:pt idx="4086">
                  <c:v>357.14285714285717</c:v>
                </c:pt>
                <c:pt idx="4087">
                  <c:v>237.14285714285714</c:v>
                </c:pt>
                <c:pt idx="4088">
                  <c:v>0</c:v>
                </c:pt>
                <c:pt idx="4089">
                  <c:v>71.428571428571416</c:v>
                </c:pt>
                <c:pt idx="4090">
                  <c:v>0</c:v>
                </c:pt>
                <c:pt idx="4091">
                  <c:v>0</c:v>
                </c:pt>
                <c:pt idx="4092">
                  <c:v>250</c:v>
                </c:pt>
                <c:pt idx="4093">
                  <c:v>250</c:v>
                </c:pt>
                <c:pt idx="4094">
                  <c:v>0</c:v>
                </c:pt>
                <c:pt idx="4095">
                  <c:v>96.428571428571416</c:v>
                </c:pt>
                <c:pt idx="4096">
                  <c:v>0</c:v>
                </c:pt>
                <c:pt idx="4097">
                  <c:v>64.285714285714278</c:v>
                </c:pt>
                <c:pt idx="4098">
                  <c:v>357.14285714285711</c:v>
                </c:pt>
                <c:pt idx="4099">
                  <c:v>107.14285714285714</c:v>
                </c:pt>
                <c:pt idx="4100">
                  <c:v>142.85714285714283</c:v>
                </c:pt>
                <c:pt idx="4101">
                  <c:v>5.7142857142857135</c:v>
                </c:pt>
                <c:pt idx="4102">
                  <c:v>110</c:v>
                </c:pt>
                <c:pt idx="4103">
                  <c:v>440</c:v>
                </c:pt>
                <c:pt idx="4104">
                  <c:v>214.28571428571428</c:v>
                </c:pt>
                <c:pt idx="4105">
                  <c:v>56.666666666666664</c:v>
                </c:pt>
                <c:pt idx="4106">
                  <c:v>16.666666666666664</c:v>
                </c:pt>
                <c:pt idx="4107">
                  <c:v>71.428571428571416</c:v>
                </c:pt>
                <c:pt idx="4108">
                  <c:v>107.14285714285714</c:v>
                </c:pt>
                <c:pt idx="4109">
                  <c:v>250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250</c:v>
                </c:pt>
                <c:pt idx="4114">
                  <c:v>0</c:v>
                </c:pt>
                <c:pt idx="4115">
                  <c:v>0</c:v>
                </c:pt>
                <c:pt idx="4116">
                  <c:v>35.714285714285708</c:v>
                </c:pt>
                <c:pt idx="4117">
                  <c:v>0</c:v>
                </c:pt>
                <c:pt idx="4118">
                  <c:v>71.428571428571416</c:v>
                </c:pt>
                <c:pt idx="4119">
                  <c:v>3.3333333333333335</c:v>
                </c:pt>
                <c:pt idx="4120">
                  <c:v>0</c:v>
                </c:pt>
                <c:pt idx="4121">
                  <c:v>0</c:v>
                </c:pt>
                <c:pt idx="4122">
                  <c:v>45.904761904761898</c:v>
                </c:pt>
                <c:pt idx="4123">
                  <c:v>0</c:v>
                </c:pt>
                <c:pt idx="4124">
                  <c:v>71.428571428571416</c:v>
                </c:pt>
                <c:pt idx="4125">
                  <c:v>71.428571428571416</c:v>
                </c:pt>
                <c:pt idx="4126">
                  <c:v>214.28571428571425</c:v>
                </c:pt>
                <c:pt idx="4127">
                  <c:v>8.3333333333333321</c:v>
                </c:pt>
                <c:pt idx="4128">
                  <c:v>150</c:v>
                </c:pt>
                <c:pt idx="4129">
                  <c:v>200</c:v>
                </c:pt>
                <c:pt idx="4130">
                  <c:v>0</c:v>
                </c:pt>
                <c:pt idx="4131">
                  <c:v>45.714285714285708</c:v>
                </c:pt>
                <c:pt idx="4132">
                  <c:v>101.33333333333333</c:v>
                </c:pt>
                <c:pt idx="4133">
                  <c:v>0</c:v>
                </c:pt>
                <c:pt idx="4134">
                  <c:v>71.428571428571416</c:v>
                </c:pt>
                <c:pt idx="4135">
                  <c:v>142.85714285714283</c:v>
                </c:pt>
                <c:pt idx="4136">
                  <c:v>128.57142857142856</c:v>
                </c:pt>
                <c:pt idx="4137">
                  <c:v>228.57142857142858</c:v>
                </c:pt>
                <c:pt idx="4138">
                  <c:v>71.428571428571416</c:v>
                </c:pt>
                <c:pt idx="4139">
                  <c:v>178.57142857142858</c:v>
                </c:pt>
                <c:pt idx="4140">
                  <c:v>71.428571428571416</c:v>
                </c:pt>
                <c:pt idx="4141">
                  <c:v>0</c:v>
                </c:pt>
                <c:pt idx="4142">
                  <c:v>178.57142857142856</c:v>
                </c:pt>
                <c:pt idx="4143">
                  <c:v>295</c:v>
                </c:pt>
                <c:pt idx="4144">
                  <c:v>0</c:v>
                </c:pt>
                <c:pt idx="4145">
                  <c:v>94.285714285714278</c:v>
                </c:pt>
                <c:pt idx="4146">
                  <c:v>271.42857142857144</c:v>
                </c:pt>
                <c:pt idx="4147">
                  <c:v>142.85714285714283</c:v>
                </c:pt>
                <c:pt idx="4148">
                  <c:v>107.14285714285714</c:v>
                </c:pt>
                <c:pt idx="4149">
                  <c:v>123.8095238095238</c:v>
                </c:pt>
                <c:pt idx="4150">
                  <c:v>100</c:v>
                </c:pt>
                <c:pt idx="4151">
                  <c:v>64.285714285714278</c:v>
                </c:pt>
                <c:pt idx="4152">
                  <c:v>400</c:v>
                </c:pt>
                <c:pt idx="4153">
                  <c:v>107.14285714285714</c:v>
                </c:pt>
                <c:pt idx="4154">
                  <c:v>0</c:v>
                </c:pt>
                <c:pt idx="4155">
                  <c:v>14.285714285714285</c:v>
                </c:pt>
                <c:pt idx="4156">
                  <c:v>0</c:v>
                </c:pt>
                <c:pt idx="4157">
                  <c:v>0</c:v>
                </c:pt>
                <c:pt idx="4158">
                  <c:v>250</c:v>
                </c:pt>
                <c:pt idx="4159">
                  <c:v>0</c:v>
                </c:pt>
                <c:pt idx="4160">
                  <c:v>250</c:v>
                </c:pt>
                <c:pt idx="4161">
                  <c:v>202.85714285714283</c:v>
                </c:pt>
                <c:pt idx="4162">
                  <c:v>151.66666666666666</c:v>
                </c:pt>
                <c:pt idx="4163">
                  <c:v>19.999999999999996</c:v>
                </c:pt>
                <c:pt idx="4164">
                  <c:v>71.428571428571416</c:v>
                </c:pt>
                <c:pt idx="4165">
                  <c:v>35.714285714285708</c:v>
                </c:pt>
                <c:pt idx="4166">
                  <c:v>71.428571428571416</c:v>
                </c:pt>
                <c:pt idx="4167">
                  <c:v>142.85714285714283</c:v>
                </c:pt>
                <c:pt idx="4168">
                  <c:v>0</c:v>
                </c:pt>
                <c:pt idx="4169">
                  <c:v>79.761904761904745</c:v>
                </c:pt>
                <c:pt idx="4170">
                  <c:v>3.3333333333333335</c:v>
                </c:pt>
                <c:pt idx="4171">
                  <c:v>6.666666666666667</c:v>
                </c:pt>
                <c:pt idx="4172">
                  <c:v>128.57142857142856</c:v>
                </c:pt>
                <c:pt idx="4173">
                  <c:v>100</c:v>
                </c:pt>
                <c:pt idx="4174">
                  <c:v>0</c:v>
                </c:pt>
                <c:pt idx="4175">
                  <c:v>28.571428571428569</c:v>
                </c:pt>
                <c:pt idx="4176">
                  <c:v>44.047619047619037</c:v>
                </c:pt>
                <c:pt idx="4177">
                  <c:v>0</c:v>
                </c:pt>
                <c:pt idx="4178">
                  <c:v>285.71428571428572</c:v>
                </c:pt>
                <c:pt idx="4179">
                  <c:v>0</c:v>
                </c:pt>
                <c:pt idx="4180">
                  <c:v>8.3333333333333321</c:v>
                </c:pt>
                <c:pt idx="4181">
                  <c:v>0</c:v>
                </c:pt>
                <c:pt idx="4182">
                  <c:v>0</c:v>
                </c:pt>
                <c:pt idx="4183">
                  <c:v>14.285714285714285</c:v>
                </c:pt>
                <c:pt idx="4184">
                  <c:v>0</c:v>
                </c:pt>
                <c:pt idx="4185">
                  <c:v>178.57142857142856</c:v>
                </c:pt>
                <c:pt idx="4186">
                  <c:v>86.428571428571416</c:v>
                </c:pt>
                <c:pt idx="4187">
                  <c:v>0</c:v>
                </c:pt>
                <c:pt idx="4188">
                  <c:v>135.71428571428572</c:v>
                </c:pt>
                <c:pt idx="4189">
                  <c:v>157.14285714285714</c:v>
                </c:pt>
                <c:pt idx="4190">
                  <c:v>0</c:v>
                </c:pt>
                <c:pt idx="4191">
                  <c:v>100</c:v>
                </c:pt>
                <c:pt idx="4192">
                  <c:v>57.142857142857139</c:v>
                </c:pt>
                <c:pt idx="4193">
                  <c:v>0</c:v>
                </c:pt>
                <c:pt idx="4194">
                  <c:v>0</c:v>
                </c:pt>
                <c:pt idx="4195">
                  <c:v>185.71428571428572</c:v>
                </c:pt>
                <c:pt idx="4196">
                  <c:v>41.428571428571423</c:v>
                </c:pt>
                <c:pt idx="4197">
                  <c:v>107.14285714285714</c:v>
                </c:pt>
                <c:pt idx="4198">
                  <c:v>0</c:v>
                </c:pt>
                <c:pt idx="4199">
                  <c:v>14.285714285714285</c:v>
                </c:pt>
                <c:pt idx="4200">
                  <c:v>0</c:v>
                </c:pt>
                <c:pt idx="4201">
                  <c:v>151.42857142857139</c:v>
                </c:pt>
                <c:pt idx="4202">
                  <c:v>8.3333333333333321</c:v>
                </c:pt>
                <c:pt idx="4203">
                  <c:v>520</c:v>
                </c:pt>
                <c:pt idx="4204">
                  <c:v>107.14285714285712</c:v>
                </c:pt>
                <c:pt idx="4205">
                  <c:v>17.857142857142854</c:v>
                </c:pt>
                <c:pt idx="4206">
                  <c:v>300</c:v>
                </c:pt>
                <c:pt idx="4207">
                  <c:v>178.57142857142856</c:v>
                </c:pt>
                <c:pt idx="4208">
                  <c:v>0</c:v>
                </c:pt>
                <c:pt idx="4209">
                  <c:v>8.3333333333333321</c:v>
                </c:pt>
                <c:pt idx="4210">
                  <c:v>0</c:v>
                </c:pt>
                <c:pt idx="4211">
                  <c:v>8.3333333333333321</c:v>
                </c:pt>
                <c:pt idx="4212">
                  <c:v>35.714285714285708</c:v>
                </c:pt>
                <c:pt idx="4213">
                  <c:v>107.14285714285712</c:v>
                </c:pt>
                <c:pt idx="4214">
                  <c:v>40.714285714285708</c:v>
                </c:pt>
                <c:pt idx="4215">
                  <c:v>0</c:v>
                </c:pt>
                <c:pt idx="4216">
                  <c:v>0</c:v>
                </c:pt>
                <c:pt idx="4217">
                  <c:v>107.14285714285714</c:v>
                </c:pt>
                <c:pt idx="4218">
                  <c:v>57.142857142857139</c:v>
                </c:pt>
                <c:pt idx="4219">
                  <c:v>5357.1428571428569</c:v>
                </c:pt>
                <c:pt idx="4220">
                  <c:v>71.428571428571431</c:v>
                </c:pt>
                <c:pt idx="4221">
                  <c:v>71.428571428571416</c:v>
                </c:pt>
                <c:pt idx="4222">
                  <c:v>42.857142857142854</c:v>
                </c:pt>
                <c:pt idx="4223">
                  <c:v>54.19047619047619</c:v>
                </c:pt>
                <c:pt idx="4224">
                  <c:v>370.04761904761898</c:v>
                </c:pt>
                <c:pt idx="4225">
                  <c:v>107.14285714285714</c:v>
                </c:pt>
                <c:pt idx="4226">
                  <c:v>0</c:v>
                </c:pt>
                <c:pt idx="4227">
                  <c:v>0</c:v>
                </c:pt>
                <c:pt idx="4228">
                  <c:v>178.57142857142856</c:v>
                </c:pt>
                <c:pt idx="4229">
                  <c:v>28.571428571428569</c:v>
                </c:pt>
                <c:pt idx="4230">
                  <c:v>107.14285714285714</c:v>
                </c:pt>
                <c:pt idx="4231">
                  <c:v>142.85714285714283</c:v>
                </c:pt>
                <c:pt idx="4232">
                  <c:v>0</c:v>
                </c:pt>
                <c:pt idx="4233">
                  <c:v>250</c:v>
                </c:pt>
                <c:pt idx="4234">
                  <c:v>0</c:v>
                </c:pt>
                <c:pt idx="4235">
                  <c:v>250</c:v>
                </c:pt>
                <c:pt idx="4236">
                  <c:v>0</c:v>
                </c:pt>
                <c:pt idx="4237">
                  <c:v>71.428571428571416</c:v>
                </c:pt>
                <c:pt idx="4238">
                  <c:v>16.666666666666664</c:v>
                </c:pt>
                <c:pt idx="4239">
                  <c:v>0</c:v>
                </c:pt>
                <c:pt idx="4240">
                  <c:v>217.61904761904759</c:v>
                </c:pt>
                <c:pt idx="4241">
                  <c:v>28.571428571428569</c:v>
                </c:pt>
                <c:pt idx="4242">
                  <c:v>107.14285714285714</c:v>
                </c:pt>
                <c:pt idx="4243">
                  <c:v>28.571428571428569</c:v>
                </c:pt>
                <c:pt idx="4244">
                  <c:v>401</c:v>
                </c:pt>
                <c:pt idx="4245">
                  <c:v>0</c:v>
                </c:pt>
                <c:pt idx="4246">
                  <c:v>258.57142857142856</c:v>
                </c:pt>
                <c:pt idx="4247">
                  <c:v>250</c:v>
                </c:pt>
                <c:pt idx="4248">
                  <c:v>132.14285714285714</c:v>
                </c:pt>
                <c:pt idx="4249">
                  <c:v>64.285714285714278</c:v>
                </c:pt>
                <c:pt idx="4250">
                  <c:v>250</c:v>
                </c:pt>
                <c:pt idx="4251">
                  <c:v>250</c:v>
                </c:pt>
                <c:pt idx="4252">
                  <c:v>107.14285714285714</c:v>
                </c:pt>
                <c:pt idx="4253">
                  <c:v>16.666666666666664</c:v>
                </c:pt>
                <c:pt idx="4254">
                  <c:v>42.857142857142854</c:v>
                </c:pt>
                <c:pt idx="4255">
                  <c:v>0</c:v>
                </c:pt>
                <c:pt idx="4256">
                  <c:v>62.857142857142854</c:v>
                </c:pt>
                <c:pt idx="4257">
                  <c:v>0</c:v>
                </c:pt>
                <c:pt idx="4258">
                  <c:v>0</c:v>
                </c:pt>
                <c:pt idx="4259">
                  <c:v>64.285714285714278</c:v>
                </c:pt>
                <c:pt idx="4260">
                  <c:v>0</c:v>
                </c:pt>
                <c:pt idx="4261">
                  <c:v>885.71428571428555</c:v>
                </c:pt>
                <c:pt idx="4262">
                  <c:v>0</c:v>
                </c:pt>
                <c:pt idx="4263">
                  <c:v>16.666666666666664</c:v>
                </c:pt>
                <c:pt idx="4264">
                  <c:v>250</c:v>
                </c:pt>
                <c:pt idx="4265">
                  <c:v>321.42857142857144</c:v>
                </c:pt>
                <c:pt idx="4266">
                  <c:v>107.14285714285714</c:v>
                </c:pt>
                <c:pt idx="4267">
                  <c:v>253.33333333333334</c:v>
                </c:pt>
                <c:pt idx="4268">
                  <c:v>250</c:v>
                </c:pt>
                <c:pt idx="4269">
                  <c:v>0</c:v>
                </c:pt>
                <c:pt idx="4270">
                  <c:v>250</c:v>
                </c:pt>
                <c:pt idx="4271">
                  <c:v>0</c:v>
                </c:pt>
                <c:pt idx="4272">
                  <c:v>85.714285714285708</c:v>
                </c:pt>
                <c:pt idx="4273">
                  <c:v>250</c:v>
                </c:pt>
                <c:pt idx="4274">
                  <c:v>214.28571428571425</c:v>
                </c:pt>
                <c:pt idx="4275">
                  <c:v>1000</c:v>
                </c:pt>
                <c:pt idx="4276">
                  <c:v>250</c:v>
                </c:pt>
                <c:pt idx="4277">
                  <c:v>7142.8571428571431</c:v>
                </c:pt>
                <c:pt idx="4278">
                  <c:v>28.571428571428569</c:v>
                </c:pt>
                <c:pt idx="4279">
                  <c:v>71.428571428571416</c:v>
                </c:pt>
                <c:pt idx="4280">
                  <c:v>39.523809523809518</c:v>
                </c:pt>
                <c:pt idx="4281">
                  <c:v>214.28571428571425</c:v>
                </c:pt>
                <c:pt idx="4282">
                  <c:v>114.28571428571428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142.85714285714283</c:v>
                </c:pt>
                <c:pt idx="4287">
                  <c:v>3.3333333333333335</c:v>
                </c:pt>
                <c:pt idx="4288">
                  <c:v>0</c:v>
                </c:pt>
                <c:pt idx="4289">
                  <c:v>3.3333333333333335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16.666666666666664</c:v>
                </c:pt>
                <c:pt idx="4294">
                  <c:v>25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35.714285714285708</c:v>
                </c:pt>
                <c:pt idx="4300">
                  <c:v>0</c:v>
                </c:pt>
                <c:pt idx="4301">
                  <c:v>114.28571428571428</c:v>
                </c:pt>
                <c:pt idx="4302">
                  <c:v>0</c:v>
                </c:pt>
                <c:pt idx="4303">
                  <c:v>107.14285714285714</c:v>
                </c:pt>
                <c:pt idx="4304">
                  <c:v>0</c:v>
                </c:pt>
                <c:pt idx="4305">
                  <c:v>13.333333333333334</c:v>
                </c:pt>
                <c:pt idx="4306">
                  <c:v>16.666666666666664</c:v>
                </c:pt>
                <c:pt idx="4307">
                  <c:v>16.666666666666664</c:v>
                </c:pt>
                <c:pt idx="4308">
                  <c:v>35.714285714285708</c:v>
                </c:pt>
                <c:pt idx="4309">
                  <c:v>8.5714285714285712</c:v>
                </c:pt>
                <c:pt idx="4310">
                  <c:v>57.142857142857139</c:v>
                </c:pt>
                <c:pt idx="4311">
                  <c:v>142.85714285714283</c:v>
                </c:pt>
                <c:pt idx="4312">
                  <c:v>71.428571428571416</c:v>
                </c:pt>
                <c:pt idx="4313">
                  <c:v>0</c:v>
                </c:pt>
                <c:pt idx="4314">
                  <c:v>0</c:v>
                </c:pt>
                <c:pt idx="4315">
                  <c:v>50</c:v>
                </c:pt>
                <c:pt idx="4316">
                  <c:v>107.14285714285714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107.14285714285714</c:v>
                </c:pt>
                <c:pt idx="4322">
                  <c:v>33.333333333333329</c:v>
                </c:pt>
                <c:pt idx="4323">
                  <c:v>0</c:v>
                </c:pt>
                <c:pt idx="4324">
                  <c:v>107.14285714285714</c:v>
                </c:pt>
                <c:pt idx="4325">
                  <c:v>71.428571428571416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178.57142857142856</c:v>
                </c:pt>
                <c:pt idx="4332">
                  <c:v>0</c:v>
                </c:pt>
                <c:pt idx="4333">
                  <c:v>250</c:v>
                </c:pt>
                <c:pt idx="4334">
                  <c:v>123.8095238095238</c:v>
                </c:pt>
                <c:pt idx="4335">
                  <c:v>0</c:v>
                </c:pt>
                <c:pt idx="4336">
                  <c:v>71.428571428571416</c:v>
                </c:pt>
                <c:pt idx="4337">
                  <c:v>107.14285714285714</c:v>
                </c:pt>
                <c:pt idx="4338">
                  <c:v>71.428571428571416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20</c:v>
                </c:pt>
                <c:pt idx="4343">
                  <c:v>0</c:v>
                </c:pt>
                <c:pt idx="4344">
                  <c:v>0</c:v>
                </c:pt>
                <c:pt idx="4345">
                  <c:v>107.14285714285714</c:v>
                </c:pt>
                <c:pt idx="4346">
                  <c:v>0</c:v>
                </c:pt>
                <c:pt idx="4347">
                  <c:v>85.714285714285708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100</c:v>
                </c:pt>
                <c:pt idx="4353">
                  <c:v>125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42.857142857142854</c:v>
                </c:pt>
                <c:pt idx="4363">
                  <c:v>0</c:v>
                </c:pt>
                <c:pt idx="4364">
                  <c:v>71.428571428571416</c:v>
                </c:pt>
                <c:pt idx="4365">
                  <c:v>0</c:v>
                </c:pt>
                <c:pt idx="4366">
                  <c:v>71.428571428571416</c:v>
                </c:pt>
                <c:pt idx="4367">
                  <c:v>0</c:v>
                </c:pt>
                <c:pt idx="4368">
                  <c:v>0</c:v>
                </c:pt>
                <c:pt idx="4369">
                  <c:v>321.42857142857144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64.285714285714278</c:v>
                </c:pt>
                <c:pt idx="4380">
                  <c:v>107.14285714285714</c:v>
                </c:pt>
                <c:pt idx="4381">
                  <c:v>42.857142857142854</c:v>
                </c:pt>
                <c:pt idx="4382">
                  <c:v>42.857142857142854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250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16.666666666666664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49.999999999999993</c:v>
                </c:pt>
                <c:pt idx="4408">
                  <c:v>38.571428571428569</c:v>
                </c:pt>
                <c:pt idx="4409">
                  <c:v>42.857142857142854</c:v>
                </c:pt>
                <c:pt idx="4410">
                  <c:v>92.38095238095238</c:v>
                </c:pt>
                <c:pt idx="4411">
                  <c:v>107.14285714285712</c:v>
                </c:pt>
                <c:pt idx="4412">
                  <c:v>114.28571428571428</c:v>
                </c:pt>
                <c:pt idx="4413">
                  <c:v>3.3333333333333335</c:v>
                </c:pt>
                <c:pt idx="4414">
                  <c:v>42.857142857142854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42.857142857142854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377.14285714285711</c:v>
                </c:pt>
                <c:pt idx="4424">
                  <c:v>0</c:v>
                </c:pt>
                <c:pt idx="4425">
                  <c:v>20</c:v>
                </c:pt>
                <c:pt idx="4426">
                  <c:v>0</c:v>
                </c:pt>
                <c:pt idx="4427">
                  <c:v>25</c:v>
                </c:pt>
                <c:pt idx="4428">
                  <c:v>88.095238095238074</c:v>
                </c:pt>
                <c:pt idx="4429">
                  <c:v>8.3333333333333321</c:v>
                </c:pt>
                <c:pt idx="4430">
                  <c:v>0</c:v>
                </c:pt>
                <c:pt idx="4431">
                  <c:v>321.42857142857144</c:v>
                </c:pt>
                <c:pt idx="4432">
                  <c:v>71.428571428571416</c:v>
                </c:pt>
                <c:pt idx="4433">
                  <c:v>107.14285714285714</c:v>
                </c:pt>
                <c:pt idx="4434">
                  <c:v>362.85714285714289</c:v>
                </c:pt>
                <c:pt idx="4435">
                  <c:v>0</c:v>
                </c:pt>
                <c:pt idx="4436">
                  <c:v>214.28571428571428</c:v>
                </c:pt>
                <c:pt idx="4437">
                  <c:v>41.666666666666664</c:v>
                </c:pt>
                <c:pt idx="4438">
                  <c:v>0</c:v>
                </c:pt>
                <c:pt idx="4439">
                  <c:v>142.85714285714283</c:v>
                </c:pt>
                <c:pt idx="4440">
                  <c:v>200</c:v>
                </c:pt>
                <c:pt idx="4441">
                  <c:v>53.571428571428569</c:v>
                </c:pt>
                <c:pt idx="4442">
                  <c:v>350</c:v>
                </c:pt>
                <c:pt idx="4443">
                  <c:v>0</c:v>
                </c:pt>
                <c:pt idx="4444">
                  <c:v>52.380952380952372</c:v>
                </c:pt>
                <c:pt idx="4445">
                  <c:v>142.85714285714283</c:v>
                </c:pt>
                <c:pt idx="4446">
                  <c:v>33.333333333333329</c:v>
                </c:pt>
                <c:pt idx="4447">
                  <c:v>0</c:v>
                </c:pt>
                <c:pt idx="4448">
                  <c:v>35.714285714285708</c:v>
                </c:pt>
                <c:pt idx="4449">
                  <c:v>16.666666666666664</c:v>
                </c:pt>
                <c:pt idx="4450">
                  <c:v>28.571428571428569</c:v>
                </c:pt>
                <c:pt idx="4451">
                  <c:v>0</c:v>
                </c:pt>
                <c:pt idx="4452">
                  <c:v>250</c:v>
                </c:pt>
                <c:pt idx="4453">
                  <c:v>0</c:v>
                </c:pt>
                <c:pt idx="4454">
                  <c:v>0</c:v>
                </c:pt>
                <c:pt idx="4455">
                  <c:v>71.428571428571416</c:v>
                </c:pt>
                <c:pt idx="4456">
                  <c:v>0</c:v>
                </c:pt>
                <c:pt idx="4457">
                  <c:v>142.85714285714283</c:v>
                </c:pt>
                <c:pt idx="4458">
                  <c:v>1008.3333333333334</c:v>
                </c:pt>
                <c:pt idx="4459">
                  <c:v>200</c:v>
                </c:pt>
                <c:pt idx="4460">
                  <c:v>0</c:v>
                </c:pt>
                <c:pt idx="4461">
                  <c:v>275</c:v>
                </c:pt>
                <c:pt idx="4462">
                  <c:v>150</c:v>
                </c:pt>
                <c:pt idx="4463">
                  <c:v>250</c:v>
                </c:pt>
                <c:pt idx="4464">
                  <c:v>257.14285714285711</c:v>
                </c:pt>
                <c:pt idx="4465">
                  <c:v>0</c:v>
                </c:pt>
                <c:pt idx="4466">
                  <c:v>107.14285714285714</c:v>
                </c:pt>
                <c:pt idx="4467">
                  <c:v>0</c:v>
                </c:pt>
                <c:pt idx="4468">
                  <c:v>0</c:v>
                </c:pt>
                <c:pt idx="4469">
                  <c:v>57.142857142857139</c:v>
                </c:pt>
                <c:pt idx="4470">
                  <c:v>134.28571428571428</c:v>
                </c:pt>
                <c:pt idx="4471">
                  <c:v>21.428571428571427</c:v>
                </c:pt>
                <c:pt idx="4472">
                  <c:v>35.714285714285708</c:v>
                </c:pt>
                <c:pt idx="4473">
                  <c:v>7.1428571428571423</c:v>
                </c:pt>
                <c:pt idx="4474">
                  <c:v>0</c:v>
                </c:pt>
                <c:pt idx="4475">
                  <c:v>71.428571428571416</c:v>
                </c:pt>
                <c:pt idx="4476">
                  <c:v>20</c:v>
                </c:pt>
                <c:pt idx="4477">
                  <c:v>73.571428571428555</c:v>
                </c:pt>
                <c:pt idx="4478">
                  <c:v>580</c:v>
                </c:pt>
                <c:pt idx="4479">
                  <c:v>30</c:v>
                </c:pt>
                <c:pt idx="4480">
                  <c:v>0</c:v>
                </c:pt>
                <c:pt idx="4481">
                  <c:v>16.666666666666664</c:v>
                </c:pt>
                <c:pt idx="4482">
                  <c:v>107.14285714285714</c:v>
                </c:pt>
                <c:pt idx="4483">
                  <c:v>128.57142857142856</c:v>
                </c:pt>
                <c:pt idx="4484">
                  <c:v>251.33333333333331</c:v>
                </c:pt>
                <c:pt idx="4485">
                  <c:v>14.047619047619046</c:v>
                </c:pt>
                <c:pt idx="4486">
                  <c:v>33.333333333333336</c:v>
                </c:pt>
                <c:pt idx="4487">
                  <c:v>142.85714285714283</c:v>
                </c:pt>
                <c:pt idx="4488">
                  <c:v>0</c:v>
                </c:pt>
                <c:pt idx="4489">
                  <c:v>0</c:v>
                </c:pt>
                <c:pt idx="4490">
                  <c:v>35.714285714285708</c:v>
                </c:pt>
                <c:pt idx="4491">
                  <c:v>0</c:v>
                </c:pt>
                <c:pt idx="4492">
                  <c:v>107.14285714285714</c:v>
                </c:pt>
                <c:pt idx="4493">
                  <c:v>71.428571428571416</c:v>
                </c:pt>
                <c:pt idx="4494">
                  <c:v>35.714285714285708</c:v>
                </c:pt>
                <c:pt idx="4495">
                  <c:v>0</c:v>
                </c:pt>
                <c:pt idx="4496">
                  <c:v>33.333333333333329</c:v>
                </c:pt>
                <c:pt idx="4497">
                  <c:v>0</c:v>
                </c:pt>
                <c:pt idx="4498">
                  <c:v>396.85714285714283</c:v>
                </c:pt>
                <c:pt idx="4499">
                  <c:v>0</c:v>
                </c:pt>
                <c:pt idx="4500">
                  <c:v>16.666666666666664</c:v>
                </c:pt>
                <c:pt idx="4501">
                  <c:v>0</c:v>
                </c:pt>
                <c:pt idx="4502">
                  <c:v>100</c:v>
                </c:pt>
                <c:pt idx="4503">
                  <c:v>15.714285714285714</c:v>
                </c:pt>
                <c:pt idx="4504">
                  <c:v>55.333333333333329</c:v>
                </c:pt>
                <c:pt idx="4505">
                  <c:v>249.99999999999997</c:v>
                </c:pt>
                <c:pt idx="4506">
                  <c:v>1.3333333333333333</c:v>
                </c:pt>
                <c:pt idx="4507">
                  <c:v>71.428571428571416</c:v>
                </c:pt>
                <c:pt idx="4508">
                  <c:v>107.14285714285714</c:v>
                </c:pt>
                <c:pt idx="4509">
                  <c:v>25</c:v>
                </c:pt>
                <c:pt idx="4510">
                  <c:v>23.999999999999996</c:v>
                </c:pt>
                <c:pt idx="4511">
                  <c:v>34</c:v>
                </c:pt>
                <c:pt idx="4512">
                  <c:v>250</c:v>
                </c:pt>
                <c:pt idx="4513">
                  <c:v>178.57142857142856</c:v>
                </c:pt>
                <c:pt idx="4514">
                  <c:v>249.99999999999997</c:v>
                </c:pt>
                <c:pt idx="4515">
                  <c:v>21.428571428571427</c:v>
                </c:pt>
                <c:pt idx="4516">
                  <c:v>104</c:v>
                </c:pt>
                <c:pt idx="4517">
                  <c:v>178.57142857142856</c:v>
                </c:pt>
                <c:pt idx="4518">
                  <c:v>128.57142857142856</c:v>
                </c:pt>
                <c:pt idx="4519">
                  <c:v>250</c:v>
                </c:pt>
                <c:pt idx="4520">
                  <c:v>249.99999999999997</c:v>
                </c:pt>
                <c:pt idx="4521">
                  <c:v>0</c:v>
                </c:pt>
                <c:pt idx="4522">
                  <c:v>107.14285714285714</c:v>
                </c:pt>
                <c:pt idx="4523">
                  <c:v>178.57142857142858</c:v>
                </c:pt>
                <c:pt idx="4524">
                  <c:v>6.666666666666667</c:v>
                </c:pt>
                <c:pt idx="4525">
                  <c:v>0</c:v>
                </c:pt>
                <c:pt idx="4526">
                  <c:v>85.714285714285708</c:v>
                </c:pt>
                <c:pt idx="4527">
                  <c:v>250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50</c:v>
                </c:pt>
                <c:pt idx="4533">
                  <c:v>6.666666666666667</c:v>
                </c:pt>
                <c:pt idx="4534">
                  <c:v>0</c:v>
                </c:pt>
                <c:pt idx="4535">
                  <c:v>0</c:v>
                </c:pt>
                <c:pt idx="4536">
                  <c:v>3.3333333333333335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85.714285714285708</c:v>
                </c:pt>
                <c:pt idx="4541">
                  <c:v>0</c:v>
                </c:pt>
                <c:pt idx="4542">
                  <c:v>21.428571428571427</c:v>
                </c:pt>
                <c:pt idx="4543">
                  <c:v>14.285714285714285</c:v>
                </c:pt>
                <c:pt idx="4544">
                  <c:v>1.6666666666666667</c:v>
                </c:pt>
                <c:pt idx="4545">
                  <c:v>33.333333333333329</c:v>
                </c:pt>
                <c:pt idx="4546">
                  <c:v>107.14285714285714</c:v>
                </c:pt>
                <c:pt idx="4547">
                  <c:v>160</c:v>
                </c:pt>
                <c:pt idx="4548">
                  <c:v>25</c:v>
                </c:pt>
                <c:pt idx="4549">
                  <c:v>0</c:v>
                </c:pt>
                <c:pt idx="4550">
                  <c:v>71.428571428571416</c:v>
                </c:pt>
                <c:pt idx="4551">
                  <c:v>71.428571428571416</c:v>
                </c:pt>
                <c:pt idx="4552">
                  <c:v>3.3333333333333335</c:v>
                </c:pt>
                <c:pt idx="4553">
                  <c:v>0</c:v>
                </c:pt>
                <c:pt idx="4554">
                  <c:v>42.857142857142854</c:v>
                </c:pt>
                <c:pt idx="4555">
                  <c:v>16.666666666666664</c:v>
                </c:pt>
                <c:pt idx="4556">
                  <c:v>53.571428571428569</c:v>
                </c:pt>
                <c:pt idx="4557">
                  <c:v>50</c:v>
                </c:pt>
                <c:pt idx="4558">
                  <c:v>16.666666666666664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46.666666666666664</c:v>
                </c:pt>
                <c:pt idx="4563">
                  <c:v>57.142857142857139</c:v>
                </c:pt>
                <c:pt idx="4564">
                  <c:v>28.571428571428569</c:v>
                </c:pt>
                <c:pt idx="4565">
                  <c:v>15</c:v>
                </c:pt>
                <c:pt idx="4566">
                  <c:v>71.428571428571416</c:v>
                </c:pt>
                <c:pt idx="4567">
                  <c:v>607.14285714285711</c:v>
                </c:pt>
                <c:pt idx="4568">
                  <c:v>142.85714285714283</c:v>
                </c:pt>
                <c:pt idx="4569">
                  <c:v>71.428571428571416</c:v>
                </c:pt>
                <c:pt idx="4570">
                  <c:v>357.14285714285711</c:v>
                </c:pt>
                <c:pt idx="4571">
                  <c:v>100</c:v>
                </c:pt>
                <c:pt idx="4572">
                  <c:v>14.285714285714285</c:v>
                </c:pt>
                <c:pt idx="4573">
                  <c:v>42.857142857142854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142.85714285714283</c:v>
                </c:pt>
                <c:pt idx="4578">
                  <c:v>26.428571428571427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88.095238095238074</c:v>
                </c:pt>
                <c:pt idx="4586">
                  <c:v>1.6666666666666667</c:v>
                </c:pt>
                <c:pt idx="4587">
                  <c:v>0</c:v>
                </c:pt>
                <c:pt idx="4588">
                  <c:v>159.52380952380949</c:v>
                </c:pt>
                <c:pt idx="4589">
                  <c:v>33.571428571428569</c:v>
                </c:pt>
                <c:pt idx="4590">
                  <c:v>0</c:v>
                </c:pt>
                <c:pt idx="4591">
                  <c:v>42.857142857142854</c:v>
                </c:pt>
                <c:pt idx="4592">
                  <c:v>21.666666666666664</c:v>
                </c:pt>
                <c:pt idx="4593">
                  <c:v>15.619047619047619</c:v>
                </c:pt>
                <c:pt idx="4594">
                  <c:v>0</c:v>
                </c:pt>
                <c:pt idx="4595">
                  <c:v>142.85714285714283</c:v>
                </c:pt>
                <c:pt idx="4596">
                  <c:v>0</c:v>
                </c:pt>
                <c:pt idx="4597">
                  <c:v>0</c:v>
                </c:pt>
                <c:pt idx="4598">
                  <c:v>71.428571428571416</c:v>
                </c:pt>
                <c:pt idx="4599">
                  <c:v>250</c:v>
                </c:pt>
                <c:pt idx="4600">
                  <c:v>25</c:v>
                </c:pt>
                <c:pt idx="4601">
                  <c:v>79.999999999999986</c:v>
                </c:pt>
                <c:pt idx="4602">
                  <c:v>107.14285714285714</c:v>
                </c:pt>
                <c:pt idx="4603">
                  <c:v>250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42.857142857142854</c:v>
                </c:pt>
                <c:pt idx="4611">
                  <c:v>28.571428571428569</c:v>
                </c:pt>
                <c:pt idx="4612">
                  <c:v>21.428571428571427</c:v>
                </c:pt>
                <c:pt idx="4613">
                  <c:v>49.523809523809518</c:v>
                </c:pt>
                <c:pt idx="4614">
                  <c:v>178.57142857142856</c:v>
                </c:pt>
                <c:pt idx="4615">
                  <c:v>0</c:v>
                </c:pt>
                <c:pt idx="4616">
                  <c:v>14.285714285714285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32.857142857142854</c:v>
                </c:pt>
                <c:pt idx="4623">
                  <c:v>35.714285714285715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154.28571428571428</c:v>
                </c:pt>
                <c:pt idx="4629">
                  <c:v>0</c:v>
                </c:pt>
                <c:pt idx="4630">
                  <c:v>107.14285714285714</c:v>
                </c:pt>
                <c:pt idx="4631">
                  <c:v>14.285714285714285</c:v>
                </c:pt>
                <c:pt idx="4632">
                  <c:v>28.571428571428569</c:v>
                </c:pt>
                <c:pt idx="4633">
                  <c:v>35.714285714285708</c:v>
                </c:pt>
                <c:pt idx="4634">
                  <c:v>0</c:v>
                </c:pt>
                <c:pt idx="4635">
                  <c:v>0</c:v>
                </c:pt>
                <c:pt idx="4636">
                  <c:v>28.571428571428569</c:v>
                </c:pt>
                <c:pt idx="4637">
                  <c:v>14.285714285714285</c:v>
                </c:pt>
                <c:pt idx="4638">
                  <c:v>0</c:v>
                </c:pt>
                <c:pt idx="4639">
                  <c:v>28.333333333333332</c:v>
                </c:pt>
                <c:pt idx="4640">
                  <c:v>28.571428571428569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29.571428571428569</c:v>
                </c:pt>
                <c:pt idx="4647">
                  <c:v>14.952380952380953</c:v>
                </c:pt>
                <c:pt idx="4648">
                  <c:v>142.85714285714283</c:v>
                </c:pt>
                <c:pt idx="4649">
                  <c:v>88.095238095238074</c:v>
                </c:pt>
                <c:pt idx="4650">
                  <c:v>35.714285714285708</c:v>
                </c:pt>
                <c:pt idx="4651">
                  <c:v>99.999999999999986</c:v>
                </c:pt>
                <c:pt idx="4652">
                  <c:v>8.5714285714285712</c:v>
                </c:pt>
                <c:pt idx="4653">
                  <c:v>107.14285714285712</c:v>
                </c:pt>
                <c:pt idx="4654">
                  <c:v>96.428571428571416</c:v>
                </c:pt>
                <c:pt idx="4655">
                  <c:v>250</c:v>
                </c:pt>
                <c:pt idx="4656">
                  <c:v>128.57142857142856</c:v>
                </c:pt>
                <c:pt idx="4657">
                  <c:v>257.14285714285711</c:v>
                </c:pt>
                <c:pt idx="4658">
                  <c:v>88.095238095238074</c:v>
                </c:pt>
                <c:pt idx="4659">
                  <c:v>79.285714285714278</c:v>
                </c:pt>
                <c:pt idx="4660">
                  <c:v>88.095238095238074</c:v>
                </c:pt>
                <c:pt idx="4661">
                  <c:v>25</c:v>
                </c:pt>
                <c:pt idx="4662">
                  <c:v>10</c:v>
                </c:pt>
                <c:pt idx="4663">
                  <c:v>0</c:v>
                </c:pt>
                <c:pt idx="4664">
                  <c:v>96.428571428571416</c:v>
                </c:pt>
                <c:pt idx="4665">
                  <c:v>35.714285714285715</c:v>
                </c:pt>
                <c:pt idx="4666">
                  <c:v>0</c:v>
                </c:pt>
                <c:pt idx="4667">
                  <c:v>0</c:v>
                </c:pt>
                <c:pt idx="4668">
                  <c:v>57.80952380952381</c:v>
                </c:pt>
                <c:pt idx="4669">
                  <c:v>0</c:v>
                </c:pt>
                <c:pt idx="4670">
                  <c:v>35.714285714285708</c:v>
                </c:pt>
                <c:pt idx="4671">
                  <c:v>71.428571428571416</c:v>
                </c:pt>
                <c:pt idx="4672">
                  <c:v>0</c:v>
                </c:pt>
                <c:pt idx="4673">
                  <c:v>16.666666666666664</c:v>
                </c:pt>
                <c:pt idx="4674">
                  <c:v>500</c:v>
                </c:pt>
                <c:pt idx="4675">
                  <c:v>16.666666666666664</c:v>
                </c:pt>
                <c:pt idx="4676">
                  <c:v>41.666666666666664</c:v>
                </c:pt>
                <c:pt idx="4677">
                  <c:v>4.2857142857142856</c:v>
                </c:pt>
                <c:pt idx="4678">
                  <c:v>385.71428571428572</c:v>
                </c:pt>
                <c:pt idx="4679">
                  <c:v>16.666666666666664</c:v>
                </c:pt>
                <c:pt idx="4680">
                  <c:v>0</c:v>
                </c:pt>
                <c:pt idx="4681">
                  <c:v>16.666666666666664</c:v>
                </c:pt>
                <c:pt idx="4682">
                  <c:v>0</c:v>
                </c:pt>
                <c:pt idx="4683">
                  <c:v>214.28571428571428</c:v>
                </c:pt>
                <c:pt idx="4684">
                  <c:v>285.71428571428572</c:v>
                </c:pt>
                <c:pt idx="4685">
                  <c:v>85.714285714285708</c:v>
                </c:pt>
                <c:pt idx="4686">
                  <c:v>42.857142857142854</c:v>
                </c:pt>
                <c:pt idx="4687">
                  <c:v>178.57142857142856</c:v>
                </c:pt>
                <c:pt idx="4688">
                  <c:v>21.428571428571427</c:v>
                </c:pt>
                <c:pt idx="4689">
                  <c:v>500</c:v>
                </c:pt>
                <c:pt idx="4690">
                  <c:v>270</c:v>
                </c:pt>
                <c:pt idx="4691">
                  <c:v>15.000000000000002</c:v>
                </c:pt>
                <c:pt idx="4692">
                  <c:v>66.666666666666657</c:v>
                </c:pt>
                <c:pt idx="4693">
                  <c:v>142.85714285714283</c:v>
                </c:pt>
                <c:pt idx="4694">
                  <c:v>35.714285714285708</c:v>
                </c:pt>
                <c:pt idx="4695">
                  <c:v>29.761904761904759</c:v>
                </c:pt>
                <c:pt idx="4696">
                  <c:v>31</c:v>
                </c:pt>
                <c:pt idx="4697">
                  <c:v>162.85714285714283</c:v>
                </c:pt>
                <c:pt idx="4698">
                  <c:v>38.333333333333336</c:v>
                </c:pt>
                <c:pt idx="4699">
                  <c:v>24.285714285714285</c:v>
                </c:pt>
                <c:pt idx="4700">
                  <c:v>41.666666666666664</c:v>
                </c:pt>
                <c:pt idx="4701">
                  <c:v>171.42857142857142</c:v>
                </c:pt>
                <c:pt idx="4702">
                  <c:v>114.28571428571428</c:v>
                </c:pt>
                <c:pt idx="4703">
                  <c:v>19.285714285714285</c:v>
                </c:pt>
                <c:pt idx="4704">
                  <c:v>0</c:v>
                </c:pt>
                <c:pt idx="4705">
                  <c:v>214.28571428571428</c:v>
                </c:pt>
                <c:pt idx="4706">
                  <c:v>8.3333333333333321</c:v>
                </c:pt>
                <c:pt idx="4707">
                  <c:v>8.3333333333333321</c:v>
                </c:pt>
                <c:pt idx="4708">
                  <c:v>44.047619047619037</c:v>
                </c:pt>
                <c:pt idx="4709">
                  <c:v>107.14285714285712</c:v>
                </c:pt>
                <c:pt idx="4710">
                  <c:v>275</c:v>
                </c:pt>
                <c:pt idx="4711">
                  <c:v>16.666666666666664</c:v>
                </c:pt>
                <c:pt idx="4712">
                  <c:v>57.142857142857139</c:v>
                </c:pt>
                <c:pt idx="4713">
                  <c:v>58.333333333333329</c:v>
                </c:pt>
                <c:pt idx="4714">
                  <c:v>33.333333333333329</c:v>
                </c:pt>
                <c:pt idx="4715">
                  <c:v>250</c:v>
                </c:pt>
                <c:pt idx="4716">
                  <c:v>85.714285714285708</c:v>
                </c:pt>
                <c:pt idx="4717">
                  <c:v>66.666666666666657</c:v>
                </c:pt>
                <c:pt idx="4718">
                  <c:v>100</c:v>
                </c:pt>
                <c:pt idx="4719">
                  <c:v>71.428571428571416</c:v>
                </c:pt>
                <c:pt idx="4720">
                  <c:v>321.42857142857144</c:v>
                </c:pt>
                <c:pt idx="4721">
                  <c:v>16.666666666666664</c:v>
                </c:pt>
                <c:pt idx="4722">
                  <c:v>71.428571428571416</c:v>
                </c:pt>
                <c:pt idx="4723">
                  <c:v>71.428571428571416</c:v>
                </c:pt>
                <c:pt idx="4724">
                  <c:v>30</c:v>
                </c:pt>
                <c:pt idx="4725">
                  <c:v>192.85714285714283</c:v>
                </c:pt>
                <c:pt idx="4726">
                  <c:v>50</c:v>
                </c:pt>
                <c:pt idx="4727">
                  <c:v>0</c:v>
                </c:pt>
                <c:pt idx="4728">
                  <c:v>71.428571428571416</c:v>
                </c:pt>
                <c:pt idx="4729">
                  <c:v>41.666666666666664</c:v>
                </c:pt>
                <c:pt idx="4730">
                  <c:v>71.428571428571416</c:v>
                </c:pt>
                <c:pt idx="4731">
                  <c:v>41.666666666666664</c:v>
                </c:pt>
                <c:pt idx="4732">
                  <c:v>107.14285714285714</c:v>
                </c:pt>
                <c:pt idx="4733">
                  <c:v>50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71.428571428571416</c:v>
                </c:pt>
                <c:pt idx="4739">
                  <c:v>0</c:v>
                </c:pt>
                <c:pt idx="4740">
                  <c:v>42.857142857142854</c:v>
                </c:pt>
                <c:pt idx="4741">
                  <c:v>250</c:v>
                </c:pt>
                <c:pt idx="4742">
                  <c:v>71.428571428571416</c:v>
                </c:pt>
                <c:pt idx="4743">
                  <c:v>71.428571428571416</c:v>
                </c:pt>
                <c:pt idx="4744">
                  <c:v>71.428571428571416</c:v>
                </c:pt>
                <c:pt idx="4745">
                  <c:v>71.428571428571416</c:v>
                </c:pt>
                <c:pt idx="4746">
                  <c:v>8.3333333333333321</c:v>
                </c:pt>
                <c:pt idx="4747">
                  <c:v>96.428571428571416</c:v>
                </c:pt>
                <c:pt idx="4748">
                  <c:v>0</c:v>
                </c:pt>
                <c:pt idx="4749">
                  <c:v>50</c:v>
                </c:pt>
                <c:pt idx="4750">
                  <c:v>178.57142857142856</c:v>
                </c:pt>
                <c:pt idx="4751">
                  <c:v>0</c:v>
                </c:pt>
                <c:pt idx="4752">
                  <c:v>0</c:v>
                </c:pt>
                <c:pt idx="4753">
                  <c:v>71.428571428571416</c:v>
                </c:pt>
                <c:pt idx="4754">
                  <c:v>214.28571428571428</c:v>
                </c:pt>
                <c:pt idx="4755">
                  <c:v>159.52380952380949</c:v>
                </c:pt>
                <c:pt idx="4756">
                  <c:v>214.28571428571425</c:v>
                </c:pt>
                <c:pt idx="4757">
                  <c:v>35.714285714285708</c:v>
                </c:pt>
                <c:pt idx="4758">
                  <c:v>0</c:v>
                </c:pt>
                <c:pt idx="4759">
                  <c:v>142.85714285714283</c:v>
                </c:pt>
                <c:pt idx="4760">
                  <c:v>16.666666666666664</c:v>
                </c:pt>
                <c:pt idx="4761">
                  <c:v>214.28571428571428</c:v>
                </c:pt>
                <c:pt idx="4762">
                  <c:v>0</c:v>
                </c:pt>
                <c:pt idx="4763">
                  <c:v>285.71428571428572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250</c:v>
                </c:pt>
                <c:pt idx="4768">
                  <c:v>0</c:v>
                </c:pt>
                <c:pt idx="4769">
                  <c:v>142.85714285714283</c:v>
                </c:pt>
                <c:pt idx="4770">
                  <c:v>178.57142857142856</c:v>
                </c:pt>
                <c:pt idx="4771">
                  <c:v>9.1666666666666661</c:v>
                </c:pt>
                <c:pt idx="4772">
                  <c:v>0</c:v>
                </c:pt>
                <c:pt idx="4773">
                  <c:v>500</c:v>
                </c:pt>
                <c:pt idx="4774">
                  <c:v>71.428571428571416</c:v>
                </c:pt>
                <c:pt idx="4775">
                  <c:v>71.428571428571416</c:v>
                </c:pt>
                <c:pt idx="4776">
                  <c:v>214.28571428571428</c:v>
                </c:pt>
                <c:pt idx="4777">
                  <c:v>181.42857142857142</c:v>
                </c:pt>
                <c:pt idx="4778">
                  <c:v>285.71428571428572</c:v>
                </c:pt>
                <c:pt idx="4779">
                  <c:v>0</c:v>
                </c:pt>
                <c:pt idx="4780">
                  <c:v>0</c:v>
                </c:pt>
                <c:pt idx="4781">
                  <c:v>357.14285714285717</c:v>
                </c:pt>
                <c:pt idx="4782">
                  <c:v>0</c:v>
                </c:pt>
                <c:pt idx="4783">
                  <c:v>16.666666666666664</c:v>
                </c:pt>
                <c:pt idx="4784">
                  <c:v>71.428571428571416</c:v>
                </c:pt>
                <c:pt idx="4785">
                  <c:v>26.666666666666668</c:v>
                </c:pt>
                <c:pt idx="4786">
                  <c:v>8.3333333333333321</c:v>
                </c:pt>
                <c:pt idx="4787">
                  <c:v>35.714285714285708</c:v>
                </c:pt>
                <c:pt idx="4788">
                  <c:v>0</c:v>
                </c:pt>
                <c:pt idx="4789">
                  <c:v>64.952380952380935</c:v>
                </c:pt>
                <c:pt idx="4790">
                  <c:v>16.666666666666664</c:v>
                </c:pt>
                <c:pt idx="4791">
                  <c:v>285.71428571428572</c:v>
                </c:pt>
                <c:pt idx="4792">
                  <c:v>20</c:v>
                </c:pt>
                <c:pt idx="4793">
                  <c:v>250</c:v>
                </c:pt>
                <c:pt idx="4794">
                  <c:v>35.714285714285708</c:v>
                </c:pt>
                <c:pt idx="4795">
                  <c:v>0</c:v>
                </c:pt>
                <c:pt idx="4796">
                  <c:v>500</c:v>
                </c:pt>
                <c:pt idx="4797">
                  <c:v>125.8095238095238</c:v>
                </c:pt>
                <c:pt idx="4798">
                  <c:v>142.85714285714283</c:v>
                </c:pt>
                <c:pt idx="4799">
                  <c:v>0</c:v>
                </c:pt>
                <c:pt idx="4800">
                  <c:v>71.428571428571416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16.666666666666664</c:v>
                </c:pt>
                <c:pt idx="4805">
                  <c:v>128.57142857142856</c:v>
                </c:pt>
                <c:pt idx="4806">
                  <c:v>71.428571428571416</c:v>
                </c:pt>
                <c:pt idx="4807">
                  <c:v>171.42857142857142</c:v>
                </c:pt>
                <c:pt idx="4808">
                  <c:v>0</c:v>
                </c:pt>
                <c:pt idx="4809">
                  <c:v>258.33333333333331</c:v>
                </c:pt>
                <c:pt idx="4810">
                  <c:v>400</c:v>
                </c:pt>
                <c:pt idx="4811">
                  <c:v>0</c:v>
                </c:pt>
                <c:pt idx="4812">
                  <c:v>0</c:v>
                </c:pt>
                <c:pt idx="4813">
                  <c:v>8.3333333333333321</c:v>
                </c:pt>
                <c:pt idx="4814">
                  <c:v>228.57142857142856</c:v>
                </c:pt>
                <c:pt idx="4815">
                  <c:v>142.85714285714283</c:v>
                </c:pt>
                <c:pt idx="4816">
                  <c:v>222.85714285714283</c:v>
                </c:pt>
                <c:pt idx="4817">
                  <c:v>1290</c:v>
                </c:pt>
                <c:pt idx="4818">
                  <c:v>123.8095238095238</c:v>
                </c:pt>
                <c:pt idx="4819">
                  <c:v>425</c:v>
                </c:pt>
                <c:pt idx="4820">
                  <c:v>20</c:v>
                </c:pt>
                <c:pt idx="4821">
                  <c:v>0</c:v>
                </c:pt>
                <c:pt idx="4822">
                  <c:v>72.285714285714278</c:v>
                </c:pt>
                <c:pt idx="4823">
                  <c:v>71.428571428571416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16.666666666666664</c:v>
                </c:pt>
                <c:pt idx="4829">
                  <c:v>178.57142857142858</c:v>
                </c:pt>
                <c:pt idx="4830">
                  <c:v>71.428571428571416</c:v>
                </c:pt>
                <c:pt idx="4831">
                  <c:v>16.666666666666664</c:v>
                </c:pt>
                <c:pt idx="4832">
                  <c:v>0</c:v>
                </c:pt>
                <c:pt idx="4833">
                  <c:v>142.85714285714283</c:v>
                </c:pt>
                <c:pt idx="4834">
                  <c:v>50</c:v>
                </c:pt>
                <c:pt idx="4835">
                  <c:v>0</c:v>
                </c:pt>
                <c:pt idx="4836">
                  <c:v>142.85714285714283</c:v>
                </c:pt>
                <c:pt idx="4837">
                  <c:v>57.142857142857139</c:v>
                </c:pt>
                <c:pt idx="4838">
                  <c:v>71.428571428571416</c:v>
                </c:pt>
                <c:pt idx="4839">
                  <c:v>214.28571428571428</c:v>
                </c:pt>
                <c:pt idx="4840">
                  <c:v>107.14285714285714</c:v>
                </c:pt>
                <c:pt idx="4841">
                  <c:v>71.428571428571416</c:v>
                </c:pt>
                <c:pt idx="4842">
                  <c:v>142.85714285714283</c:v>
                </c:pt>
                <c:pt idx="4843">
                  <c:v>203.57142857142858</c:v>
                </c:pt>
                <c:pt idx="4844">
                  <c:v>0</c:v>
                </c:pt>
                <c:pt idx="4845">
                  <c:v>107.14285714285712</c:v>
                </c:pt>
                <c:pt idx="4846">
                  <c:v>16.666666666666664</c:v>
                </c:pt>
                <c:pt idx="4847">
                  <c:v>184.28571428571428</c:v>
                </c:pt>
                <c:pt idx="4848">
                  <c:v>107.14285714285714</c:v>
                </c:pt>
                <c:pt idx="4849">
                  <c:v>264.28571428571428</c:v>
                </c:pt>
                <c:pt idx="4850">
                  <c:v>500</c:v>
                </c:pt>
                <c:pt idx="4851">
                  <c:v>214.28571428571428</c:v>
                </c:pt>
                <c:pt idx="4852">
                  <c:v>13.333333333333334</c:v>
                </c:pt>
                <c:pt idx="4853">
                  <c:v>26.333333333333332</c:v>
                </c:pt>
                <c:pt idx="4854">
                  <c:v>42.857142857142854</c:v>
                </c:pt>
                <c:pt idx="4855">
                  <c:v>150</c:v>
                </c:pt>
                <c:pt idx="4856">
                  <c:v>134.28571428571428</c:v>
                </c:pt>
                <c:pt idx="4857">
                  <c:v>0</c:v>
                </c:pt>
                <c:pt idx="4858">
                  <c:v>71.428571428571416</c:v>
                </c:pt>
                <c:pt idx="4859">
                  <c:v>50</c:v>
                </c:pt>
                <c:pt idx="4860">
                  <c:v>500</c:v>
                </c:pt>
                <c:pt idx="4861">
                  <c:v>214.28571428571428</c:v>
                </c:pt>
                <c:pt idx="4862">
                  <c:v>275</c:v>
                </c:pt>
                <c:pt idx="4863">
                  <c:v>14.285714285714285</c:v>
                </c:pt>
                <c:pt idx="4864">
                  <c:v>41.666666666666664</c:v>
                </c:pt>
                <c:pt idx="4865">
                  <c:v>41.666666666666664</c:v>
                </c:pt>
                <c:pt idx="4866">
                  <c:v>242.85714285714283</c:v>
                </c:pt>
                <c:pt idx="4867">
                  <c:v>71.428571428571416</c:v>
                </c:pt>
                <c:pt idx="4868">
                  <c:v>292.85714285714283</c:v>
                </c:pt>
                <c:pt idx="4869">
                  <c:v>114.28571428571428</c:v>
                </c:pt>
                <c:pt idx="4870">
                  <c:v>21.428571428571427</c:v>
                </c:pt>
                <c:pt idx="4871">
                  <c:v>31.428571428571427</c:v>
                </c:pt>
                <c:pt idx="4872">
                  <c:v>71.428571428571416</c:v>
                </c:pt>
                <c:pt idx="4873">
                  <c:v>52.666666666666664</c:v>
                </c:pt>
                <c:pt idx="4874">
                  <c:v>107.14285714285714</c:v>
                </c:pt>
                <c:pt idx="4875">
                  <c:v>97.761904761904745</c:v>
                </c:pt>
                <c:pt idx="4876">
                  <c:v>71.428571428571416</c:v>
                </c:pt>
                <c:pt idx="4877">
                  <c:v>19.285714285714285</c:v>
                </c:pt>
                <c:pt idx="4878">
                  <c:v>57.142857142857139</c:v>
                </c:pt>
                <c:pt idx="4879">
                  <c:v>83.333333333333329</c:v>
                </c:pt>
                <c:pt idx="4880">
                  <c:v>21.428571428571427</c:v>
                </c:pt>
                <c:pt idx="4881">
                  <c:v>42.857142857142854</c:v>
                </c:pt>
                <c:pt idx="4882">
                  <c:v>0</c:v>
                </c:pt>
                <c:pt idx="4883">
                  <c:v>144.85714285714286</c:v>
                </c:pt>
                <c:pt idx="4884">
                  <c:v>14.285714285714285</c:v>
                </c:pt>
                <c:pt idx="4885">
                  <c:v>15.000000000000002</c:v>
                </c:pt>
                <c:pt idx="4886">
                  <c:v>200</c:v>
                </c:pt>
                <c:pt idx="4887">
                  <c:v>31.428571428571427</c:v>
                </c:pt>
                <c:pt idx="4888">
                  <c:v>16.666666666666664</c:v>
                </c:pt>
                <c:pt idx="4889">
                  <c:v>1.5000000000000002</c:v>
                </c:pt>
                <c:pt idx="4890">
                  <c:v>14.285714285714285</c:v>
                </c:pt>
                <c:pt idx="4891">
                  <c:v>500</c:v>
                </c:pt>
                <c:pt idx="4892">
                  <c:v>400</c:v>
                </c:pt>
                <c:pt idx="4893">
                  <c:v>0</c:v>
                </c:pt>
                <c:pt idx="4894">
                  <c:v>115.47619047619047</c:v>
                </c:pt>
                <c:pt idx="4895">
                  <c:v>290</c:v>
                </c:pt>
                <c:pt idx="4896">
                  <c:v>142.85714285714283</c:v>
                </c:pt>
                <c:pt idx="4897">
                  <c:v>171.42857142857142</c:v>
                </c:pt>
                <c:pt idx="4898">
                  <c:v>176.19047619047615</c:v>
                </c:pt>
                <c:pt idx="4899">
                  <c:v>2.5</c:v>
                </c:pt>
                <c:pt idx="4900">
                  <c:v>0</c:v>
                </c:pt>
                <c:pt idx="4901">
                  <c:v>71.428571428571416</c:v>
                </c:pt>
                <c:pt idx="4902">
                  <c:v>148.8095238095238</c:v>
                </c:pt>
                <c:pt idx="4903">
                  <c:v>400</c:v>
                </c:pt>
                <c:pt idx="4904">
                  <c:v>250</c:v>
                </c:pt>
                <c:pt idx="4905">
                  <c:v>171.42857142857142</c:v>
                </c:pt>
                <c:pt idx="4906">
                  <c:v>107.14285714285712</c:v>
                </c:pt>
                <c:pt idx="4907">
                  <c:v>10</c:v>
                </c:pt>
                <c:pt idx="4908">
                  <c:v>28.571428571428569</c:v>
                </c:pt>
                <c:pt idx="4909">
                  <c:v>285.71428571428572</c:v>
                </c:pt>
                <c:pt idx="4910">
                  <c:v>142.85714285714283</c:v>
                </c:pt>
                <c:pt idx="4911">
                  <c:v>242.85714285714283</c:v>
                </c:pt>
                <c:pt idx="4912">
                  <c:v>42.857142857142854</c:v>
                </c:pt>
                <c:pt idx="4913">
                  <c:v>35.714285714285708</c:v>
                </c:pt>
                <c:pt idx="4914">
                  <c:v>28.571428571428569</c:v>
                </c:pt>
                <c:pt idx="4915">
                  <c:v>0</c:v>
                </c:pt>
                <c:pt idx="4916">
                  <c:v>182.85714285714283</c:v>
                </c:pt>
                <c:pt idx="4917">
                  <c:v>0</c:v>
                </c:pt>
                <c:pt idx="4918">
                  <c:v>125</c:v>
                </c:pt>
                <c:pt idx="4919">
                  <c:v>0</c:v>
                </c:pt>
                <c:pt idx="4920">
                  <c:v>107.14285714285712</c:v>
                </c:pt>
                <c:pt idx="4921">
                  <c:v>178.57142857142856</c:v>
                </c:pt>
                <c:pt idx="4922">
                  <c:v>57.857142857142847</c:v>
                </c:pt>
                <c:pt idx="4923">
                  <c:v>0</c:v>
                </c:pt>
                <c:pt idx="4924">
                  <c:v>346.42857142857144</c:v>
                </c:pt>
                <c:pt idx="4925">
                  <c:v>107.14285714285714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35.714285714285708</c:v>
                </c:pt>
                <c:pt idx="4930">
                  <c:v>57.142857142857139</c:v>
                </c:pt>
                <c:pt idx="4931">
                  <c:v>0</c:v>
                </c:pt>
                <c:pt idx="4932">
                  <c:v>71.428571428571416</c:v>
                </c:pt>
                <c:pt idx="4933">
                  <c:v>53.571428571428569</c:v>
                </c:pt>
                <c:pt idx="4934">
                  <c:v>72.095238095238074</c:v>
                </c:pt>
                <c:pt idx="4935">
                  <c:v>21.428571428571427</c:v>
                </c:pt>
                <c:pt idx="4936">
                  <c:v>0</c:v>
                </c:pt>
                <c:pt idx="4937">
                  <c:v>28.571428571428569</c:v>
                </c:pt>
                <c:pt idx="4938">
                  <c:v>142.85714285714283</c:v>
                </c:pt>
                <c:pt idx="4939">
                  <c:v>142.85714285714283</c:v>
                </c:pt>
                <c:pt idx="4940">
                  <c:v>0</c:v>
                </c:pt>
                <c:pt idx="4941">
                  <c:v>71.428571428571416</c:v>
                </c:pt>
                <c:pt idx="4942">
                  <c:v>0</c:v>
                </c:pt>
                <c:pt idx="4943">
                  <c:v>142.85714285714283</c:v>
                </c:pt>
                <c:pt idx="4944">
                  <c:v>85.714285714285708</c:v>
                </c:pt>
                <c:pt idx="4945">
                  <c:v>0</c:v>
                </c:pt>
                <c:pt idx="4946">
                  <c:v>14.285714285714285</c:v>
                </c:pt>
                <c:pt idx="4947">
                  <c:v>14.285714285714285</c:v>
                </c:pt>
                <c:pt idx="4948">
                  <c:v>25</c:v>
                </c:pt>
                <c:pt idx="4949">
                  <c:v>0</c:v>
                </c:pt>
                <c:pt idx="4950">
                  <c:v>7.1428571428571423</c:v>
                </c:pt>
                <c:pt idx="4951">
                  <c:v>57.142857142857139</c:v>
                </c:pt>
                <c:pt idx="4952">
                  <c:v>0</c:v>
                </c:pt>
                <c:pt idx="4953">
                  <c:v>49.047619047619044</c:v>
                </c:pt>
                <c:pt idx="4954">
                  <c:v>107.14285714285714</c:v>
                </c:pt>
                <c:pt idx="4955">
                  <c:v>107.14285714285714</c:v>
                </c:pt>
                <c:pt idx="4956">
                  <c:v>38.095238095238088</c:v>
                </c:pt>
                <c:pt idx="4957">
                  <c:v>35.714285714285708</c:v>
                </c:pt>
                <c:pt idx="4958">
                  <c:v>142.85714285714283</c:v>
                </c:pt>
                <c:pt idx="4959">
                  <c:v>150</c:v>
                </c:pt>
                <c:pt idx="4960">
                  <c:v>35.714285714285708</c:v>
                </c:pt>
                <c:pt idx="4961">
                  <c:v>114.28571428571428</c:v>
                </c:pt>
                <c:pt idx="4962">
                  <c:v>114.28571428571428</c:v>
                </c:pt>
                <c:pt idx="4963">
                  <c:v>321.42857142857144</c:v>
                </c:pt>
                <c:pt idx="4964">
                  <c:v>57.142857142857139</c:v>
                </c:pt>
                <c:pt idx="4965">
                  <c:v>35.714285714285708</c:v>
                </c:pt>
                <c:pt idx="4966">
                  <c:v>35.714285714285708</c:v>
                </c:pt>
                <c:pt idx="4967">
                  <c:v>114.28571428571428</c:v>
                </c:pt>
                <c:pt idx="4968">
                  <c:v>0</c:v>
                </c:pt>
                <c:pt idx="4969">
                  <c:v>13.333333333333334</c:v>
                </c:pt>
                <c:pt idx="4970">
                  <c:v>214.28571428571425</c:v>
                </c:pt>
                <c:pt idx="4971">
                  <c:v>114.42857142857142</c:v>
                </c:pt>
                <c:pt idx="4972">
                  <c:v>107.14285714285712</c:v>
                </c:pt>
                <c:pt idx="4973">
                  <c:v>107.14285714285714</c:v>
                </c:pt>
                <c:pt idx="4974">
                  <c:v>0</c:v>
                </c:pt>
                <c:pt idx="4975">
                  <c:v>178.57142857142858</c:v>
                </c:pt>
                <c:pt idx="4976">
                  <c:v>71.428571428571416</c:v>
                </c:pt>
                <c:pt idx="4977">
                  <c:v>21.428571428571427</c:v>
                </c:pt>
                <c:pt idx="4978">
                  <c:v>0</c:v>
                </c:pt>
                <c:pt idx="4979">
                  <c:v>203.57142857142858</c:v>
                </c:pt>
                <c:pt idx="4980">
                  <c:v>71.428571428571416</c:v>
                </c:pt>
                <c:pt idx="4981">
                  <c:v>228.57142857142856</c:v>
                </c:pt>
                <c:pt idx="4982">
                  <c:v>35.714285714285708</c:v>
                </c:pt>
                <c:pt idx="4983">
                  <c:v>107.14285714285712</c:v>
                </c:pt>
                <c:pt idx="4984">
                  <c:v>21.428571428571427</c:v>
                </c:pt>
                <c:pt idx="4985">
                  <c:v>142.85714285714283</c:v>
                </c:pt>
                <c:pt idx="4986">
                  <c:v>107.14285714285714</c:v>
                </c:pt>
                <c:pt idx="4987">
                  <c:v>64.285714285714278</c:v>
                </c:pt>
                <c:pt idx="4988">
                  <c:v>42.857142857142854</c:v>
                </c:pt>
                <c:pt idx="4989">
                  <c:v>0</c:v>
                </c:pt>
                <c:pt idx="4990">
                  <c:v>150</c:v>
                </c:pt>
                <c:pt idx="4991">
                  <c:v>0</c:v>
                </c:pt>
                <c:pt idx="4992">
                  <c:v>25</c:v>
                </c:pt>
                <c:pt idx="4993">
                  <c:v>16.666666666666664</c:v>
                </c:pt>
                <c:pt idx="4994">
                  <c:v>71.428571428571416</c:v>
                </c:pt>
                <c:pt idx="4995">
                  <c:v>142.85714285714283</c:v>
                </c:pt>
                <c:pt idx="4996">
                  <c:v>25</c:v>
                </c:pt>
                <c:pt idx="4997">
                  <c:v>167.85714285714283</c:v>
                </c:pt>
                <c:pt idx="4998">
                  <c:v>0</c:v>
                </c:pt>
                <c:pt idx="4999">
                  <c:v>64.285714285714278</c:v>
                </c:pt>
                <c:pt idx="5000">
                  <c:v>10</c:v>
                </c:pt>
                <c:pt idx="5001">
                  <c:v>64.285714285714278</c:v>
                </c:pt>
                <c:pt idx="5002">
                  <c:v>20</c:v>
                </c:pt>
                <c:pt idx="5003">
                  <c:v>229.61904761904762</c:v>
                </c:pt>
                <c:pt idx="5004">
                  <c:v>114.28571428571428</c:v>
                </c:pt>
                <c:pt idx="5005">
                  <c:v>0</c:v>
                </c:pt>
                <c:pt idx="5006">
                  <c:v>71.428571428571416</c:v>
                </c:pt>
                <c:pt idx="5007">
                  <c:v>107.14285714285714</c:v>
                </c:pt>
                <c:pt idx="5008">
                  <c:v>25</c:v>
                </c:pt>
                <c:pt idx="5009">
                  <c:v>2.8571428571428568</c:v>
                </c:pt>
                <c:pt idx="5010">
                  <c:v>0</c:v>
                </c:pt>
                <c:pt idx="5011">
                  <c:v>107.14285714285714</c:v>
                </c:pt>
                <c:pt idx="5012">
                  <c:v>71.428571428571416</c:v>
                </c:pt>
                <c:pt idx="5013">
                  <c:v>0</c:v>
                </c:pt>
                <c:pt idx="5014">
                  <c:v>107.14285714285714</c:v>
                </c:pt>
                <c:pt idx="5015">
                  <c:v>142.85714285714283</c:v>
                </c:pt>
                <c:pt idx="5016">
                  <c:v>178.57142857142856</c:v>
                </c:pt>
                <c:pt idx="5017">
                  <c:v>178.57142857142856</c:v>
                </c:pt>
                <c:pt idx="5018">
                  <c:v>142.85714285714283</c:v>
                </c:pt>
                <c:pt idx="5019">
                  <c:v>0</c:v>
                </c:pt>
                <c:pt idx="5020">
                  <c:v>58.333333333333336</c:v>
                </c:pt>
                <c:pt idx="5021">
                  <c:v>203.57142857142858</c:v>
                </c:pt>
                <c:pt idx="5022">
                  <c:v>71.428571428571416</c:v>
                </c:pt>
                <c:pt idx="5023">
                  <c:v>142.85714285714283</c:v>
                </c:pt>
                <c:pt idx="5024">
                  <c:v>0</c:v>
                </c:pt>
                <c:pt idx="5025">
                  <c:v>35.714285714285708</c:v>
                </c:pt>
                <c:pt idx="5026">
                  <c:v>0</c:v>
                </c:pt>
                <c:pt idx="5027">
                  <c:v>142.85714285714283</c:v>
                </c:pt>
                <c:pt idx="5028">
                  <c:v>0</c:v>
                </c:pt>
                <c:pt idx="5029">
                  <c:v>178.57142857142856</c:v>
                </c:pt>
                <c:pt idx="5030">
                  <c:v>81.428571428571416</c:v>
                </c:pt>
                <c:pt idx="5031">
                  <c:v>0</c:v>
                </c:pt>
                <c:pt idx="5032">
                  <c:v>0</c:v>
                </c:pt>
                <c:pt idx="5033">
                  <c:v>35.714285714285708</c:v>
                </c:pt>
                <c:pt idx="5034">
                  <c:v>0</c:v>
                </c:pt>
                <c:pt idx="5035">
                  <c:v>142.85714285714283</c:v>
                </c:pt>
                <c:pt idx="5036">
                  <c:v>0</c:v>
                </c:pt>
                <c:pt idx="5037">
                  <c:v>142.85714285714283</c:v>
                </c:pt>
                <c:pt idx="5038">
                  <c:v>0</c:v>
                </c:pt>
                <c:pt idx="5039">
                  <c:v>71.428571428571416</c:v>
                </c:pt>
                <c:pt idx="5040">
                  <c:v>13.333333333333334</c:v>
                </c:pt>
                <c:pt idx="5041">
                  <c:v>178.57142857142856</c:v>
                </c:pt>
                <c:pt idx="5042">
                  <c:v>35.714285714285708</c:v>
                </c:pt>
                <c:pt idx="5043">
                  <c:v>321.42857142857144</c:v>
                </c:pt>
                <c:pt idx="5044">
                  <c:v>0</c:v>
                </c:pt>
                <c:pt idx="5045">
                  <c:v>107.14285714285714</c:v>
                </c:pt>
                <c:pt idx="5046">
                  <c:v>142.85714285714283</c:v>
                </c:pt>
                <c:pt idx="5047">
                  <c:v>35.714285714285708</c:v>
                </c:pt>
                <c:pt idx="5048">
                  <c:v>57.142857142857139</c:v>
                </c:pt>
                <c:pt idx="5049">
                  <c:v>0</c:v>
                </c:pt>
                <c:pt idx="5050">
                  <c:v>214.28571428571428</c:v>
                </c:pt>
                <c:pt idx="5051">
                  <c:v>214.28571428571425</c:v>
                </c:pt>
                <c:pt idx="5052">
                  <c:v>178.57142857142858</c:v>
                </c:pt>
                <c:pt idx="5053">
                  <c:v>0</c:v>
                </c:pt>
                <c:pt idx="5054">
                  <c:v>16.666666666666664</c:v>
                </c:pt>
                <c:pt idx="5055">
                  <c:v>0</c:v>
                </c:pt>
                <c:pt idx="5056">
                  <c:v>0</c:v>
                </c:pt>
                <c:pt idx="5057">
                  <c:v>71.428571428571416</c:v>
                </c:pt>
                <c:pt idx="5058">
                  <c:v>0</c:v>
                </c:pt>
                <c:pt idx="5059">
                  <c:v>142.85714285714283</c:v>
                </c:pt>
                <c:pt idx="5060">
                  <c:v>50</c:v>
                </c:pt>
                <c:pt idx="5061">
                  <c:v>0</c:v>
                </c:pt>
                <c:pt idx="5062">
                  <c:v>0</c:v>
                </c:pt>
                <c:pt idx="5063">
                  <c:v>250</c:v>
                </c:pt>
                <c:pt idx="5064">
                  <c:v>0</c:v>
                </c:pt>
                <c:pt idx="5065">
                  <c:v>142.85714285714283</c:v>
                </c:pt>
                <c:pt idx="5066">
                  <c:v>250</c:v>
                </c:pt>
                <c:pt idx="5067">
                  <c:v>0</c:v>
                </c:pt>
                <c:pt idx="5068">
                  <c:v>142.85714285714283</c:v>
                </c:pt>
                <c:pt idx="5069">
                  <c:v>178.57142857142856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71.428571428571416</c:v>
                </c:pt>
                <c:pt idx="5081">
                  <c:v>0</c:v>
                </c:pt>
                <c:pt idx="5082">
                  <c:v>107.14285714285714</c:v>
                </c:pt>
                <c:pt idx="5083">
                  <c:v>0</c:v>
                </c:pt>
                <c:pt idx="5084">
                  <c:v>0</c:v>
                </c:pt>
                <c:pt idx="5085">
                  <c:v>250</c:v>
                </c:pt>
                <c:pt idx="5086">
                  <c:v>0</c:v>
                </c:pt>
                <c:pt idx="5087">
                  <c:v>250</c:v>
                </c:pt>
                <c:pt idx="5088">
                  <c:v>142.85714285714283</c:v>
                </c:pt>
                <c:pt idx="5089">
                  <c:v>107.14285714285714</c:v>
                </c:pt>
                <c:pt idx="5090">
                  <c:v>107.14285714285714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5.7142857142857135</c:v>
                </c:pt>
                <c:pt idx="5096">
                  <c:v>0</c:v>
                </c:pt>
                <c:pt idx="5097">
                  <c:v>0</c:v>
                </c:pt>
                <c:pt idx="5098">
                  <c:v>250</c:v>
                </c:pt>
                <c:pt idx="5099">
                  <c:v>250</c:v>
                </c:pt>
                <c:pt idx="5100">
                  <c:v>107.14285714285714</c:v>
                </c:pt>
                <c:pt idx="5101">
                  <c:v>321.42857142857144</c:v>
                </c:pt>
                <c:pt idx="5102">
                  <c:v>0</c:v>
                </c:pt>
                <c:pt idx="5103">
                  <c:v>357.14285714285711</c:v>
                </c:pt>
                <c:pt idx="5104">
                  <c:v>142.85714285714283</c:v>
                </c:pt>
                <c:pt idx="5105">
                  <c:v>321.42857142857144</c:v>
                </c:pt>
                <c:pt idx="5106">
                  <c:v>0</c:v>
                </c:pt>
                <c:pt idx="5107">
                  <c:v>321.42857142857144</c:v>
                </c:pt>
                <c:pt idx="5108">
                  <c:v>0</c:v>
                </c:pt>
                <c:pt idx="5109">
                  <c:v>178.57142857142858</c:v>
                </c:pt>
                <c:pt idx="5110">
                  <c:v>0</c:v>
                </c:pt>
                <c:pt idx="5111">
                  <c:v>0</c:v>
                </c:pt>
                <c:pt idx="5112">
                  <c:v>102.85714285714285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392.85714285714283</c:v>
                </c:pt>
                <c:pt idx="5117">
                  <c:v>0</c:v>
                </c:pt>
                <c:pt idx="5118">
                  <c:v>0</c:v>
                </c:pt>
                <c:pt idx="5119">
                  <c:v>321.42857142857144</c:v>
                </c:pt>
                <c:pt idx="5120">
                  <c:v>203.57142857142858</c:v>
                </c:pt>
                <c:pt idx="5121">
                  <c:v>0</c:v>
                </c:pt>
                <c:pt idx="5122">
                  <c:v>0</c:v>
                </c:pt>
                <c:pt idx="5123">
                  <c:v>142.85714285714283</c:v>
                </c:pt>
                <c:pt idx="5124">
                  <c:v>96.428571428571416</c:v>
                </c:pt>
                <c:pt idx="5125">
                  <c:v>0</c:v>
                </c:pt>
                <c:pt idx="5126">
                  <c:v>250</c:v>
                </c:pt>
                <c:pt idx="5127">
                  <c:v>392.85714285714283</c:v>
                </c:pt>
                <c:pt idx="5128">
                  <c:v>285.71428571428572</c:v>
                </c:pt>
                <c:pt idx="5129">
                  <c:v>142.85714285714283</c:v>
                </c:pt>
                <c:pt idx="5130">
                  <c:v>0</c:v>
                </c:pt>
                <c:pt idx="5131">
                  <c:v>6.666666666666667</c:v>
                </c:pt>
                <c:pt idx="5132">
                  <c:v>0</c:v>
                </c:pt>
                <c:pt idx="5133">
                  <c:v>107.14285714285714</c:v>
                </c:pt>
                <c:pt idx="5134">
                  <c:v>0</c:v>
                </c:pt>
                <c:pt idx="5135">
                  <c:v>0</c:v>
                </c:pt>
                <c:pt idx="5136">
                  <c:v>57.142857142857139</c:v>
                </c:pt>
                <c:pt idx="5137">
                  <c:v>357.14285714285711</c:v>
                </c:pt>
                <c:pt idx="5138">
                  <c:v>0</c:v>
                </c:pt>
                <c:pt idx="5139">
                  <c:v>79.761904761904745</c:v>
                </c:pt>
                <c:pt idx="5140">
                  <c:v>214.28571428571425</c:v>
                </c:pt>
                <c:pt idx="5141">
                  <c:v>0</c:v>
                </c:pt>
                <c:pt idx="5142">
                  <c:v>0</c:v>
                </c:pt>
                <c:pt idx="5143">
                  <c:v>6.666666666666667</c:v>
                </c:pt>
                <c:pt idx="5144">
                  <c:v>0</c:v>
                </c:pt>
                <c:pt idx="5145">
                  <c:v>35.714285714285708</c:v>
                </c:pt>
                <c:pt idx="5146">
                  <c:v>0</c:v>
                </c:pt>
                <c:pt idx="5147">
                  <c:v>0</c:v>
                </c:pt>
                <c:pt idx="5148">
                  <c:v>11.666666666666668</c:v>
                </c:pt>
                <c:pt idx="5149">
                  <c:v>35.714285714285708</c:v>
                </c:pt>
                <c:pt idx="5150">
                  <c:v>0</c:v>
                </c:pt>
                <c:pt idx="5151">
                  <c:v>16.666666666666664</c:v>
                </c:pt>
                <c:pt idx="5152">
                  <c:v>0</c:v>
                </c:pt>
                <c:pt idx="5153">
                  <c:v>24.999999999999996</c:v>
                </c:pt>
                <c:pt idx="5154">
                  <c:v>0</c:v>
                </c:pt>
                <c:pt idx="5155">
                  <c:v>128.57142857142856</c:v>
                </c:pt>
                <c:pt idx="5156">
                  <c:v>0</c:v>
                </c:pt>
                <c:pt idx="5157">
                  <c:v>28.571428571428569</c:v>
                </c:pt>
                <c:pt idx="5158">
                  <c:v>14.285714285714285</c:v>
                </c:pt>
                <c:pt idx="5159">
                  <c:v>0</c:v>
                </c:pt>
                <c:pt idx="5160">
                  <c:v>0</c:v>
                </c:pt>
                <c:pt idx="5161">
                  <c:v>107.14285714285714</c:v>
                </c:pt>
                <c:pt idx="5162">
                  <c:v>57.142857142857139</c:v>
                </c:pt>
                <c:pt idx="5163">
                  <c:v>0</c:v>
                </c:pt>
                <c:pt idx="5164">
                  <c:v>1</c:v>
                </c:pt>
                <c:pt idx="5165">
                  <c:v>21.428571428571427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107.14285714285714</c:v>
                </c:pt>
                <c:pt idx="5170">
                  <c:v>8.3333333333333321</c:v>
                </c:pt>
                <c:pt idx="5171">
                  <c:v>13.333333333333334</c:v>
                </c:pt>
                <c:pt idx="5172">
                  <c:v>142.85714285714283</c:v>
                </c:pt>
                <c:pt idx="5173">
                  <c:v>0</c:v>
                </c:pt>
                <c:pt idx="5174">
                  <c:v>44.523809523809518</c:v>
                </c:pt>
                <c:pt idx="5175">
                  <c:v>8.3333333333333321</c:v>
                </c:pt>
                <c:pt idx="5176">
                  <c:v>21.428571428571427</c:v>
                </c:pt>
                <c:pt idx="5177">
                  <c:v>500</c:v>
                </c:pt>
                <c:pt idx="5178">
                  <c:v>3.3333333333333335</c:v>
                </c:pt>
                <c:pt idx="5179">
                  <c:v>6.666666666666667</c:v>
                </c:pt>
                <c:pt idx="5180">
                  <c:v>6.666666666666667</c:v>
                </c:pt>
                <c:pt idx="5181">
                  <c:v>107.14285714285714</c:v>
                </c:pt>
                <c:pt idx="5182">
                  <c:v>10</c:v>
                </c:pt>
                <c:pt idx="5183">
                  <c:v>28.571428571428569</c:v>
                </c:pt>
                <c:pt idx="5184">
                  <c:v>10</c:v>
                </c:pt>
                <c:pt idx="5185">
                  <c:v>0</c:v>
                </c:pt>
                <c:pt idx="5186">
                  <c:v>0</c:v>
                </c:pt>
                <c:pt idx="5187">
                  <c:v>159.52380952380949</c:v>
                </c:pt>
                <c:pt idx="5188">
                  <c:v>214.28571428571428</c:v>
                </c:pt>
                <c:pt idx="5189">
                  <c:v>16.666666666666664</c:v>
                </c:pt>
                <c:pt idx="5190">
                  <c:v>0</c:v>
                </c:pt>
                <c:pt idx="5191">
                  <c:v>32.857142857142854</c:v>
                </c:pt>
                <c:pt idx="5192">
                  <c:v>28.571428571428569</c:v>
                </c:pt>
                <c:pt idx="5193">
                  <c:v>28.571428571428569</c:v>
                </c:pt>
                <c:pt idx="5194">
                  <c:v>0</c:v>
                </c:pt>
                <c:pt idx="5195">
                  <c:v>14.285714285714285</c:v>
                </c:pt>
                <c:pt idx="5196">
                  <c:v>0</c:v>
                </c:pt>
                <c:pt idx="5197">
                  <c:v>44.047619047619037</c:v>
                </c:pt>
                <c:pt idx="5198">
                  <c:v>71.428571428571416</c:v>
                </c:pt>
                <c:pt idx="5199">
                  <c:v>178.57142857142858</c:v>
                </c:pt>
                <c:pt idx="5200">
                  <c:v>71.428571428571416</c:v>
                </c:pt>
                <c:pt idx="5201">
                  <c:v>16.666666666666664</c:v>
                </c:pt>
                <c:pt idx="5202">
                  <c:v>81.428571428571416</c:v>
                </c:pt>
                <c:pt idx="5203">
                  <c:v>16.666666666666664</c:v>
                </c:pt>
                <c:pt idx="5204">
                  <c:v>28.571428571428569</c:v>
                </c:pt>
                <c:pt idx="5205">
                  <c:v>35.714285714285708</c:v>
                </c:pt>
                <c:pt idx="5206">
                  <c:v>57.142857142857139</c:v>
                </c:pt>
                <c:pt idx="5207">
                  <c:v>0</c:v>
                </c:pt>
                <c:pt idx="5208">
                  <c:v>34.285714285714285</c:v>
                </c:pt>
                <c:pt idx="5209">
                  <c:v>85.714285714285708</c:v>
                </c:pt>
                <c:pt idx="5210">
                  <c:v>57.142857142857139</c:v>
                </c:pt>
                <c:pt idx="5211">
                  <c:v>71.428571428571416</c:v>
                </c:pt>
                <c:pt idx="5212">
                  <c:v>321.42857142857144</c:v>
                </c:pt>
                <c:pt idx="5213">
                  <c:v>13.333333333333334</c:v>
                </c:pt>
                <c:pt idx="5214">
                  <c:v>17.619047619047617</c:v>
                </c:pt>
                <c:pt idx="5215">
                  <c:v>50</c:v>
                </c:pt>
                <c:pt idx="5216">
                  <c:v>0</c:v>
                </c:pt>
                <c:pt idx="5217">
                  <c:v>71.428571428571416</c:v>
                </c:pt>
                <c:pt idx="5218">
                  <c:v>142.85714285714283</c:v>
                </c:pt>
                <c:pt idx="5219">
                  <c:v>24.999999999999996</c:v>
                </c:pt>
                <c:pt idx="5220">
                  <c:v>41.666666666666664</c:v>
                </c:pt>
                <c:pt idx="5221">
                  <c:v>142.85714285714283</c:v>
                </c:pt>
                <c:pt idx="5222">
                  <c:v>0</c:v>
                </c:pt>
                <c:pt idx="5223">
                  <c:v>42.857142857142854</c:v>
                </c:pt>
                <c:pt idx="5224">
                  <c:v>71.428571428571416</c:v>
                </c:pt>
                <c:pt idx="5225">
                  <c:v>57.142857142857139</c:v>
                </c:pt>
                <c:pt idx="5226">
                  <c:v>85.714285714285722</c:v>
                </c:pt>
                <c:pt idx="5227">
                  <c:v>17.619047619047617</c:v>
                </c:pt>
                <c:pt idx="5228">
                  <c:v>57.142857142857139</c:v>
                </c:pt>
                <c:pt idx="5229">
                  <c:v>17.619047619047617</c:v>
                </c:pt>
                <c:pt idx="5230">
                  <c:v>35.714285714285708</c:v>
                </c:pt>
                <c:pt idx="5231">
                  <c:v>28.571428571428569</c:v>
                </c:pt>
                <c:pt idx="5232">
                  <c:v>57.142857142857139</c:v>
                </c:pt>
                <c:pt idx="5233">
                  <c:v>28.571428571428569</c:v>
                </c:pt>
                <c:pt idx="5234">
                  <c:v>28.571428571428569</c:v>
                </c:pt>
                <c:pt idx="5235">
                  <c:v>14.285714285714285</c:v>
                </c:pt>
                <c:pt idx="5236">
                  <c:v>250</c:v>
                </c:pt>
                <c:pt idx="5237">
                  <c:v>28.571428571428569</c:v>
                </c:pt>
                <c:pt idx="5238">
                  <c:v>71.428571428571416</c:v>
                </c:pt>
                <c:pt idx="5239">
                  <c:v>16.666666666666668</c:v>
                </c:pt>
                <c:pt idx="5240">
                  <c:v>0</c:v>
                </c:pt>
                <c:pt idx="5241">
                  <c:v>20.952380952380953</c:v>
                </c:pt>
                <c:pt idx="5242">
                  <c:v>0</c:v>
                </c:pt>
                <c:pt idx="5243">
                  <c:v>17.619047619047617</c:v>
                </c:pt>
                <c:pt idx="5244">
                  <c:v>0</c:v>
                </c:pt>
                <c:pt idx="5245">
                  <c:v>16.666666666666664</c:v>
                </c:pt>
                <c:pt idx="5246">
                  <c:v>71.428571428571416</c:v>
                </c:pt>
                <c:pt idx="5247">
                  <c:v>28.571428571428569</c:v>
                </c:pt>
                <c:pt idx="5248">
                  <c:v>71.428571428571416</c:v>
                </c:pt>
                <c:pt idx="5249">
                  <c:v>0</c:v>
                </c:pt>
                <c:pt idx="5250">
                  <c:v>0</c:v>
                </c:pt>
                <c:pt idx="5251">
                  <c:v>12.5</c:v>
                </c:pt>
                <c:pt idx="5252">
                  <c:v>42.857142857142854</c:v>
                </c:pt>
                <c:pt idx="5253">
                  <c:v>107.14285714285714</c:v>
                </c:pt>
                <c:pt idx="5254">
                  <c:v>214.28571428571428</c:v>
                </c:pt>
                <c:pt idx="5255">
                  <c:v>41.666666666666664</c:v>
                </c:pt>
                <c:pt idx="5256">
                  <c:v>130</c:v>
                </c:pt>
                <c:pt idx="5257">
                  <c:v>5</c:v>
                </c:pt>
                <c:pt idx="5258">
                  <c:v>125</c:v>
                </c:pt>
                <c:pt idx="5259">
                  <c:v>125</c:v>
                </c:pt>
                <c:pt idx="5260">
                  <c:v>71.428571428571416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125</c:v>
                </c:pt>
                <c:pt idx="5265">
                  <c:v>250</c:v>
                </c:pt>
                <c:pt idx="5266">
                  <c:v>0</c:v>
                </c:pt>
                <c:pt idx="5267">
                  <c:v>147.61904761904759</c:v>
                </c:pt>
                <c:pt idx="5268">
                  <c:v>321.42857142857144</c:v>
                </c:pt>
                <c:pt idx="5269">
                  <c:v>71.428571428571416</c:v>
                </c:pt>
                <c:pt idx="5270">
                  <c:v>107.14285714285712</c:v>
                </c:pt>
                <c:pt idx="5271">
                  <c:v>4.1666666666666661</c:v>
                </c:pt>
                <c:pt idx="5272">
                  <c:v>20.833333333333329</c:v>
                </c:pt>
                <c:pt idx="5273">
                  <c:v>114.28571428571428</c:v>
                </c:pt>
                <c:pt idx="5274">
                  <c:v>71.428571428571416</c:v>
                </c:pt>
                <c:pt idx="5275">
                  <c:v>28.571428571428569</c:v>
                </c:pt>
                <c:pt idx="5276">
                  <c:v>0</c:v>
                </c:pt>
                <c:pt idx="5277">
                  <c:v>285.71428571428572</c:v>
                </c:pt>
                <c:pt idx="5278">
                  <c:v>0</c:v>
                </c:pt>
                <c:pt idx="5279">
                  <c:v>115.71428571428571</c:v>
                </c:pt>
                <c:pt idx="5280">
                  <c:v>57.142857142857139</c:v>
                </c:pt>
                <c:pt idx="5281">
                  <c:v>178.57142857142858</c:v>
                </c:pt>
                <c:pt idx="5282">
                  <c:v>8.3333333333333321</c:v>
                </c:pt>
                <c:pt idx="5283">
                  <c:v>8.3333333333333321</c:v>
                </c:pt>
                <c:pt idx="5284">
                  <c:v>2.8571428571428568</c:v>
                </c:pt>
                <c:pt idx="5285">
                  <c:v>0</c:v>
                </c:pt>
                <c:pt idx="5286">
                  <c:v>85.714285714285708</c:v>
                </c:pt>
                <c:pt idx="5287">
                  <c:v>35.714285714285708</c:v>
                </c:pt>
                <c:pt idx="5288">
                  <c:v>12.5</c:v>
                </c:pt>
                <c:pt idx="5289">
                  <c:v>178.57142857142858</c:v>
                </c:pt>
                <c:pt idx="5290">
                  <c:v>107.14285714285712</c:v>
                </c:pt>
                <c:pt idx="5291">
                  <c:v>0</c:v>
                </c:pt>
                <c:pt idx="5292">
                  <c:v>41.666666666666664</c:v>
                </c:pt>
                <c:pt idx="5293">
                  <c:v>46.666666666666664</c:v>
                </c:pt>
                <c:pt idx="5294">
                  <c:v>0</c:v>
                </c:pt>
                <c:pt idx="5295">
                  <c:v>250</c:v>
                </c:pt>
                <c:pt idx="5296">
                  <c:v>107.14285714285714</c:v>
                </c:pt>
                <c:pt idx="5297">
                  <c:v>107.14285714285714</c:v>
                </c:pt>
                <c:pt idx="5298">
                  <c:v>107.14285714285714</c:v>
                </c:pt>
                <c:pt idx="5299">
                  <c:v>114.28571428571428</c:v>
                </c:pt>
                <c:pt idx="5300">
                  <c:v>174.99999999999997</c:v>
                </c:pt>
                <c:pt idx="5301">
                  <c:v>250</c:v>
                </c:pt>
                <c:pt idx="5302">
                  <c:v>264.28571428571428</c:v>
                </c:pt>
                <c:pt idx="5303">
                  <c:v>198.57142857142858</c:v>
                </c:pt>
                <c:pt idx="5304">
                  <c:v>88.571428571428555</c:v>
                </c:pt>
                <c:pt idx="5305">
                  <c:v>35.714285714285708</c:v>
                </c:pt>
                <c:pt idx="5306">
                  <c:v>0</c:v>
                </c:pt>
                <c:pt idx="5307">
                  <c:v>178.57142857142858</c:v>
                </c:pt>
                <c:pt idx="5308">
                  <c:v>250</c:v>
                </c:pt>
                <c:pt idx="5309">
                  <c:v>0</c:v>
                </c:pt>
                <c:pt idx="5310">
                  <c:v>85.714285714285708</c:v>
                </c:pt>
                <c:pt idx="5311">
                  <c:v>64.285714285714278</c:v>
                </c:pt>
                <c:pt idx="5312">
                  <c:v>107.14285714285714</c:v>
                </c:pt>
                <c:pt idx="5313">
                  <c:v>250</c:v>
                </c:pt>
                <c:pt idx="5314">
                  <c:v>16.666666666666664</c:v>
                </c:pt>
                <c:pt idx="5315">
                  <c:v>0</c:v>
                </c:pt>
                <c:pt idx="5316">
                  <c:v>178.57142857142858</c:v>
                </c:pt>
                <c:pt idx="5317">
                  <c:v>30</c:v>
                </c:pt>
                <c:pt idx="5318">
                  <c:v>0</c:v>
                </c:pt>
                <c:pt idx="5319">
                  <c:v>0</c:v>
                </c:pt>
                <c:pt idx="5320">
                  <c:v>107.14285714285714</c:v>
                </c:pt>
                <c:pt idx="5321">
                  <c:v>107.14285714285714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42.857142857142854</c:v>
                </c:pt>
                <c:pt idx="5326">
                  <c:v>192.85714285714286</c:v>
                </c:pt>
                <c:pt idx="5327">
                  <c:v>16.666666666666664</c:v>
                </c:pt>
                <c:pt idx="5328">
                  <c:v>142.85714285714283</c:v>
                </c:pt>
                <c:pt idx="5329">
                  <c:v>71.428571428571416</c:v>
                </c:pt>
                <c:pt idx="5330">
                  <c:v>250</c:v>
                </c:pt>
                <c:pt idx="5331">
                  <c:v>88.571428571428555</c:v>
                </c:pt>
                <c:pt idx="5332">
                  <c:v>142.85714285714283</c:v>
                </c:pt>
                <c:pt idx="5333">
                  <c:v>35.714285714285708</c:v>
                </c:pt>
                <c:pt idx="5334">
                  <c:v>0</c:v>
                </c:pt>
                <c:pt idx="5335">
                  <c:v>3.3333333333333335</c:v>
                </c:pt>
                <c:pt idx="5336">
                  <c:v>71.428571428571416</c:v>
                </c:pt>
                <c:pt idx="5337">
                  <c:v>0</c:v>
                </c:pt>
                <c:pt idx="5338">
                  <c:v>16.666666666666664</c:v>
                </c:pt>
                <c:pt idx="5339">
                  <c:v>25</c:v>
                </c:pt>
                <c:pt idx="5340">
                  <c:v>57.142857142857139</c:v>
                </c:pt>
                <c:pt idx="5341">
                  <c:v>57.142857142857139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285.71428571428572</c:v>
                </c:pt>
                <c:pt idx="5346">
                  <c:v>0</c:v>
                </c:pt>
                <c:pt idx="5347">
                  <c:v>33.333333333333329</c:v>
                </c:pt>
                <c:pt idx="5348">
                  <c:v>0</c:v>
                </c:pt>
                <c:pt idx="5349">
                  <c:v>21.428571428571427</c:v>
                </c:pt>
                <c:pt idx="5350">
                  <c:v>107.14285714285712</c:v>
                </c:pt>
                <c:pt idx="5351">
                  <c:v>142.85714285714283</c:v>
                </c:pt>
                <c:pt idx="5352">
                  <c:v>400</c:v>
                </c:pt>
                <c:pt idx="5353">
                  <c:v>71.428571428571416</c:v>
                </c:pt>
                <c:pt idx="5354">
                  <c:v>60.714285714285708</c:v>
                </c:pt>
                <c:pt idx="5355">
                  <c:v>6.666666666666667</c:v>
                </c:pt>
                <c:pt idx="5356">
                  <c:v>0</c:v>
                </c:pt>
                <c:pt idx="5357">
                  <c:v>71.428571428571416</c:v>
                </c:pt>
                <c:pt idx="5358">
                  <c:v>71.428571428571416</c:v>
                </c:pt>
                <c:pt idx="5359">
                  <c:v>107.14285714285712</c:v>
                </c:pt>
                <c:pt idx="5360">
                  <c:v>71.428571428571416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53.571428571428562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24.999999999999996</c:v>
                </c:pt>
                <c:pt idx="5369">
                  <c:v>0</c:v>
                </c:pt>
                <c:pt idx="5370">
                  <c:v>178.57142857142856</c:v>
                </c:pt>
                <c:pt idx="5371">
                  <c:v>107.14285714285714</c:v>
                </c:pt>
                <c:pt idx="5372">
                  <c:v>16.666666666666664</c:v>
                </c:pt>
                <c:pt idx="5373">
                  <c:v>428.57142857142856</c:v>
                </c:pt>
                <c:pt idx="5374">
                  <c:v>8.3333333333333321</c:v>
                </c:pt>
                <c:pt idx="5375">
                  <c:v>66.666666666666657</c:v>
                </c:pt>
                <c:pt idx="5376">
                  <c:v>44.047619047619037</c:v>
                </c:pt>
                <c:pt idx="5377">
                  <c:v>49.999999999999993</c:v>
                </c:pt>
                <c:pt idx="5378">
                  <c:v>16.666666666666664</c:v>
                </c:pt>
                <c:pt idx="5379">
                  <c:v>0</c:v>
                </c:pt>
                <c:pt idx="5380">
                  <c:v>41.666666666666664</c:v>
                </c:pt>
                <c:pt idx="5381">
                  <c:v>178.57142857142856</c:v>
                </c:pt>
                <c:pt idx="5382">
                  <c:v>100.61904761904761</c:v>
                </c:pt>
                <c:pt idx="5383">
                  <c:v>19.666666666666664</c:v>
                </c:pt>
                <c:pt idx="5384">
                  <c:v>25</c:v>
                </c:pt>
                <c:pt idx="5385">
                  <c:v>300</c:v>
                </c:pt>
                <c:pt idx="5386">
                  <c:v>115.71428571428571</c:v>
                </c:pt>
                <c:pt idx="5387">
                  <c:v>107.14285714285714</c:v>
                </c:pt>
                <c:pt idx="5388">
                  <c:v>500</c:v>
                </c:pt>
                <c:pt idx="5389">
                  <c:v>71.428571428571416</c:v>
                </c:pt>
                <c:pt idx="5390">
                  <c:v>178.57142857142856</c:v>
                </c:pt>
                <c:pt idx="5391">
                  <c:v>117.38095238095238</c:v>
                </c:pt>
                <c:pt idx="5392">
                  <c:v>300</c:v>
                </c:pt>
                <c:pt idx="5393">
                  <c:v>16.666666666666664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28.571428571428569</c:v>
                </c:pt>
                <c:pt idx="5399">
                  <c:v>71.428571428571416</c:v>
                </c:pt>
                <c:pt idx="5400">
                  <c:v>250</c:v>
                </c:pt>
                <c:pt idx="5401">
                  <c:v>138.57142857142856</c:v>
                </c:pt>
                <c:pt idx="5402">
                  <c:v>42.857142857142854</c:v>
                </c:pt>
                <c:pt idx="5403">
                  <c:v>0</c:v>
                </c:pt>
                <c:pt idx="5404">
                  <c:v>41.666666666666664</c:v>
                </c:pt>
                <c:pt idx="5405">
                  <c:v>16.666666666666664</c:v>
                </c:pt>
                <c:pt idx="5406">
                  <c:v>25</c:v>
                </c:pt>
                <c:pt idx="5407">
                  <c:v>0</c:v>
                </c:pt>
                <c:pt idx="5408">
                  <c:v>214.28571428571425</c:v>
                </c:pt>
                <c:pt idx="5409">
                  <c:v>132.14285714285714</c:v>
                </c:pt>
                <c:pt idx="5410">
                  <c:v>25</c:v>
                </c:pt>
                <c:pt idx="5411">
                  <c:v>50</c:v>
                </c:pt>
                <c:pt idx="5412">
                  <c:v>8.3333333333333339</c:v>
                </c:pt>
                <c:pt idx="5413">
                  <c:v>750</c:v>
                </c:pt>
                <c:pt idx="5414">
                  <c:v>35.714285714285708</c:v>
                </c:pt>
                <c:pt idx="5415">
                  <c:v>35.714285714285708</c:v>
                </c:pt>
                <c:pt idx="5416">
                  <c:v>35.714285714285708</c:v>
                </c:pt>
                <c:pt idx="5417">
                  <c:v>607.14285714285711</c:v>
                </c:pt>
                <c:pt idx="5418">
                  <c:v>0</c:v>
                </c:pt>
                <c:pt idx="5419">
                  <c:v>0</c:v>
                </c:pt>
                <c:pt idx="5420">
                  <c:v>285.71428571428572</c:v>
                </c:pt>
                <c:pt idx="5421">
                  <c:v>71.428571428571416</c:v>
                </c:pt>
                <c:pt idx="5422">
                  <c:v>321.42857142857144</c:v>
                </c:pt>
                <c:pt idx="5423">
                  <c:v>214.28571428571428</c:v>
                </c:pt>
                <c:pt idx="5424">
                  <c:v>35.714285714285708</c:v>
                </c:pt>
                <c:pt idx="5425">
                  <c:v>71.428571428571416</c:v>
                </c:pt>
                <c:pt idx="5426">
                  <c:v>250</c:v>
                </c:pt>
                <c:pt idx="5427">
                  <c:v>0</c:v>
                </c:pt>
                <c:pt idx="5428">
                  <c:v>0</c:v>
                </c:pt>
                <c:pt idx="5429">
                  <c:v>71.428571428571416</c:v>
                </c:pt>
                <c:pt idx="5430">
                  <c:v>71.428571428571416</c:v>
                </c:pt>
                <c:pt idx="5431">
                  <c:v>25</c:v>
                </c:pt>
                <c:pt idx="5432">
                  <c:v>57.142857142857139</c:v>
                </c:pt>
                <c:pt idx="5433">
                  <c:v>0</c:v>
                </c:pt>
                <c:pt idx="5434">
                  <c:v>0</c:v>
                </c:pt>
                <c:pt idx="5435">
                  <c:v>200</c:v>
                </c:pt>
                <c:pt idx="5436">
                  <c:v>77.142857142857139</c:v>
                </c:pt>
                <c:pt idx="5437">
                  <c:v>16.666666666666664</c:v>
                </c:pt>
                <c:pt idx="5438">
                  <c:v>142.85714285714283</c:v>
                </c:pt>
                <c:pt idx="5439">
                  <c:v>0</c:v>
                </c:pt>
                <c:pt idx="5440">
                  <c:v>500</c:v>
                </c:pt>
                <c:pt idx="5441">
                  <c:v>0</c:v>
                </c:pt>
                <c:pt idx="5442">
                  <c:v>571.42857142857144</c:v>
                </c:pt>
                <c:pt idx="5443">
                  <c:v>266.66666666666669</c:v>
                </c:pt>
                <c:pt idx="5444">
                  <c:v>250</c:v>
                </c:pt>
                <c:pt idx="5445">
                  <c:v>0</c:v>
                </c:pt>
                <c:pt idx="5446">
                  <c:v>71.428571428571416</c:v>
                </c:pt>
                <c:pt idx="5447">
                  <c:v>0</c:v>
                </c:pt>
                <c:pt idx="5448">
                  <c:v>33.333333333333329</c:v>
                </c:pt>
                <c:pt idx="5449">
                  <c:v>0</c:v>
                </c:pt>
                <c:pt idx="5450">
                  <c:v>16.666666666666664</c:v>
                </c:pt>
                <c:pt idx="5451">
                  <c:v>44.047619047619037</c:v>
                </c:pt>
                <c:pt idx="5452">
                  <c:v>321.42857142857144</c:v>
                </c:pt>
                <c:pt idx="5453">
                  <c:v>107.14285714285714</c:v>
                </c:pt>
                <c:pt idx="5454">
                  <c:v>107.14285714285714</c:v>
                </c:pt>
                <c:pt idx="5455">
                  <c:v>357.14285714285711</c:v>
                </c:pt>
                <c:pt idx="5456">
                  <c:v>24.999999999999996</c:v>
                </c:pt>
                <c:pt idx="5457">
                  <c:v>107.14285714285714</c:v>
                </c:pt>
                <c:pt idx="5458">
                  <c:v>214.28571428571425</c:v>
                </c:pt>
                <c:pt idx="5459">
                  <c:v>500</c:v>
                </c:pt>
                <c:pt idx="5460">
                  <c:v>428.57142857142856</c:v>
                </c:pt>
                <c:pt idx="5461">
                  <c:v>142.85714285714283</c:v>
                </c:pt>
                <c:pt idx="5462">
                  <c:v>250</c:v>
                </c:pt>
                <c:pt idx="5463">
                  <c:v>250</c:v>
                </c:pt>
                <c:pt idx="5464">
                  <c:v>0</c:v>
                </c:pt>
                <c:pt idx="5465">
                  <c:v>1250</c:v>
                </c:pt>
                <c:pt idx="5466">
                  <c:v>357.14285714285711</c:v>
                </c:pt>
                <c:pt idx="5467">
                  <c:v>0</c:v>
                </c:pt>
                <c:pt idx="5468">
                  <c:v>25</c:v>
                </c:pt>
                <c:pt idx="5469">
                  <c:v>0</c:v>
                </c:pt>
                <c:pt idx="5470">
                  <c:v>0</c:v>
                </c:pt>
                <c:pt idx="5471">
                  <c:v>71.428571428571416</c:v>
                </c:pt>
                <c:pt idx="5472">
                  <c:v>10</c:v>
                </c:pt>
                <c:pt idx="5473">
                  <c:v>321.42857142857144</c:v>
                </c:pt>
                <c:pt idx="5474">
                  <c:v>8.3333333333333321</c:v>
                </c:pt>
                <c:pt idx="5475">
                  <c:v>16.666666666666664</c:v>
                </c:pt>
                <c:pt idx="5476">
                  <c:v>0</c:v>
                </c:pt>
                <c:pt idx="5477">
                  <c:v>71.428571428571416</c:v>
                </c:pt>
                <c:pt idx="5478">
                  <c:v>500</c:v>
                </c:pt>
                <c:pt idx="5479">
                  <c:v>285.71428571428572</c:v>
                </c:pt>
                <c:pt idx="5480">
                  <c:v>35.714285714285708</c:v>
                </c:pt>
                <c:pt idx="5481">
                  <c:v>0</c:v>
                </c:pt>
                <c:pt idx="5482">
                  <c:v>250</c:v>
                </c:pt>
                <c:pt idx="5483">
                  <c:v>357.14285714285711</c:v>
                </c:pt>
                <c:pt idx="5484">
                  <c:v>35.714285714285708</c:v>
                </c:pt>
                <c:pt idx="5485">
                  <c:v>142.85714285714283</c:v>
                </c:pt>
                <c:pt idx="5486">
                  <c:v>35.714285714285708</c:v>
                </c:pt>
                <c:pt idx="5487">
                  <c:v>35.714285714285708</c:v>
                </c:pt>
                <c:pt idx="5488">
                  <c:v>250</c:v>
                </c:pt>
                <c:pt idx="5489">
                  <c:v>71.428571428571416</c:v>
                </c:pt>
                <c:pt idx="5490">
                  <c:v>0</c:v>
                </c:pt>
                <c:pt idx="5491">
                  <c:v>148.57142857142856</c:v>
                </c:pt>
                <c:pt idx="5492">
                  <c:v>8.3333333333333321</c:v>
                </c:pt>
                <c:pt idx="5493">
                  <c:v>0</c:v>
                </c:pt>
                <c:pt idx="5494">
                  <c:v>13.333333333333334</c:v>
                </c:pt>
                <c:pt idx="5495">
                  <c:v>28.333333333333336</c:v>
                </c:pt>
                <c:pt idx="5496">
                  <c:v>142.85714285714283</c:v>
                </c:pt>
                <c:pt idx="5497">
                  <c:v>84.285714285714278</c:v>
                </c:pt>
                <c:pt idx="5498">
                  <c:v>21.428571428571427</c:v>
                </c:pt>
                <c:pt idx="5499">
                  <c:v>27.25</c:v>
                </c:pt>
                <c:pt idx="5500">
                  <c:v>192.85714285714286</c:v>
                </c:pt>
                <c:pt idx="5501">
                  <c:v>107.14285714285714</c:v>
                </c:pt>
                <c:pt idx="5502">
                  <c:v>8.3333333333333321</c:v>
                </c:pt>
                <c:pt idx="5503">
                  <c:v>71.428571428571416</c:v>
                </c:pt>
                <c:pt idx="5504">
                  <c:v>166.66666666666666</c:v>
                </c:pt>
                <c:pt idx="5505">
                  <c:v>50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50</c:v>
                </c:pt>
                <c:pt idx="5510">
                  <c:v>249.99999999999997</c:v>
                </c:pt>
                <c:pt idx="5511">
                  <c:v>35.714285714285708</c:v>
                </c:pt>
                <c:pt idx="5512">
                  <c:v>14.285714285714285</c:v>
                </c:pt>
                <c:pt idx="5513">
                  <c:v>250</c:v>
                </c:pt>
                <c:pt idx="5514">
                  <c:v>214.28571428571428</c:v>
                </c:pt>
                <c:pt idx="5515">
                  <c:v>33.333333333333329</c:v>
                </c:pt>
                <c:pt idx="5516">
                  <c:v>24.999999999999996</c:v>
                </c:pt>
                <c:pt idx="5517">
                  <c:v>71.428571428571416</c:v>
                </c:pt>
                <c:pt idx="5518">
                  <c:v>8.3333333333333321</c:v>
                </c:pt>
                <c:pt idx="5519">
                  <c:v>0</c:v>
                </c:pt>
                <c:pt idx="5520">
                  <c:v>35.714285714285708</c:v>
                </c:pt>
                <c:pt idx="5521">
                  <c:v>79.761904761904745</c:v>
                </c:pt>
                <c:pt idx="5522">
                  <c:v>25</c:v>
                </c:pt>
                <c:pt idx="5523">
                  <c:v>71.428571428571416</c:v>
                </c:pt>
                <c:pt idx="5524">
                  <c:v>107.14285714285712</c:v>
                </c:pt>
                <c:pt idx="5525">
                  <c:v>142.85714285714283</c:v>
                </c:pt>
                <c:pt idx="5526">
                  <c:v>200</c:v>
                </c:pt>
                <c:pt idx="5527">
                  <c:v>85.714285714285708</c:v>
                </c:pt>
                <c:pt idx="5528">
                  <c:v>500</c:v>
                </c:pt>
                <c:pt idx="5529">
                  <c:v>21.428571428571427</c:v>
                </c:pt>
                <c:pt idx="5530">
                  <c:v>171.42857142857142</c:v>
                </c:pt>
                <c:pt idx="5531">
                  <c:v>150</c:v>
                </c:pt>
                <c:pt idx="5532">
                  <c:v>250</c:v>
                </c:pt>
                <c:pt idx="5533">
                  <c:v>150</c:v>
                </c:pt>
                <c:pt idx="5534">
                  <c:v>25</c:v>
                </c:pt>
                <c:pt idx="5535">
                  <c:v>0</c:v>
                </c:pt>
                <c:pt idx="5536">
                  <c:v>0</c:v>
                </c:pt>
                <c:pt idx="5537">
                  <c:v>192.85714285714286</c:v>
                </c:pt>
                <c:pt idx="5538">
                  <c:v>0</c:v>
                </c:pt>
                <c:pt idx="5539">
                  <c:v>71.428571428571416</c:v>
                </c:pt>
                <c:pt idx="5540">
                  <c:v>0</c:v>
                </c:pt>
                <c:pt idx="5541">
                  <c:v>500</c:v>
                </c:pt>
                <c:pt idx="5542">
                  <c:v>0</c:v>
                </c:pt>
                <c:pt idx="5543">
                  <c:v>0</c:v>
                </c:pt>
                <c:pt idx="5544">
                  <c:v>30</c:v>
                </c:pt>
                <c:pt idx="5545">
                  <c:v>39.38095238095238</c:v>
                </c:pt>
                <c:pt idx="5546">
                  <c:v>285.71428571428572</c:v>
                </c:pt>
                <c:pt idx="5547">
                  <c:v>0</c:v>
                </c:pt>
                <c:pt idx="5548">
                  <c:v>0</c:v>
                </c:pt>
                <c:pt idx="5549">
                  <c:v>71.428571428571416</c:v>
                </c:pt>
                <c:pt idx="5550">
                  <c:v>0</c:v>
                </c:pt>
                <c:pt idx="5551">
                  <c:v>142.85714285714283</c:v>
                </c:pt>
                <c:pt idx="5552">
                  <c:v>71.428571428571416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251.42857142857142</c:v>
                </c:pt>
                <c:pt idx="5558">
                  <c:v>71.428571428571416</c:v>
                </c:pt>
                <c:pt idx="5559">
                  <c:v>71.428571428571416</c:v>
                </c:pt>
                <c:pt idx="5560">
                  <c:v>0</c:v>
                </c:pt>
                <c:pt idx="5561">
                  <c:v>0</c:v>
                </c:pt>
                <c:pt idx="5562">
                  <c:v>21.428571428571427</c:v>
                </c:pt>
                <c:pt idx="5563">
                  <c:v>35.714285714285708</c:v>
                </c:pt>
                <c:pt idx="5564">
                  <c:v>0</c:v>
                </c:pt>
                <c:pt idx="5565">
                  <c:v>38.571428571428569</c:v>
                </c:pt>
                <c:pt idx="5566">
                  <c:v>42.857142857142854</c:v>
                </c:pt>
                <c:pt idx="5567">
                  <c:v>52.857142857142854</c:v>
                </c:pt>
                <c:pt idx="5568">
                  <c:v>0</c:v>
                </c:pt>
                <c:pt idx="5569">
                  <c:v>14.285714285714285</c:v>
                </c:pt>
                <c:pt idx="5570">
                  <c:v>42.857142857142854</c:v>
                </c:pt>
                <c:pt idx="5571">
                  <c:v>21.428571428571427</c:v>
                </c:pt>
                <c:pt idx="5572">
                  <c:v>0</c:v>
                </c:pt>
                <c:pt idx="5573">
                  <c:v>0</c:v>
                </c:pt>
                <c:pt idx="5574">
                  <c:v>42.857142857142854</c:v>
                </c:pt>
                <c:pt idx="5575">
                  <c:v>0</c:v>
                </c:pt>
                <c:pt idx="5576">
                  <c:v>44.19047619047619</c:v>
                </c:pt>
                <c:pt idx="5577">
                  <c:v>0</c:v>
                </c:pt>
                <c:pt idx="5578">
                  <c:v>0</c:v>
                </c:pt>
                <c:pt idx="5579">
                  <c:v>83.333333333333343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107.14285714285714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25</c:v>
                </c:pt>
                <c:pt idx="5589">
                  <c:v>0</c:v>
                </c:pt>
                <c:pt idx="5590">
                  <c:v>0</c:v>
                </c:pt>
                <c:pt idx="5591">
                  <c:v>52.857142857142854</c:v>
                </c:pt>
                <c:pt idx="5592">
                  <c:v>16.666666666666664</c:v>
                </c:pt>
                <c:pt idx="5593">
                  <c:v>0</c:v>
                </c:pt>
                <c:pt idx="5594">
                  <c:v>0</c:v>
                </c:pt>
                <c:pt idx="5595">
                  <c:v>85.714285714285708</c:v>
                </c:pt>
                <c:pt idx="5596">
                  <c:v>8.3333333333333321</c:v>
                </c:pt>
                <c:pt idx="5597">
                  <c:v>128.57142857142856</c:v>
                </c:pt>
                <c:pt idx="5598">
                  <c:v>35.714285714285708</c:v>
                </c:pt>
                <c:pt idx="5599">
                  <c:v>0</c:v>
                </c:pt>
                <c:pt idx="5600">
                  <c:v>0</c:v>
                </c:pt>
                <c:pt idx="5601">
                  <c:v>10</c:v>
                </c:pt>
                <c:pt idx="5602">
                  <c:v>142.85714285714283</c:v>
                </c:pt>
                <c:pt idx="5603">
                  <c:v>0</c:v>
                </c:pt>
                <c:pt idx="5604">
                  <c:v>214.28571428571428</c:v>
                </c:pt>
                <c:pt idx="5605">
                  <c:v>71.428571428571416</c:v>
                </c:pt>
                <c:pt idx="5606">
                  <c:v>0</c:v>
                </c:pt>
                <c:pt idx="5607">
                  <c:v>0</c:v>
                </c:pt>
                <c:pt idx="5608">
                  <c:v>142.85714285714283</c:v>
                </c:pt>
                <c:pt idx="5609">
                  <c:v>0</c:v>
                </c:pt>
                <c:pt idx="5610">
                  <c:v>178.57142857142856</c:v>
                </c:pt>
                <c:pt idx="5611">
                  <c:v>71.428571428571416</c:v>
                </c:pt>
                <c:pt idx="5612">
                  <c:v>100</c:v>
                </c:pt>
                <c:pt idx="5613">
                  <c:v>107.14285714285714</c:v>
                </c:pt>
                <c:pt idx="5614">
                  <c:v>500</c:v>
                </c:pt>
                <c:pt idx="5615">
                  <c:v>185.71428571428569</c:v>
                </c:pt>
                <c:pt idx="5616">
                  <c:v>0</c:v>
                </c:pt>
                <c:pt idx="5617">
                  <c:v>0</c:v>
                </c:pt>
                <c:pt idx="5618">
                  <c:v>107.14285714285714</c:v>
                </c:pt>
                <c:pt idx="5619">
                  <c:v>250</c:v>
                </c:pt>
                <c:pt idx="5620">
                  <c:v>16.666666666666664</c:v>
                </c:pt>
                <c:pt idx="5621">
                  <c:v>148.57142857142856</c:v>
                </c:pt>
                <c:pt idx="5622">
                  <c:v>250</c:v>
                </c:pt>
                <c:pt idx="5623">
                  <c:v>378.57142857142856</c:v>
                </c:pt>
                <c:pt idx="5624">
                  <c:v>250</c:v>
                </c:pt>
                <c:pt idx="5625">
                  <c:v>0</c:v>
                </c:pt>
                <c:pt idx="5626">
                  <c:v>0</c:v>
                </c:pt>
                <c:pt idx="5627">
                  <c:v>28.571428571428569</c:v>
                </c:pt>
                <c:pt idx="5628">
                  <c:v>130.23809523809521</c:v>
                </c:pt>
                <c:pt idx="5629">
                  <c:v>150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214.28571428571428</c:v>
                </c:pt>
                <c:pt idx="5635">
                  <c:v>38.571428571428569</c:v>
                </c:pt>
                <c:pt idx="5636">
                  <c:v>0</c:v>
                </c:pt>
                <c:pt idx="5637">
                  <c:v>99.999999999999986</c:v>
                </c:pt>
                <c:pt idx="5638">
                  <c:v>45.238095238095234</c:v>
                </c:pt>
                <c:pt idx="5639">
                  <c:v>142.85714285714283</c:v>
                </c:pt>
                <c:pt idx="5640">
                  <c:v>0</c:v>
                </c:pt>
                <c:pt idx="5641">
                  <c:v>107.14285714285714</c:v>
                </c:pt>
                <c:pt idx="5642">
                  <c:v>50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50</c:v>
                </c:pt>
                <c:pt idx="5647">
                  <c:v>16.666666666666664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71.428571428571416</c:v>
                </c:pt>
                <c:pt idx="5652">
                  <c:v>36.666666666666664</c:v>
                </c:pt>
                <c:pt idx="5653">
                  <c:v>0</c:v>
                </c:pt>
                <c:pt idx="5654">
                  <c:v>26.190476190476186</c:v>
                </c:pt>
                <c:pt idx="5655">
                  <c:v>147.85714285714283</c:v>
                </c:pt>
                <c:pt idx="5656">
                  <c:v>0</c:v>
                </c:pt>
                <c:pt idx="5657">
                  <c:v>0</c:v>
                </c:pt>
                <c:pt idx="5658">
                  <c:v>107.14285714285714</c:v>
                </c:pt>
                <c:pt idx="5659">
                  <c:v>67.857142857142861</c:v>
                </c:pt>
                <c:pt idx="5660">
                  <c:v>65.714285714285708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25</c:v>
                </c:pt>
                <c:pt idx="5666">
                  <c:v>0</c:v>
                </c:pt>
                <c:pt idx="5667">
                  <c:v>0</c:v>
                </c:pt>
                <c:pt idx="5668">
                  <c:v>43.571428571428569</c:v>
                </c:pt>
                <c:pt idx="5669">
                  <c:v>10</c:v>
                </c:pt>
                <c:pt idx="5670">
                  <c:v>4.1666666666666661</c:v>
                </c:pt>
                <c:pt idx="5671">
                  <c:v>71.428571428571416</c:v>
                </c:pt>
                <c:pt idx="5672">
                  <c:v>0</c:v>
                </c:pt>
                <c:pt idx="5673">
                  <c:v>7.1428571428571423</c:v>
                </c:pt>
                <c:pt idx="5674">
                  <c:v>102.85714285714286</c:v>
                </c:pt>
                <c:pt idx="5675">
                  <c:v>178.57142857142858</c:v>
                </c:pt>
                <c:pt idx="5676">
                  <c:v>125</c:v>
                </c:pt>
                <c:pt idx="5677">
                  <c:v>150</c:v>
                </c:pt>
                <c:pt idx="5678">
                  <c:v>35.714285714285708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16.666666666666664</c:v>
                </c:pt>
                <c:pt idx="5683">
                  <c:v>6.666666666666667</c:v>
                </c:pt>
                <c:pt idx="5684">
                  <c:v>0</c:v>
                </c:pt>
                <c:pt idx="5685">
                  <c:v>120</c:v>
                </c:pt>
                <c:pt idx="5686">
                  <c:v>50</c:v>
                </c:pt>
                <c:pt idx="5687">
                  <c:v>250</c:v>
                </c:pt>
                <c:pt idx="5688">
                  <c:v>107.14285714285714</c:v>
                </c:pt>
                <c:pt idx="5689">
                  <c:v>0</c:v>
                </c:pt>
                <c:pt idx="5690">
                  <c:v>0</c:v>
                </c:pt>
                <c:pt idx="5691">
                  <c:v>25</c:v>
                </c:pt>
                <c:pt idx="5692">
                  <c:v>0</c:v>
                </c:pt>
                <c:pt idx="5693">
                  <c:v>7.1428571428571423</c:v>
                </c:pt>
                <c:pt idx="5694">
                  <c:v>154.28571428571428</c:v>
                </c:pt>
                <c:pt idx="5695">
                  <c:v>71.428571428571416</c:v>
                </c:pt>
                <c:pt idx="5696">
                  <c:v>7.1428571428571423</c:v>
                </c:pt>
                <c:pt idx="5697">
                  <c:v>160.71428571428572</c:v>
                </c:pt>
                <c:pt idx="5698">
                  <c:v>28.571428571428569</c:v>
                </c:pt>
                <c:pt idx="5699">
                  <c:v>52.380952380952372</c:v>
                </c:pt>
                <c:pt idx="5700">
                  <c:v>250</c:v>
                </c:pt>
                <c:pt idx="5701">
                  <c:v>6.666666666666667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250</c:v>
                </c:pt>
                <c:pt idx="5708">
                  <c:v>28.571428571428569</c:v>
                </c:pt>
                <c:pt idx="5709">
                  <c:v>275</c:v>
                </c:pt>
                <c:pt idx="5710">
                  <c:v>114.28571428571428</c:v>
                </c:pt>
                <c:pt idx="5711">
                  <c:v>0</c:v>
                </c:pt>
                <c:pt idx="5712">
                  <c:v>42.857142857142854</c:v>
                </c:pt>
                <c:pt idx="5713">
                  <c:v>64.285714285714278</c:v>
                </c:pt>
                <c:pt idx="5714">
                  <c:v>7.1428571428571423</c:v>
                </c:pt>
                <c:pt idx="5715">
                  <c:v>10.476190476190476</c:v>
                </c:pt>
                <c:pt idx="5716">
                  <c:v>0</c:v>
                </c:pt>
                <c:pt idx="5717">
                  <c:v>142.85714285714283</c:v>
                </c:pt>
                <c:pt idx="5718">
                  <c:v>0</c:v>
                </c:pt>
                <c:pt idx="5719">
                  <c:v>0</c:v>
                </c:pt>
                <c:pt idx="5720">
                  <c:v>107.14285714285712</c:v>
                </c:pt>
                <c:pt idx="5721">
                  <c:v>275</c:v>
                </c:pt>
                <c:pt idx="5722">
                  <c:v>0</c:v>
                </c:pt>
                <c:pt idx="5723">
                  <c:v>14.285714285714285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20</c:v>
                </c:pt>
                <c:pt idx="5731">
                  <c:v>0</c:v>
                </c:pt>
                <c:pt idx="5732">
                  <c:v>100</c:v>
                </c:pt>
                <c:pt idx="5733">
                  <c:v>302</c:v>
                </c:pt>
                <c:pt idx="5734">
                  <c:v>0</c:v>
                </c:pt>
                <c:pt idx="5735">
                  <c:v>308</c:v>
                </c:pt>
                <c:pt idx="5736">
                  <c:v>8.6666666666666679</c:v>
                </c:pt>
                <c:pt idx="5737">
                  <c:v>10</c:v>
                </c:pt>
                <c:pt idx="5738">
                  <c:v>10</c:v>
                </c:pt>
                <c:pt idx="5739">
                  <c:v>3.666666666666667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3.3333333333333335</c:v>
                </c:pt>
                <c:pt idx="5745">
                  <c:v>160</c:v>
                </c:pt>
                <c:pt idx="5746">
                  <c:v>10.666666666666668</c:v>
                </c:pt>
                <c:pt idx="5747">
                  <c:v>25</c:v>
                </c:pt>
                <c:pt idx="5748">
                  <c:v>5.666666666666667</c:v>
                </c:pt>
                <c:pt idx="5749">
                  <c:v>4.3333333333333339</c:v>
                </c:pt>
                <c:pt idx="5750">
                  <c:v>150</c:v>
                </c:pt>
                <c:pt idx="5751">
                  <c:v>10</c:v>
                </c:pt>
                <c:pt idx="5752">
                  <c:v>0</c:v>
                </c:pt>
                <c:pt idx="5753">
                  <c:v>0.33333333333333331</c:v>
                </c:pt>
                <c:pt idx="5754">
                  <c:v>0</c:v>
                </c:pt>
                <c:pt idx="5755">
                  <c:v>3.666666666666667</c:v>
                </c:pt>
                <c:pt idx="5756">
                  <c:v>2</c:v>
                </c:pt>
                <c:pt idx="5757">
                  <c:v>3.666666666666667</c:v>
                </c:pt>
                <c:pt idx="5758">
                  <c:v>7.3333333333333339</c:v>
                </c:pt>
                <c:pt idx="5759">
                  <c:v>4</c:v>
                </c:pt>
                <c:pt idx="5760">
                  <c:v>14</c:v>
                </c:pt>
                <c:pt idx="5761">
                  <c:v>7.3333333333333339</c:v>
                </c:pt>
                <c:pt idx="5762">
                  <c:v>42.857142857142854</c:v>
                </c:pt>
                <c:pt idx="5763">
                  <c:v>150</c:v>
                </c:pt>
                <c:pt idx="5764">
                  <c:v>42.857142857142854</c:v>
                </c:pt>
                <c:pt idx="5765">
                  <c:v>42.857142857142854</c:v>
                </c:pt>
                <c:pt idx="5766">
                  <c:v>100</c:v>
                </c:pt>
                <c:pt idx="5767">
                  <c:v>192.85714285714286</c:v>
                </c:pt>
                <c:pt idx="5768">
                  <c:v>57.142857142857139</c:v>
                </c:pt>
                <c:pt idx="5769">
                  <c:v>321.42857142857144</c:v>
                </c:pt>
                <c:pt idx="5770">
                  <c:v>6.666666666666667</c:v>
                </c:pt>
                <c:pt idx="5771">
                  <c:v>100</c:v>
                </c:pt>
                <c:pt idx="5772">
                  <c:v>200</c:v>
                </c:pt>
                <c:pt idx="5773">
                  <c:v>71.428571428571416</c:v>
                </c:pt>
                <c:pt idx="5774">
                  <c:v>28.571428571428569</c:v>
                </c:pt>
                <c:pt idx="5775">
                  <c:v>8.3333333333333321</c:v>
                </c:pt>
                <c:pt idx="5776">
                  <c:v>57.142857142857139</c:v>
                </c:pt>
                <c:pt idx="5777">
                  <c:v>0</c:v>
                </c:pt>
                <c:pt idx="5778">
                  <c:v>42.857142857142854</c:v>
                </c:pt>
                <c:pt idx="5779">
                  <c:v>20</c:v>
                </c:pt>
                <c:pt idx="5780">
                  <c:v>78.571428571428569</c:v>
                </c:pt>
                <c:pt idx="5781">
                  <c:v>0</c:v>
                </c:pt>
                <c:pt idx="5782">
                  <c:v>0</c:v>
                </c:pt>
                <c:pt idx="5783">
                  <c:v>57.142857142857139</c:v>
                </c:pt>
                <c:pt idx="5784">
                  <c:v>10</c:v>
                </c:pt>
                <c:pt idx="5785">
                  <c:v>6.666666666666667</c:v>
                </c:pt>
                <c:pt idx="5786">
                  <c:v>15.000000000000002</c:v>
                </c:pt>
                <c:pt idx="5787">
                  <c:v>42.857142857142854</c:v>
                </c:pt>
                <c:pt idx="5788">
                  <c:v>107.14285714285714</c:v>
                </c:pt>
                <c:pt idx="5789">
                  <c:v>0</c:v>
                </c:pt>
                <c:pt idx="5790">
                  <c:v>0</c:v>
                </c:pt>
                <c:pt idx="5791">
                  <c:v>85.714285714285708</c:v>
                </c:pt>
                <c:pt idx="5792">
                  <c:v>0</c:v>
                </c:pt>
                <c:pt idx="5793">
                  <c:v>57.142857142857139</c:v>
                </c:pt>
                <c:pt idx="5794">
                  <c:v>0</c:v>
                </c:pt>
                <c:pt idx="5795">
                  <c:v>100</c:v>
                </c:pt>
                <c:pt idx="5796">
                  <c:v>0</c:v>
                </c:pt>
                <c:pt idx="5797">
                  <c:v>21.428571428571427</c:v>
                </c:pt>
                <c:pt idx="5798">
                  <c:v>42.857142857142854</c:v>
                </c:pt>
                <c:pt idx="5799">
                  <c:v>250</c:v>
                </c:pt>
                <c:pt idx="5800">
                  <c:v>150</c:v>
                </c:pt>
                <c:pt idx="5801">
                  <c:v>0</c:v>
                </c:pt>
                <c:pt idx="5802">
                  <c:v>0</c:v>
                </c:pt>
                <c:pt idx="5803">
                  <c:v>128.57142857142856</c:v>
                </c:pt>
                <c:pt idx="5804">
                  <c:v>6.666666666666667</c:v>
                </c:pt>
                <c:pt idx="5805">
                  <c:v>57.142857142857139</c:v>
                </c:pt>
                <c:pt idx="5806">
                  <c:v>64.285714285714278</c:v>
                </c:pt>
                <c:pt idx="5807">
                  <c:v>58.333333333333329</c:v>
                </c:pt>
                <c:pt idx="5808">
                  <c:v>85.714285714285708</c:v>
                </c:pt>
                <c:pt idx="5809">
                  <c:v>0</c:v>
                </c:pt>
                <c:pt idx="5810">
                  <c:v>64.285714285714278</c:v>
                </c:pt>
                <c:pt idx="5811">
                  <c:v>0</c:v>
                </c:pt>
                <c:pt idx="5812">
                  <c:v>42.857142857142854</c:v>
                </c:pt>
                <c:pt idx="5813">
                  <c:v>85.714285714285708</c:v>
                </c:pt>
                <c:pt idx="5814">
                  <c:v>57.142857142857139</c:v>
                </c:pt>
                <c:pt idx="5815">
                  <c:v>192.85714285714286</c:v>
                </c:pt>
                <c:pt idx="5816">
                  <c:v>57.142857142857139</c:v>
                </c:pt>
                <c:pt idx="5817">
                  <c:v>42.857142857142854</c:v>
                </c:pt>
                <c:pt idx="5818">
                  <c:v>71.428571428571416</c:v>
                </c:pt>
                <c:pt idx="5819">
                  <c:v>84.285714285714278</c:v>
                </c:pt>
                <c:pt idx="5820">
                  <c:v>42.857142857142854</c:v>
                </c:pt>
                <c:pt idx="5821">
                  <c:v>0</c:v>
                </c:pt>
                <c:pt idx="5822">
                  <c:v>37.142857142857139</c:v>
                </c:pt>
                <c:pt idx="5823">
                  <c:v>15.000000000000002</c:v>
                </c:pt>
                <c:pt idx="5824">
                  <c:v>35.714285714285708</c:v>
                </c:pt>
                <c:pt idx="5825">
                  <c:v>64.285714285714278</c:v>
                </c:pt>
                <c:pt idx="5826">
                  <c:v>125</c:v>
                </c:pt>
                <c:pt idx="5827">
                  <c:v>192.85714285714286</c:v>
                </c:pt>
                <c:pt idx="5828">
                  <c:v>150</c:v>
                </c:pt>
                <c:pt idx="5829">
                  <c:v>107.14285714285714</c:v>
                </c:pt>
                <c:pt idx="5830">
                  <c:v>19.333333333333332</c:v>
                </c:pt>
                <c:pt idx="5831">
                  <c:v>42.857142857142854</c:v>
                </c:pt>
                <c:pt idx="5832">
                  <c:v>6.666666666666667</c:v>
                </c:pt>
                <c:pt idx="5833">
                  <c:v>42.857142857142854</c:v>
                </c:pt>
                <c:pt idx="5834">
                  <c:v>0</c:v>
                </c:pt>
                <c:pt idx="5835">
                  <c:v>0</c:v>
                </c:pt>
                <c:pt idx="5836">
                  <c:v>0.66666666666666663</c:v>
                </c:pt>
                <c:pt idx="5837">
                  <c:v>0</c:v>
                </c:pt>
                <c:pt idx="5838">
                  <c:v>0</c:v>
                </c:pt>
                <c:pt idx="5839">
                  <c:v>1.6666666666666667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3.3333333333333335</c:v>
                </c:pt>
                <c:pt idx="5845">
                  <c:v>0</c:v>
                </c:pt>
                <c:pt idx="5846">
                  <c:v>0</c:v>
                </c:pt>
                <c:pt idx="5847">
                  <c:v>64.285714285714278</c:v>
                </c:pt>
                <c:pt idx="5848">
                  <c:v>195.23809523809524</c:v>
                </c:pt>
                <c:pt idx="5849">
                  <c:v>107.14285714285714</c:v>
                </c:pt>
                <c:pt idx="5850">
                  <c:v>214.28571428571425</c:v>
                </c:pt>
                <c:pt idx="5851">
                  <c:v>107.14285714285714</c:v>
                </c:pt>
                <c:pt idx="5852">
                  <c:v>107.14285714285714</c:v>
                </c:pt>
                <c:pt idx="5853">
                  <c:v>214.28571428571425</c:v>
                </c:pt>
                <c:pt idx="5854">
                  <c:v>178.57142857142856</c:v>
                </c:pt>
                <c:pt idx="5855">
                  <c:v>178.57142857142856</c:v>
                </c:pt>
                <c:pt idx="5856">
                  <c:v>107.14285714285714</c:v>
                </c:pt>
                <c:pt idx="5857">
                  <c:v>178.57142857142856</c:v>
                </c:pt>
                <c:pt idx="5858">
                  <c:v>285.71428571428572</c:v>
                </c:pt>
                <c:pt idx="5859">
                  <c:v>0</c:v>
                </c:pt>
                <c:pt idx="5860">
                  <c:v>57.142857142857139</c:v>
                </c:pt>
                <c:pt idx="5861">
                  <c:v>28.571428571428569</c:v>
                </c:pt>
                <c:pt idx="5862">
                  <c:v>42.857142857142854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28.571428571428569</c:v>
                </c:pt>
                <c:pt idx="5868">
                  <c:v>14.285714285714285</c:v>
                </c:pt>
                <c:pt idx="5869">
                  <c:v>57.142857142857139</c:v>
                </c:pt>
                <c:pt idx="5870">
                  <c:v>28.571428571428569</c:v>
                </c:pt>
                <c:pt idx="5871">
                  <c:v>28.571428571428569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57.142857142857139</c:v>
                </c:pt>
                <c:pt idx="5876">
                  <c:v>28.571428571428569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28.571428571428569</c:v>
                </c:pt>
                <c:pt idx="5881">
                  <c:v>14.285714285714285</c:v>
                </c:pt>
                <c:pt idx="5882">
                  <c:v>28.571428571428569</c:v>
                </c:pt>
                <c:pt idx="5883">
                  <c:v>57.142857142857139</c:v>
                </c:pt>
                <c:pt idx="5884">
                  <c:v>14.285714285714285</c:v>
                </c:pt>
                <c:pt idx="5885">
                  <c:v>28.571428571428569</c:v>
                </c:pt>
                <c:pt idx="5886">
                  <c:v>14.285714285714285</c:v>
                </c:pt>
                <c:pt idx="5887">
                  <c:v>57.142857142857139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85.714285714285708</c:v>
                </c:pt>
                <c:pt idx="5892">
                  <c:v>0</c:v>
                </c:pt>
                <c:pt idx="5893">
                  <c:v>0</c:v>
                </c:pt>
                <c:pt idx="5894">
                  <c:v>28.571428571428569</c:v>
                </c:pt>
                <c:pt idx="5895">
                  <c:v>42.857142857142854</c:v>
                </c:pt>
                <c:pt idx="5896">
                  <c:v>0</c:v>
                </c:pt>
                <c:pt idx="5897">
                  <c:v>35.714285714285708</c:v>
                </c:pt>
                <c:pt idx="5898">
                  <c:v>28.571428571428569</c:v>
                </c:pt>
                <c:pt idx="5899">
                  <c:v>42.857142857142854</c:v>
                </c:pt>
                <c:pt idx="5900">
                  <c:v>28.571428571428569</c:v>
                </c:pt>
                <c:pt idx="5901">
                  <c:v>0</c:v>
                </c:pt>
                <c:pt idx="5902">
                  <c:v>214.28571428571428</c:v>
                </c:pt>
                <c:pt idx="5903">
                  <c:v>107.14285714285714</c:v>
                </c:pt>
                <c:pt idx="5904">
                  <c:v>107.14285714285714</c:v>
                </c:pt>
                <c:pt idx="5905">
                  <c:v>0</c:v>
                </c:pt>
                <c:pt idx="5906">
                  <c:v>142.85714285714283</c:v>
                </c:pt>
                <c:pt idx="5907">
                  <c:v>0</c:v>
                </c:pt>
                <c:pt idx="5908">
                  <c:v>64.285714285714278</c:v>
                </c:pt>
                <c:pt idx="5909">
                  <c:v>82.142857142857139</c:v>
                </c:pt>
                <c:pt idx="5910">
                  <c:v>0</c:v>
                </c:pt>
                <c:pt idx="5911">
                  <c:v>21.428571428571427</c:v>
                </c:pt>
                <c:pt idx="5912">
                  <c:v>28.571428571428569</c:v>
                </c:pt>
                <c:pt idx="5913">
                  <c:v>42.857142857142854</c:v>
                </c:pt>
                <c:pt idx="5914">
                  <c:v>0</c:v>
                </c:pt>
                <c:pt idx="5915">
                  <c:v>32.142857142857139</c:v>
                </c:pt>
                <c:pt idx="5916">
                  <c:v>14.285714285714285</c:v>
                </c:pt>
                <c:pt idx="5917">
                  <c:v>35.714285714285708</c:v>
                </c:pt>
                <c:pt idx="5918">
                  <c:v>53.571428571428562</c:v>
                </c:pt>
                <c:pt idx="5919">
                  <c:v>17.857142857142854</c:v>
                </c:pt>
                <c:pt idx="5920">
                  <c:v>64.285714285714278</c:v>
                </c:pt>
                <c:pt idx="5921">
                  <c:v>32.142857142857139</c:v>
                </c:pt>
                <c:pt idx="5922">
                  <c:v>71.428571428571416</c:v>
                </c:pt>
                <c:pt idx="5923">
                  <c:v>35.714285714285708</c:v>
                </c:pt>
                <c:pt idx="5924">
                  <c:v>35.714285714285708</c:v>
                </c:pt>
                <c:pt idx="5925">
                  <c:v>0</c:v>
                </c:pt>
                <c:pt idx="5926">
                  <c:v>35.714285714285708</c:v>
                </c:pt>
                <c:pt idx="5927">
                  <c:v>53.571428571428562</c:v>
                </c:pt>
                <c:pt idx="5928">
                  <c:v>35.714285714285708</c:v>
                </c:pt>
                <c:pt idx="5929">
                  <c:v>17.857142857142854</c:v>
                </c:pt>
                <c:pt idx="5930">
                  <c:v>35.714285714285708</c:v>
                </c:pt>
                <c:pt idx="5931">
                  <c:v>35.714285714285708</c:v>
                </c:pt>
                <c:pt idx="5932">
                  <c:v>35.714285714285708</c:v>
                </c:pt>
                <c:pt idx="5933">
                  <c:v>71.428571428571416</c:v>
                </c:pt>
                <c:pt idx="5934">
                  <c:v>17.857142857142854</c:v>
                </c:pt>
                <c:pt idx="5935">
                  <c:v>28.571428571428569</c:v>
                </c:pt>
                <c:pt idx="5936">
                  <c:v>28.571428571428569</c:v>
                </c:pt>
                <c:pt idx="5937">
                  <c:v>14.285714285714285</c:v>
                </c:pt>
                <c:pt idx="5938">
                  <c:v>0</c:v>
                </c:pt>
                <c:pt idx="5939">
                  <c:v>57.142857142857139</c:v>
                </c:pt>
                <c:pt idx="5940">
                  <c:v>14.285714285714285</c:v>
                </c:pt>
                <c:pt idx="5941">
                  <c:v>28.571428571428569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14.285714285714285</c:v>
                </c:pt>
                <c:pt idx="5948">
                  <c:v>0</c:v>
                </c:pt>
                <c:pt idx="5949">
                  <c:v>14.285714285714285</c:v>
                </c:pt>
                <c:pt idx="5950">
                  <c:v>14.285714285714285</c:v>
                </c:pt>
                <c:pt idx="5951">
                  <c:v>0</c:v>
                </c:pt>
                <c:pt idx="5952">
                  <c:v>0</c:v>
                </c:pt>
                <c:pt idx="5953">
                  <c:v>14.285714285714285</c:v>
                </c:pt>
                <c:pt idx="5954">
                  <c:v>28.571428571428569</c:v>
                </c:pt>
                <c:pt idx="5955">
                  <c:v>14.285714285714285</c:v>
                </c:pt>
                <c:pt idx="5956">
                  <c:v>0</c:v>
                </c:pt>
                <c:pt idx="5957">
                  <c:v>28.571428571428569</c:v>
                </c:pt>
                <c:pt idx="5958">
                  <c:v>14.285714285714285</c:v>
                </c:pt>
                <c:pt idx="5959">
                  <c:v>42.857142857142854</c:v>
                </c:pt>
                <c:pt idx="5960">
                  <c:v>28.571428571428569</c:v>
                </c:pt>
                <c:pt idx="5961">
                  <c:v>21.428571428571427</c:v>
                </c:pt>
                <c:pt idx="5962">
                  <c:v>0</c:v>
                </c:pt>
                <c:pt idx="5963">
                  <c:v>14.285714285714285</c:v>
                </c:pt>
                <c:pt idx="5964">
                  <c:v>14.285714285714285</c:v>
                </c:pt>
                <c:pt idx="5965">
                  <c:v>0</c:v>
                </c:pt>
                <c:pt idx="5966">
                  <c:v>14.285714285714285</c:v>
                </c:pt>
                <c:pt idx="5967">
                  <c:v>21.428571428571427</c:v>
                </c:pt>
                <c:pt idx="5968">
                  <c:v>142.85714285714283</c:v>
                </c:pt>
                <c:pt idx="5969">
                  <c:v>0</c:v>
                </c:pt>
                <c:pt idx="5970">
                  <c:v>7.1428571428571423</c:v>
                </c:pt>
                <c:pt idx="5971">
                  <c:v>0</c:v>
                </c:pt>
                <c:pt idx="5972">
                  <c:v>133.33333333333334</c:v>
                </c:pt>
                <c:pt idx="5973">
                  <c:v>8.3333333333333321</c:v>
                </c:pt>
                <c:pt idx="5974">
                  <c:v>69.285714285714278</c:v>
                </c:pt>
                <c:pt idx="5975">
                  <c:v>92.857142857142847</c:v>
                </c:pt>
                <c:pt idx="5976">
                  <c:v>35.238095238095234</c:v>
                </c:pt>
                <c:pt idx="5977">
                  <c:v>49.999999999999993</c:v>
                </c:pt>
                <c:pt idx="5978">
                  <c:v>123.8095238095238</c:v>
                </c:pt>
                <c:pt idx="5979">
                  <c:v>16.666666666666664</c:v>
                </c:pt>
                <c:pt idx="5980">
                  <c:v>0</c:v>
                </c:pt>
                <c:pt idx="5981">
                  <c:v>35.714285714285708</c:v>
                </c:pt>
                <c:pt idx="5982">
                  <c:v>8.3333333333333321</c:v>
                </c:pt>
                <c:pt idx="5983">
                  <c:v>8.3333333333333321</c:v>
                </c:pt>
                <c:pt idx="5984">
                  <c:v>21.428571428571427</c:v>
                </c:pt>
                <c:pt idx="5985">
                  <c:v>15.000000000000002</c:v>
                </c:pt>
                <c:pt idx="5986">
                  <c:v>160.71428571428572</c:v>
                </c:pt>
                <c:pt idx="5987">
                  <c:v>142.85714285714283</c:v>
                </c:pt>
                <c:pt idx="5988">
                  <c:v>42.857142857142854</c:v>
                </c:pt>
                <c:pt idx="5989">
                  <c:v>178.57142857142858</c:v>
                </c:pt>
                <c:pt idx="5990">
                  <c:v>71.428571428571416</c:v>
                </c:pt>
                <c:pt idx="5991">
                  <c:v>0</c:v>
                </c:pt>
                <c:pt idx="5992">
                  <c:v>25</c:v>
                </c:pt>
                <c:pt idx="5993">
                  <c:v>96.428571428571416</c:v>
                </c:pt>
                <c:pt idx="5994">
                  <c:v>16.666666666666664</c:v>
                </c:pt>
                <c:pt idx="5995">
                  <c:v>178.57142857142856</c:v>
                </c:pt>
                <c:pt idx="5996">
                  <c:v>16.666666666666664</c:v>
                </c:pt>
                <c:pt idx="5997">
                  <c:v>214.28571428571428</c:v>
                </c:pt>
                <c:pt idx="5998">
                  <c:v>71.428571428571416</c:v>
                </c:pt>
                <c:pt idx="5999">
                  <c:v>71.428571428571416</c:v>
                </c:pt>
                <c:pt idx="6000">
                  <c:v>250</c:v>
                </c:pt>
                <c:pt idx="6001">
                  <c:v>500</c:v>
                </c:pt>
                <c:pt idx="6002">
                  <c:v>14.285714285714285</c:v>
                </c:pt>
                <c:pt idx="6003">
                  <c:v>250</c:v>
                </c:pt>
                <c:pt idx="6004">
                  <c:v>150</c:v>
                </c:pt>
                <c:pt idx="6005">
                  <c:v>226.66666666666666</c:v>
                </c:pt>
                <c:pt idx="6006">
                  <c:v>150</c:v>
                </c:pt>
                <c:pt idx="6007">
                  <c:v>25</c:v>
                </c:pt>
                <c:pt idx="6008">
                  <c:v>71.428571428571416</c:v>
                </c:pt>
                <c:pt idx="6009">
                  <c:v>71.428571428571416</c:v>
                </c:pt>
                <c:pt idx="6010">
                  <c:v>0</c:v>
                </c:pt>
                <c:pt idx="6011">
                  <c:v>0</c:v>
                </c:pt>
                <c:pt idx="6012">
                  <c:v>16.666666666666664</c:v>
                </c:pt>
                <c:pt idx="6013">
                  <c:v>71.428571428571416</c:v>
                </c:pt>
                <c:pt idx="6014">
                  <c:v>10</c:v>
                </c:pt>
                <c:pt idx="6015">
                  <c:v>250</c:v>
                </c:pt>
                <c:pt idx="6016">
                  <c:v>25</c:v>
                </c:pt>
                <c:pt idx="6017">
                  <c:v>20</c:v>
                </c:pt>
                <c:pt idx="6018">
                  <c:v>107.14285714285714</c:v>
                </c:pt>
                <c:pt idx="6019">
                  <c:v>142.85714285714283</c:v>
                </c:pt>
                <c:pt idx="6020">
                  <c:v>35.714285714285708</c:v>
                </c:pt>
                <c:pt idx="6021">
                  <c:v>178.57142857142856</c:v>
                </c:pt>
                <c:pt idx="6022">
                  <c:v>0</c:v>
                </c:pt>
                <c:pt idx="6023">
                  <c:v>107.14285714285712</c:v>
                </c:pt>
                <c:pt idx="6024">
                  <c:v>71.428571428571416</c:v>
                </c:pt>
                <c:pt idx="6025">
                  <c:v>0</c:v>
                </c:pt>
                <c:pt idx="6026">
                  <c:v>52.857142857142854</c:v>
                </c:pt>
                <c:pt idx="6027">
                  <c:v>42.857142857142854</c:v>
                </c:pt>
                <c:pt idx="6028">
                  <c:v>250</c:v>
                </c:pt>
                <c:pt idx="6029">
                  <c:v>71.428571428571416</c:v>
                </c:pt>
                <c:pt idx="6030">
                  <c:v>142.85714285714283</c:v>
                </c:pt>
                <c:pt idx="6031">
                  <c:v>0</c:v>
                </c:pt>
                <c:pt idx="6032">
                  <c:v>107.14285714285712</c:v>
                </c:pt>
                <c:pt idx="6033">
                  <c:v>44.285714285714278</c:v>
                </c:pt>
                <c:pt idx="6034">
                  <c:v>35.714285714285708</c:v>
                </c:pt>
                <c:pt idx="6035">
                  <c:v>71.428571428571416</c:v>
                </c:pt>
                <c:pt idx="6036">
                  <c:v>35.714285714285708</c:v>
                </c:pt>
                <c:pt idx="6037">
                  <c:v>142.85714285714283</c:v>
                </c:pt>
                <c:pt idx="6038">
                  <c:v>79.999999999999986</c:v>
                </c:pt>
                <c:pt idx="6039">
                  <c:v>0</c:v>
                </c:pt>
                <c:pt idx="6040">
                  <c:v>148.57142857142856</c:v>
                </c:pt>
                <c:pt idx="6041">
                  <c:v>0</c:v>
                </c:pt>
                <c:pt idx="6042">
                  <c:v>16.666666666666664</c:v>
                </c:pt>
                <c:pt idx="6043">
                  <c:v>0</c:v>
                </c:pt>
                <c:pt idx="6044">
                  <c:v>42.857142857142854</c:v>
                </c:pt>
                <c:pt idx="6045">
                  <c:v>25</c:v>
                </c:pt>
                <c:pt idx="6046">
                  <c:v>17.857142857142854</c:v>
                </c:pt>
                <c:pt idx="6047">
                  <c:v>71.428571428571416</c:v>
                </c:pt>
                <c:pt idx="6048">
                  <c:v>46.666666666666664</c:v>
                </c:pt>
                <c:pt idx="6049">
                  <c:v>16.666666666666664</c:v>
                </c:pt>
                <c:pt idx="6050">
                  <c:v>0</c:v>
                </c:pt>
                <c:pt idx="6051">
                  <c:v>178.57142857142858</c:v>
                </c:pt>
                <c:pt idx="6052">
                  <c:v>71.428571428571416</c:v>
                </c:pt>
                <c:pt idx="6053">
                  <c:v>13.333333333333334</c:v>
                </c:pt>
                <c:pt idx="6054">
                  <c:v>341.42857142857144</c:v>
                </c:pt>
                <c:pt idx="6055">
                  <c:v>107.14285714285714</c:v>
                </c:pt>
                <c:pt idx="6056">
                  <c:v>285.71428571428572</c:v>
                </c:pt>
                <c:pt idx="6057">
                  <c:v>214.28571428571428</c:v>
                </c:pt>
                <c:pt idx="6058">
                  <c:v>0</c:v>
                </c:pt>
                <c:pt idx="6059">
                  <c:v>0</c:v>
                </c:pt>
                <c:pt idx="6060">
                  <c:v>128.57142857142856</c:v>
                </c:pt>
                <c:pt idx="6061">
                  <c:v>0</c:v>
                </c:pt>
                <c:pt idx="6062">
                  <c:v>178.57142857142856</c:v>
                </c:pt>
                <c:pt idx="6063">
                  <c:v>178.57142857142856</c:v>
                </c:pt>
                <c:pt idx="6064">
                  <c:v>0</c:v>
                </c:pt>
                <c:pt idx="6065">
                  <c:v>107.14285714285714</c:v>
                </c:pt>
                <c:pt idx="6066">
                  <c:v>57.142857142857139</c:v>
                </c:pt>
                <c:pt idx="6067">
                  <c:v>142.85714285714286</c:v>
                </c:pt>
                <c:pt idx="6068">
                  <c:v>57.142857142857139</c:v>
                </c:pt>
                <c:pt idx="6069">
                  <c:v>57.142857142857139</c:v>
                </c:pt>
                <c:pt idx="6070">
                  <c:v>85.714285714285708</c:v>
                </c:pt>
                <c:pt idx="6071">
                  <c:v>85.714285714285708</c:v>
                </c:pt>
                <c:pt idx="6072">
                  <c:v>42.857142857142854</c:v>
                </c:pt>
                <c:pt idx="6073">
                  <c:v>85.714285714285708</c:v>
                </c:pt>
                <c:pt idx="6074">
                  <c:v>42.857142857142854</c:v>
                </c:pt>
                <c:pt idx="6075">
                  <c:v>42.857142857142854</c:v>
                </c:pt>
                <c:pt idx="6076">
                  <c:v>300</c:v>
                </c:pt>
                <c:pt idx="6077">
                  <c:v>42.857142857142854</c:v>
                </c:pt>
                <c:pt idx="6078">
                  <c:v>85.714285714285708</c:v>
                </c:pt>
                <c:pt idx="6079">
                  <c:v>64.285714285714278</c:v>
                </c:pt>
                <c:pt idx="6080">
                  <c:v>42.857142857142854</c:v>
                </c:pt>
                <c:pt idx="6081">
                  <c:v>42.857142857142854</c:v>
                </c:pt>
                <c:pt idx="6082">
                  <c:v>42.857142857142854</c:v>
                </c:pt>
                <c:pt idx="6083">
                  <c:v>85.714285714285708</c:v>
                </c:pt>
                <c:pt idx="6084">
                  <c:v>85.714285714285708</c:v>
                </c:pt>
                <c:pt idx="6085">
                  <c:v>42.857142857142854</c:v>
                </c:pt>
                <c:pt idx="6086">
                  <c:v>85.714285714285708</c:v>
                </c:pt>
                <c:pt idx="6087">
                  <c:v>85.714285714285708</c:v>
                </c:pt>
                <c:pt idx="6088">
                  <c:v>59.666666666666657</c:v>
                </c:pt>
                <c:pt idx="6089">
                  <c:v>107.14285714285714</c:v>
                </c:pt>
                <c:pt idx="6090">
                  <c:v>83.928571428571416</c:v>
                </c:pt>
                <c:pt idx="6091">
                  <c:v>8.3333333333333321</c:v>
                </c:pt>
                <c:pt idx="6092">
                  <c:v>254.28571428571428</c:v>
                </c:pt>
                <c:pt idx="6093">
                  <c:v>250</c:v>
                </c:pt>
                <c:pt idx="6094">
                  <c:v>0</c:v>
                </c:pt>
                <c:pt idx="6095">
                  <c:v>42.857142857142854</c:v>
                </c:pt>
                <c:pt idx="6096">
                  <c:v>178.57142857142856</c:v>
                </c:pt>
                <c:pt idx="6097">
                  <c:v>250</c:v>
                </c:pt>
                <c:pt idx="6098">
                  <c:v>16.666666666666664</c:v>
                </c:pt>
                <c:pt idx="6099">
                  <c:v>500</c:v>
                </c:pt>
                <c:pt idx="6100">
                  <c:v>53.571428571428569</c:v>
                </c:pt>
                <c:pt idx="6101">
                  <c:v>0</c:v>
                </c:pt>
                <c:pt idx="6102">
                  <c:v>71.428571428571416</c:v>
                </c:pt>
                <c:pt idx="6103">
                  <c:v>178.57142857142856</c:v>
                </c:pt>
                <c:pt idx="6104">
                  <c:v>250</c:v>
                </c:pt>
                <c:pt idx="6105">
                  <c:v>132.47619047619048</c:v>
                </c:pt>
                <c:pt idx="6106">
                  <c:v>160.85714285714283</c:v>
                </c:pt>
                <c:pt idx="6107">
                  <c:v>178.57142857142858</c:v>
                </c:pt>
                <c:pt idx="6108">
                  <c:v>143.52380952380952</c:v>
                </c:pt>
                <c:pt idx="6109">
                  <c:v>249.99999999999997</c:v>
                </c:pt>
                <c:pt idx="6110">
                  <c:v>228.57142857142856</c:v>
                </c:pt>
                <c:pt idx="6111">
                  <c:v>123.8095238095238</c:v>
                </c:pt>
                <c:pt idx="6112">
                  <c:v>55.714285714285708</c:v>
                </c:pt>
                <c:pt idx="6113">
                  <c:v>33.333333333333329</c:v>
                </c:pt>
                <c:pt idx="6114">
                  <c:v>44.047619047619037</c:v>
                </c:pt>
                <c:pt idx="6115">
                  <c:v>112.85714285714283</c:v>
                </c:pt>
                <c:pt idx="6116">
                  <c:v>107.14285714285714</c:v>
                </c:pt>
                <c:pt idx="6117">
                  <c:v>0</c:v>
                </c:pt>
                <c:pt idx="6118">
                  <c:v>0</c:v>
                </c:pt>
                <c:pt idx="6119">
                  <c:v>35.714285714285708</c:v>
                </c:pt>
                <c:pt idx="6120">
                  <c:v>0</c:v>
                </c:pt>
                <c:pt idx="6121">
                  <c:v>0</c:v>
                </c:pt>
                <c:pt idx="6122">
                  <c:v>750</c:v>
                </c:pt>
                <c:pt idx="6123">
                  <c:v>8.3333333333333321</c:v>
                </c:pt>
                <c:pt idx="6124">
                  <c:v>192.85714285714286</c:v>
                </c:pt>
                <c:pt idx="6125">
                  <c:v>214.28571428571425</c:v>
                </c:pt>
                <c:pt idx="6126">
                  <c:v>41.666666666666664</c:v>
                </c:pt>
                <c:pt idx="6127">
                  <c:v>109.14285714285712</c:v>
                </c:pt>
                <c:pt idx="6128">
                  <c:v>0</c:v>
                </c:pt>
                <c:pt idx="6129">
                  <c:v>0</c:v>
                </c:pt>
                <c:pt idx="6130">
                  <c:v>16.666666666666664</c:v>
                </c:pt>
                <c:pt idx="6131">
                  <c:v>41.666666666666664</c:v>
                </c:pt>
                <c:pt idx="6132">
                  <c:v>214.28571428571425</c:v>
                </c:pt>
                <c:pt idx="6133">
                  <c:v>16.666666666666664</c:v>
                </c:pt>
                <c:pt idx="6134">
                  <c:v>0</c:v>
                </c:pt>
                <c:pt idx="6135">
                  <c:v>35.714285714285708</c:v>
                </c:pt>
                <c:pt idx="6136">
                  <c:v>0</c:v>
                </c:pt>
                <c:pt idx="6137">
                  <c:v>0</c:v>
                </c:pt>
                <c:pt idx="6138">
                  <c:v>142.85714285714283</c:v>
                </c:pt>
                <c:pt idx="6139">
                  <c:v>71.428571428571416</c:v>
                </c:pt>
                <c:pt idx="6140">
                  <c:v>0</c:v>
                </c:pt>
                <c:pt idx="6141">
                  <c:v>71.428571428571416</c:v>
                </c:pt>
                <c:pt idx="6142">
                  <c:v>394.85714285714283</c:v>
                </c:pt>
                <c:pt idx="6143">
                  <c:v>392.85714285714283</c:v>
                </c:pt>
                <c:pt idx="6144">
                  <c:v>0</c:v>
                </c:pt>
                <c:pt idx="6145">
                  <c:v>71.428571428571416</c:v>
                </c:pt>
                <c:pt idx="6146">
                  <c:v>35.714285714285708</c:v>
                </c:pt>
                <c:pt idx="6147">
                  <c:v>52.380952380952372</c:v>
                </c:pt>
                <c:pt idx="6148">
                  <c:v>0</c:v>
                </c:pt>
                <c:pt idx="6149">
                  <c:v>142.85714285714283</c:v>
                </c:pt>
                <c:pt idx="6150">
                  <c:v>142.85714285714283</c:v>
                </c:pt>
                <c:pt idx="6151">
                  <c:v>0</c:v>
                </c:pt>
                <c:pt idx="6152">
                  <c:v>142.85714285714283</c:v>
                </c:pt>
                <c:pt idx="6153">
                  <c:v>142.85714285714283</c:v>
                </c:pt>
                <c:pt idx="6154">
                  <c:v>71.428571428571416</c:v>
                </c:pt>
                <c:pt idx="6155">
                  <c:v>71.428571428571416</c:v>
                </c:pt>
                <c:pt idx="6156">
                  <c:v>96.428571428571416</c:v>
                </c:pt>
                <c:pt idx="6157">
                  <c:v>71.428571428571416</c:v>
                </c:pt>
                <c:pt idx="6158">
                  <c:v>0</c:v>
                </c:pt>
                <c:pt idx="6159">
                  <c:v>52.380952380952372</c:v>
                </c:pt>
                <c:pt idx="6160">
                  <c:v>2</c:v>
                </c:pt>
                <c:pt idx="6161">
                  <c:v>52.380952380952372</c:v>
                </c:pt>
                <c:pt idx="6162">
                  <c:v>250</c:v>
                </c:pt>
                <c:pt idx="6163">
                  <c:v>142.85714285714283</c:v>
                </c:pt>
                <c:pt idx="6164">
                  <c:v>500</c:v>
                </c:pt>
                <c:pt idx="6165">
                  <c:v>52.380952380952372</c:v>
                </c:pt>
                <c:pt idx="6166">
                  <c:v>109.14285714285712</c:v>
                </c:pt>
                <c:pt idx="6167">
                  <c:v>178.57142857142856</c:v>
                </c:pt>
                <c:pt idx="6168">
                  <c:v>0</c:v>
                </c:pt>
                <c:pt idx="6169">
                  <c:v>107.14285714285712</c:v>
                </c:pt>
                <c:pt idx="6170">
                  <c:v>71.428571428571416</c:v>
                </c:pt>
                <c:pt idx="6171">
                  <c:v>107.14285714285712</c:v>
                </c:pt>
                <c:pt idx="6172">
                  <c:v>0</c:v>
                </c:pt>
                <c:pt idx="6173">
                  <c:v>147.14285714285711</c:v>
                </c:pt>
                <c:pt idx="6174">
                  <c:v>30</c:v>
                </c:pt>
                <c:pt idx="6175">
                  <c:v>111.42857142857142</c:v>
                </c:pt>
                <c:pt idx="6176">
                  <c:v>214.28571428571425</c:v>
                </c:pt>
                <c:pt idx="6177">
                  <c:v>214.28571428571425</c:v>
                </c:pt>
                <c:pt idx="6178">
                  <c:v>0</c:v>
                </c:pt>
                <c:pt idx="6179">
                  <c:v>142.85714285714283</c:v>
                </c:pt>
                <c:pt idx="6180">
                  <c:v>321.42857142857144</c:v>
                </c:pt>
                <c:pt idx="6181">
                  <c:v>24.999999999999996</c:v>
                </c:pt>
                <c:pt idx="6182">
                  <c:v>271.42857142857144</c:v>
                </c:pt>
                <c:pt idx="6183">
                  <c:v>214.28571428571425</c:v>
                </c:pt>
                <c:pt idx="6184">
                  <c:v>145.71428571428569</c:v>
                </c:pt>
                <c:pt idx="6185">
                  <c:v>250</c:v>
                </c:pt>
                <c:pt idx="6186">
                  <c:v>30</c:v>
                </c:pt>
                <c:pt idx="6187">
                  <c:v>40</c:v>
                </c:pt>
                <c:pt idx="6188">
                  <c:v>108.57142857142856</c:v>
                </c:pt>
                <c:pt idx="6189">
                  <c:v>33.333333333333329</c:v>
                </c:pt>
                <c:pt idx="6190">
                  <c:v>214.28571428571425</c:v>
                </c:pt>
                <c:pt idx="6191">
                  <c:v>178.57142857142856</c:v>
                </c:pt>
                <c:pt idx="6192">
                  <c:v>107.14285714285712</c:v>
                </c:pt>
                <c:pt idx="6193">
                  <c:v>285.71428571428572</c:v>
                </c:pt>
                <c:pt idx="6194">
                  <c:v>250</c:v>
                </c:pt>
                <c:pt idx="6195">
                  <c:v>107.14285714285714</c:v>
                </c:pt>
                <c:pt idx="6196">
                  <c:v>500</c:v>
                </c:pt>
                <c:pt idx="6197">
                  <c:v>214.28571428571425</c:v>
                </c:pt>
                <c:pt idx="6198">
                  <c:v>142.85714285714283</c:v>
                </c:pt>
                <c:pt idx="6199">
                  <c:v>178.57142857142856</c:v>
                </c:pt>
                <c:pt idx="6200">
                  <c:v>300</c:v>
                </c:pt>
                <c:pt idx="6201">
                  <c:v>321.42857142857144</c:v>
                </c:pt>
                <c:pt idx="6202">
                  <c:v>25</c:v>
                </c:pt>
                <c:pt idx="6203">
                  <c:v>250</c:v>
                </c:pt>
                <c:pt idx="6204">
                  <c:v>16.666666666666664</c:v>
                </c:pt>
                <c:pt idx="6205">
                  <c:v>88.095238095238074</c:v>
                </c:pt>
                <c:pt idx="6206">
                  <c:v>107.14285714285714</c:v>
                </c:pt>
                <c:pt idx="6207">
                  <c:v>41.666666666666664</c:v>
                </c:pt>
                <c:pt idx="6208">
                  <c:v>0</c:v>
                </c:pt>
                <c:pt idx="6209">
                  <c:v>45.238095238095234</c:v>
                </c:pt>
                <c:pt idx="6210">
                  <c:v>64.285714285714278</c:v>
                </c:pt>
                <c:pt idx="6211">
                  <c:v>0</c:v>
                </c:pt>
                <c:pt idx="6212">
                  <c:v>42.857142857142854</c:v>
                </c:pt>
                <c:pt idx="6213">
                  <c:v>57.142857142857139</c:v>
                </c:pt>
                <c:pt idx="6214">
                  <c:v>285.71428571428572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8.3333333333333321</c:v>
                </c:pt>
                <c:pt idx="6219">
                  <c:v>0</c:v>
                </c:pt>
                <c:pt idx="6220">
                  <c:v>0</c:v>
                </c:pt>
                <c:pt idx="6221">
                  <c:v>71.428571428571416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71.428571428571416</c:v>
                </c:pt>
                <c:pt idx="6230">
                  <c:v>71.428571428571416</c:v>
                </c:pt>
                <c:pt idx="6231">
                  <c:v>0</c:v>
                </c:pt>
                <c:pt idx="6232">
                  <c:v>0</c:v>
                </c:pt>
                <c:pt idx="6233">
                  <c:v>8.3333333333333321</c:v>
                </c:pt>
                <c:pt idx="6234">
                  <c:v>0</c:v>
                </c:pt>
                <c:pt idx="6235">
                  <c:v>64.285714285714278</c:v>
                </c:pt>
                <c:pt idx="6236">
                  <c:v>60.714285714285708</c:v>
                </c:pt>
                <c:pt idx="6237">
                  <c:v>0</c:v>
                </c:pt>
                <c:pt idx="6238">
                  <c:v>0</c:v>
                </c:pt>
                <c:pt idx="6239">
                  <c:v>107.14285714285714</c:v>
                </c:pt>
                <c:pt idx="6240">
                  <c:v>0</c:v>
                </c:pt>
                <c:pt idx="6241">
                  <c:v>8.3333333333333321</c:v>
                </c:pt>
                <c:pt idx="6242">
                  <c:v>250</c:v>
                </c:pt>
                <c:pt idx="6243">
                  <c:v>142.85714285714283</c:v>
                </c:pt>
                <c:pt idx="6244">
                  <c:v>10</c:v>
                </c:pt>
                <c:pt idx="6245">
                  <c:v>0</c:v>
                </c:pt>
                <c:pt idx="6246">
                  <c:v>0</c:v>
                </c:pt>
                <c:pt idx="6247">
                  <c:v>57.142857142857139</c:v>
                </c:pt>
                <c:pt idx="6248">
                  <c:v>249.99999999999997</c:v>
                </c:pt>
                <c:pt idx="6249">
                  <c:v>85.714285714285708</c:v>
                </c:pt>
                <c:pt idx="6250">
                  <c:v>0</c:v>
                </c:pt>
                <c:pt idx="6251">
                  <c:v>186.90476190476193</c:v>
                </c:pt>
                <c:pt idx="6252">
                  <c:v>85.714285714285708</c:v>
                </c:pt>
                <c:pt idx="6253">
                  <c:v>16.666666666666664</c:v>
                </c:pt>
                <c:pt idx="6254">
                  <c:v>100</c:v>
                </c:pt>
                <c:pt idx="6255">
                  <c:v>0</c:v>
                </c:pt>
                <c:pt idx="6256">
                  <c:v>200</c:v>
                </c:pt>
                <c:pt idx="6257">
                  <c:v>14.285714285714285</c:v>
                </c:pt>
                <c:pt idx="6258">
                  <c:v>0</c:v>
                </c:pt>
                <c:pt idx="6259">
                  <c:v>85.714285714285708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42.857142857142854</c:v>
                </c:pt>
                <c:pt idx="6264">
                  <c:v>357.14285714285711</c:v>
                </c:pt>
                <c:pt idx="6265">
                  <c:v>500</c:v>
                </c:pt>
                <c:pt idx="6266">
                  <c:v>285.71428571428572</c:v>
                </c:pt>
                <c:pt idx="6267">
                  <c:v>249.99999999999997</c:v>
                </c:pt>
                <c:pt idx="6268">
                  <c:v>142.85714285714283</c:v>
                </c:pt>
                <c:pt idx="6269">
                  <c:v>0</c:v>
                </c:pt>
                <c:pt idx="6270">
                  <c:v>42.857142857142854</c:v>
                </c:pt>
                <c:pt idx="6271">
                  <c:v>35.714285714285708</c:v>
                </c:pt>
                <c:pt idx="6272">
                  <c:v>50</c:v>
                </c:pt>
                <c:pt idx="6273">
                  <c:v>17.619047619047617</c:v>
                </c:pt>
                <c:pt idx="6274">
                  <c:v>300</c:v>
                </c:pt>
                <c:pt idx="6275">
                  <c:v>0</c:v>
                </c:pt>
                <c:pt idx="6276">
                  <c:v>250</c:v>
                </c:pt>
                <c:pt idx="6277">
                  <c:v>13.333333333333334</c:v>
                </c:pt>
                <c:pt idx="6278">
                  <c:v>0</c:v>
                </c:pt>
                <c:pt idx="6279">
                  <c:v>41.666666666666664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107.14285714285714</c:v>
                </c:pt>
                <c:pt idx="6285">
                  <c:v>35.714285714285708</c:v>
                </c:pt>
                <c:pt idx="6286">
                  <c:v>16.666666666666664</c:v>
                </c:pt>
                <c:pt idx="6287">
                  <c:v>0</c:v>
                </c:pt>
                <c:pt idx="6288">
                  <c:v>6.666666666666667</c:v>
                </c:pt>
                <c:pt idx="6289">
                  <c:v>0</c:v>
                </c:pt>
                <c:pt idx="6290">
                  <c:v>10</c:v>
                </c:pt>
                <c:pt idx="6291">
                  <c:v>0</c:v>
                </c:pt>
                <c:pt idx="6292">
                  <c:v>107.14285714285714</c:v>
                </c:pt>
                <c:pt idx="6293">
                  <c:v>0</c:v>
                </c:pt>
                <c:pt idx="6294">
                  <c:v>0</c:v>
                </c:pt>
                <c:pt idx="6295">
                  <c:v>10</c:v>
                </c:pt>
                <c:pt idx="6296">
                  <c:v>10</c:v>
                </c:pt>
                <c:pt idx="6297">
                  <c:v>0</c:v>
                </c:pt>
                <c:pt idx="6298">
                  <c:v>0</c:v>
                </c:pt>
                <c:pt idx="6299">
                  <c:v>171.42857142857142</c:v>
                </c:pt>
                <c:pt idx="6300">
                  <c:v>35.714285714285708</c:v>
                </c:pt>
                <c:pt idx="6301">
                  <c:v>42.857142857142854</c:v>
                </c:pt>
                <c:pt idx="6302">
                  <c:v>0</c:v>
                </c:pt>
                <c:pt idx="6303">
                  <c:v>5</c:v>
                </c:pt>
                <c:pt idx="6304">
                  <c:v>6.666666666666667</c:v>
                </c:pt>
                <c:pt idx="6305">
                  <c:v>249.99999999999997</c:v>
                </c:pt>
                <c:pt idx="6306">
                  <c:v>85.714285714285708</c:v>
                </c:pt>
                <c:pt idx="6307">
                  <c:v>85.714285714285708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15.000000000000002</c:v>
                </c:pt>
                <c:pt idx="6312">
                  <c:v>40.714285714285708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107.14285714285712</c:v>
                </c:pt>
                <c:pt idx="6317">
                  <c:v>42.857142857142854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71.428571428571416</c:v>
                </c:pt>
                <c:pt idx="6322">
                  <c:v>0</c:v>
                </c:pt>
                <c:pt idx="6323">
                  <c:v>0</c:v>
                </c:pt>
                <c:pt idx="6324">
                  <c:v>71.428571428571416</c:v>
                </c:pt>
                <c:pt idx="6325">
                  <c:v>0</c:v>
                </c:pt>
                <c:pt idx="6326">
                  <c:v>96.428571428571416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16.666666666666664</c:v>
                </c:pt>
                <c:pt idx="6333">
                  <c:v>8.3333333333333321</c:v>
                </c:pt>
                <c:pt idx="6334">
                  <c:v>45.714285714285708</c:v>
                </c:pt>
                <c:pt idx="6335">
                  <c:v>0</c:v>
                </c:pt>
                <c:pt idx="6336">
                  <c:v>0</c:v>
                </c:pt>
                <c:pt idx="6337">
                  <c:v>214.28571428571425</c:v>
                </c:pt>
                <c:pt idx="6338">
                  <c:v>52.380952380952372</c:v>
                </c:pt>
                <c:pt idx="6339">
                  <c:v>58.333333333333329</c:v>
                </c:pt>
                <c:pt idx="6340">
                  <c:v>142.85714285714283</c:v>
                </c:pt>
                <c:pt idx="6341">
                  <c:v>392.85714285714289</c:v>
                </c:pt>
                <c:pt idx="6342">
                  <c:v>16.666666666666664</c:v>
                </c:pt>
                <c:pt idx="6343">
                  <c:v>0</c:v>
                </c:pt>
                <c:pt idx="6344">
                  <c:v>0</c:v>
                </c:pt>
                <c:pt idx="6345">
                  <c:v>88.095238095238074</c:v>
                </c:pt>
                <c:pt idx="6346">
                  <c:v>214.28571428571428</c:v>
                </c:pt>
                <c:pt idx="6347">
                  <c:v>71.428571428571416</c:v>
                </c:pt>
                <c:pt idx="6348">
                  <c:v>178.57142857142856</c:v>
                </c:pt>
                <c:pt idx="6349">
                  <c:v>85.714285714285708</c:v>
                </c:pt>
                <c:pt idx="6350">
                  <c:v>107.14285714285712</c:v>
                </c:pt>
                <c:pt idx="6351">
                  <c:v>0</c:v>
                </c:pt>
                <c:pt idx="6352">
                  <c:v>0</c:v>
                </c:pt>
                <c:pt idx="6353">
                  <c:v>123.8095238095238</c:v>
                </c:pt>
                <c:pt idx="6354">
                  <c:v>71.428571428571416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324.28571428571428</c:v>
                </c:pt>
                <c:pt idx="6361">
                  <c:v>249.99999999999997</c:v>
                </c:pt>
                <c:pt idx="6362">
                  <c:v>50</c:v>
                </c:pt>
                <c:pt idx="6363">
                  <c:v>16.666666666666664</c:v>
                </c:pt>
                <c:pt idx="6364">
                  <c:v>0</c:v>
                </c:pt>
                <c:pt idx="6365">
                  <c:v>500</c:v>
                </c:pt>
                <c:pt idx="6366">
                  <c:v>10</c:v>
                </c:pt>
                <c:pt idx="6367">
                  <c:v>107.14285714285714</c:v>
                </c:pt>
                <c:pt idx="6368">
                  <c:v>0</c:v>
                </c:pt>
                <c:pt idx="6369">
                  <c:v>16.666666666666664</c:v>
                </c:pt>
                <c:pt idx="6370">
                  <c:v>0</c:v>
                </c:pt>
                <c:pt idx="6371">
                  <c:v>250</c:v>
                </c:pt>
                <c:pt idx="6372">
                  <c:v>35.714285714285708</c:v>
                </c:pt>
                <c:pt idx="6373">
                  <c:v>178.57142857142858</c:v>
                </c:pt>
                <c:pt idx="6374">
                  <c:v>0</c:v>
                </c:pt>
                <c:pt idx="6375">
                  <c:v>0</c:v>
                </c:pt>
                <c:pt idx="6376">
                  <c:v>9.6666666666666661</c:v>
                </c:pt>
                <c:pt idx="6377">
                  <c:v>44.047619047619037</c:v>
                </c:pt>
                <c:pt idx="6378">
                  <c:v>0</c:v>
                </c:pt>
                <c:pt idx="6379">
                  <c:v>5</c:v>
                </c:pt>
                <c:pt idx="6380">
                  <c:v>249.99999999999997</c:v>
                </c:pt>
                <c:pt idx="6381">
                  <c:v>16.666666666666664</c:v>
                </c:pt>
                <c:pt idx="6382">
                  <c:v>0</c:v>
                </c:pt>
                <c:pt idx="6383">
                  <c:v>142.85714285714283</c:v>
                </c:pt>
                <c:pt idx="6384">
                  <c:v>25</c:v>
                </c:pt>
                <c:pt idx="6385">
                  <c:v>142.85714285714283</c:v>
                </c:pt>
                <c:pt idx="6386">
                  <c:v>0</c:v>
                </c:pt>
                <c:pt idx="6387">
                  <c:v>8.3333333333333321</c:v>
                </c:pt>
                <c:pt idx="6388">
                  <c:v>250</c:v>
                </c:pt>
                <c:pt idx="6389">
                  <c:v>119.99999999999999</c:v>
                </c:pt>
                <c:pt idx="6390">
                  <c:v>0</c:v>
                </c:pt>
                <c:pt idx="6391">
                  <c:v>178.57142857142858</c:v>
                </c:pt>
                <c:pt idx="6392">
                  <c:v>107.14285714285712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214.28571428571428</c:v>
                </c:pt>
                <c:pt idx="6397">
                  <c:v>35.714285714285708</c:v>
                </c:pt>
                <c:pt idx="6398">
                  <c:v>0</c:v>
                </c:pt>
                <c:pt idx="6399">
                  <c:v>321.42857142857144</c:v>
                </c:pt>
                <c:pt idx="6400">
                  <c:v>0</c:v>
                </c:pt>
                <c:pt idx="6401">
                  <c:v>0</c:v>
                </c:pt>
                <c:pt idx="6402">
                  <c:v>142.85714285714283</c:v>
                </c:pt>
                <c:pt idx="6403">
                  <c:v>0</c:v>
                </c:pt>
                <c:pt idx="6404">
                  <c:v>25</c:v>
                </c:pt>
                <c:pt idx="6405">
                  <c:v>107.14285714285712</c:v>
                </c:pt>
                <c:pt idx="6406">
                  <c:v>0</c:v>
                </c:pt>
                <c:pt idx="6407">
                  <c:v>185.71428571428572</c:v>
                </c:pt>
                <c:pt idx="6408">
                  <c:v>0</c:v>
                </c:pt>
                <c:pt idx="6409">
                  <c:v>35.714285714285708</c:v>
                </c:pt>
                <c:pt idx="6410">
                  <c:v>0</c:v>
                </c:pt>
                <c:pt idx="6411">
                  <c:v>530</c:v>
                </c:pt>
                <c:pt idx="6412">
                  <c:v>17.857142857142854</c:v>
                </c:pt>
                <c:pt idx="6413">
                  <c:v>285.71428571428572</c:v>
                </c:pt>
                <c:pt idx="6414">
                  <c:v>35.714285714285708</c:v>
                </c:pt>
                <c:pt idx="6415">
                  <c:v>0</c:v>
                </c:pt>
                <c:pt idx="6416">
                  <c:v>0</c:v>
                </c:pt>
                <c:pt idx="6417">
                  <c:v>71.428571428571416</c:v>
                </c:pt>
                <c:pt idx="6418">
                  <c:v>71.428571428571416</c:v>
                </c:pt>
                <c:pt idx="6419">
                  <c:v>8.3333333333333321</c:v>
                </c:pt>
                <c:pt idx="6420">
                  <c:v>16.666666666666664</c:v>
                </c:pt>
                <c:pt idx="6421">
                  <c:v>0</c:v>
                </c:pt>
                <c:pt idx="6422">
                  <c:v>178.57142857142856</c:v>
                </c:pt>
                <c:pt idx="6423">
                  <c:v>35.714285714285708</c:v>
                </c:pt>
                <c:pt idx="6424">
                  <c:v>0</c:v>
                </c:pt>
                <c:pt idx="6425">
                  <c:v>250</c:v>
                </c:pt>
                <c:pt idx="6426">
                  <c:v>71.428571428571416</c:v>
                </c:pt>
                <c:pt idx="6427">
                  <c:v>107.14285714285714</c:v>
                </c:pt>
                <c:pt idx="6428">
                  <c:v>107.14285714285714</c:v>
                </c:pt>
                <c:pt idx="6429">
                  <c:v>71.428571428571416</c:v>
                </c:pt>
                <c:pt idx="6430">
                  <c:v>0</c:v>
                </c:pt>
                <c:pt idx="6431">
                  <c:v>0</c:v>
                </c:pt>
                <c:pt idx="6432">
                  <c:v>8.3333333333333321</c:v>
                </c:pt>
                <c:pt idx="6433">
                  <c:v>0</c:v>
                </c:pt>
                <c:pt idx="6434">
                  <c:v>0</c:v>
                </c:pt>
                <c:pt idx="6435">
                  <c:v>35.714285714285708</c:v>
                </c:pt>
                <c:pt idx="6436">
                  <c:v>0</c:v>
                </c:pt>
                <c:pt idx="6437">
                  <c:v>71.428571428571416</c:v>
                </c:pt>
                <c:pt idx="6438">
                  <c:v>250</c:v>
                </c:pt>
                <c:pt idx="6439">
                  <c:v>35.714285714285708</c:v>
                </c:pt>
                <c:pt idx="6440">
                  <c:v>178.57142857142856</c:v>
                </c:pt>
                <c:pt idx="6441">
                  <c:v>71.428571428571416</c:v>
                </c:pt>
                <c:pt idx="6442">
                  <c:v>250</c:v>
                </c:pt>
                <c:pt idx="6443">
                  <c:v>71.428571428571416</c:v>
                </c:pt>
                <c:pt idx="6444">
                  <c:v>357.14285714285711</c:v>
                </c:pt>
                <c:pt idx="6445">
                  <c:v>0</c:v>
                </c:pt>
                <c:pt idx="6446">
                  <c:v>0</c:v>
                </c:pt>
                <c:pt idx="6447">
                  <c:v>178.57142857142856</c:v>
                </c:pt>
                <c:pt idx="6448">
                  <c:v>142.85714285714283</c:v>
                </c:pt>
                <c:pt idx="6449">
                  <c:v>16.666666666666664</c:v>
                </c:pt>
                <c:pt idx="6450">
                  <c:v>75</c:v>
                </c:pt>
                <c:pt idx="6451">
                  <c:v>56.666666666666664</c:v>
                </c:pt>
                <c:pt idx="6452">
                  <c:v>0</c:v>
                </c:pt>
                <c:pt idx="6453">
                  <c:v>249.99999999999997</c:v>
                </c:pt>
                <c:pt idx="6454">
                  <c:v>0</c:v>
                </c:pt>
                <c:pt idx="6455">
                  <c:v>50</c:v>
                </c:pt>
                <c:pt idx="6456">
                  <c:v>350</c:v>
                </c:pt>
                <c:pt idx="6457">
                  <c:v>357.14285714285711</c:v>
                </c:pt>
                <c:pt idx="6458">
                  <c:v>500</c:v>
                </c:pt>
                <c:pt idx="6459">
                  <c:v>16.666666666666664</c:v>
                </c:pt>
                <c:pt idx="6460">
                  <c:v>500</c:v>
                </c:pt>
                <c:pt idx="6461">
                  <c:v>28.571428571428569</c:v>
                </c:pt>
                <c:pt idx="6462">
                  <c:v>100</c:v>
                </c:pt>
                <c:pt idx="6463">
                  <c:v>0</c:v>
                </c:pt>
                <c:pt idx="6464">
                  <c:v>250</c:v>
                </c:pt>
                <c:pt idx="6465">
                  <c:v>12.857142857142856</c:v>
                </c:pt>
                <c:pt idx="6466">
                  <c:v>107.14285714285714</c:v>
                </c:pt>
                <c:pt idx="6467">
                  <c:v>16.666666666666664</c:v>
                </c:pt>
                <c:pt idx="6468">
                  <c:v>35.714285714285708</c:v>
                </c:pt>
                <c:pt idx="6469">
                  <c:v>3.3333333333333335</c:v>
                </c:pt>
                <c:pt idx="6470">
                  <c:v>0</c:v>
                </c:pt>
                <c:pt idx="6471">
                  <c:v>107.14285714285714</c:v>
                </c:pt>
                <c:pt idx="6472">
                  <c:v>0</c:v>
                </c:pt>
                <c:pt idx="6473">
                  <c:v>0</c:v>
                </c:pt>
                <c:pt idx="6474">
                  <c:v>8.3333333333333321</c:v>
                </c:pt>
                <c:pt idx="6475">
                  <c:v>500</c:v>
                </c:pt>
                <c:pt idx="6476">
                  <c:v>0</c:v>
                </c:pt>
                <c:pt idx="6477">
                  <c:v>52.857142857142854</c:v>
                </c:pt>
                <c:pt idx="6478">
                  <c:v>214.28571428571428</c:v>
                </c:pt>
                <c:pt idx="6479">
                  <c:v>0</c:v>
                </c:pt>
                <c:pt idx="6480">
                  <c:v>16.666666666666664</c:v>
                </c:pt>
                <c:pt idx="6481">
                  <c:v>0</c:v>
                </c:pt>
                <c:pt idx="6482">
                  <c:v>1.3333333333333333</c:v>
                </c:pt>
                <c:pt idx="6483">
                  <c:v>71.428571428571416</c:v>
                </c:pt>
                <c:pt idx="6484">
                  <c:v>0</c:v>
                </c:pt>
                <c:pt idx="6485">
                  <c:v>500</c:v>
                </c:pt>
                <c:pt idx="6486">
                  <c:v>71.428571428571416</c:v>
                </c:pt>
                <c:pt idx="6487">
                  <c:v>0</c:v>
                </c:pt>
                <c:pt idx="6488">
                  <c:v>71.428571428571416</c:v>
                </c:pt>
                <c:pt idx="6489">
                  <c:v>164.28571428571428</c:v>
                </c:pt>
                <c:pt idx="6490">
                  <c:v>151.19047619047618</c:v>
                </c:pt>
                <c:pt idx="6491">
                  <c:v>13.333333333333334</c:v>
                </c:pt>
                <c:pt idx="6492">
                  <c:v>350</c:v>
                </c:pt>
                <c:pt idx="6493">
                  <c:v>262.85714285714283</c:v>
                </c:pt>
                <c:pt idx="6494">
                  <c:v>250</c:v>
                </c:pt>
                <c:pt idx="6495">
                  <c:v>0</c:v>
                </c:pt>
                <c:pt idx="6496">
                  <c:v>100</c:v>
                </c:pt>
                <c:pt idx="6497">
                  <c:v>0</c:v>
                </c:pt>
                <c:pt idx="6498">
                  <c:v>208.33333333333334</c:v>
                </c:pt>
                <c:pt idx="6499">
                  <c:v>0</c:v>
                </c:pt>
                <c:pt idx="6500">
                  <c:v>250</c:v>
                </c:pt>
                <c:pt idx="6501">
                  <c:v>41.666666666666664</c:v>
                </c:pt>
                <c:pt idx="6502">
                  <c:v>0</c:v>
                </c:pt>
                <c:pt idx="6503">
                  <c:v>178.57142857142856</c:v>
                </c:pt>
                <c:pt idx="6504">
                  <c:v>0</c:v>
                </c:pt>
                <c:pt idx="6505">
                  <c:v>383.33333333333331</c:v>
                </c:pt>
                <c:pt idx="6506">
                  <c:v>357.14285714285711</c:v>
                </c:pt>
                <c:pt idx="6507">
                  <c:v>0</c:v>
                </c:pt>
                <c:pt idx="6508">
                  <c:v>250</c:v>
                </c:pt>
                <c:pt idx="6509">
                  <c:v>258.57142857142856</c:v>
                </c:pt>
                <c:pt idx="6510">
                  <c:v>137.14285714285711</c:v>
                </c:pt>
                <c:pt idx="6511">
                  <c:v>0</c:v>
                </c:pt>
                <c:pt idx="6512">
                  <c:v>250</c:v>
                </c:pt>
                <c:pt idx="6513">
                  <c:v>0</c:v>
                </c:pt>
                <c:pt idx="6514">
                  <c:v>500</c:v>
                </c:pt>
                <c:pt idx="6515">
                  <c:v>53.571428571428569</c:v>
                </c:pt>
                <c:pt idx="6516">
                  <c:v>0</c:v>
                </c:pt>
                <c:pt idx="6517">
                  <c:v>71.428571428571416</c:v>
                </c:pt>
                <c:pt idx="6518">
                  <c:v>0</c:v>
                </c:pt>
                <c:pt idx="6519">
                  <c:v>500</c:v>
                </c:pt>
                <c:pt idx="6520">
                  <c:v>30</c:v>
                </c:pt>
                <c:pt idx="6521">
                  <c:v>142.85714285714283</c:v>
                </c:pt>
                <c:pt idx="6522">
                  <c:v>250</c:v>
                </c:pt>
                <c:pt idx="6523">
                  <c:v>109.99999999999997</c:v>
                </c:pt>
                <c:pt idx="6524">
                  <c:v>50</c:v>
                </c:pt>
                <c:pt idx="6525">
                  <c:v>0</c:v>
                </c:pt>
                <c:pt idx="6526">
                  <c:v>357.14285714285711</c:v>
                </c:pt>
                <c:pt idx="6527">
                  <c:v>392.85714285714283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14.285714285714285</c:v>
                </c:pt>
                <c:pt idx="6532">
                  <c:v>1.3333333333333333</c:v>
                </c:pt>
                <c:pt idx="6533">
                  <c:v>16.666666666666664</c:v>
                </c:pt>
                <c:pt idx="6534">
                  <c:v>214.28571428571425</c:v>
                </c:pt>
                <c:pt idx="6535">
                  <c:v>37.047619047619044</c:v>
                </c:pt>
                <c:pt idx="6536">
                  <c:v>412.85714285714283</c:v>
                </c:pt>
                <c:pt idx="6537">
                  <c:v>0</c:v>
                </c:pt>
                <c:pt idx="6538">
                  <c:v>250</c:v>
                </c:pt>
                <c:pt idx="6539">
                  <c:v>71.428571428571416</c:v>
                </c:pt>
                <c:pt idx="6540">
                  <c:v>250</c:v>
                </c:pt>
                <c:pt idx="6541">
                  <c:v>0</c:v>
                </c:pt>
                <c:pt idx="6542">
                  <c:v>0</c:v>
                </c:pt>
                <c:pt idx="6543">
                  <c:v>21.428571428571427</c:v>
                </c:pt>
                <c:pt idx="6544">
                  <c:v>8.3333333333333321</c:v>
                </c:pt>
                <c:pt idx="6545">
                  <c:v>64.285714285714278</c:v>
                </c:pt>
                <c:pt idx="6546">
                  <c:v>71.428571428571416</c:v>
                </c:pt>
                <c:pt idx="6547">
                  <c:v>250</c:v>
                </c:pt>
                <c:pt idx="6548">
                  <c:v>508.57142857142856</c:v>
                </c:pt>
                <c:pt idx="6549">
                  <c:v>142.85714285714283</c:v>
                </c:pt>
                <c:pt idx="6550">
                  <c:v>0</c:v>
                </c:pt>
                <c:pt idx="6551">
                  <c:v>142.85714285714283</c:v>
                </c:pt>
                <c:pt idx="6552">
                  <c:v>250</c:v>
                </c:pt>
                <c:pt idx="6553">
                  <c:v>0</c:v>
                </c:pt>
                <c:pt idx="6554">
                  <c:v>88.761904761904759</c:v>
                </c:pt>
                <c:pt idx="6555">
                  <c:v>160.71428571428572</c:v>
                </c:pt>
                <c:pt idx="6556">
                  <c:v>250</c:v>
                </c:pt>
                <c:pt idx="6557">
                  <c:v>0</c:v>
                </c:pt>
                <c:pt idx="6558">
                  <c:v>79.761904761904745</c:v>
                </c:pt>
                <c:pt idx="6559">
                  <c:v>250</c:v>
                </c:pt>
                <c:pt idx="6560">
                  <c:v>125</c:v>
                </c:pt>
                <c:pt idx="6561">
                  <c:v>250</c:v>
                </c:pt>
                <c:pt idx="6562">
                  <c:v>0</c:v>
                </c:pt>
                <c:pt idx="6563">
                  <c:v>16.666666666666664</c:v>
                </c:pt>
                <c:pt idx="6564">
                  <c:v>8.3333333333333321</c:v>
                </c:pt>
                <c:pt idx="6565">
                  <c:v>142.85714285714283</c:v>
                </c:pt>
                <c:pt idx="6566">
                  <c:v>0</c:v>
                </c:pt>
                <c:pt idx="6567">
                  <c:v>0</c:v>
                </c:pt>
                <c:pt idx="6568">
                  <c:v>100</c:v>
                </c:pt>
                <c:pt idx="6569">
                  <c:v>0</c:v>
                </c:pt>
                <c:pt idx="6570">
                  <c:v>0</c:v>
                </c:pt>
                <c:pt idx="6571">
                  <c:v>24.999999999999996</c:v>
                </c:pt>
                <c:pt idx="6572">
                  <c:v>0</c:v>
                </c:pt>
                <c:pt idx="6573">
                  <c:v>214.28571428571428</c:v>
                </c:pt>
                <c:pt idx="6574">
                  <c:v>214.28571428571428</c:v>
                </c:pt>
                <c:pt idx="6575">
                  <c:v>0</c:v>
                </c:pt>
                <c:pt idx="6576">
                  <c:v>0</c:v>
                </c:pt>
                <c:pt idx="6577">
                  <c:v>107.14285714285714</c:v>
                </c:pt>
                <c:pt idx="6578">
                  <c:v>0</c:v>
                </c:pt>
                <c:pt idx="6579">
                  <c:v>142.85714285714283</c:v>
                </c:pt>
                <c:pt idx="6580">
                  <c:v>0</c:v>
                </c:pt>
                <c:pt idx="6581">
                  <c:v>44.714285714285708</c:v>
                </c:pt>
                <c:pt idx="6582">
                  <c:v>0</c:v>
                </c:pt>
                <c:pt idx="6583">
                  <c:v>0</c:v>
                </c:pt>
                <c:pt idx="6584">
                  <c:v>5.7142857142857135</c:v>
                </c:pt>
                <c:pt idx="6585">
                  <c:v>33.333333333333329</c:v>
                </c:pt>
                <c:pt idx="6586">
                  <c:v>0</c:v>
                </c:pt>
                <c:pt idx="6587">
                  <c:v>71.428571428571416</c:v>
                </c:pt>
                <c:pt idx="6588">
                  <c:v>0</c:v>
                </c:pt>
                <c:pt idx="6589">
                  <c:v>107.14285714285714</c:v>
                </c:pt>
                <c:pt idx="6590">
                  <c:v>88.095238095238074</c:v>
                </c:pt>
                <c:pt idx="6591">
                  <c:v>0</c:v>
                </c:pt>
                <c:pt idx="6592">
                  <c:v>35.714285714285708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392.85714285714283</c:v>
                </c:pt>
                <c:pt idx="6597">
                  <c:v>16.666666666666664</c:v>
                </c:pt>
                <c:pt idx="6598">
                  <c:v>0</c:v>
                </c:pt>
                <c:pt idx="6599">
                  <c:v>0</c:v>
                </c:pt>
                <c:pt idx="6600">
                  <c:v>35.714285714285708</c:v>
                </c:pt>
                <c:pt idx="6601">
                  <c:v>71.428571428571416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8.3333333333333321</c:v>
                </c:pt>
                <c:pt idx="6606">
                  <c:v>0</c:v>
                </c:pt>
                <c:pt idx="6607">
                  <c:v>144.85714285714283</c:v>
                </c:pt>
                <c:pt idx="6608">
                  <c:v>16.666666666666664</c:v>
                </c:pt>
                <c:pt idx="6609">
                  <c:v>16.666666666666664</c:v>
                </c:pt>
                <c:pt idx="6610">
                  <c:v>0</c:v>
                </c:pt>
                <c:pt idx="6611">
                  <c:v>0</c:v>
                </c:pt>
                <c:pt idx="6612">
                  <c:v>107.14285714285714</c:v>
                </c:pt>
                <c:pt idx="6613">
                  <c:v>0</c:v>
                </c:pt>
                <c:pt idx="6614">
                  <c:v>250</c:v>
                </c:pt>
                <c:pt idx="6615">
                  <c:v>26.999999999999996</c:v>
                </c:pt>
                <c:pt idx="6616">
                  <c:v>0</c:v>
                </c:pt>
                <c:pt idx="6617">
                  <c:v>250</c:v>
                </c:pt>
                <c:pt idx="6618">
                  <c:v>16.666666666666664</c:v>
                </c:pt>
                <c:pt idx="6619">
                  <c:v>25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500</c:v>
                </c:pt>
                <c:pt idx="6625">
                  <c:v>250</c:v>
                </c:pt>
                <c:pt idx="6626">
                  <c:v>0</c:v>
                </c:pt>
                <c:pt idx="6627">
                  <c:v>150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142.85714285714283</c:v>
                </c:pt>
                <c:pt idx="6634">
                  <c:v>178.57142857142856</c:v>
                </c:pt>
                <c:pt idx="6635">
                  <c:v>0</c:v>
                </c:pt>
                <c:pt idx="6636">
                  <c:v>112.85714285714285</c:v>
                </c:pt>
                <c:pt idx="6637">
                  <c:v>218.57142857142856</c:v>
                </c:pt>
                <c:pt idx="6638">
                  <c:v>107.14285714285714</c:v>
                </c:pt>
                <c:pt idx="6639">
                  <c:v>0</c:v>
                </c:pt>
                <c:pt idx="6640">
                  <c:v>58.333333333333336</c:v>
                </c:pt>
                <c:pt idx="6641">
                  <c:v>71.428571428571416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250</c:v>
                </c:pt>
                <c:pt idx="6647">
                  <c:v>0</c:v>
                </c:pt>
                <c:pt idx="6648">
                  <c:v>0</c:v>
                </c:pt>
                <c:pt idx="6649">
                  <c:v>16.666666666666664</c:v>
                </c:pt>
                <c:pt idx="6650">
                  <c:v>0</c:v>
                </c:pt>
                <c:pt idx="6651">
                  <c:v>0</c:v>
                </c:pt>
                <c:pt idx="6652">
                  <c:v>142.85714285714283</c:v>
                </c:pt>
                <c:pt idx="6653">
                  <c:v>142.85714285714283</c:v>
                </c:pt>
                <c:pt idx="6654">
                  <c:v>0</c:v>
                </c:pt>
                <c:pt idx="6655">
                  <c:v>250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25</c:v>
                </c:pt>
                <c:pt idx="6660">
                  <c:v>0</c:v>
                </c:pt>
                <c:pt idx="6661">
                  <c:v>85.714285714285708</c:v>
                </c:pt>
                <c:pt idx="6662">
                  <c:v>0</c:v>
                </c:pt>
                <c:pt idx="6663">
                  <c:v>107.14285714285714</c:v>
                </c:pt>
                <c:pt idx="6664">
                  <c:v>114.28571428571428</c:v>
                </c:pt>
                <c:pt idx="6665">
                  <c:v>107.14285714285714</c:v>
                </c:pt>
                <c:pt idx="6666">
                  <c:v>85.714285714285708</c:v>
                </c:pt>
                <c:pt idx="6667">
                  <c:v>105.71428571428569</c:v>
                </c:pt>
                <c:pt idx="6668">
                  <c:v>16.666666666666664</c:v>
                </c:pt>
                <c:pt idx="6669">
                  <c:v>0</c:v>
                </c:pt>
                <c:pt idx="6670">
                  <c:v>41.666666666666664</c:v>
                </c:pt>
                <c:pt idx="6671">
                  <c:v>110.71428571428571</c:v>
                </c:pt>
                <c:pt idx="6672">
                  <c:v>0</c:v>
                </c:pt>
                <c:pt idx="6673">
                  <c:v>10</c:v>
                </c:pt>
                <c:pt idx="6674">
                  <c:v>16.666666666666664</c:v>
                </c:pt>
                <c:pt idx="6675">
                  <c:v>0</c:v>
                </c:pt>
                <c:pt idx="6676">
                  <c:v>0</c:v>
                </c:pt>
                <c:pt idx="6677">
                  <c:v>10</c:v>
                </c:pt>
                <c:pt idx="6678">
                  <c:v>128.57142857142856</c:v>
                </c:pt>
                <c:pt idx="6679">
                  <c:v>300</c:v>
                </c:pt>
                <c:pt idx="6680">
                  <c:v>113.09523809523807</c:v>
                </c:pt>
                <c:pt idx="6681">
                  <c:v>135.14285714285714</c:v>
                </c:pt>
                <c:pt idx="6682">
                  <c:v>57.142857142857139</c:v>
                </c:pt>
                <c:pt idx="6683">
                  <c:v>1321.4285714285713</c:v>
                </c:pt>
                <c:pt idx="6684">
                  <c:v>750</c:v>
                </c:pt>
                <c:pt idx="6685">
                  <c:v>79.761904761904745</c:v>
                </c:pt>
                <c:pt idx="6686">
                  <c:v>71.428571428571416</c:v>
                </c:pt>
                <c:pt idx="6687">
                  <c:v>0</c:v>
                </c:pt>
                <c:pt idx="6688">
                  <c:v>0</c:v>
                </c:pt>
                <c:pt idx="6689">
                  <c:v>200</c:v>
                </c:pt>
                <c:pt idx="6690">
                  <c:v>116.42857142857143</c:v>
                </c:pt>
                <c:pt idx="6691">
                  <c:v>0</c:v>
                </c:pt>
                <c:pt idx="6692">
                  <c:v>250</c:v>
                </c:pt>
                <c:pt idx="6693">
                  <c:v>0</c:v>
                </c:pt>
                <c:pt idx="6694">
                  <c:v>350</c:v>
                </c:pt>
                <c:pt idx="6695">
                  <c:v>600</c:v>
                </c:pt>
                <c:pt idx="6696">
                  <c:v>100</c:v>
                </c:pt>
                <c:pt idx="6697">
                  <c:v>16.666666666666664</c:v>
                </c:pt>
                <c:pt idx="6698">
                  <c:v>400</c:v>
                </c:pt>
                <c:pt idx="6699">
                  <c:v>250</c:v>
                </c:pt>
                <c:pt idx="6700">
                  <c:v>30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8.3333333333333321</c:v>
                </c:pt>
                <c:pt idx="6706">
                  <c:v>42.857142857142854</c:v>
                </c:pt>
                <c:pt idx="6707">
                  <c:v>0</c:v>
                </c:pt>
                <c:pt idx="6708">
                  <c:v>178.57142857142858</c:v>
                </c:pt>
                <c:pt idx="6709">
                  <c:v>1.6666666666666667</c:v>
                </c:pt>
                <c:pt idx="6710">
                  <c:v>16.666666666666664</c:v>
                </c:pt>
                <c:pt idx="6711">
                  <c:v>107.14285714285714</c:v>
                </c:pt>
                <c:pt idx="6712">
                  <c:v>74.285714285714278</c:v>
                </c:pt>
                <c:pt idx="6713">
                  <c:v>0</c:v>
                </c:pt>
                <c:pt idx="6714">
                  <c:v>36.428571428571431</c:v>
                </c:pt>
                <c:pt idx="6715">
                  <c:v>71.428571428571416</c:v>
                </c:pt>
                <c:pt idx="6716">
                  <c:v>250</c:v>
                </c:pt>
                <c:pt idx="6717">
                  <c:v>10</c:v>
                </c:pt>
                <c:pt idx="6718">
                  <c:v>0</c:v>
                </c:pt>
                <c:pt idx="6719">
                  <c:v>71.428571428571416</c:v>
                </c:pt>
                <c:pt idx="6720">
                  <c:v>250</c:v>
                </c:pt>
                <c:pt idx="6721">
                  <c:v>58.333333333333329</c:v>
                </c:pt>
                <c:pt idx="6722">
                  <c:v>0</c:v>
                </c:pt>
                <c:pt idx="6723">
                  <c:v>142.85714285714283</c:v>
                </c:pt>
                <c:pt idx="6724">
                  <c:v>150</c:v>
                </c:pt>
                <c:pt idx="6725">
                  <c:v>107.14285714285714</c:v>
                </c:pt>
                <c:pt idx="6726">
                  <c:v>107.14285714285714</c:v>
                </c:pt>
                <c:pt idx="6727">
                  <c:v>107.14285714285714</c:v>
                </c:pt>
                <c:pt idx="6728">
                  <c:v>178.57142857142856</c:v>
                </c:pt>
                <c:pt idx="6729">
                  <c:v>0</c:v>
                </c:pt>
                <c:pt idx="6730">
                  <c:v>142.85714285714283</c:v>
                </c:pt>
                <c:pt idx="6731">
                  <c:v>295.71428571428572</c:v>
                </c:pt>
                <c:pt idx="6732">
                  <c:v>250</c:v>
                </c:pt>
                <c:pt idx="6733">
                  <c:v>0</c:v>
                </c:pt>
                <c:pt idx="6734">
                  <c:v>71.428571428571416</c:v>
                </c:pt>
                <c:pt idx="6735">
                  <c:v>35.714285714285708</c:v>
                </c:pt>
                <c:pt idx="6736">
                  <c:v>0</c:v>
                </c:pt>
                <c:pt idx="6737">
                  <c:v>71.428571428571416</c:v>
                </c:pt>
                <c:pt idx="6738">
                  <c:v>0</c:v>
                </c:pt>
                <c:pt idx="6739">
                  <c:v>165.47619047619048</c:v>
                </c:pt>
                <c:pt idx="6740">
                  <c:v>71.428571428571416</c:v>
                </c:pt>
                <c:pt idx="6741">
                  <c:v>71.428571428571416</c:v>
                </c:pt>
                <c:pt idx="6742">
                  <c:v>71.428571428571416</c:v>
                </c:pt>
                <c:pt idx="6743">
                  <c:v>107.14285714285714</c:v>
                </c:pt>
                <c:pt idx="6744">
                  <c:v>250</c:v>
                </c:pt>
                <c:pt idx="6745">
                  <c:v>250</c:v>
                </c:pt>
                <c:pt idx="6746">
                  <c:v>500</c:v>
                </c:pt>
                <c:pt idx="6747">
                  <c:v>71.428571428571416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150</c:v>
                </c:pt>
                <c:pt idx="6752">
                  <c:v>0</c:v>
                </c:pt>
                <c:pt idx="6753">
                  <c:v>71.428571428571416</c:v>
                </c:pt>
                <c:pt idx="6754">
                  <c:v>71.428571428571416</c:v>
                </c:pt>
                <c:pt idx="6755">
                  <c:v>84.285714285714278</c:v>
                </c:pt>
                <c:pt idx="6756">
                  <c:v>0</c:v>
                </c:pt>
                <c:pt idx="6757">
                  <c:v>0</c:v>
                </c:pt>
                <c:pt idx="6758">
                  <c:v>71.428571428571416</c:v>
                </c:pt>
                <c:pt idx="6759">
                  <c:v>107.14285714285714</c:v>
                </c:pt>
                <c:pt idx="6760">
                  <c:v>58.333333333333336</c:v>
                </c:pt>
                <c:pt idx="6761">
                  <c:v>35.714285714285708</c:v>
                </c:pt>
                <c:pt idx="6762">
                  <c:v>71.428571428571416</c:v>
                </c:pt>
                <c:pt idx="6763">
                  <c:v>0</c:v>
                </c:pt>
                <c:pt idx="6764">
                  <c:v>14.285714285714285</c:v>
                </c:pt>
                <c:pt idx="6765">
                  <c:v>35.714285714285708</c:v>
                </c:pt>
                <c:pt idx="6766">
                  <c:v>0</c:v>
                </c:pt>
                <c:pt idx="6767">
                  <c:v>0</c:v>
                </c:pt>
                <c:pt idx="6768">
                  <c:v>142.85714285714283</c:v>
                </c:pt>
                <c:pt idx="6769">
                  <c:v>0</c:v>
                </c:pt>
                <c:pt idx="6770">
                  <c:v>88.095238095238074</c:v>
                </c:pt>
                <c:pt idx="6771">
                  <c:v>33.333333333333329</c:v>
                </c:pt>
                <c:pt idx="6772">
                  <c:v>0</c:v>
                </c:pt>
                <c:pt idx="6773">
                  <c:v>77.142857142857139</c:v>
                </c:pt>
                <c:pt idx="6774">
                  <c:v>71.428571428571416</c:v>
                </c:pt>
                <c:pt idx="6775">
                  <c:v>0</c:v>
                </c:pt>
                <c:pt idx="6776">
                  <c:v>107.14285714285714</c:v>
                </c:pt>
                <c:pt idx="6777">
                  <c:v>0</c:v>
                </c:pt>
                <c:pt idx="6778">
                  <c:v>142.85714285714283</c:v>
                </c:pt>
                <c:pt idx="6779">
                  <c:v>249.99999999999997</c:v>
                </c:pt>
                <c:pt idx="6780">
                  <c:v>16.666666666666664</c:v>
                </c:pt>
                <c:pt idx="6781">
                  <c:v>0</c:v>
                </c:pt>
                <c:pt idx="6782">
                  <c:v>178.57142857142858</c:v>
                </c:pt>
                <c:pt idx="6783">
                  <c:v>0</c:v>
                </c:pt>
                <c:pt idx="6784">
                  <c:v>123.8095238095238</c:v>
                </c:pt>
                <c:pt idx="6785">
                  <c:v>71.428571428571416</c:v>
                </c:pt>
                <c:pt idx="6786">
                  <c:v>107.14285714285714</c:v>
                </c:pt>
                <c:pt idx="6787">
                  <c:v>107.14285714285714</c:v>
                </c:pt>
                <c:pt idx="6788">
                  <c:v>214.28571428571428</c:v>
                </c:pt>
                <c:pt idx="6789">
                  <c:v>107.14285714285714</c:v>
                </c:pt>
                <c:pt idx="6790">
                  <c:v>71.428571428571416</c:v>
                </c:pt>
                <c:pt idx="6791">
                  <c:v>0</c:v>
                </c:pt>
                <c:pt idx="6792">
                  <c:v>71.428571428571416</c:v>
                </c:pt>
                <c:pt idx="6793">
                  <c:v>250</c:v>
                </c:pt>
                <c:pt idx="6794">
                  <c:v>0</c:v>
                </c:pt>
                <c:pt idx="6795">
                  <c:v>13.333333333333334</c:v>
                </c:pt>
                <c:pt idx="6796">
                  <c:v>321.42857142857144</c:v>
                </c:pt>
                <c:pt idx="6797">
                  <c:v>0</c:v>
                </c:pt>
                <c:pt idx="6798">
                  <c:v>33.333333333333329</c:v>
                </c:pt>
                <c:pt idx="6799">
                  <c:v>0</c:v>
                </c:pt>
                <c:pt idx="6800">
                  <c:v>0</c:v>
                </c:pt>
                <c:pt idx="6801">
                  <c:v>71.428571428571416</c:v>
                </c:pt>
                <c:pt idx="6802">
                  <c:v>142.85714285714283</c:v>
                </c:pt>
                <c:pt idx="6803">
                  <c:v>250</c:v>
                </c:pt>
                <c:pt idx="6804">
                  <c:v>107.14285714285714</c:v>
                </c:pt>
                <c:pt idx="6805">
                  <c:v>8.3333333333333321</c:v>
                </c:pt>
                <c:pt idx="6806">
                  <c:v>0</c:v>
                </c:pt>
                <c:pt idx="6807">
                  <c:v>71.428571428571416</c:v>
                </c:pt>
                <c:pt idx="6808">
                  <c:v>15.000000000000002</c:v>
                </c:pt>
                <c:pt idx="6809">
                  <c:v>0</c:v>
                </c:pt>
                <c:pt idx="6810">
                  <c:v>0</c:v>
                </c:pt>
                <c:pt idx="6811">
                  <c:v>15.000000000000002</c:v>
                </c:pt>
                <c:pt idx="6812">
                  <c:v>21.428571428571427</c:v>
                </c:pt>
                <c:pt idx="6813">
                  <c:v>85.714285714285708</c:v>
                </c:pt>
                <c:pt idx="6814">
                  <c:v>21.428571428571427</c:v>
                </c:pt>
                <c:pt idx="6815">
                  <c:v>79.761904761904745</c:v>
                </c:pt>
                <c:pt idx="6816">
                  <c:v>0</c:v>
                </c:pt>
                <c:pt idx="6817">
                  <c:v>5.7142857142857135</c:v>
                </c:pt>
                <c:pt idx="6818">
                  <c:v>0</c:v>
                </c:pt>
                <c:pt idx="6819">
                  <c:v>42.857142857142854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178.57142857142856</c:v>
                </c:pt>
                <c:pt idx="6824">
                  <c:v>42.857142857142854</c:v>
                </c:pt>
                <c:pt idx="6825">
                  <c:v>64.285714285714278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142.85714285714283</c:v>
                </c:pt>
                <c:pt idx="6830">
                  <c:v>1.3333333333333333</c:v>
                </c:pt>
                <c:pt idx="6831">
                  <c:v>42.857142857142854</c:v>
                </c:pt>
                <c:pt idx="6832">
                  <c:v>0</c:v>
                </c:pt>
                <c:pt idx="6833">
                  <c:v>64.285714285714278</c:v>
                </c:pt>
                <c:pt idx="6834">
                  <c:v>42.857142857142854</c:v>
                </c:pt>
                <c:pt idx="6835">
                  <c:v>0</c:v>
                </c:pt>
                <c:pt idx="6836">
                  <c:v>64.285714285714278</c:v>
                </c:pt>
                <c:pt idx="6837">
                  <c:v>85.714285714285708</c:v>
                </c:pt>
                <c:pt idx="6838">
                  <c:v>35.238095238095234</c:v>
                </c:pt>
                <c:pt idx="6839">
                  <c:v>64.285714285714278</c:v>
                </c:pt>
                <c:pt idx="6840">
                  <c:v>28.571428571428569</c:v>
                </c:pt>
                <c:pt idx="6841">
                  <c:v>10</c:v>
                </c:pt>
                <c:pt idx="6842">
                  <c:v>16.666666666666664</c:v>
                </c:pt>
                <c:pt idx="6843">
                  <c:v>0</c:v>
                </c:pt>
                <c:pt idx="6844">
                  <c:v>0</c:v>
                </c:pt>
                <c:pt idx="6845">
                  <c:v>21.428571428571427</c:v>
                </c:pt>
                <c:pt idx="6846">
                  <c:v>171.42857142857142</c:v>
                </c:pt>
                <c:pt idx="6847">
                  <c:v>42.857142857142854</c:v>
                </c:pt>
                <c:pt idx="6848">
                  <c:v>0</c:v>
                </c:pt>
                <c:pt idx="6849">
                  <c:v>57.142857142857139</c:v>
                </c:pt>
                <c:pt idx="6850">
                  <c:v>0</c:v>
                </c:pt>
                <c:pt idx="6851">
                  <c:v>0</c:v>
                </c:pt>
                <c:pt idx="6852">
                  <c:v>25</c:v>
                </c:pt>
                <c:pt idx="6853">
                  <c:v>0</c:v>
                </c:pt>
                <c:pt idx="6854">
                  <c:v>0</c:v>
                </c:pt>
                <c:pt idx="6855">
                  <c:v>42.857142857142854</c:v>
                </c:pt>
                <c:pt idx="6856">
                  <c:v>33.333333333333329</c:v>
                </c:pt>
                <c:pt idx="6857">
                  <c:v>285.71428571428572</c:v>
                </c:pt>
                <c:pt idx="6858">
                  <c:v>0</c:v>
                </c:pt>
                <c:pt idx="6859">
                  <c:v>8.3333333333333321</c:v>
                </c:pt>
                <c:pt idx="6860">
                  <c:v>10</c:v>
                </c:pt>
                <c:pt idx="6861">
                  <c:v>28.571428571428569</c:v>
                </c:pt>
                <c:pt idx="6862">
                  <c:v>49.523809523809518</c:v>
                </c:pt>
                <c:pt idx="6863">
                  <c:v>500</c:v>
                </c:pt>
                <c:pt idx="6864">
                  <c:v>16.666666666666664</c:v>
                </c:pt>
                <c:pt idx="6865">
                  <c:v>0</c:v>
                </c:pt>
                <c:pt idx="6866">
                  <c:v>0</c:v>
                </c:pt>
                <c:pt idx="6867">
                  <c:v>8.3333333333333321</c:v>
                </c:pt>
                <c:pt idx="6868">
                  <c:v>15.952380952380951</c:v>
                </c:pt>
                <c:pt idx="6869">
                  <c:v>150</c:v>
                </c:pt>
                <c:pt idx="6870">
                  <c:v>0</c:v>
                </c:pt>
                <c:pt idx="6871">
                  <c:v>150</c:v>
                </c:pt>
                <c:pt idx="6872">
                  <c:v>85.714285714285708</c:v>
                </c:pt>
                <c:pt idx="6873">
                  <c:v>42.857142857142854</c:v>
                </c:pt>
                <c:pt idx="6874">
                  <c:v>0</c:v>
                </c:pt>
                <c:pt idx="6875">
                  <c:v>300</c:v>
                </c:pt>
                <c:pt idx="6876">
                  <c:v>42.857142857142854</c:v>
                </c:pt>
                <c:pt idx="6877">
                  <c:v>0</c:v>
                </c:pt>
                <c:pt idx="6878">
                  <c:v>142.85714285714283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21.428571428571427</c:v>
                </c:pt>
                <c:pt idx="6886">
                  <c:v>0</c:v>
                </c:pt>
                <c:pt idx="6887">
                  <c:v>42.857142857142854</c:v>
                </c:pt>
                <c:pt idx="6888">
                  <c:v>0</c:v>
                </c:pt>
                <c:pt idx="6889">
                  <c:v>0</c:v>
                </c:pt>
                <c:pt idx="6890">
                  <c:v>21.428571428571427</c:v>
                </c:pt>
                <c:pt idx="6891">
                  <c:v>150</c:v>
                </c:pt>
                <c:pt idx="6892">
                  <c:v>100</c:v>
                </c:pt>
                <c:pt idx="6893">
                  <c:v>14.285714285714285</c:v>
                </c:pt>
                <c:pt idx="6894">
                  <c:v>0</c:v>
                </c:pt>
                <c:pt idx="6895">
                  <c:v>150</c:v>
                </c:pt>
                <c:pt idx="6896">
                  <c:v>60</c:v>
                </c:pt>
                <c:pt idx="6897">
                  <c:v>0</c:v>
                </c:pt>
                <c:pt idx="6898">
                  <c:v>0</c:v>
                </c:pt>
                <c:pt idx="6899">
                  <c:v>64.285714285714278</c:v>
                </c:pt>
                <c:pt idx="6900">
                  <c:v>0</c:v>
                </c:pt>
                <c:pt idx="6901">
                  <c:v>0</c:v>
                </c:pt>
                <c:pt idx="6902">
                  <c:v>64.285714285714278</c:v>
                </c:pt>
                <c:pt idx="6903">
                  <c:v>42.857142857142854</c:v>
                </c:pt>
                <c:pt idx="6904">
                  <c:v>0</c:v>
                </c:pt>
                <c:pt idx="6905">
                  <c:v>428.57142857142856</c:v>
                </c:pt>
                <c:pt idx="6906">
                  <c:v>25</c:v>
                </c:pt>
                <c:pt idx="6907">
                  <c:v>28.571428571428569</c:v>
                </c:pt>
                <c:pt idx="6908">
                  <c:v>16.666666666666664</c:v>
                </c:pt>
                <c:pt idx="6909">
                  <c:v>10</c:v>
                </c:pt>
                <c:pt idx="6910">
                  <c:v>57.142857142857139</c:v>
                </c:pt>
                <c:pt idx="6911">
                  <c:v>107.14285714285714</c:v>
                </c:pt>
                <c:pt idx="6912">
                  <c:v>0</c:v>
                </c:pt>
                <c:pt idx="6913">
                  <c:v>0</c:v>
                </c:pt>
                <c:pt idx="6914">
                  <c:v>6.666666666666667</c:v>
                </c:pt>
                <c:pt idx="6915">
                  <c:v>42.857142857142854</c:v>
                </c:pt>
                <c:pt idx="6916">
                  <c:v>0</c:v>
                </c:pt>
                <c:pt idx="6917">
                  <c:v>0</c:v>
                </c:pt>
                <c:pt idx="6918">
                  <c:v>26.666666666666668</c:v>
                </c:pt>
                <c:pt idx="6919">
                  <c:v>64.285714285714278</c:v>
                </c:pt>
                <c:pt idx="6920">
                  <c:v>0</c:v>
                </c:pt>
                <c:pt idx="6921">
                  <c:v>42.857142857142854</c:v>
                </c:pt>
                <c:pt idx="6922">
                  <c:v>64.285714285714278</c:v>
                </c:pt>
                <c:pt idx="6923">
                  <c:v>21.428571428571427</c:v>
                </c:pt>
                <c:pt idx="6924">
                  <c:v>28.571428571428569</c:v>
                </c:pt>
                <c:pt idx="6925">
                  <c:v>0</c:v>
                </c:pt>
                <c:pt idx="6926">
                  <c:v>0</c:v>
                </c:pt>
                <c:pt idx="6927">
                  <c:v>35.714285714285708</c:v>
                </c:pt>
                <c:pt idx="6928">
                  <c:v>0</c:v>
                </c:pt>
                <c:pt idx="6929">
                  <c:v>0</c:v>
                </c:pt>
                <c:pt idx="6930">
                  <c:v>35.714285714285708</c:v>
                </c:pt>
                <c:pt idx="6931">
                  <c:v>8.3333333333333321</c:v>
                </c:pt>
                <c:pt idx="6932">
                  <c:v>71.428571428571416</c:v>
                </c:pt>
                <c:pt idx="6933">
                  <c:v>0</c:v>
                </c:pt>
                <c:pt idx="6934">
                  <c:v>16.666666666666664</c:v>
                </c:pt>
                <c:pt idx="6935">
                  <c:v>107.14285714285712</c:v>
                </c:pt>
                <c:pt idx="6936">
                  <c:v>71.428571428571416</c:v>
                </c:pt>
                <c:pt idx="6937">
                  <c:v>56.666666666666657</c:v>
                </c:pt>
                <c:pt idx="6938">
                  <c:v>516.66666666666663</c:v>
                </c:pt>
                <c:pt idx="6939">
                  <c:v>0</c:v>
                </c:pt>
                <c:pt idx="6940">
                  <c:v>76.428571428571416</c:v>
                </c:pt>
                <c:pt idx="6941">
                  <c:v>250</c:v>
                </c:pt>
                <c:pt idx="6942">
                  <c:v>0</c:v>
                </c:pt>
                <c:pt idx="6943">
                  <c:v>16.666666666666664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8.3333333333333321</c:v>
                </c:pt>
                <c:pt idx="6948">
                  <c:v>35.714285714285708</c:v>
                </c:pt>
                <c:pt idx="6949">
                  <c:v>33.333333333333329</c:v>
                </c:pt>
                <c:pt idx="6950">
                  <c:v>0</c:v>
                </c:pt>
                <c:pt idx="6951">
                  <c:v>0</c:v>
                </c:pt>
                <c:pt idx="6952">
                  <c:v>16.666666666666664</c:v>
                </c:pt>
                <c:pt idx="6953">
                  <c:v>35.714285714285708</c:v>
                </c:pt>
                <c:pt idx="6954">
                  <c:v>10</c:v>
                </c:pt>
                <c:pt idx="6955">
                  <c:v>115.47619047619047</c:v>
                </c:pt>
                <c:pt idx="6956">
                  <c:v>0</c:v>
                </c:pt>
                <c:pt idx="6957">
                  <c:v>8.3333333333333321</c:v>
                </c:pt>
                <c:pt idx="6958">
                  <c:v>0</c:v>
                </c:pt>
                <c:pt idx="6959">
                  <c:v>5</c:v>
                </c:pt>
                <c:pt idx="6960">
                  <c:v>142.85714285714283</c:v>
                </c:pt>
                <c:pt idx="6961">
                  <c:v>0</c:v>
                </c:pt>
                <c:pt idx="6962">
                  <c:v>107.14285714285712</c:v>
                </c:pt>
                <c:pt idx="6963">
                  <c:v>116.14285714285714</c:v>
                </c:pt>
                <c:pt idx="6964">
                  <c:v>41.666666666666664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71.428571428571416</c:v>
                </c:pt>
                <c:pt idx="6969">
                  <c:v>71.428571428571416</c:v>
                </c:pt>
                <c:pt idx="6970">
                  <c:v>8.3333333333333321</c:v>
                </c:pt>
                <c:pt idx="6971">
                  <c:v>88.095238095238074</c:v>
                </c:pt>
                <c:pt idx="6972">
                  <c:v>35.714285714285708</c:v>
                </c:pt>
                <c:pt idx="6973">
                  <c:v>132.14285714285714</c:v>
                </c:pt>
                <c:pt idx="6974">
                  <c:v>123.8095238095238</c:v>
                </c:pt>
                <c:pt idx="6975">
                  <c:v>0</c:v>
                </c:pt>
                <c:pt idx="6976">
                  <c:v>35.714285714285708</c:v>
                </c:pt>
                <c:pt idx="6977">
                  <c:v>500</c:v>
                </c:pt>
                <c:pt idx="6978">
                  <c:v>214.28571428571428</c:v>
                </c:pt>
                <c:pt idx="6979">
                  <c:v>0</c:v>
                </c:pt>
                <c:pt idx="6980">
                  <c:v>0</c:v>
                </c:pt>
                <c:pt idx="6981">
                  <c:v>71.428571428571416</c:v>
                </c:pt>
                <c:pt idx="6982">
                  <c:v>8.3333333333333321</c:v>
                </c:pt>
                <c:pt idx="6983">
                  <c:v>30</c:v>
                </c:pt>
                <c:pt idx="6984">
                  <c:v>71.428571428571416</c:v>
                </c:pt>
                <c:pt idx="6985">
                  <c:v>50.999999999999993</c:v>
                </c:pt>
                <c:pt idx="6986">
                  <c:v>357.14285714285711</c:v>
                </c:pt>
                <c:pt idx="6987">
                  <c:v>16.666666666666664</c:v>
                </c:pt>
                <c:pt idx="6988">
                  <c:v>53.333333333333329</c:v>
                </c:pt>
                <c:pt idx="6989">
                  <c:v>107.14285714285714</c:v>
                </c:pt>
                <c:pt idx="6990">
                  <c:v>8.3333333333333321</c:v>
                </c:pt>
                <c:pt idx="6991">
                  <c:v>107.14285714285714</c:v>
                </c:pt>
                <c:pt idx="6992">
                  <c:v>500</c:v>
                </c:pt>
                <c:pt idx="6993">
                  <c:v>33.333333333333329</c:v>
                </c:pt>
                <c:pt idx="6994">
                  <c:v>0</c:v>
                </c:pt>
                <c:pt idx="6995">
                  <c:v>250</c:v>
                </c:pt>
                <c:pt idx="6996">
                  <c:v>0</c:v>
                </c:pt>
                <c:pt idx="6997">
                  <c:v>249.99999999999997</c:v>
                </c:pt>
                <c:pt idx="6998">
                  <c:v>0</c:v>
                </c:pt>
                <c:pt idx="6999">
                  <c:v>42.857142857142854</c:v>
                </c:pt>
                <c:pt idx="7000">
                  <c:v>0</c:v>
                </c:pt>
                <c:pt idx="7001">
                  <c:v>107.14285714285714</c:v>
                </c:pt>
                <c:pt idx="7002">
                  <c:v>0</c:v>
                </c:pt>
                <c:pt idx="7003">
                  <c:v>15.000000000000002</c:v>
                </c:pt>
                <c:pt idx="7004">
                  <c:v>35.714285714285708</c:v>
                </c:pt>
                <c:pt idx="7005">
                  <c:v>28.571428571428569</c:v>
                </c:pt>
                <c:pt idx="7006">
                  <c:v>71.428571428571416</c:v>
                </c:pt>
                <c:pt idx="7007">
                  <c:v>178.57142857142856</c:v>
                </c:pt>
                <c:pt idx="7008">
                  <c:v>107.14285714285714</c:v>
                </c:pt>
                <c:pt idx="7009">
                  <c:v>142.85714285714283</c:v>
                </c:pt>
                <c:pt idx="7010">
                  <c:v>71.428571428571416</c:v>
                </c:pt>
                <c:pt idx="7011">
                  <c:v>85.714285714285694</c:v>
                </c:pt>
                <c:pt idx="7012">
                  <c:v>107.14285714285712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24.999999999999996</c:v>
                </c:pt>
                <c:pt idx="7017">
                  <c:v>155.71428571428569</c:v>
                </c:pt>
                <c:pt idx="7018">
                  <c:v>35.714285714285708</c:v>
                </c:pt>
                <c:pt idx="7019">
                  <c:v>142.85714285714283</c:v>
                </c:pt>
                <c:pt idx="7020">
                  <c:v>0</c:v>
                </c:pt>
                <c:pt idx="7021">
                  <c:v>142.85714285714283</c:v>
                </c:pt>
                <c:pt idx="7022">
                  <c:v>123.8095238095238</c:v>
                </c:pt>
                <c:pt idx="7023">
                  <c:v>0</c:v>
                </c:pt>
                <c:pt idx="7024">
                  <c:v>107.14285714285712</c:v>
                </c:pt>
                <c:pt idx="7025">
                  <c:v>16.666666666666664</c:v>
                </c:pt>
                <c:pt idx="7026">
                  <c:v>0</c:v>
                </c:pt>
                <c:pt idx="7027">
                  <c:v>148.57142857142856</c:v>
                </c:pt>
                <c:pt idx="7028">
                  <c:v>71.428571428571416</c:v>
                </c:pt>
                <c:pt idx="7029">
                  <c:v>0</c:v>
                </c:pt>
                <c:pt idx="7030">
                  <c:v>41.666666666666664</c:v>
                </c:pt>
                <c:pt idx="7031">
                  <c:v>0</c:v>
                </c:pt>
                <c:pt idx="7032">
                  <c:v>71.428571428571416</c:v>
                </c:pt>
                <c:pt idx="7033">
                  <c:v>8.3333333333333321</c:v>
                </c:pt>
                <c:pt idx="7034">
                  <c:v>142.85714285714283</c:v>
                </c:pt>
                <c:pt idx="7035">
                  <c:v>89.428571428571416</c:v>
                </c:pt>
                <c:pt idx="7036">
                  <c:v>71.428571428571416</c:v>
                </c:pt>
                <c:pt idx="7037">
                  <c:v>24.999999999999996</c:v>
                </c:pt>
                <c:pt idx="7038">
                  <c:v>25</c:v>
                </c:pt>
                <c:pt idx="7039">
                  <c:v>96.428571428571416</c:v>
                </c:pt>
                <c:pt idx="7040">
                  <c:v>0</c:v>
                </c:pt>
                <c:pt idx="7041">
                  <c:v>8.3333333333333321</c:v>
                </c:pt>
                <c:pt idx="7042">
                  <c:v>0</c:v>
                </c:pt>
                <c:pt idx="7043">
                  <c:v>53.047619047619037</c:v>
                </c:pt>
                <c:pt idx="7044">
                  <c:v>250</c:v>
                </c:pt>
                <c:pt idx="7045">
                  <c:v>0</c:v>
                </c:pt>
                <c:pt idx="7046">
                  <c:v>71.428571428571416</c:v>
                </c:pt>
                <c:pt idx="7047">
                  <c:v>0</c:v>
                </c:pt>
                <c:pt idx="7048">
                  <c:v>71.428571428571416</c:v>
                </c:pt>
                <c:pt idx="7049">
                  <c:v>109.14285714285712</c:v>
                </c:pt>
                <c:pt idx="7050">
                  <c:v>17.333333333333329</c:v>
                </c:pt>
                <c:pt idx="7051">
                  <c:v>51.428571428571423</c:v>
                </c:pt>
                <c:pt idx="7052">
                  <c:v>0</c:v>
                </c:pt>
                <c:pt idx="7053">
                  <c:v>11.666666666666668</c:v>
                </c:pt>
                <c:pt idx="7054">
                  <c:v>185.71428571428569</c:v>
                </c:pt>
                <c:pt idx="7055">
                  <c:v>16.666666666666668</c:v>
                </c:pt>
                <c:pt idx="7056">
                  <c:v>10</c:v>
                </c:pt>
                <c:pt idx="7057">
                  <c:v>3.3333333333333335</c:v>
                </c:pt>
                <c:pt idx="7058">
                  <c:v>13.333333333333334</c:v>
                </c:pt>
                <c:pt idx="7059">
                  <c:v>0</c:v>
                </c:pt>
                <c:pt idx="7060">
                  <c:v>0</c:v>
                </c:pt>
                <c:pt idx="7061">
                  <c:v>1.6666666666666667</c:v>
                </c:pt>
                <c:pt idx="7062">
                  <c:v>0</c:v>
                </c:pt>
                <c:pt idx="7063">
                  <c:v>8.3333333333333321</c:v>
                </c:pt>
                <c:pt idx="7064">
                  <c:v>0</c:v>
                </c:pt>
                <c:pt idx="7065">
                  <c:v>5.3333333333333339</c:v>
                </c:pt>
                <c:pt idx="7066">
                  <c:v>0</c:v>
                </c:pt>
                <c:pt idx="7067">
                  <c:v>107.14285714285712</c:v>
                </c:pt>
                <c:pt idx="7068">
                  <c:v>5</c:v>
                </c:pt>
                <c:pt idx="7069">
                  <c:v>85.714285714285708</c:v>
                </c:pt>
                <c:pt idx="7070">
                  <c:v>25</c:v>
                </c:pt>
                <c:pt idx="7071">
                  <c:v>0</c:v>
                </c:pt>
                <c:pt idx="7072">
                  <c:v>31.904761904761902</c:v>
                </c:pt>
                <c:pt idx="7073">
                  <c:v>28.571428571428569</c:v>
                </c:pt>
                <c:pt idx="7074">
                  <c:v>6.666666666666667</c:v>
                </c:pt>
                <c:pt idx="7075">
                  <c:v>142.85714285714283</c:v>
                </c:pt>
                <c:pt idx="7076">
                  <c:v>14.285714285714285</c:v>
                </c:pt>
                <c:pt idx="7077">
                  <c:v>0</c:v>
                </c:pt>
                <c:pt idx="7078">
                  <c:v>6.666666666666667</c:v>
                </c:pt>
                <c:pt idx="7079">
                  <c:v>14.285714285714285</c:v>
                </c:pt>
                <c:pt idx="7080">
                  <c:v>14.285714285714285</c:v>
                </c:pt>
                <c:pt idx="7081">
                  <c:v>0</c:v>
                </c:pt>
                <c:pt idx="7082">
                  <c:v>0</c:v>
                </c:pt>
                <c:pt idx="7083">
                  <c:v>32.238095238095234</c:v>
                </c:pt>
                <c:pt idx="7084">
                  <c:v>42.380952380952372</c:v>
                </c:pt>
                <c:pt idx="7085">
                  <c:v>270</c:v>
                </c:pt>
                <c:pt idx="7086">
                  <c:v>0</c:v>
                </c:pt>
                <c:pt idx="7087">
                  <c:v>14.285714285714285</c:v>
                </c:pt>
                <c:pt idx="7088">
                  <c:v>42.857142857142854</c:v>
                </c:pt>
                <c:pt idx="7089">
                  <c:v>101.99999999999999</c:v>
                </c:pt>
                <c:pt idx="7090">
                  <c:v>12.5</c:v>
                </c:pt>
                <c:pt idx="7091">
                  <c:v>77.142857142857139</c:v>
                </c:pt>
                <c:pt idx="7092">
                  <c:v>0</c:v>
                </c:pt>
                <c:pt idx="7093">
                  <c:v>0</c:v>
                </c:pt>
                <c:pt idx="7094">
                  <c:v>7.1428571428571423</c:v>
                </c:pt>
                <c:pt idx="7095">
                  <c:v>53.571428571428569</c:v>
                </c:pt>
                <c:pt idx="7096">
                  <c:v>0</c:v>
                </c:pt>
                <c:pt idx="7097">
                  <c:v>30.238095238095237</c:v>
                </c:pt>
                <c:pt idx="7098">
                  <c:v>0</c:v>
                </c:pt>
                <c:pt idx="7099">
                  <c:v>0</c:v>
                </c:pt>
                <c:pt idx="7100">
                  <c:v>1.6666666666666667</c:v>
                </c:pt>
                <c:pt idx="7101">
                  <c:v>0</c:v>
                </c:pt>
                <c:pt idx="7102">
                  <c:v>8.3333333333333321</c:v>
                </c:pt>
                <c:pt idx="7103">
                  <c:v>115.47619047619047</c:v>
                </c:pt>
                <c:pt idx="7104">
                  <c:v>0</c:v>
                </c:pt>
                <c:pt idx="7105">
                  <c:v>0</c:v>
                </c:pt>
                <c:pt idx="7106">
                  <c:v>42.857142857142854</c:v>
                </c:pt>
                <c:pt idx="7107">
                  <c:v>0</c:v>
                </c:pt>
                <c:pt idx="7108">
                  <c:v>84.142857142857139</c:v>
                </c:pt>
                <c:pt idx="7109">
                  <c:v>0</c:v>
                </c:pt>
                <c:pt idx="7110">
                  <c:v>0</c:v>
                </c:pt>
                <c:pt idx="7111">
                  <c:v>3.3333333333333335</c:v>
                </c:pt>
                <c:pt idx="7112">
                  <c:v>123.8095238095238</c:v>
                </c:pt>
                <c:pt idx="7113">
                  <c:v>0</c:v>
                </c:pt>
                <c:pt idx="7114">
                  <c:v>5</c:v>
                </c:pt>
                <c:pt idx="7115">
                  <c:v>0</c:v>
                </c:pt>
                <c:pt idx="7116">
                  <c:v>0</c:v>
                </c:pt>
                <c:pt idx="7117">
                  <c:v>15.952380952380951</c:v>
                </c:pt>
                <c:pt idx="7118">
                  <c:v>0</c:v>
                </c:pt>
                <c:pt idx="7119">
                  <c:v>16.285714285714285</c:v>
                </c:pt>
                <c:pt idx="7120">
                  <c:v>111.42857142857142</c:v>
                </c:pt>
                <c:pt idx="7121">
                  <c:v>0</c:v>
                </c:pt>
                <c:pt idx="7122">
                  <c:v>215.61904761904759</c:v>
                </c:pt>
                <c:pt idx="7123">
                  <c:v>250</c:v>
                </c:pt>
                <c:pt idx="7124">
                  <c:v>7.3333333333333339</c:v>
                </c:pt>
                <c:pt idx="7125">
                  <c:v>125</c:v>
                </c:pt>
                <c:pt idx="7126">
                  <c:v>0</c:v>
                </c:pt>
                <c:pt idx="7127">
                  <c:v>0</c:v>
                </c:pt>
                <c:pt idx="7128">
                  <c:v>107.14285714285714</c:v>
                </c:pt>
                <c:pt idx="7129">
                  <c:v>100</c:v>
                </c:pt>
                <c:pt idx="7130">
                  <c:v>0</c:v>
                </c:pt>
                <c:pt idx="7131">
                  <c:v>0</c:v>
                </c:pt>
                <c:pt idx="7132">
                  <c:v>21.428571428571427</c:v>
                </c:pt>
                <c:pt idx="7133">
                  <c:v>0</c:v>
                </c:pt>
                <c:pt idx="7134">
                  <c:v>1.6666666666666667</c:v>
                </c:pt>
                <c:pt idx="7135">
                  <c:v>171.42857142857142</c:v>
                </c:pt>
                <c:pt idx="7136">
                  <c:v>357.14285714285711</c:v>
                </c:pt>
                <c:pt idx="7137">
                  <c:v>0</c:v>
                </c:pt>
                <c:pt idx="7138">
                  <c:v>1750</c:v>
                </c:pt>
                <c:pt idx="7139">
                  <c:v>0</c:v>
                </c:pt>
                <c:pt idx="7140">
                  <c:v>57.142857142857139</c:v>
                </c:pt>
                <c:pt idx="7141">
                  <c:v>178.57142857142856</c:v>
                </c:pt>
                <c:pt idx="7142">
                  <c:v>250</c:v>
                </c:pt>
                <c:pt idx="7143">
                  <c:v>5.3333333333333339</c:v>
                </c:pt>
                <c:pt idx="7144">
                  <c:v>71.428571428571416</c:v>
                </c:pt>
                <c:pt idx="7145">
                  <c:v>128.57142857142856</c:v>
                </c:pt>
                <c:pt idx="7146">
                  <c:v>0</c:v>
                </c:pt>
                <c:pt idx="7147">
                  <c:v>107.14285714285714</c:v>
                </c:pt>
                <c:pt idx="7148">
                  <c:v>3.3333333333333335</c:v>
                </c:pt>
                <c:pt idx="7149">
                  <c:v>128.57142857142856</c:v>
                </c:pt>
                <c:pt idx="7150">
                  <c:v>60</c:v>
                </c:pt>
                <c:pt idx="7151">
                  <c:v>24.285714285714285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260</c:v>
                </c:pt>
                <c:pt idx="7156">
                  <c:v>45.047619047619037</c:v>
                </c:pt>
                <c:pt idx="7157">
                  <c:v>11.666666666666666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278.57142857142856</c:v>
                </c:pt>
                <c:pt idx="7165">
                  <c:v>0</c:v>
                </c:pt>
                <c:pt idx="7166">
                  <c:v>10</c:v>
                </c:pt>
                <c:pt idx="7167">
                  <c:v>29.999999999999996</c:v>
                </c:pt>
                <c:pt idx="7168">
                  <c:v>15.714285714285714</c:v>
                </c:pt>
                <c:pt idx="7169">
                  <c:v>0</c:v>
                </c:pt>
                <c:pt idx="7170">
                  <c:v>0</c:v>
                </c:pt>
                <c:pt idx="7171">
                  <c:v>42.857142857142854</c:v>
                </c:pt>
                <c:pt idx="7172">
                  <c:v>128.57142857142856</c:v>
                </c:pt>
                <c:pt idx="7173">
                  <c:v>200</c:v>
                </c:pt>
                <c:pt idx="7174">
                  <c:v>13.80952380952381</c:v>
                </c:pt>
                <c:pt idx="7175">
                  <c:v>107.8095238095238</c:v>
                </c:pt>
                <c:pt idx="7176">
                  <c:v>300</c:v>
                </c:pt>
                <c:pt idx="7177">
                  <c:v>59.523809523809518</c:v>
                </c:pt>
                <c:pt idx="7178">
                  <c:v>50.666666666666664</c:v>
                </c:pt>
                <c:pt idx="7179">
                  <c:v>0</c:v>
                </c:pt>
                <c:pt idx="7180">
                  <c:v>50</c:v>
                </c:pt>
                <c:pt idx="7181">
                  <c:v>21.428571428571427</c:v>
                </c:pt>
                <c:pt idx="7182">
                  <c:v>0</c:v>
                </c:pt>
                <c:pt idx="7183">
                  <c:v>71.428571428571416</c:v>
                </c:pt>
                <c:pt idx="7184">
                  <c:v>67.142857142857139</c:v>
                </c:pt>
                <c:pt idx="7185">
                  <c:v>14.285714285714285</c:v>
                </c:pt>
                <c:pt idx="7186">
                  <c:v>28.571428571428569</c:v>
                </c:pt>
                <c:pt idx="7187">
                  <c:v>0</c:v>
                </c:pt>
                <c:pt idx="7188">
                  <c:v>25</c:v>
                </c:pt>
                <c:pt idx="7189">
                  <c:v>0</c:v>
                </c:pt>
                <c:pt idx="7190">
                  <c:v>24.666666666666668</c:v>
                </c:pt>
                <c:pt idx="7191">
                  <c:v>42.857142857142854</c:v>
                </c:pt>
                <c:pt idx="7192">
                  <c:v>21.428571428571427</c:v>
                </c:pt>
                <c:pt idx="7193">
                  <c:v>0</c:v>
                </c:pt>
                <c:pt idx="7194">
                  <c:v>150</c:v>
                </c:pt>
                <c:pt idx="7195">
                  <c:v>0</c:v>
                </c:pt>
                <c:pt idx="7196">
                  <c:v>30</c:v>
                </c:pt>
                <c:pt idx="7197">
                  <c:v>60</c:v>
                </c:pt>
                <c:pt idx="7198">
                  <c:v>0</c:v>
                </c:pt>
                <c:pt idx="7199">
                  <c:v>8.3333333333333321</c:v>
                </c:pt>
                <c:pt idx="7200">
                  <c:v>28.571428571428569</c:v>
                </c:pt>
                <c:pt idx="7201">
                  <c:v>128.57142857142856</c:v>
                </c:pt>
                <c:pt idx="7202">
                  <c:v>57.142857142857139</c:v>
                </c:pt>
                <c:pt idx="7203">
                  <c:v>142.85714285714283</c:v>
                </c:pt>
                <c:pt idx="7204">
                  <c:v>71.428571428571416</c:v>
                </c:pt>
                <c:pt idx="7205">
                  <c:v>57.142857142857139</c:v>
                </c:pt>
                <c:pt idx="7206">
                  <c:v>90</c:v>
                </c:pt>
                <c:pt idx="7207">
                  <c:v>42.857142857142854</c:v>
                </c:pt>
                <c:pt idx="7208">
                  <c:v>21.428571428571427</c:v>
                </c:pt>
                <c:pt idx="7209">
                  <c:v>13.333333333333334</c:v>
                </c:pt>
                <c:pt idx="7210">
                  <c:v>250</c:v>
                </c:pt>
                <c:pt idx="7211">
                  <c:v>38</c:v>
                </c:pt>
                <c:pt idx="7212">
                  <c:v>0</c:v>
                </c:pt>
                <c:pt idx="7213">
                  <c:v>8.5714285714285712</c:v>
                </c:pt>
                <c:pt idx="7214">
                  <c:v>16.666666666666664</c:v>
                </c:pt>
                <c:pt idx="7215">
                  <c:v>21.428571428571427</c:v>
                </c:pt>
                <c:pt idx="7216">
                  <c:v>31.333333333333329</c:v>
                </c:pt>
                <c:pt idx="7217">
                  <c:v>34.285714285714285</c:v>
                </c:pt>
                <c:pt idx="7218">
                  <c:v>16.666666666666664</c:v>
                </c:pt>
                <c:pt idx="7219">
                  <c:v>0</c:v>
                </c:pt>
                <c:pt idx="7220">
                  <c:v>57.142857142857139</c:v>
                </c:pt>
                <c:pt idx="7221">
                  <c:v>0</c:v>
                </c:pt>
                <c:pt idx="7222">
                  <c:v>35.714285714285708</c:v>
                </c:pt>
                <c:pt idx="7223">
                  <c:v>42.857142857142854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6.666666666666667</c:v>
                </c:pt>
                <c:pt idx="7228">
                  <c:v>0</c:v>
                </c:pt>
                <c:pt idx="7229">
                  <c:v>0</c:v>
                </c:pt>
                <c:pt idx="7230">
                  <c:v>71.428571428571416</c:v>
                </c:pt>
                <c:pt idx="7231">
                  <c:v>10</c:v>
                </c:pt>
                <c:pt idx="7232">
                  <c:v>58.571428571428569</c:v>
                </c:pt>
                <c:pt idx="7233">
                  <c:v>0</c:v>
                </c:pt>
                <c:pt idx="7234">
                  <c:v>24.285714285714285</c:v>
                </c:pt>
                <c:pt idx="7235">
                  <c:v>85.714285714285708</c:v>
                </c:pt>
                <c:pt idx="7236">
                  <c:v>35.714285714285708</c:v>
                </c:pt>
                <c:pt idx="7237">
                  <c:v>0</c:v>
                </c:pt>
                <c:pt idx="7238">
                  <c:v>0</c:v>
                </c:pt>
                <c:pt idx="7239">
                  <c:v>28.571428571428569</c:v>
                </c:pt>
                <c:pt idx="7240">
                  <c:v>42.857142857142854</c:v>
                </c:pt>
                <c:pt idx="7241">
                  <c:v>41.666666666666664</c:v>
                </c:pt>
                <c:pt idx="7242">
                  <c:v>0</c:v>
                </c:pt>
                <c:pt idx="7243">
                  <c:v>0</c:v>
                </c:pt>
                <c:pt idx="7244">
                  <c:v>28.571428571428569</c:v>
                </c:pt>
                <c:pt idx="7245">
                  <c:v>0</c:v>
                </c:pt>
                <c:pt idx="7246">
                  <c:v>0</c:v>
                </c:pt>
                <c:pt idx="7247">
                  <c:v>28.571428571428569</c:v>
                </c:pt>
                <c:pt idx="7248">
                  <c:v>42.857142857142854</c:v>
                </c:pt>
                <c:pt idx="7249">
                  <c:v>42.857142857142854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250</c:v>
                </c:pt>
                <c:pt idx="7254">
                  <c:v>0</c:v>
                </c:pt>
                <c:pt idx="7255">
                  <c:v>14.285714285714285</c:v>
                </c:pt>
                <c:pt idx="7256">
                  <c:v>14.285714285714285</c:v>
                </c:pt>
                <c:pt idx="7257">
                  <c:v>20</c:v>
                </c:pt>
                <c:pt idx="7258">
                  <c:v>28.571428571428569</c:v>
                </c:pt>
                <c:pt idx="7259">
                  <c:v>114.28571428571428</c:v>
                </c:pt>
                <c:pt idx="7260">
                  <c:v>0</c:v>
                </c:pt>
                <c:pt idx="7261">
                  <c:v>14.285714285714285</c:v>
                </c:pt>
                <c:pt idx="7262">
                  <c:v>10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6.666666666666667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28.571428571428569</c:v>
                </c:pt>
                <c:pt idx="7273">
                  <c:v>13.333333333333334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85.714285714285708</c:v>
                </c:pt>
                <c:pt idx="7279">
                  <c:v>0</c:v>
                </c:pt>
                <c:pt idx="7280">
                  <c:v>21.428571428571427</c:v>
                </c:pt>
                <c:pt idx="7281">
                  <c:v>0</c:v>
                </c:pt>
                <c:pt idx="7282">
                  <c:v>0</c:v>
                </c:pt>
                <c:pt idx="7283">
                  <c:v>28.571428571428569</c:v>
                </c:pt>
                <c:pt idx="7284">
                  <c:v>12</c:v>
                </c:pt>
                <c:pt idx="7285">
                  <c:v>0</c:v>
                </c:pt>
                <c:pt idx="7286">
                  <c:v>14.285714285714285</c:v>
                </c:pt>
                <c:pt idx="7287">
                  <c:v>0</c:v>
                </c:pt>
                <c:pt idx="7288">
                  <c:v>42.857142857142854</c:v>
                </c:pt>
                <c:pt idx="7289">
                  <c:v>85.714285714285708</c:v>
                </c:pt>
                <c:pt idx="7290">
                  <c:v>0</c:v>
                </c:pt>
                <c:pt idx="7291">
                  <c:v>28.571428571428569</c:v>
                </c:pt>
                <c:pt idx="7292">
                  <c:v>13.333333333333334</c:v>
                </c:pt>
                <c:pt idx="7293">
                  <c:v>28.571428571428569</c:v>
                </c:pt>
                <c:pt idx="7294">
                  <c:v>28.571428571428569</c:v>
                </c:pt>
                <c:pt idx="7295">
                  <c:v>42.857142857142854</c:v>
                </c:pt>
                <c:pt idx="7296">
                  <c:v>0</c:v>
                </c:pt>
                <c:pt idx="7297">
                  <c:v>0</c:v>
                </c:pt>
                <c:pt idx="7298">
                  <c:v>6.666666666666667</c:v>
                </c:pt>
                <c:pt idx="7299">
                  <c:v>0</c:v>
                </c:pt>
                <c:pt idx="7300">
                  <c:v>0</c:v>
                </c:pt>
                <c:pt idx="7301">
                  <c:v>57.142857142857139</c:v>
                </c:pt>
                <c:pt idx="7302">
                  <c:v>71.428571428571416</c:v>
                </c:pt>
                <c:pt idx="7303">
                  <c:v>107.14285714285712</c:v>
                </c:pt>
                <c:pt idx="7304">
                  <c:v>71.428571428571416</c:v>
                </c:pt>
                <c:pt idx="7305">
                  <c:v>0</c:v>
                </c:pt>
                <c:pt idx="7306">
                  <c:v>13.333333333333334</c:v>
                </c:pt>
                <c:pt idx="7307">
                  <c:v>26.428571428571427</c:v>
                </c:pt>
                <c:pt idx="7308">
                  <c:v>71.428571428571416</c:v>
                </c:pt>
                <c:pt idx="7309">
                  <c:v>41.666666666666664</c:v>
                </c:pt>
                <c:pt idx="7310">
                  <c:v>57.142857142857139</c:v>
                </c:pt>
                <c:pt idx="7311">
                  <c:v>142.85714285714283</c:v>
                </c:pt>
                <c:pt idx="7312">
                  <c:v>33.333333333333329</c:v>
                </c:pt>
                <c:pt idx="7313">
                  <c:v>178.57142857142856</c:v>
                </c:pt>
                <c:pt idx="7314">
                  <c:v>16.666666666666664</c:v>
                </c:pt>
                <c:pt idx="7315">
                  <c:v>71.428571428571416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23.333333333333336</c:v>
                </c:pt>
                <c:pt idx="7321">
                  <c:v>171.42857142857142</c:v>
                </c:pt>
                <c:pt idx="7322">
                  <c:v>21.428571428571427</c:v>
                </c:pt>
                <c:pt idx="7323">
                  <c:v>357.14285714285711</c:v>
                </c:pt>
                <c:pt idx="7324">
                  <c:v>285.71428571428572</c:v>
                </c:pt>
                <c:pt idx="7325">
                  <c:v>71.428571428571416</c:v>
                </c:pt>
                <c:pt idx="7326">
                  <c:v>0</c:v>
                </c:pt>
                <c:pt idx="7327">
                  <c:v>184.52380952380949</c:v>
                </c:pt>
                <c:pt idx="7328">
                  <c:v>0</c:v>
                </c:pt>
                <c:pt idx="7329">
                  <c:v>0</c:v>
                </c:pt>
                <c:pt idx="7330">
                  <c:v>35.714285714285708</c:v>
                </c:pt>
                <c:pt idx="7331">
                  <c:v>178.57142857142856</c:v>
                </c:pt>
                <c:pt idx="7332">
                  <c:v>214.28571428571428</c:v>
                </c:pt>
                <c:pt idx="7333">
                  <c:v>0</c:v>
                </c:pt>
                <c:pt idx="7334">
                  <c:v>107.14285714285712</c:v>
                </c:pt>
                <c:pt idx="7335">
                  <c:v>42.857142857142854</c:v>
                </c:pt>
                <c:pt idx="7336">
                  <c:v>8.3333333333333321</c:v>
                </c:pt>
                <c:pt idx="7337">
                  <c:v>0</c:v>
                </c:pt>
                <c:pt idx="7338">
                  <c:v>0</c:v>
                </c:pt>
                <c:pt idx="7339">
                  <c:v>35.714285714285708</c:v>
                </c:pt>
                <c:pt idx="7340">
                  <c:v>8.3333333333333321</c:v>
                </c:pt>
                <c:pt idx="7341">
                  <c:v>0</c:v>
                </c:pt>
                <c:pt idx="7342">
                  <c:v>178.57142857142856</c:v>
                </c:pt>
                <c:pt idx="7343">
                  <c:v>142.85714285714286</c:v>
                </c:pt>
                <c:pt idx="7344">
                  <c:v>79.761904761904745</c:v>
                </c:pt>
                <c:pt idx="7345">
                  <c:v>8.3333333333333321</c:v>
                </c:pt>
                <c:pt idx="7346">
                  <c:v>0</c:v>
                </c:pt>
                <c:pt idx="7347">
                  <c:v>4.1666666666666661</c:v>
                </c:pt>
                <c:pt idx="7348">
                  <c:v>0</c:v>
                </c:pt>
                <c:pt idx="7349">
                  <c:v>17.857142857142854</c:v>
                </c:pt>
                <c:pt idx="7350">
                  <c:v>88.095238095238074</c:v>
                </c:pt>
                <c:pt idx="7351">
                  <c:v>0</c:v>
                </c:pt>
                <c:pt idx="7352">
                  <c:v>53.571428571428562</c:v>
                </c:pt>
                <c:pt idx="7353">
                  <c:v>928.57142857142856</c:v>
                </c:pt>
                <c:pt idx="7354">
                  <c:v>0</c:v>
                </c:pt>
                <c:pt idx="7355">
                  <c:v>0</c:v>
                </c:pt>
                <c:pt idx="7356">
                  <c:v>107.14285714285714</c:v>
                </c:pt>
                <c:pt idx="7357">
                  <c:v>8.3333333333333321</c:v>
                </c:pt>
                <c:pt idx="7358">
                  <c:v>6.666666666666667</c:v>
                </c:pt>
                <c:pt idx="7359">
                  <c:v>4.1666666666666661</c:v>
                </c:pt>
                <c:pt idx="7360">
                  <c:v>71.428571428571416</c:v>
                </c:pt>
                <c:pt idx="7361">
                  <c:v>0</c:v>
                </c:pt>
                <c:pt idx="7362">
                  <c:v>0</c:v>
                </c:pt>
                <c:pt idx="7363">
                  <c:v>155.71428571428572</c:v>
                </c:pt>
                <c:pt idx="7364">
                  <c:v>53.571428571428569</c:v>
                </c:pt>
                <c:pt idx="7365">
                  <c:v>111.42857142857142</c:v>
                </c:pt>
                <c:pt idx="7366">
                  <c:v>8.5714285714285712</c:v>
                </c:pt>
                <c:pt idx="7367">
                  <c:v>25.833333333333332</c:v>
                </c:pt>
                <c:pt idx="7368">
                  <c:v>35.714285714285708</c:v>
                </c:pt>
                <c:pt idx="7369">
                  <c:v>33.333333333333329</c:v>
                </c:pt>
                <c:pt idx="7370">
                  <c:v>142.85714285714283</c:v>
                </c:pt>
                <c:pt idx="7371">
                  <c:v>928.57142857142856</c:v>
                </c:pt>
                <c:pt idx="7372">
                  <c:v>128.57142857142856</c:v>
                </c:pt>
                <c:pt idx="7373">
                  <c:v>44.047619047619037</c:v>
                </c:pt>
                <c:pt idx="7374">
                  <c:v>0</c:v>
                </c:pt>
                <c:pt idx="7375">
                  <c:v>250</c:v>
                </c:pt>
                <c:pt idx="7376">
                  <c:v>107.14285714285714</c:v>
                </c:pt>
                <c:pt idx="7377">
                  <c:v>53.571428571428569</c:v>
                </c:pt>
                <c:pt idx="7378">
                  <c:v>0</c:v>
                </c:pt>
                <c:pt idx="7379">
                  <c:v>79.761904761904745</c:v>
                </c:pt>
                <c:pt idx="7380">
                  <c:v>35.714285714285708</c:v>
                </c:pt>
                <c:pt idx="7381">
                  <c:v>49.999999999999993</c:v>
                </c:pt>
                <c:pt idx="7382">
                  <c:v>33.333333333333329</c:v>
                </c:pt>
                <c:pt idx="7383">
                  <c:v>0</c:v>
                </c:pt>
                <c:pt idx="7384">
                  <c:v>12.619047619047617</c:v>
                </c:pt>
                <c:pt idx="7385">
                  <c:v>142.85714285714283</c:v>
                </c:pt>
                <c:pt idx="7386">
                  <c:v>8.3333333333333321</c:v>
                </c:pt>
                <c:pt idx="7387">
                  <c:v>0</c:v>
                </c:pt>
                <c:pt idx="7388">
                  <c:v>8.3333333333333321</c:v>
                </c:pt>
                <c:pt idx="7389">
                  <c:v>214.28571428571428</c:v>
                </c:pt>
                <c:pt idx="7390">
                  <c:v>100</c:v>
                </c:pt>
                <c:pt idx="7391">
                  <c:v>0</c:v>
                </c:pt>
                <c:pt idx="7392">
                  <c:v>107.14285714285714</c:v>
                </c:pt>
                <c:pt idx="7393">
                  <c:v>0</c:v>
                </c:pt>
                <c:pt idx="7394">
                  <c:v>250</c:v>
                </c:pt>
                <c:pt idx="7395">
                  <c:v>8.3333333333333321</c:v>
                </c:pt>
                <c:pt idx="7396">
                  <c:v>71.428571428571416</c:v>
                </c:pt>
                <c:pt idx="7397">
                  <c:v>0</c:v>
                </c:pt>
                <c:pt idx="7398">
                  <c:v>24.999999999999996</c:v>
                </c:pt>
                <c:pt idx="7399">
                  <c:v>107.14285714285714</c:v>
                </c:pt>
                <c:pt idx="7400">
                  <c:v>0</c:v>
                </c:pt>
                <c:pt idx="7401">
                  <c:v>125</c:v>
                </c:pt>
                <c:pt idx="7402">
                  <c:v>214.28571428571428</c:v>
                </c:pt>
                <c:pt idx="7403">
                  <c:v>142.85714285714283</c:v>
                </c:pt>
                <c:pt idx="7404">
                  <c:v>0</c:v>
                </c:pt>
                <c:pt idx="7405">
                  <c:v>0</c:v>
                </c:pt>
                <c:pt idx="7406">
                  <c:v>53.571428571428569</c:v>
                </c:pt>
                <c:pt idx="7407">
                  <c:v>52.380952380952372</c:v>
                </c:pt>
                <c:pt idx="7408">
                  <c:v>107.14285714285714</c:v>
                </c:pt>
                <c:pt idx="7409">
                  <c:v>107.14285714285712</c:v>
                </c:pt>
                <c:pt idx="7410">
                  <c:v>25</c:v>
                </c:pt>
                <c:pt idx="7411">
                  <c:v>142.85714285714283</c:v>
                </c:pt>
                <c:pt idx="7412">
                  <c:v>321.42857142857144</c:v>
                </c:pt>
                <c:pt idx="7413">
                  <c:v>0</c:v>
                </c:pt>
                <c:pt idx="7414">
                  <c:v>0</c:v>
                </c:pt>
                <c:pt idx="7415">
                  <c:v>56.547619047619037</c:v>
                </c:pt>
                <c:pt idx="7416">
                  <c:v>0</c:v>
                </c:pt>
                <c:pt idx="7417">
                  <c:v>0</c:v>
                </c:pt>
                <c:pt idx="7418">
                  <c:v>79.999999999999986</c:v>
                </c:pt>
                <c:pt idx="7419">
                  <c:v>89.285714285714278</c:v>
                </c:pt>
                <c:pt idx="7420">
                  <c:v>35.714285714285708</c:v>
                </c:pt>
                <c:pt idx="7421">
                  <c:v>151.19047619047618</c:v>
                </c:pt>
                <c:pt idx="7422">
                  <c:v>16.666666666666664</c:v>
                </c:pt>
                <c:pt idx="7423">
                  <c:v>16.666666666666664</c:v>
                </c:pt>
                <c:pt idx="7424">
                  <c:v>35.714285714285708</c:v>
                </c:pt>
                <c:pt idx="7425">
                  <c:v>0</c:v>
                </c:pt>
                <c:pt idx="7426">
                  <c:v>0</c:v>
                </c:pt>
                <c:pt idx="7427">
                  <c:v>64.285714285714278</c:v>
                </c:pt>
                <c:pt idx="7428">
                  <c:v>0</c:v>
                </c:pt>
                <c:pt idx="7429">
                  <c:v>50</c:v>
                </c:pt>
                <c:pt idx="7430">
                  <c:v>33.333333333333329</c:v>
                </c:pt>
                <c:pt idx="7431">
                  <c:v>8.3333333333333321</c:v>
                </c:pt>
                <c:pt idx="7432">
                  <c:v>0</c:v>
                </c:pt>
                <c:pt idx="7433">
                  <c:v>6.666666666666667</c:v>
                </c:pt>
                <c:pt idx="7434">
                  <c:v>11.666666666666666</c:v>
                </c:pt>
                <c:pt idx="7435">
                  <c:v>39.880952380952372</c:v>
                </c:pt>
                <c:pt idx="7436">
                  <c:v>0</c:v>
                </c:pt>
                <c:pt idx="7437">
                  <c:v>24.999999999999996</c:v>
                </c:pt>
                <c:pt idx="7438">
                  <c:v>266.66666666666669</c:v>
                </c:pt>
                <c:pt idx="7439">
                  <c:v>214.28571428571428</c:v>
                </c:pt>
                <c:pt idx="7440">
                  <c:v>178.57142857142856</c:v>
                </c:pt>
                <c:pt idx="7441">
                  <c:v>0</c:v>
                </c:pt>
                <c:pt idx="7442">
                  <c:v>16.666666666666664</c:v>
                </c:pt>
                <c:pt idx="7443">
                  <c:v>10</c:v>
                </c:pt>
                <c:pt idx="7444">
                  <c:v>85.714285714285708</c:v>
                </c:pt>
                <c:pt idx="7445">
                  <c:v>0</c:v>
                </c:pt>
                <c:pt idx="7446">
                  <c:v>6.666666666666667</c:v>
                </c:pt>
                <c:pt idx="7447">
                  <c:v>500</c:v>
                </c:pt>
                <c:pt idx="7448">
                  <c:v>500</c:v>
                </c:pt>
                <c:pt idx="7449">
                  <c:v>500</c:v>
                </c:pt>
                <c:pt idx="7450">
                  <c:v>0</c:v>
                </c:pt>
                <c:pt idx="7451">
                  <c:v>20</c:v>
                </c:pt>
                <c:pt idx="7452">
                  <c:v>500</c:v>
                </c:pt>
                <c:pt idx="7453">
                  <c:v>23.333333333333336</c:v>
                </c:pt>
                <c:pt idx="7454">
                  <c:v>0</c:v>
                </c:pt>
                <c:pt idx="7455">
                  <c:v>16.666666666666664</c:v>
                </c:pt>
                <c:pt idx="7456">
                  <c:v>275</c:v>
                </c:pt>
                <c:pt idx="7457">
                  <c:v>0</c:v>
                </c:pt>
                <c:pt idx="7458">
                  <c:v>1000</c:v>
                </c:pt>
                <c:pt idx="7459">
                  <c:v>0</c:v>
                </c:pt>
                <c:pt idx="7460">
                  <c:v>0</c:v>
                </c:pt>
                <c:pt idx="7461">
                  <c:v>44.047619047619037</c:v>
                </c:pt>
                <c:pt idx="7462">
                  <c:v>500</c:v>
                </c:pt>
                <c:pt idx="7463">
                  <c:v>0</c:v>
                </c:pt>
                <c:pt idx="7464">
                  <c:v>171.42857142857144</c:v>
                </c:pt>
                <c:pt idx="7465">
                  <c:v>6.666666666666667</c:v>
                </c:pt>
                <c:pt idx="7466">
                  <c:v>16.666666666666664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8.9999999999999982</c:v>
                </c:pt>
                <c:pt idx="7471">
                  <c:v>33.333333333333329</c:v>
                </c:pt>
                <c:pt idx="7472">
                  <c:v>142.85714285714283</c:v>
                </c:pt>
                <c:pt idx="7473">
                  <c:v>8.3333333333333321</c:v>
                </c:pt>
                <c:pt idx="7474">
                  <c:v>0</c:v>
                </c:pt>
                <c:pt idx="7475">
                  <c:v>150</c:v>
                </c:pt>
                <c:pt idx="7476">
                  <c:v>16.666666666666664</c:v>
                </c:pt>
                <c:pt idx="7477">
                  <c:v>21.428571428571427</c:v>
                </c:pt>
                <c:pt idx="7478">
                  <c:v>35.714285714285708</c:v>
                </c:pt>
                <c:pt idx="7479">
                  <c:v>30.000000000000004</c:v>
                </c:pt>
                <c:pt idx="7480">
                  <c:v>0</c:v>
                </c:pt>
                <c:pt idx="7481">
                  <c:v>40</c:v>
                </c:pt>
                <c:pt idx="7482">
                  <c:v>365.71428571428567</c:v>
                </c:pt>
                <c:pt idx="7483">
                  <c:v>0</c:v>
                </c:pt>
                <c:pt idx="7484">
                  <c:v>33.333333333333329</c:v>
                </c:pt>
                <c:pt idx="7485">
                  <c:v>214.28571428571428</c:v>
                </c:pt>
                <c:pt idx="7486">
                  <c:v>0</c:v>
                </c:pt>
                <c:pt idx="7487">
                  <c:v>0</c:v>
                </c:pt>
                <c:pt idx="7488">
                  <c:v>214.28571428571428</c:v>
                </c:pt>
                <c:pt idx="7489">
                  <c:v>0</c:v>
                </c:pt>
                <c:pt idx="7490">
                  <c:v>250</c:v>
                </c:pt>
                <c:pt idx="7491">
                  <c:v>178.57142857142856</c:v>
                </c:pt>
                <c:pt idx="7492">
                  <c:v>0</c:v>
                </c:pt>
                <c:pt idx="7493">
                  <c:v>357.14285714285711</c:v>
                </c:pt>
                <c:pt idx="7494">
                  <c:v>8.3333333333333321</c:v>
                </c:pt>
                <c:pt idx="7495">
                  <c:v>3.3333333333333335</c:v>
                </c:pt>
                <c:pt idx="7496">
                  <c:v>71.428571428571416</c:v>
                </c:pt>
                <c:pt idx="7497">
                  <c:v>0</c:v>
                </c:pt>
                <c:pt idx="7498">
                  <c:v>33.333333333333329</c:v>
                </c:pt>
                <c:pt idx="7499">
                  <c:v>8.3333333333333321</c:v>
                </c:pt>
                <c:pt idx="7500">
                  <c:v>1000</c:v>
                </c:pt>
                <c:pt idx="7501">
                  <c:v>0</c:v>
                </c:pt>
                <c:pt idx="7502">
                  <c:v>10</c:v>
                </c:pt>
                <c:pt idx="7503">
                  <c:v>16.666666666666664</c:v>
                </c:pt>
                <c:pt idx="7504">
                  <c:v>200</c:v>
                </c:pt>
                <c:pt idx="7505">
                  <c:v>142.85714285714283</c:v>
                </c:pt>
                <c:pt idx="7506">
                  <c:v>178.57142857142858</c:v>
                </c:pt>
                <c:pt idx="7507">
                  <c:v>16.666666666666664</c:v>
                </c:pt>
                <c:pt idx="7508">
                  <c:v>16.666666666666664</c:v>
                </c:pt>
                <c:pt idx="7509">
                  <c:v>357.14285714285717</c:v>
                </c:pt>
                <c:pt idx="7510">
                  <c:v>71.428571428571416</c:v>
                </c:pt>
                <c:pt idx="7511">
                  <c:v>0</c:v>
                </c:pt>
                <c:pt idx="7512">
                  <c:v>0</c:v>
                </c:pt>
                <c:pt idx="7513">
                  <c:v>142.85714285714283</c:v>
                </c:pt>
                <c:pt idx="7514">
                  <c:v>16.666666666666664</c:v>
                </c:pt>
                <c:pt idx="7515">
                  <c:v>0</c:v>
                </c:pt>
                <c:pt idx="7516">
                  <c:v>107.14285714285714</c:v>
                </c:pt>
                <c:pt idx="7517">
                  <c:v>200</c:v>
                </c:pt>
                <c:pt idx="7518">
                  <c:v>142.85714285714283</c:v>
                </c:pt>
                <c:pt idx="7519">
                  <c:v>0</c:v>
                </c:pt>
                <c:pt idx="7520">
                  <c:v>267.85714285714283</c:v>
                </c:pt>
                <c:pt idx="7521">
                  <c:v>178.57142857142856</c:v>
                </c:pt>
                <c:pt idx="7522">
                  <c:v>0</c:v>
                </c:pt>
                <c:pt idx="7523">
                  <c:v>1.6666666666666667</c:v>
                </c:pt>
                <c:pt idx="7524">
                  <c:v>214.28571428571428</c:v>
                </c:pt>
                <c:pt idx="7525">
                  <c:v>25</c:v>
                </c:pt>
                <c:pt idx="7526">
                  <c:v>300</c:v>
                </c:pt>
                <c:pt idx="7527">
                  <c:v>214.28571428571428</c:v>
                </c:pt>
                <c:pt idx="7528">
                  <c:v>0</c:v>
                </c:pt>
                <c:pt idx="7529">
                  <c:v>0</c:v>
                </c:pt>
                <c:pt idx="7530">
                  <c:v>35.714285714285708</c:v>
                </c:pt>
                <c:pt idx="7531">
                  <c:v>321.42857142857144</c:v>
                </c:pt>
                <c:pt idx="7532">
                  <c:v>14.285714285714285</c:v>
                </c:pt>
                <c:pt idx="7533">
                  <c:v>178.57142857142856</c:v>
                </c:pt>
                <c:pt idx="7534">
                  <c:v>0</c:v>
                </c:pt>
                <c:pt idx="7535">
                  <c:v>33.333333333333329</c:v>
                </c:pt>
                <c:pt idx="7536">
                  <c:v>100</c:v>
                </c:pt>
                <c:pt idx="7537">
                  <c:v>28.571428571428569</c:v>
                </c:pt>
                <c:pt idx="7538">
                  <c:v>500</c:v>
                </c:pt>
                <c:pt idx="7539">
                  <c:v>250</c:v>
                </c:pt>
                <c:pt idx="7540">
                  <c:v>285.71428571428572</c:v>
                </c:pt>
                <c:pt idx="7541">
                  <c:v>24.999999999999996</c:v>
                </c:pt>
                <c:pt idx="7542">
                  <c:v>58.333333333333329</c:v>
                </c:pt>
                <c:pt idx="7543">
                  <c:v>6.666666666666667</c:v>
                </c:pt>
                <c:pt idx="7544">
                  <c:v>159.52380952380949</c:v>
                </c:pt>
                <c:pt idx="7545">
                  <c:v>14.285714285714285</c:v>
                </c:pt>
                <c:pt idx="7546">
                  <c:v>13.333333333333334</c:v>
                </c:pt>
                <c:pt idx="7547">
                  <c:v>0</c:v>
                </c:pt>
                <c:pt idx="7548">
                  <c:v>1.6666666666666667</c:v>
                </c:pt>
                <c:pt idx="7549">
                  <c:v>107.14285714285714</c:v>
                </c:pt>
                <c:pt idx="7550">
                  <c:v>7.1428571428571423</c:v>
                </c:pt>
                <c:pt idx="7551">
                  <c:v>285.71428571428567</c:v>
                </c:pt>
                <c:pt idx="7552">
                  <c:v>42.857142857142854</c:v>
                </c:pt>
                <c:pt idx="7553">
                  <c:v>3.3333333333333335</c:v>
                </c:pt>
                <c:pt idx="7554">
                  <c:v>214.28571428571425</c:v>
                </c:pt>
                <c:pt idx="7555">
                  <c:v>6.666666666666667</c:v>
                </c:pt>
                <c:pt idx="7556">
                  <c:v>54.166666666666664</c:v>
                </c:pt>
                <c:pt idx="7557">
                  <c:v>85.714285714285708</c:v>
                </c:pt>
                <c:pt idx="7558">
                  <c:v>0</c:v>
                </c:pt>
                <c:pt idx="7559">
                  <c:v>750</c:v>
                </c:pt>
                <c:pt idx="7560">
                  <c:v>24.999999999999996</c:v>
                </c:pt>
                <c:pt idx="7561">
                  <c:v>3.0000000000000004</c:v>
                </c:pt>
                <c:pt idx="7562">
                  <c:v>92.857142857142847</c:v>
                </c:pt>
                <c:pt idx="7563">
                  <c:v>28.571428571428569</c:v>
                </c:pt>
                <c:pt idx="7564">
                  <c:v>0</c:v>
                </c:pt>
                <c:pt idx="7565">
                  <c:v>71.428571428571416</c:v>
                </c:pt>
                <c:pt idx="7566">
                  <c:v>0</c:v>
                </c:pt>
                <c:pt idx="7567">
                  <c:v>88.095238095238074</c:v>
                </c:pt>
                <c:pt idx="7568">
                  <c:v>71.428571428571416</c:v>
                </c:pt>
                <c:pt idx="7569">
                  <c:v>0</c:v>
                </c:pt>
                <c:pt idx="7570">
                  <c:v>0</c:v>
                </c:pt>
                <c:pt idx="7571">
                  <c:v>250</c:v>
                </c:pt>
                <c:pt idx="7572">
                  <c:v>178.57142857142856</c:v>
                </c:pt>
                <c:pt idx="7573">
                  <c:v>0</c:v>
                </c:pt>
                <c:pt idx="7574">
                  <c:v>0</c:v>
                </c:pt>
                <c:pt idx="7575">
                  <c:v>14.285714285714285</c:v>
                </c:pt>
                <c:pt idx="7576">
                  <c:v>71.428571428571416</c:v>
                </c:pt>
                <c:pt idx="7577">
                  <c:v>0</c:v>
                </c:pt>
                <c:pt idx="7578">
                  <c:v>32.142857142857139</c:v>
                </c:pt>
                <c:pt idx="7579">
                  <c:v>16.666666666666664</c:v>
                </c:pt>
                <c:pt idx="7580">
                  <c:v>107.14285714285712</c:v>
                </c:pt>
                <c:pt idx="7581">
                  <c:v>0</c:v>
                </c:pt>
                <c:pt idx="7582">
                  <c:v>17.619047619047617</c:v>
                </c:pt>
                <c:pt idx="7583">
                  <c:v>6.666666666666667</c:v>
                </c:pt>
                <c:pt idx="7584">
                  <c:v>0</c:v>
                </c:pt>
                <c:pt idx="7585">
                  <c:v>16.666666666666664</c:v>
                </c:pt>
                <c:pt idx="7586">
                  <c:v>71.428571428571416</c:v>
                </c:pt>
                <c:pt idx="7587">
                  <c:v>5.8333333333333339</c:v>
                </c:pt>
                <c:pt idx="7588">
                  <c:v>142.85714285714286</c:v>
                </c:pt>
                <c:pt idx="7589">
                  <c:v>0</c:v>
                </c:pt>
                <c:pt idx="7590">
                  <c:v>0</c:v>
                </c:pt>
                <c:pt idx="7591">
                  <c:v>16.666666666666664</c:v>
                </c:pt>
                <c:pt idx="7592">
                  <c:v>0</c:v>
                </c:pt>
                <c:pt idx="7593">
                  <c:v>0</c:v>
                </c:pt>
                <c:pt idx="7594">
                  <c:v>10.714285714285714</c:v>
                </c:pt>
                <c:pt idx="7595">
                  <c:v>142.85714285714283</c:v>
                </c:pt>
                <c:pt idx="7596">
                  <c:v>0</c:v>
                </c:pt>
                <c:pt idx="7597">
                  <c:v>10.666666666666668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3.3333333333333335</c:v>
                </c:pt>
                <c:pt idx="7602">
                  <c:v>8.3333333333333321</c:v>
                </c:pt>
                <c:pt idx="7603">
                  <c:v>6</c:v>
                </c:pt>
                <c:pt idx="7604">
                  <c:v>35.714285714285708</c:v>
                </c:pt>
                <c:pt idx="7605">
                  <c:v>0</c:v>
                </c:pt>
                <c:pt idx="7606">
                  <c:v>5</c:v>
                </c:pt>
                <c:pt idx="7607">
                  <c:v>42.857142857142854</c:v>
                </c:pt>
                <c:pt idx="7608">
                  <c:v>178.57142857142856</c:v>
                </c:pt>
                <c:pt idx="7609">
                  <c:v>321.42857142857144</c:v>
                </c:pt>
                <c:pt idx="7610">
                  <c:v>25.714285714285712</c:v>
                </c:pt>
                <c:pt idx="7611">
                  <c:v>214.28571428571428</c:v>
                </c:pt>
                <c:pt idx="7612">
                  <c:v>285.71428571428572</c:v>
                </c:pt>
                <c:pt idx="7613">
                  <c:v>0</c:v>
                </c:pt>
                <c:pt idx="7614">
                  <c:v>82.142857142857139</c:v>
                </c:pt>
                <c:pt idx="7615">
                  <c:v>142.85714285714283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250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35.714285714285708</c:v>
                </c:pt>
                <c:pt idx="7624">
                  <c:v>85.714285714285708</c:v>
                </c:pt>
                <c:pt idx="7625">
                  <c:v>0</c:v>
                </c:pt>
                <c:pt idx="7626">
                  <c:v>25</c:v>
                </c:pt>
                <c:pt idx="7627">
                  <c:v>0</c:v>
                </c:pt>
                <c:pt idx="7628">
                  <c:v>0</c:v>
                </c:pt>
                <c:pt idx="7629">
                  <c:v>16.666666666666664</c:v>
                </c:pt>
                <c:pt idx="7630">
                  <c:v>0</c:v>
                </c:pt>
                <c:pt idx="7631">
                  <c:v>0</c:v>
                </c:pt>
                <c:pt idx="7632">
                  <c:v>8.3333333333333321</c:v>
                </c:pt>
                <c:pt idx="7633">
                  <c:v>0</c:v>
                </c:pt>
                <c:pt idx="7634">
                  <c:v>0</c:v>
                </c:pt>
                <c:pt idx="7635">
                  <c:v>500</c:v>
                </c:pt>
                <c:pt idx="7636">
                  <c:v>25</c:v>
                </c:pt>
                <c:pt idx="7637">
                  <c:v>25</c:v>
                </c:pt>
                <c:pt idx="7638">
                  <c:v>0</c:v>
                </c:pt>
                <c:pt idx="7639">
                  <c:v>71.428571428571416</c:v>
                </c:pt>
                <c:pt idx="7640">
                  <c:v>285.71428571428572</c:v>
                </c:pt>
                <c:pt idx="7641">
                  <c:v>178.57142857142856</c:v>
                </c:pt>
                <c:pt idx="7642">
                  <c:v>10.714285714285714</c:v>
                </c:pt>
                <c:pt idx="7643">
                  <c:v>250</c:v>
                </c:pt>
                <c:pt idx="7644">
                  <c:v>24.999999999999996</c:v>
                </c:pt>
                <c:pt idx="7645">
                  <c:v>2.5</c:v>
                </c:pt>
                <c:pt idx="7646">
                  <c:v>0</c:v>
                </c:pt>
                <c:pt idx="7647">
                  <c:v>503</c:v>
                </c:pt>
                <c:pt idx="7648">
                  <c:v>71.428571428571416</c:v>
                </c:pt>
                <c:pt idx="7649">
                  <c:v>27.142857142857139</c:v>
                </c:pt>
                <c:pt idx="7650">
                  <c:v>65.285714285714278</c:v>
                </c:pt>
                <c:pt idx="7651">
                  <c:v>71.428571428571416</c:v>
                </c:pt>
                <c:pt idx="7652">
                  <c:v>107.14285714285714</c:v>
                </c:pt>
                <c:pt idx="7653">
                  <c:v>0</c:v>
                </c:pt>
                <c:pt idx="7654">
                  <c:v>0</c:v>
                </c:pt>
                <c:pt idx="7655">
                  <c:v>142.85714285714283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17.619047619047617</c:v>
                </c:pt>
                <c:pt idx="7660">
                  <c:v>68.571428571428569</c:v>
                </c:pt>
                <c:pt idx="7661">
                  <c:v>5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16.666666666666664</c:v>
                </c:pt>
                <c:pt idx="7668">
                  <c:v>38.214285714285708</c:v>
                </c:pt>
                <c:pt idx="7669">
                  <c:v>142.85714285714283</c:v>
                </c:pt>
                <c:pt idx="7670">
                  <c:v>0</c:v>
                </c:pt>
                <c:pt idx="7671">
                  <c:v>1.6666666666666667</c:v>
                </c:pt>
                <c:pt idx="7672">
                  <c:v>154.28571428571428</c:v>
                </c:pt>
                <c:pt idx="7673">
                  <c:v>142.85714285714283</c:v>
                </c:pt>
                <c:pt idx="7674">
                  <c:v>35.714285714285708</c:v>
                </c:pt>
                <c:pt idx="7675">
                  <c:v>4.166666666666667</c:v>
                </c:pt>
                <c:pt idx="7676">
                  <c:v>35.714285714285708</c:v>
                </c:pt>
                <c:pt idx="7677">
                  <c:v>40.833333333333329</c:v>
                </c:pt>
                <c:pt idx="7678">
                  <c:v>107.14285714285714</c:v>
                </c:pt>
                <c:pt idx="7679">
                  <c:v>0</c:v>
                </c:pt>
                <c:pt idx="7680">
                  <c:v>8.3333333333333321</c:v>
                </c:pt>
                <c:pt idx="7681">
                  <c:v>0</c:v>
                </c:pt>
                <c:pt idx="7682">
                  <c:v>41.666666666666664</c:v>
                </c:pt>
                <c:pt idx="7683">
                  <c:v>8.6666666666666661</c:v>
                </c:pt>
                <c:pt idx="7684">
                  <c:v>0</c:v>
                </c:pt>
                <c:pt idx="7685">
                  <c:v>16.666666666666664</c:v>
                </c:pt>
                <c:pt idx="7686">
                  <c:v>23.333333333333332</c:v>
                </c:pt>
                <c:pt idx="7687">
                  <c:v>285.71428571428572</c:v>
                </c:pt>
                <c:pt idx="7688">
                  <c:v>96.428571428571416</c:v>
                </c:pt>
                <c:pt idx="7689">
                  <c:v>0</c:v>
                </c:pt>
                <c:pt idx="7690">
                  <c:v>250</c:v>
                </c:pt>
                <c:pt idx="7691">
                  <c:v>249.99999999999997</c:v>
                </c:pt>
                <c:pt idx="7692">
                  <c:v>41.666666666666664</c:v>
                </c:pt>
                <c:pt idx="7693">
                  <c:v>24.999999999999996</c:v>
                </c:pt>
                <c:pt idx="7694">
                  <c:v>164.28571428571428</c:v>
                </c:pt>
                <c:pt idx="7695">
                  <c:v>39.166666666666664</c:v>
                </c:pt>
                <c:pt idx="7696">
                  <c:v>4.1666666666666661</c:v>
                </c:pt>
                <c:pt idx="7697">
                  <c:v>33.333333333333329</c:v>
                </c:pt>
                <c:pt idx="7698">
                  <c:v>50</c:v>
                </c:pt>
                <c:pt idx="7699">
                  <c:v>50</c:v>
                </c:pt>
                <c:pt idx="7700">
                  <c:v>8.3333333333333321</c:v>
                </c:pt>
                <c:pt idx="7701">
                  <c:v>25</c:v>
                </c:pt>
                <c:pt idx="7702">
                  <c:v>214.95238095238091</c:v>
                </c:pt>
                <c:pt idx="7703">
                  <c:v>35.714285714285708</c:v>
                </c:pt>
                <c:pt idx="7704">
                  <c:v>25</c:v>
                </c:pt>
                <c:pt idx="7705">
                  <c:v>4.1666666666666661</c:v>
                </c:pt>
                <c:pt idx="7706">
                  <c:v>51</c:v>
                </c:pt>
                <c:pt idx="7707">
                  <c:v>8.3333333333333321</c:v>
                </c:pt>
                <c:pt idx="7708">
                  <c:v>1.6666666666666667</c:v>
                </c:pt>
                <c:pt idx="7709">
                  <c:v>8.3333333333333321</c:v>
                </c:pt>
                <c:pt idx="7710">
                  <c:v>35.714285714285708</c:v>
                </c:pt>
                <c:pt idx="7711">
                  <c:v>0</c:v>
                </c:pt>
                <c:pt idx="7712">
                  <c:v>25</c:v>
                </c:pt>
                <c:pt idx="7713">
                  <c:v>71.428571428571416</c:v>
                </c:pt>
                <c:pt idx="7714">
                  <c:v>35.714285714285708</c:v>
                </c:pt>
                <c:pt idx="7715">
                  <c:v>321.42857142857144</c:v>
                </c:pt>
                <c:pt idx="7716">
                  <c:v>50</c:v>
                </c:pt>
                <c:pt idx="7717">
                  <c:v>13.499999999999998</c:v>
                </c:pt>
                <c:pt idx="7718">
                  <c:v>0</c:v>
                </c:pt>
                <c:pt idx="7719">
                  <c:v>250</c:v>
                </c:pt>
                <c:pt idx="7720">
                  <c:v>16.666666666666664</c:v>
                </c:pt>
                <c:pt idx="7721">
                  <c:v>35.714285714285708</c:v>
                </c:pt>
                <c:pt idx="7722">
                  <c:v>0</c:v>
                </c:pt>
                <c:pt idx="7723">
                  <c:v>16.666666666666664</c:v>
                </c:pt>
                <c:pt idx="7724">
                  <c:v>71.428571428571416</c:v>
                </c:pt>
                <c:pt idx="7725">
                  <c:v>35.714285714285708</c:v>
                </c:pt>
                <c:pt idx="7726">
                  <c:v>0</c:v>
                </c:pt>
                <c:pt idx="7727">
                  <c:v>45.714285714285708</c:v>
                </c:pt>
                <c:pt idx="7728">
                  <c:v>0</c:v>
                </c:pt>
                <c:pt idx="7729">
                  <c:v>71.428571428571416</c:v>
                </c:pt>
                <c:pt idx="7730">
                  <c:v>0</c:v>
                </c:pt>
                <c:pt idx="7731">
                  <c:v>50</c:v>
                </c:pt>
                <c:pt idx="7732">
                  <c:v>0</c:v>
                </c:pt>
                <c:pt idx="7733">
                  <c:v>8.3333333333333321</c:v>
                </c:pt>
                <c:pt idx="7734">
                  <c:v>5</c:v>
                </c:pt>
                <c:pt idx="7735">
                  <c:v>8.3333333333333321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142.85714285714283</c:v>
                </c:pt>
                <c:pt idx="7740">
                  <c:v>249.99999999999997</c:v>
                </c:pt>
                <c:pt idx="7741">
                  <c:v>16.666666666666664</c:v>
                </c:pt>
                <c:pt idx="7742">
                  <c:v>178.57142857142856</c:v>
                </c:pt>
                <c:pt idx="7743">
                  <c:v>17.333333333333329</c:v>
                </c:pt>
                <c:pt idx="7744">
                  <c:v>35.714285714285708</c:v>
                </c:pt>
                <c:pt idx="7745">
                  <c:v>0</c:v>
                </c:pt>
                <c:pt idx="7746">
                  <c:v>250</c:v>
                </c:pt>
                <c:pt idx="7747">
                  <c:v>178.57142857142856</c:v>
                </c:pt>
                <c:pt idx="7748">
                  <c:v>2</c:v>
                </c:pt>
                <c:pt idx="7749">
                  <c:v>10</c:v>
                </c:pt>
                <c:pt idx="7750">
                  <c:v>144.28571428571428</c:v>
                </c:pt>
                <c:pt idx="7751">
                  <c:v>250</c:v>
                </c:pt>
                <c:pt idx="7752">
                  <c:v>178.57142857142856</c:v>
                </c:pt>
                <c:pt idx="7753">
                  <c:v>0</c:v>
                </c:pt>
                <c:pt idx="7754">
                  <c:v>0</c:v>
                </c:pt>
                <c:pt idx="7755">
                  <c:v>357.14285714285711</c:v>
                </c:pt>
                <c:pt idx="7756">
                  <c:v>71.428571428571416</c:v>
                </c:pt>
                <c:pt idx="7757">
                  <c:v>0</c:v>
                </c:pt>
                <c:pt idx="7758">
                  <c:v>25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16.666666666666664</c:v>
                </c:pt>
                <c:pt idx="7763">
                  <c:v>4.1666666666666661</c:v>
                </c:pt>
                <c:pt idx="7764">
                  <c:v>250</c:v>
                </c:pt>
                <c:pt idx="7765">
                  <c:v>151.42857142857142</c:v>
                </c:pt>
                <c:pt idx="7766">
                  <c:v>0</c:v>
                </c:pt>
                <c:pt idx="7767">
                  <c:v>140.47619047619048</c:v>
                </c:pt>
                <c:pt idx="7768">
                  <c:v>0</c:v>
                </c:pt>
                <c:pt idx="7769">
                  <c:v>0</c:v>
                </c:pt>
                <c:pt idx="7770">
                  <c:v>8.3333333333333321</c:v>
                </c:pt>
                <c:pt idx="7771">
                  <c:v>82.857142857142847</c:v>
                </c:pt>
                <c:pt idx="7772">
                  <c:v>8.3333333333333321</c:v>
                </c:pt>
                <c:pt idx="7773">
                  <c:v>0</c:v>
                </c:pt>
                <c:pt idx="7774">
                  <c:v>107.14285714285714</c:v>
                </c:pt>
                <c:pt idx="7775">
                  <c:v>107.14285714285714</c:v>
                </c:pt>
                <c:pt idx="7776">
                  <c:v>71.428571428571416</c:v>
                </c:pt>
                <c:pt idx="7777">
                  <c:v>0</c:v>
                </c:pt>
                <c:pt idx="7778">
                  <c:v>126.66666666666666</c:v>
                </c:pt>
                <c:pt idx="7779">
                  <c:v>10.714285714285714</c:v>
                </c:pt>
                <c:pt idx="7780">
                  <c:v>107.14285714285712</c:v>
                </c:pt>
                <c:pt idx="7781">
                  <c:v>178.57142857142856</c:v>
                </c:pt>
                <c:pt idx="7782">
                  <c:v>178.57142857142856</c:v>
                </c:pt>
                <c:pt idx="7783">
                  <c:v>17.857142857142854</c:v>
                </c:pt>
                <c:pt idx="7784">
                  <c:v>71.428571428571416</c:v>
                </c:pt>
                <c:pt idx="7785">
                  <c:v>19</c:v>
                </c:pt>
                <c:pt idx="7786">
                  <c:v>0</c:v>
                </c:pt>
                <c:pt idx="7787">
                  <c:v>0</c:v>
                </c:pt>
                <c:pt idx="7788">
                  <c:v>500</c:v>
                </c:pt>
                <c:pt idx="7789">
                  <c:v>214.28571428571425</c:v>
                </c:pt>
                <c:pt idx="7790">
                  <c:v>28.571428571428569</c:v>
                </c:pt>
                <c:pt idx="7791">
                  <c:v>505.71428571428572</c:v>
                </c:pt>
                <c:pt idx="7792">
                  <c:v>0</c:v>
                </c:pt>
                <c:pt idx="7793">
                  <c:v>0</c:v>
                </c:pt>
                <c:pt idx="7794">
                  <c:v>71.428571428571416</c:v>
                </c:pt>
                <c:pt idx="7795">
                  <c:v>107.14285714285714</c:v>
                </c:pt>
                <c:pt idx="7796">
                  <c:v>0</c:v>
                </c:pt>
                <c:pt idx="7797">
                  <c:v>107.14285714285714</c:v>
                </c:pt>
                <c:pt idx="7798">
                  <c:v>0</c:v>
                </c:pt>
                <c:pt idx="7799">
                  <c:v>0</c:v>
                </c:pt>
                <c:pt idx="7800">
                  <c:v>60.714285714285708</c:v>
                </c:pt>
                <c:pt idx="7801">
                  <c:v>6.666666666666667</c:v>
                </c:pt>
                <c:pt idx="7802">
                  <c:v>71.428571428571416</c:v>
                </c:pt>
                <c:pt idx="7803">
                  <c:v>107.14285714285714</c:v>
                </c:pt>
                <c:pt idx="7804">
                  <c:v>115.47619047619047</c:v>
                </c:pt>
                <c:pt idx="7805">
                  <c:v>71.428571428571416</c:v>
                </c:pt>
                <c:pt idx="7806">
                  <c:v>8.3333333333333321</c:v>
                </c:pt>
                <c:pt idx="7807">
                  <c:v>8.3333333333333321</c:v>
                </c:pt>
                <c:pt idx="7808">
                  <c:v>0</c:v>
                </c:pt>
                <c:pt idx="7809">
                  <c:v>8.3333333333333321</c:v>
                </c:pt>
                <c:pt idx="7810">
                  <c:v>178.57142857142856</c:v>
                </c:pt>
                <c:pt idx="7811">
                  <c:v>0</c:v>
                </c:pt>
                <c:pt idx="7812">
                  <c:v>35.714285714285708</c:v>
                </c:pt>
                <c:pt idx="7813">
                  <c:v>0</c:v>
                </c:pt>
                <c:pt idx="7814">
                  <c:v>64.285714285714278</c:v>
                </c:pt>
                <c:pt idx="7815">
                  <c:v>123.8095238095238</c:v>
                </c:pt>
                <c:pt idx="7816">
                  <c:v>250</c:v>
                </c:pt>
                <c:pt idx="7817">
                  <c:v>0</c:v>
                </c:pt>
                <c:pt idx="7818">
                  <c:v>25</c:v>
                </c:pt>
                <c:pt idx="7819">
                  <c:v>71.428571428571416</c:v>
                </c:pt>
                <c:pt idx="7820">
                  <c:v>0</c:v>
                </c:pt>
                <c:pt idx="7821">
                  <c:v>10</c:v>
                </c:pt>
                <c:pt idx="7822">
                  <c:v>0</c:v>
                </c:pt>
                <c:pt idx="7823">
                  <c:v>178.57142857142856</c:v>
                </c:pt>
                <c:pt idx="7824">
                  <c:v>0</c:v>
                </c:pt>
                <c:pt idx="7825">
                  <c:v>20</c:v>
                </c:pt>
                <c:pt idx="7826">
                  <c:v>16.666666666666664</c:v>
                </c:pt>
                <c:pt idx="7827">
                  <c:v>71.428571428571416</c:v>
                </c:pt>
                <c:pt idx="7828">
                  <c:v>88.095238095238074</c:v>
                </c:pt>
                <c:pt idx="7829">
                  <c:v>0</c:v>
                </c:pt>
                <c:pt idx="7830">
                  <c:v>214.28571428571428</c:v>
                </c:pt>
                <c:pt idx="7831">
                  <c:v>28.571428571428573</c:v>
                </c:pt>
                <c:pt idx="7832">
                  <c:v>192.85714285714283</c:v>
                </c:pt>
                <c:pt idx="7833">
                  <c:v>107.14285714285712</c:v>
                </c:pt>
                <c:pt idx="7834">
                  <c:v>107.14285714285712</c:v>
                </c:pt>
                <c:pt idx="7835">
                  <c:v>321.42857142857144</c:v>
                </c:pt>
                <c:pt idx="783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FD-4CEB-9BF6-9ACF0F9F9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894256"/>
        <c:axId val="364582416"/>
      </c:scatterChart>
      <c:valAx>
        <c:axId val="45389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582416"/>
        <c:crosses val="autoZero"/>
        <c:crossBetween val="midCat"/>
      </c:valAx>
      <c:valAx>
        <c:axId val="36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每人每日摄入奶类量（克）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389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油摄入量散点图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油!$AB$1:$AB$3</c:f>
              <c:strCache>
                <c:ptCount val="3"/>
                <c:pt idx="2">
                  <c:v>油摄入量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油!$AB$4:$AB$7851</c:f>
              <c:numCache>
                <c:formatCode>General</c:formatCode>
                <c:ptCount val="7848"/>
                <c:pt idx="0">
                  <c:v>77.777777777777771</c:v>
                </c:pt>
                <c:pt idx="1">
                  <c:v>27.222222222222225</c:v>
                </c:pt>
                <c:pt idx="2">
                  <c:v>25</c:v>
                </c:pt>
                <c:pt idx="3">
                  <c:v>44.444444444444443</c:v>
                </c:pt>
                <c:pt idx="4">
                  <c:v>36.206896551724142</c:v>
                </c:pt>
                <c:pt idx="5">
                  <c:v>19.444444444444446</c:v>
                </c:pt>
                <c:pt idx="6">
                  <c:v>21.428571428571427</c:v>
                </c:pt>
                <c:pt idx="7">
                  <c:v>68.292682926829272</c:v>
                </c:pt>
                <c:pt idx="8">
                  <c:v>21.875</c:v>
                </c:pt>
                <c:pt idx="9">
                  <c:v>11.666666666666666</c:v>
                </c:pt>
                <c:pt idx="10">
                  <c:v>55.555555555555557</c:v>
                </c:pt>
                <c:pt idx="11">
                  <c:v>21.428571428571427</c:v>
                </c:pt>
                <c:pt idx="12">
                  <c:v>63.636363636363633</c:v>
                </c:pt>
                <c:pt idx="13">
                  <c:v>21.875</c:v>
                </c:pt>
                <c:pt idx="14">
                  <c:v>33.018867924528301</c:v>
                </c:pt>
                <c:pt idx="15">
                  <c:v>40</c:v>
                </c:pt>
                <c:pt idx="16">
                  <c:v>33.333333333333336</c:v>
                </c:pt>
                <c:pt idx="17">
                  <c:v>16.666666666666668</c:v>
                </c:pt>
                <c:pt idx="18">
                  <c:v>38.5</c:v>
                </c:pt>
                <c:pt idx="19">
                  <c:v>21.875</c:v>
                </c:pt>
                <c:pt idx="20">
                  <c:v>25</c:v>
                </c:pt>
                <c:pt idx="21">
                  <c:v>46.666666666666664</c:v>
                </c:pt>
                <c:pt idx="22">
                  <c:v>27.777777777777779</c:v>
                </c:pt>
                <c:pt idx="23">
                  <c:v>43.75</c:v>
                </c:pt>
                <c:pt idx="24">
                  <c:v>33.333333333333336</c:v>
                </c:pt>
                <c:pt idx="25">
                  <c:v>27.272727272727277</c:v>
                </c:pt>
                <c:pt idx="26">
                  <c:v>29.166666666666668</c:v>
                </c:pt>
                <c:pt idx="27">
                  <c:v>38.888888888888893</c:v>
                </c:pt>
                <c:pt idx="28">
                  <c:v>38.888888888888893</c:v>
                </c:pt>
                <c:pt idx="29">
                  <c:v>23.333333333333332</c:v>
                </c:pt>
                <c:pt idx="30">
                  <c:v>36.458333333333336</c:v>
                </c:pt>
                <c:pt idx="31">
                  <c:v>23.333333333333332</c:v>
                </c:pt>
                <c:pt idx="32">
                  <c:v>31.531531531531531</c:v>
                </c:pt>
                <c:pt idx="33">
                  <c:v>27.777777777777779</c:v>
                </c:pt>
                <c:pt idx="34">
                  <c:v>30.701754385964911</c:v>
                </c:pt>
                <c:pt idx="35">
                  <c:v>33.333333333333336</c:v>
                </c:pt>
                <c:pt idx="36">
                  <c:v>20.588235294117645</c:v>
                </c:pt>
                <c:pt idx="37">
                  <c:v>44.303797468354432</c:v>
                </c:pt>
                <c:pt idx="38">
                  <c:v>21.875</c:v>
                </c:pt>
                <c:pt idx="39">
                  <c:v>28.378378378378379</c:v>
                </c:pt>
                <c:pt idx="40">
                  <c:v>29.166666666666668</c:v>
                </c:pt>
                <c:pt idx="41">
                  <c:v>46.05263157894737</c:v>
                </c:pt>
                <c:pt idx="42">
                  <c:v>26.666666666666668</c:v>
                </c:pt>
                <c:pt idx="43">
                  <c:v>13.333333333333334</c:v>
                </c:pt>
                <c:pt idx="44">
                  <c:v>20.833333333333336</c:v>
                </c:pt>
                <c:pt idx="45">
                  <c:v>27.777777777777779</c:v>
                </c:pt>
                <c:pt idx="46">
                  <c:v>27.777777777777779</c:v>
                </c:pt>
                <c:pt idx="47">
                  <c:v>23.333333333333332</c:v>
                </c:pt>
                <c:pt idx="48">
                  <c:v>51.851851851851848</c:v>
                </c:pt>
                <c:pt idx="49">
                  <c:v>38.043478260869556</c:v>
                </c:pt>
                <c:pt idx="50">
                  <c:v>16.666666666666668</c:v>
                </c:pt>
                <c:pt idx="51">
                  <c:v>27.777777777777779</c:v>
                </c:pt>
                <c:pt idx="52">
                  <c:v>16.47058823529412</c:v>
                </c:pt>
                <c:pt idx="53">
                  <c:v>19.444444444444443</c:v>
                </c:pt>
                <c:pt idx="54">
                  <c:v>30.434782608695652</c:v>
                </c:pt>
                <c:pt idx="55">
                  <c:v>20.588235294117649</c:v>
                </c:pt>
                <c:pt idx="56">
                  <c:v>25</c:v>
                </c:pt>
                <c:pt idx="57">
                  <c:v>27.777777777777779</c:v>
                </c:pt>
                <c:pt idx="58">
                  <c:v>38.888888888888893</c:v>
                </c:pt>
                <c:pt idx="59">
                  <c:v>66.666666666666671</c:v>
                </c:pt>
                <c:pt idx="60">
                  <c:v>39.375</c:v>
                </c:pt>
                <c:pt idx="61">
                  <c:v>22.5</c:v>
                </c:pt>
                <c:pt idx="62">
                  <c:v>142.85714285714283</c:v>
                </c:pt>
                <c:pt idx="63">
                  <c:v>13.888888888888889</c:v>
                </c:pt>
                <c:pt idx="64">
                  <c:v>55.555555555555557</c:v>
                </c:pt>
                <c:pt idx="65">
                  <c:v>38.043478260869556</c:v>
                </c:pt>
                <c:pt idx="66">
                  <c:v>25.362318840579711</c:v>
                </c:pt>
                <c:pt idx="67">
                  <c:v>46.666666666666664</c:v>
                </c:pt>
                <c:pt idx="68">
                  <c:v>30</c:v>
                </c:pt>
                <c:pt idx="69">
                  <c:v>66.666666666666671</c:v>
                </c:pt>
                <c:pt idx="70">
                  <c:v>51.041666666666664</c:v>
                </c:pt>
                <c:pt idx="71">
                  <c:v>21.875</c:v>
                </c:pt>
                <c:pt idx="72">
                  <c:v>41.666666666666664</c:v>
                </c:pt>
                <c:pt idx="73">
                  <c:v>22.222222222222221</c:v>
                </c:pt>
                <c:pt idx="74">
                  <c:v>58.333333333333336</c:v>
                </c:pt>
                <c:pt idx="75">
                  <c:v>41.666666666666664</c:v>
                </c:pt>
                <c:pt idx="76">
                  <c:v>68.333333333333329</c:v>
                </c:pt>
                <c:pt idx="77">
                  <c:v>58.333333333333336</c:v>
                </c:pt>
                <c:pt idx="78">
                  <c:v>50</c:v>
                </c:pt>
                <c:pt idx="79">
                  <c:v>48.46153846153846</c:v>
                </c:pt>
                <c:pt idx="80">
                  <c:v>44.210526315789473</c:v>
                </c:pt>
                <c:pt idx="81">
                  <c:v>43.75</c:v>
                </c:pt>
                <c:pt idx="82">
                  <c:v>129.62962962962962</c:v>
                </c:pt>
                <c:pt idx="83">
                  <c:v>41.176470588235297</c:v>
                </c:pt>
                <c:pt idx="84">
                  <c:v>47.297297297297298</c:v>
                </c:pt>
                <c:pt idx="85">
                  <c:v>24.305555555555557</c:v>
                </c:pt>
                <c:pt idx="86">
                  <c:v>80.769230769230759</c:v>
                </c:pt>
                <c:pt idx="87">
                  <c:v>56.756756756756758</c:v>
                </c:pt>
                <c:pt idx="88">
                  <c:v>50.724637681159422</c:v>
                </c:pt>
                <c:pt idx="89">
                  <c:v>83.333333333333329</c:v>
                </c:pt>
                <c:pt idx="90">
                  <c:v>70.707070707070699</c:v>
                </c:pt>
                <c:pt idx="91">
                  <c:v>72.916666666666671</c:v>
                </c:pt>
                <c:pt idx="92">
                  <c:v>55.555555555555557</c:v>
                </c:pt>
                <c:pt idx="93">
                  <c:v>79.545454545454533</c:v>
                </c:pt>
                <c:pt idx="94">
                  <c:v>32.8125</c:v>
                </c:pt>
                <c:pt idx="95">
                  <c:v>116.66666666666666</c:v>
                </c:pt>
                <c:pt idx="96">
                  <c:v>29.166666666666668</c:v>
                </c:pt>
                <c:pt idx="97">
                  <c:v>81.395348837209298</c:v>
                </c:pt>
                <c:pt idx="98">
                  <c:v>166.66666666666666</c:v>
                </c:pt>
                <c:pt idx="99">
                  <c:v>40</c:v>
                </c:pt>
                <c:pt idx="100">
                  <c:v>43.75</c:v>
                </c:pt>
                <c:pt idx="101">
                  <c:v>84</c:v>
                </c:pt>
                <c:pt idx="102">
                  <c:v>109.375</c:v>
                </c:pt>
                <c:pt idx="103">
                  <c:v>26.92307692307692</c:v>
                </c:pt>
                <c:pt idx="104">
                  <c:v>70</c:v>
                </c:pt>
                <c:pt idx="105">
                  <c:v>54.6875</c:v>
                </c:pt>
                <c:pt idx="106">
                  <c:v>54.6875</c:v>
                </c:pt>
                <c:pt idx="107">
                  <c:v>85.365853658536579</c:v>
                </c:pt>
                <c:pt idx="108">
                  <c:v>29.166666666666668</c:v>
                </c:pt>
                <c:pt idx="109">
                  <c:v>204.16666666666666</c:v>
                </c:pt>
                <c:pt idx="110">
                  <c:v>20.588235294117645</c:v>
                </c:pt>
                <c:pt idx="111">
                  <c:v>82.89473684210526</c:v>
                </c:pt>
                <c:pt idx="112">
                  <c:v>66.21621621621621</c:v>
                </c:pt>
                <c:pt idx="113">
                  <c:v>52.830188679245289</c:v>
                </c:pt>
                <c:pt idx="114">
                  <c:v>58.333333333333336</c:v>
                </c:pt>
                <c:pt idx="115">
                  <c:v>43.75</c:v>
                </c:pt>
                <c:pt idx="116">
                  <c:v>116.66666666666667</c:v>
                </c:pt>
                <c:pt idx="117">
                  <c:v>67.307692307692307</c:v>
                </c:pt>
                <c:pt idx="118">
                  <c:v>47.297297297297298</c:v>
                </c:pt>
                <c:pt idx="119">
                  <c:v>100</c:v>
                </c:pt>
                <c:pt idx="120">
                  <c:v>59.322033898305094</c:v>
                </c:pt>
                <c:pt idx="121">
                  <c:v>15.217391304347824</c:v>
                </c:pt>
                <c:pt idx="122">
                  <c:v>65.116279069767444</c:v>
                </c:pt>
                <c:pt idx="123">
                  <c:v>71.428571428571416</c:v>
                </c:pt>
                <c:pt idx="124">
                  <c:v>27.34375</c:v>
                </c:pt>
                <c:pt idx="125">
                  <c:v>72.916666666666671</c:v>
                </c:pt>
                <c:pt idx="126">
                  <c:v>54.6875</c:v>
                </c:pt>
                <c:pt idx="127">
                  <c:v>50</c:v>
                </c:pt>
                <c:pt idx="128">
                  <c:v>38.888888888888886</c:v>
                </c:pt>
                <c:pt idx="129">
                  <c:v>42.241379310344833</c:v>
                </c:pt>
                <c:pt idx="130">
                  <c:v>41.176470588235297</c:v>
                </c:pt>
                <c:pt idx="131">
                  <c:v>89.743589743589752</c:v>
                </c:pt>
                <c:pt idx="132">
                  <c:v>83.333333333333329</c:v>
                </c:pt>
                <c:pt idx="133">
                  <c:v>83.333333333333329</c:v>
                </c:pt>
                <c:pt idx="134">
                  <c:v>44.444444444444443</c:v>
                </c:pt>
                <c:pt idx="135">
                  <c:v>60.34482758620689</c:v>
                </c:pt>
                <c:pt idx="136">
                  <c:v>18.421052631578949</c:v>
                </c:pt>
                <c:pt idx="137">
                  <c:v>109.375</c:v>
                </c:pt>
                <c:pt idx="138">
                  <c:v>72.64150943396227</c:v>
                </c:pt>
                <c:pt idx="139">
                  <c:v>64.81481481481481</c:v>
                </c:pt>
                <c:pt idx="140">
                  <c:v>48.275862068965516</c:v>
                </c:pt>
                <c:pt idx="141">
                  <c:v>59.433962264150949</c:v>
                </c:pt>
                <c:pt idx="142">
                  <c:v>53.84615384615384</c:v>
                </c:pt>
                <c:pt idx="143">
                  <c:v>72.916666666666671</c:v>
                </c:pt>
                <c:pt idx="144">
                  <c:v>37.837837837837839</c:v>
                </c:pt>
                <c:pt idx="145">
                  <c:v>22.151898734177216</c:v>
                </c:pt>
                <c:pt idx="146">
                  <c:v>218.75</c:v>
                </c:pt>
                <c:pt idx="147">
                  <c:v>46.951219512195124</c:v>
                </c:pt>
                <c:pt idx="148">
                  <c:v>109.375</c:v>
                </c:pt>
                <c:pt idx="149">
                  <c:v>50</c:v>
                </c:pt>
                <c:pt idx="150">
                  <c:v>83.333333333333329</c:v>
                </c:pt>
                <c:pt idx="151">
                  <c:v>34.239130434782609</c:v>
                </c:pt>
                <c:pt idx="152">
                  <c:v>58.333333333333336</c:v>
                </c:pt>
                <c:pt idx="153">
                  <c:v>27.777777777777779</c:v>
                </c:pt>
                <c:pt idx="154">
                  <c:v>83.333333333333329</c:v>
                </c:pt>
                <c:pt idx="155">
                  <c:v>102.94117647058823</c:v>
                </c:pt>
                <c:pt idx="156">
                  <c:v>46.666666666666664</c:v>
                </c:pt>
                <c:pt idx="157">
                  <c:v>75.675675675675677</c:v>
                </c:pt>
                <c:pt idx="158">
                  <c:v>66.666666666666671</c:v>
                </c:pt>
                <c:pt idx="159">
                  <c:v>59.322033898305094</c:v>
                </c:pt>
                <c:pt idx="160">
                  <c:v>66.037735849056602</c:v>
                </c:pt>
                <c:pt idx="161">
                  <c:v>31.25</c:v>
                </c:pt>
                <c:pt idx="162">
                  <c:v>60.344827586206897</c:v>
                </c:pt>
                <c:pt idx="163">
                  <c:v>83.333333333333329</c:v>
                </c:pt>
                <c:pt idx="164">
                  <c:v>51.041666666666664</c:v>
                </c:pt>
                <c:pt idx="165">
                  <c:v>16.279069767441861</c:v>
                </c:pt>
                <c:pt idx="166">
                  <c:v>23.333333333333332</c:v>
                </c:pt>
                <c:pt idx="167">
                  <c:v>54.166666666666664</c:v>
                </c:pt>
                <c:pt idx="168">
                  <c:v>109.375</c:v>
                </c:pt>
                <c:pt idx="169">
                  <c:v>104.05405405405405</c:v>
                </c:pt>
                <c:pt idx="170">
                  <c:v>94.594594594594597</c:v>
                </c:pt>
                <c:pt idx="171">
                  <c:v>55.555555555555557</c:v>
                </c:pt>
                <c:pt idx="172">
                  <c:v>72.413793103448285</c:v>
                </c:pt>
                <c:pt idx="173">
                  <c:v>31.0126582278481</c:v>
                </c:pt>
                <c:pt idx="174">
                  <c:v>328.125</c:v>
                </c:pt>
                <c:pt idx="175">
                  <c:v>228.26086956521738</c:v>
                </c:pt>
                <c:pt idx="176">
                  <c:v>109.375</c:v>
                </c:pt>
                <c:pt idx="177">
                  <c:v>47.53086419753086</c:v>
                </c:pt>
                <c:pt idx="178">
                  <c:v>38.461538461538467</c:v>
                </c:pt>
                <c:pt idx="179">
                  <c:v>83.333333333333329</c:v>
                </c:pt>
                <c:pt idx="180">
                  <c:v>45.45454545454546</c:v>
                </c:pt>
                <c:pt idx="181">
                  <c:v>75.675675675675677</c:v>
                </c:pt>
                <c:pt idx="182">
                  <c:v>44.444444444444443</c:v>
                </c:pt>
                <c:pt idx="183">
                  <c:v>62.5</c:v>
                </c:pt>
                <c:pt idx="184">
                  <c:v>66.037735849056602</c:v>
                </c:pt>
                <c:pt idx="185">
                  <c:v>33.333333333333336</c:v>
                </c:pt>
                <c:pt idx="186">
                  <c:v>55.681818181818173</c:v>
                </c:pt>
                <c:pt idx="187">
                  <c:v>103.7037037037037</c:v>
                </c:pt>
                <c:pt idx="188">
                  <c:v>65.625</c:v>
                </c:pt>
                <c:pt idx="189">
                  <c:v>74.242424242424249</c:v>
                </c:pt>
                <c:pt idx="190">
                  <c:v>29.166666666666668</c:v>
                </c:pt>
                <c:pt idx="191">
                  <c:v>83.333333333333329</c:v>
                </c:pt>
                <c:pt idx="192">
                  <c:v>65.625</c:v>
                </c:pt>
                <c:pt idx="193">
                  <c:v>33.980582524271846</c:v>
                </c:pt>
                <c:pt idx="194">
                  <c:v>50</c:v>
                </c:pt>
                <c:pt idx="195">
                  <c:v>33.157894736842103</c:v>
                </c:pt>
                <c:pt idx="196">
                  <c:v>47.297297297297298</c:v>
                </c:pt>
                <c:pt idx="197">
                  <c:v>90.322580645161281</c:v>
                </c:pt>
                <c:pt idx="198">
                  <c:v>77.205882352941174</c:v>
                </c:pt>
                <c:pt idx="199">
                  <c:v>50</c:v>
                </c:pt>
                <c:pt idx="200">
                  <c:v>133.33333333333334</c:v>
                </c:pt>
                <c:pt idx="201">
                  <c:v>129.62962962962962</c:v>
                </c:pt>
                <c:pt idx="202">
                  <c:v>21.875</c:v>
                </c:pt>
                <c:pt idx="203">
                  <c:v>58.333333333333336</c:v>
                </c:pt>
                <c:pt idx="204">
                  <c:v>66.666666666666671</c:v>
                </c:pt>
                <c:pt idx="205">
                  <c:v>38.888888888888886</c:v>
                </c:pt>
                <c:pt idx="206">
                  <c:v>25</c:v>
                </c:pt>
                <c:pt idx="207">
                  <c:v>41.666666666666664</c:v>
                </c:pt>
                <c:pt idx="208">
                  <c:v>66.037735849056602</c:v>
                </c:pt>
                <c:pt idx="209">
                  <c:v>8.3333333333333339</c:v>
                </c:pt>
                <c:pt idx="210">
                  <c:v>50</c:v>
                </c:pt>
                <c:pt idx="211">
                  <c:v>22.222222222222221</c:v>
                </c:pt>
                <c:pt idx="212">
                  <c:v>13.333333333333334</c:v>
                </c:pt>
                <c:pt idx="213">
                  <c:v>24.137931034482758</c:v>
                </c:pt>
                <c:pt idx="214">
                  <c:v>33.333333333333336</c:v>
                </c:pt>
                <c:pt idx="215">
                  <c:v>14.285714285714285</c:v>
                </c:pt>
                <c:pt idx="216">
                  <c:v>18.75</c:v>
                </c:pt>
                <c:pt idx="217">
                  <c:v>31.25</c:v>
                </c:pt>
                <c:pt idx="218">
                  <c:v>41.666666666666664</c:v>
                </c:pt>
                <c:pt idx="219">
                  <c:v>11.111111111111111</c:v>
                </c:pt>
                <c:pt idx="220">
                  <c:v>22.826086956521738</c:v>
                </c:pt>
                <c:pt idx="221">
                  <c:v>14.112903225806452</c:v>
                </c:pt>
                <c:pt idx="222">
                  <c:v>22.72727272727273</c:v>
                </c:pt>
                <c:pt idx="223">
                  <c:v>21.428571428571427</c:v>
                </c:pt>
                <c:pt idx="224">
                  <c:v>30.625</c:v>
                </c:pt>
                <c:pt idx="225">
                  <c:v>31.25</c:v>
                </c:pt>
                <c:pt idx="226">
                  <c:v>30</c:v>
                </c:pt>
                <c:pt idx="227">
                  <c:v>25</c:v>
                </c:pt>
                <c:pt idx="228">
                  <c:v>27.777777777777779</c:v>
                </c:pt>
                <c:pt idx="229">
                  <c:v>30.172413793103448</c:v>
                </c:pt>
                <c:pt idx="230">
                  <c:v>55.555555555555557</c:v>
                </c:pt>
                <c:pt idx="231">
                  <c:v>119.31818181818181</c:v>
                </c:pt>
                <c:pt idx="232">
                  <c:v>31.25</c:v>
                </c:pt>
                <c:pt idx="233">
                  <c:v>72.916666666666671</c:v>
                </c:pt>
                <c:pt idx="234">
                  <c:v>58.333333333333336</c:v>
                </c:pt>
                <c:pt idx="235">
                  <c:v>83.333333333333329</c:v>
                </c:pt>
                <c:pt idx="236">
                  <c:v>29.166666666666668</c:v>
                </c:pt>
                <c:pt idx="237">
                  <c:v>8.3333333333333339</c:v>
                </c:pt>
                <c:pt idx="238">
                  <c:v>71.428571428571416</c:v>
                </c:pt>
                <c:pt idx="239">
                  <c:v>76.086956521739111</c:v>
                </c:pt>
                <c:pt idx="240">
                  <c:v>50</c:v>
                </c:pt>
                <c:pt idx="241">
                  <c:v>41.666666666666664</c:v>
                </c:pt>
                <c:pt idx="242">
                  <c:v>59.0625</c:v>
                </c:pt>
                <c:pt idx="243">
                  <c:v>60.344827586206897</c:v>
                </c:pt>
                <c:pt idx="244">
                  <c:v>8.3333333333333339</c:v>
                </c:pt>
                <c:pt idx="245">
                  <c:v>55.555555555555557</c:v>
                </c:pt>
                <c:pt idx="246">
                  <c:v>66.666666666666671</c:v>
                </c:pt>
                <c:pt idx="247">
                  <c:v>51.041666666666664</c:v>
                </c:pt>
                <c:pt idx="248">
                  <c:v>21.875</c:v>
                </c:pt>
                <c:pt idx="249">
                  <c:v>30.434782608695649</c:v>
                </c:pt>
                <c:pt idx="250">
                  <c:v>18.103448275862071</c:v>
                </c:pt>
                <c:pt idx="251">
                  <c:v>31.818181818181817</c:v>
                </c:pt>
                <c:pt idx="252">
                  <c:v>23.333333333333332</c:v>
                </c:pt>
                <c:pt idx="253">
                  <c:v>31.818181818181817</c:v>
                </c:pt>
                <c:pt idx="254">
                  <c:v>76.5625</c:v>
                </c:pt>
                <c:pt idx="255">
                  <c:v>27.34375</c:v>
                </c:pt>
                <c:pt idx="256">
                  <c:v>286.36363636363637</c:v>
                </c:pt>
                <c:pt idx="257">
                  <c:v>62.5</c:v>
                </c:pt>
                <c:pt idx="258">
                  <c:v>72.916666666666671</c:v>
                </c:pt>
                <c:pt idx="259">
                  <c:v>45.652173913043477</c:v>
                </c:pt>
                <c:pt idx="260">
                  <c:v>83.333333333333329</c:v>
                </c:pt>
                <c:pt idx="261">
                  <c:v>44.303797468354432</c:v>
                </c:pt>
                <c:pt idx="262">
                  <c:v>50</c:v>
                </c:pt>
                <c:pt idx="263">
                  <c:v>33.018867924528301</c:v>
                </c:pt>
                <c:pt idx="264">
                  <c:v>62.5</c:v>
                </c:pt>
                <c:pt idx="265">
                  <c:v>35</c:v>
                </c:pt>
                <c:pt idx="266">
                  <c:v>38.461538461538467</c:v>
                </c:pt>
                <c:pt idx="267">
                  <c:v>14.189189189189189</c:v>
                </c:pt>
                <c:pt idx="268">
                  <c:v>56.976744186046517</c:v>
                </c:pt>
                <c:pt idx="269">
                  <c:v>50.724637681159422</c:v>
                </c:pt>
                <c:pt idx="270">
                  <c:v>37.5</c:v>
                </c:pt>
                <c:pt idx="271">
                  <c:v>36.458333333333336</c:v>
                </c:pt>
                <c:pt idx="272">
                  <c:v>58.333333333333336</c:v>
                </c:pt>
                <c:pt idx="273">
                  <c:v>33.018867924528301</c:v>
                </c:pt>
                <c:pt idx="274">
                  <c:v>22.222222222222221</c:v>
                </c:pt>
                <c:pt idx="275">
                  <c:v>43.75</c:v>
                </c:pt>
                <c:pt idx="276">
                  <c:v>43.75</c:v>
                </c:pt>
                <c:pt idx="277">
                  <c:v>15.909090909090908</c:v>
                </c:pt>
                <c:pt idx="278">
                  <c:v>93.75</c:v>
                </c:pt>
                <c:pt idx="279">
                  <c:v>75</c:v>
                </c:pt>
                <c:pt idx="280">
                  <c:v>51.041666666666664</c:v>
                </c:pt>
                <c:pt idx="281">
                  <c:v>20.289855072463769</c:v>
                </c:pt>
                <c:pt idx="282">
                  <c:v>31.25</c:v>
                </c:pt>
                <c:pt idx="283">
                  <c:v>24.305555555555557</c:v>
                </c:pt>
                <c:pt idx="284">
                  <c:v>22.222222222222221</c:v>
                </c:pt>
                <c:pt idx="285">
                  <c:v>21.212121212121211</c:v>
                </c:pt>
                <c:pt idx="286">
                  <c:v>14.189189189189189</c:v>
                </c:pt>
                <c:pt idx="287">
                  <c:v>50.724637681159422</c:v>
                </c:pt>
                <c:pt idx="288">
                  <c:v>36.458333333333336</c:v>
                </c:pt>
                <c:pt idx="289">
                  <c:v>50</c:v>
                </c:pt>
                <c:pt idx="290">
                  <c:v>18.229166666666668</c:v>
                </c:pt>
                <c:pt idx="291">
                  <c:v>16.666666666666668</c:v>
                </c:pt>
                <c:pt idx="292">
                  <c:v>26.119402985074622</c:v>
                </c:pt>
                <c:pt idx="293">
                  <c:v>39.622641509433961</c:v>
                </c:pt>
                <c:pt idx="294">
                  <c:v>23.648648648648649</c:v>
                </c:pt>
                <c:pt idx="295">
                  <c:v>26.415094339622645</c:v>
                </c:pt>
                <c:pt idx="296">
                  <c:v>31.25</c:v>
                </c:pt>
                <c:pt idx="297">
                  <c:v>31.818181818181817</c:v>
                </c:pt>
                <c:pt idx="298">
                  <c:v>11.111111111111111</c:v>
                </c:pt>
                <c:pt idx="299">
                  <c:v>18.103448275862071</c:v>
                </c:pt>
                <c:pt idx="300">
                  <c:v>45.652173913043477</c:v>
                </c:pt>
                <c:pt idx="301">
                  <c:v>19.811320754716981</c:v>
                </c:pt>
                <c:pt idx="302">
                  <c:v>0</c:v>
                </c:pt>
                <c:pt idx="303">
                  <c:v>41.666666666666664</c:v>
                </c:pt>
                <c:pt idx="304">
                  <c:v>21.120689655172416</c:v>
                </c:pt>
                <c:pt idx="305">
                  <c:v>18.103448275862071</c:v>
                </c:pt>
                <c:pt idx="306">
                  <c:v>19.811320754716981</c:v>
                </c:pt>
                <c:pt idx="307">
                  <c:v>21.875</c:v>
                </c:pt>
                <c:pt idx="308">
                  <c:v>16.509433962264151</c:v>
                </c:pt>
                <c:pt idx="309">
                  <c:v>14.189189189189189</c:v>
                </c:pt>
                <c:pt idx="310">
                  <c:v>27.34375</c:v>
                </c:pt>
                <c:pt idx="311">
                  <c:v>39.622641509433961</c:v>
                </c:pt>
                <c:pt idx="312">
                  <c:v>16.666666666666668</c:v>
                </c:pt>
                <c:pt idx="313">
                  <c:v>30.172413793103448</c:v>
                </c:pt>
                <c:pt idx="314">
                  <c:v>47.115384615384613</c:v>
                </c:pt>
                <c:pt idx="315">
                  <c:v>21.875</c:v>
                </c:pt>
                <c:pt idx="316">
                  <c:v>31.818181818181817</c:v>
                </c:pt>
                <c:pt idx="317">
                  <c:v>16.40625</c:v>
                </c:pt>
                <c:pt idx="318">
                  <c:v>63.63636363636364</c:v>
                </c:pt>
                <c:pt idx="319">
                  <c:v>26.25</c:v>
                </c:pt>
                <c:pt idx="320">
                  <c:v>23.333333333333332</c:v>
                </c:pt>
                <c:pt idx="321">
                  <c:v>55.555555555555557</c:v>
                </c:pt>
                <c:pt idx="322">
                  <c:v>24.074074074074073</c:v>
                </c:pt>
                <c:pt idx="323">
                  <c:v>87.5</c:v>
                </c:pt>
                <c:pt idx="324">
                  <c:v>116.66666666666667</c:v>
                </c:pt>
                <c:pt idx="325">
                  <c:v>82.35294117647058</c:v>
                </c:pt>
                <c:pt idx="326">
                  <c:v>26.415094339622645</c:v>
                </c:pt>
                <c:pt idx="327">
                  <c:v>39.827586206896548</c:v>
                </c:pt>
                <c:pt idx="328">
                  <c:v>45.833333333333329</c:v>
                </c:pt>
                <c:pt idx="329">
                  <c:v>100</c:v>
                </c:pt>
                <c:pt idx="330">
                  <c:v>55.555555555555557</c:v>
                </c:pt>
                <c:pt idx="331">
                  <c:v>83.333333333333329</c:v>
                </c:pt>
                <c:pt idx="332">
                  <c:v>36.458333333333336</c:v>
                </c:pt>
                <c:pt idx="333">
                  <c:v>109.375</c:v>
                </c:pt>
                <c:pt idx="334">
                  <c:v>61.551724137931032</c:v>
                </c:pt>
                <c:pt idx="335">
                  <c:v>106.06060606060606</c:v>
                </c:pt>
                <c:pt idx="336">
                  <c:v>50.724637681159422</c:v>
                </c:pt>
                <c:pt idx="337">
                  <c:v>58.333333333333336</c:v>
                </c:pt>
                <c:pt idx="338">
                  <c:v>34.313725490196084</c:v>
                </c:pt>
                <c:pt idx="339">
                  <c:v>129.62962962962962</c:v>
                </c:pt>
                <c:pt idx="340">
                  <c:v>125</c:v>
                </c:pt>
                <c:pt idx="341">
                  <c:v>87.5</c:v>
                </c:pt>
                <c:pt idx="342">
                  <c:v>55.555555555555557</c:v>
                </c:pt>
                <c:pt idx="343">
                  <c:v>33.333333333333336</c:v>
                </c:pt>
                <c:pt idx="344">
                  <c:v>62.5</c:v>
                </c:pt>
                <c:pt idx="345">
                  <c:v>37.333333333333336</c:v>
                </c:pt>
                <c:pt idx="346">
                  <c:v>42.241379310344833</c:v>
                </c:pt>
                <c:pt idx="347">
                  <c:v>36.320754716981135</c:v>
                </c:pt>
                <c:pt idx="348">
                  <c:v>18.421052631578949</c:v>
                </c:pt>
                <c:pt idx="349">
                  <c:v>41.666666666666664</c:v>
                </c:pt>
                <c:pt idx="350">
                  <c:v>38.888888888888886</c:v>
                </c:pt>
                <c:pt idx="351">
                  <c:v>35</c:v>
                </c:pt>
                <c:pt idx="352">
                  <c:v>49.662162162162161</c:v>
                </c:pt>
                <c:pt idx="353">
                  <c:v>33.333333333333336</c:v>
                </c:pt>
                <c:pt idx="354">
                  <c:v>46.226415094339622</c:v>
                </c:pt>
                <c:pt idx="355">
                  <c:v>58.333333333333336</c:v>
                </c:pt>
                <c:pt idx="356">
                  <c:v>32.558139534883722</c:v>
                </c:pt>
                <c:pt idx="357">
                  <c:v>41.338582677165356</c:v>
                </c:pt>
                <c:pt idx="358">
                  <c:v>44.444444444444443</c:v>
                </c:pt>
                <c:pt idx="359">
                  <c:v>63.362068965517238</c:v>
                </c:pt>
                <c:pt idx="360">
                  <c:v>63.888888888888893</c:v>
                </c:pt>
                <c:pt idx="361">
                  <c:v>42.424242424242422</c:v>
                </c:pt>
                <c:pt idx="362">
                  <c:v>39.772727272727266</c:v>
                </c:pt>
                <c:pt idx="363">
                  <c:v>81.25</c:v>
                </c:pt>
                <c:pt idx="364">
                  <c:v>16.666666666666668</c:v>
                </c:pt>
                <c:pt idx="365">
                  <c:v>21.875</c:v>
                </c:pt>
                <c:pt idx="366">
                  <c:v>87.5</c:v>
                </c:pt>
                <c:pt idx="367">
                  <c:v>18.229166666666668</c:v>
                </c:pt>
                <c:pt idx="368">
                  <c:v>22.151898734177216</c:v>
                </c:pt>
                <c:pt idx="369">
                  <c:v>75.833333333333343</c:v>
                </c:pt>
                <c:pt idx="370">
                  <c:v>60.344827586206897</c:v>
                </c:pt>
                <c:pt idx="371">
                  <c:v>20.833333333333332</c:v>
                </c:pt>
                <c:pt idx="372">
                  <c:v>41.666666666666664</c:v>
                </c:pt>
                <c:pt idx="373">
                  <c:v>51.470588235294116</c:v>
                </c:pt>
                <c:pt idx="374">
                  <c:v>27.777777777777779</c:v>
                </c:pt>
                <c:pt idx="375">
                  <c:v>13.888888888888889</c:v>
                </c:pt>
                <c:pt idx="376">
                  <c:v>41.666666666666664</c:v>
                </c:pt>
                <c:pt idx="377">
                  <c:v>55.555555555555557</c:v>
                </c:pt>
                <c:pt idx="378">
                  <c:v>37.058823529411761</c:v>
                </c:pt>
                <c:pt idx="379">
                  <c:v>141.77215189873417</c:v>
                </c:pt>
                <c:pt idx="380">
                  <c:v>62.5</c:v>
                </c:pt>
                <c:pt idx="381">
                  <c:v>13.222222222222221</c:v>
                </c:pt>
                <c:pt idx="382">
                  <c:v>74.242424242424249</c:v>
                </c:pt>
                <c:pt idx="383">
                  <c:v>72.916666666666671</c:v>
                </c:pt>
                <c:pt idx="384">
                  <c:v>17.283950617283949</c:v>
                </c:pt>
                <c:pt idx="385">
                  <c:v>83.333333333333329</c:v>
                </c:pt>
                <c:pt idx="386">
                  <c:v>250</c:v>
                </c:pt>
                <c:pt idx="387">
                  <c:v>41.666666666666664</c:v>
                </c:pt>
                <c:pt idx="388">
                  <c:v>30</c:v>
                </c:pt>
                <c:pt idx="389">
                  <c:v>43.75</c:v>
                </c:pt>
                <c:pt idx="390">
                  <c:v>19.230769230769234</c:v>
                </c:pt>
                <c:pt idx="391">
                  <c:v>43.75</c:v>
                </c:pt>
                <c:pt idx="392">
                  <c:v>20.833333333333332</c:v>
                </c:pt>
                <c:pt idx="393">
                  <c:v>41.176470588235297</c:v>
                </c:pt>
                <c:pt idx="394">
                  <c:v>46.666666666666664</c:v>
                </c:pt>
                <c:pt idx="395">
                  <c:v>50</c:v>
                </c:pt>
                <c:pt idx="396">
                  <c:v>120.3125</c:v>
                </c:pt>
                <c:pt idx="397">
                  <c:v>17.676767676767675</c:v>
                </c:pt>
                <c:pt idx="398">
                  <c:v>33.333333333333336</c:v>
                </c:pt>
                <c:pt idx="399">
                  <c:v>50</c:v>
                </c:pt>
                <c:pt idx="400">
                  <c:v>93.75</c:v>
                </c:pt>
                <c:pt idx="401">
                  <c:v>33.333333333333336</c:v>
                </c:pt>
                <c:pt idx="402">
                  <c:v>53.84615384615384</c:v>
                </c:pt>
                <c:pt idx="403">
                  <c:v>83.333333333333329</c:v>
                </c:pt>
                <c:pt idx="404">
                  <c:v>33.333333333333336</c:v>
                </c:pt>
                <c:pt idx="405">
                  <c:v>44.444444444444443</c:v>
                </c:pt>
                <c:pt idx="406">
                  <c:v>50.724637681159422</c:v>
                </c:pt>
                <c:pt idx="407">
                  <c:v>47.297297297297298</c:v>
                </c:pt>
                <c:pt idx="408">
                  <c:v>41.17647058823529</c:v>
                </c:pt>
                <c:pt idx="409">
                  <c:v>76.086956521739111</c:v>
                </c:pt>
                <c:pt idx="410">
                  <c:v>27.777777777777779</c:v>
                </c:pt>
                <c:pt idx="411">
                  <c:v>33.333333333333336</c:v>
                </c:pt>
                <c:pt idx="412">
                  <c:v>33.333333333333336</c:v>
                </c:pt>
                <c:pt idx="413">
                  <c:v>43.75</c:v>
                </c:pt>
                <c:pt idx="414">
                  <c:v>83.333333333333329</c:v>
                </c:pt>
                <c:pt idx="415">
                  <c:v>45.652173913043484</c:v>
                </c:pt>
                <c:pt idx="416">
                  <c:v>64.81481481481481</c:v>
                </c:pt>
                <c:pt idx="417">
                  <c:v>65</c:v>
                </c:pt>
                <c:pt idx="418">
                  <c:v>53.260869565217384</c:v>
                </c:pt>
                <c:pt idx="419">
                  <c:v>83.333333333333329</c:v>
                </c:pt>
                <c:pt idx="420">
                  <c:v>24.137931034482758</c:v>
                </c:pt>
                <c:pt idx="421">
                  <c:v>41.666666666666664</c:v>
                </c:pt>
                <c:pt idx="422">
                  <c:v>36.320754716981135</c:v>
                </c:pt>
                <c:pt idx="423">
                  <c:v>106.52173913043477</c:v>
                </c:pt>
                <c:pt idx="424">
                  <c:v>79.545454545454533</c:v>
                </c:pt>
                <c:pt idx="425">
                  <c:v>38.888888888888893</c:v>
                </c:pt>
                <c:pt idx="426">
                  <c:v>12.5</c:v>
                </c:pt>
                <c:pt idx="427">
                  <c:v>50</c:v>
                </c:pt>
                <c:pt idx="428">
                  <c:v>25</c:v>
                </c:pt>
                <c:pt idx="429">
                  <c:v>20.471698113207548</c:v>
                </c:pt>
                <c:pt idx="430">
                  <c:v>18.75</c:v>
                </c:pt>
                <c:pt idx="431">
                  <c:v>69.444444444444443</c:v>
                </c:pt>
                <c:pt idx="432">
                  <c:v>100</c:v>
                </c:pt>
                <c:pt idx="433">
                  <c:v>33.018867924528301</c:v>
                </c:pt>
                <c:pt idx="434">
                  <c:v>83.333333333333329</c:v>
                </c:pt>
                <c:pt idx="435">
                  <c:v>42.777777777777779</c:v>
                </c:pt>
                <c:pt idx="436">
                  <c:v>31.888888888888889</c:v>
                </c:pt>
                <c:pt idx="437">
                  <c:v>100</c:v>
                </c:pt>
                <c:pt idx="438">
                  <c:v>58.333333333333336</c:v>
                </c:pt>
                <c:pt idx="439">
                  <c:v>55.555555555555557</c:v>
                </c:pt>
                <c:pt idx="440">
                  <c:v>25</c:v>
                </c:pt>
                <c:pt idx="441">
                  <c:v>47.222222222222221</c:v>
                </c:pt>
                <c:pt idx="442">
                  <c:v>55</c:v>
                </c:pt>
                <c:pt idx="443">
                  <c:v>35.714285714285708</c:v>
                </c:pt>
                <c:pt idx="444">
                  <c:v>44.303797468354432</c:v>
                </c:pt>
                <c:pt idx="445">
                  <c:v>20.833333333333336</c:v>
                </c:pt>
                <c:pt idx="446">
                  <c:v>54.6875</c:v>
                </c:pt>
                <c:pt idx="447">
                  <c:v>61.111111111111114</c:v>
                </c:pt>
                <c:pt idx="448">
                  <c:v>25.344827586206897</c:v>
                </c:pt>
                <c:pt idx="449">
                  <c:v>43.75</c:v>
                </c:pt>
                <c:pt idx="450">
                  <c:v>44.871794871794876</c:v>
                </c:pt>
                <c:pt idx="451">
                  <c:v>31.5</c:v>
                </c:pt>
                <c:pt idx="452">
                  <c:v>27.777777777777779</c:v>
                </c:pt>
                <c:pt idx="453">
                  <c:v>27.777777777777779</c:v>
                </c:pt>
                <c:pt idx="454">
                  <c:v>99.056603773584897</c:v>
                </c:pt>
                <c:pt idx="455">
                  <c:v>30.555555555555557</c:v>
                </c:pt>
                <c:pt idx="456">
                  <c:v>100</c:v>
                </c:pt>
                <c:pt idx="457">
                  <c:v>88.607594936708864</c:v>
                </c:pt>
                <c:pt idx="458">
                  <c:v>83.333333333333329</c:v>
                </c:pt>
                <c:pt idx="459">
                  <c:v>320.83333333333337</c:v>
                </c:pt>
                <c:pt idx="460">
                  <c:v>95.833333333333329</c:v>
                </c:pt>
                <c:pt idx="461">
                  <c:v>20.833333333333332</c:v>
                </c:pt>
                <c:pt idx="462">
                  <c:v>21.132075471698112</c:v>
                </c:pt>
                <c:pt idx="463">
                  <c:v>44.303797468354432</c:v>
                </c:pt>
                <c:pt idx="464">
                  <c:v>25</c:v>
                </c:pt>
                <c:pt idx="465">
                  <c:v>24.137931034482758</c:v>
                </c:pt>
                <c:pt idx="466">
                  <c:v>46.226415094339622</c:v>
                </c:pt>
                <c:pt idx="467">
                  <c:v>23.113207547169811</c:v>
                </c:pt>
                <c:pt idx="468">
                  <c:v>44.444444444444443</c:v>
                </c:pt>
                <c:pt idx="469">
                  <c:v>50.724637681159422</c:v>
                </c:pt>
                <c:pt idx="470">
                  <c:v>60.344827586206897</c:v>
                </c:pt>
                <c:pt idx="471">
                  <c:v>36.458333333333336</c:v>
                </c:pt>
                <c:pt idx="472">
                  <c:v>19.811320754716981</c:v>
                </c:pt>
                <c:pt idx="473">
                  <c:v>54.6875</c:v>
                </c:pt>
                <c:pt idx="474">
                  <c:v>41.666666666666664</c:v>
                </c:pt>
                <c:pt idx="475">
                  <c:v>47.395833333333336</c:v>
                </c:pt>
                <c:pt idx="476">
                  <c:v>60</c:v>
                </c:pt>
                <c:pt idx="477">
                  <c:v>125</c:v>
                </c:pt>
                <c:pt idx="478">
                  <c:v>41.666666666666664</c:v>
                </c:pt>
                <c:pt idx="479">
                  <c:v>55.555555555555557</c:v>
                </c:pt>
                <c:pt idx="480">
                  <c:v>204.16666666666666</c:v>
                </c:pt>
                <c:pt idx="481">
                  <c:v>41.666666666666664</c:v>
                </c:pt>
                <c:pt idx="482">
                  <c:v>41.666666666666664</c:v>
                </c:pt>
                <c:pt idx="483">
                  <c:v>47.727272727272727</c:v>
                </c:pt>
                <c:pt idx="484">
                  <c:v>31.111111111111111</c:v>
                </c:pt>
                <c:pt idx="485">
                  <c:v>16.666666666666668</c:v>
                </c:pt>
                <c:pt idx="486">
                  <c:v>43.75</c:v>
                </c:pt>
                <c:pt idx="487">
                  <c:v>38.888888888888886</c:v>
                </c:pt>
                <c:pt idx="488">
                  <c:v>25</c:v>
                </c:pt>
                <c:pt idx="489">
                  <c:v>94.594594594594597</c:v>
                </c:pt>
                <c:pt idx="490">
                  <c:v>24.0625</c:v>
                </c:pt>
                <c:pt idx="491">
                  <c:v>19.444444444444446</c:v>
                </c:pt>
                <c:pt idx="492">
                  <c:v>33.018867924528301</c:v>
                </c:pt>
                <c:pt idx="493">
                  <c:v>37.5</c:v>
                </c:pt>
                <c:pt idx="494">
                  <c:v>50.909090909090907</c:v>
                </c:pt>
                <c:pt idx="495">
                  <c:v>27.34375</c:v>
                </c:pt>
                <c:pt idx="496">
                  <c:v>72.916666666666671</c:v>
                </c:pt>
                <c:pt idx="497">
                  <c:v>21.875</c:v>
                </c:pt>
                <c:pt idx="498">
                  <c:v>0</c:v>
                </c:pt>
                <c:pt idx="499">
                  <c:v>25.925925925925924</c:v>
                </c:pt>
                <c:pt idx="500">
                  <c:v>41.666666666666664</c:v>
                </c:pt>
                <c:pt idx="501">
                  <c:v>33.333333333333336</c:v>
                </c:pt>
                <c:pt idx="502">
                  <c:v>41.666666666666664</c:v>
                </c:pt>
                <c:pt idx="503">
                  <c:v>32.941176470588239</c:v>
                </c:pt>
                <c:pt idx="504">
                  <c:v>119</c:v>
                </c:pt>
                <c:pt idx="505">
                  <c:v>37.837837837837839</c:v>
                </c:pt>
                <c:pt idx="506">
                  <c:v>66.666666666666671</c:v>
                </c:pt>
                <c:pt idx="507">
                  <c:v>58.333333333333336</c:v>
                </c:pt>
                <c:pt idx="508">
                  <c:v>0</c:v>
                </c:pt>
                <c:pt idx="509">
                  <c:v>15.909090909090908</c:v>
                </c:pt>
                <c:pt idx="510">
                  <c:v>32.407407407407405</c:v>
                </c:pt>
                <c:pt idx="511">
                  <c:v>87.5</c:v>
                </c:pt>
                <c:pt idx="512">
                  <c:v>58.333333333333336</c:v>
                </c:pt>
                <c:pt idx="513">
                  <c:v>26</c:v>
                </c:pt>
                <c:pt idx="514">
                  <c:v>54.6875</c:v>
                </c:pt>
                <c:pt idx="515">
                  <c:v>39.666666666666671</c:v>
                </c:pt>
                <c:pt idx="516">
                  <c:v>87.5</c:v>
                </c:pt>
                <c:pt idx="517">
                  <c:v>32.8125</c:v>
                </c:pt>
                <c:pt idx="518">
                  <c:v>35</c:v>
                </c:pt>
                <c:pt idx="519">
                  <c:v>55.555555555555557</c:v>
                </c:pt>
                <c:pt idx="520">
                  <c:v>46.226415094339622</c:v>
                </c:pt>
                <c:pt idx="521">
                  <c:v>16.666666666666668</c:v>
                </c:pt>
                <c:pt idx="522">
                  <c:v>33.333333333333336</c:v>
                </c:pt>
                <c:pt idx="523">
                  <c:v>40.833333333333336</c:v>
                </c:pt>
                <c:pt idx="524">
                  <c:v>53.333333333333336</c:v>
                </c:pt>
                <c:pt idx="525">
                  <c:v>39.622641509433961</c:v>
                </c:pt>
                <c:pt idx="526">
                  <c:v>36.842105263157897</c:v>
                </c:pt>
                <c:pt idx="527">
                  <c:v>31.982758620689655</c:v>
                </c:pt>
                <c:pt idx="528">
                  <c:v>17.753623188405797</c:v>
                </c:pt>
                <c:pt idx="529">
                  <c:v>45.258620689655174</c:v>
                </c:pt>
                <c:pt idx="530">
                  <c:v>26.415094339622645</c:v>
                </c:pt>
                <c:pt idx="531">
                  <c:v>30.172413793103448</c:v>
                </c:pt>
                <c:pt idx="532">
                  <c:v>32.407407407407405</c:v>
                </c:pt>
                <c:pt idx="533">
                  <c:v>46.226415094339622</c:v>
                </c:pt>
                <c:pt idx="534">
                  <c:v>41.525423728813557</c:v>
                </c:pt>
                <c:pt idx="535">
                  <c:v>54.6875</c:v>
                </c:pt>
                <c:pt idx="536">
                  <c:v>40</c:v>
                </c:pt>
                <c:pt idx="537">
                  <c:v>66.037735849056602</c:v>
                </c:pt>
                <c:pt idx="538">
                  <c:v>33.333333333333336</c:v>
                </c:pt>
                <c:pt idx="539">
                  <c:v>60.344827586206897</c:v>
                </c:pt>
                <c:pt idx="540">
                  <c:v>46.226415094339622</c:v>
                </c:pt>
                <c:pt idx="541">
                  <c:v>46.666666666666664</c:v>
                </c:pt>
                <c:pt idx="542">
                  <c:v>42</c:v>
                </c:pt>
                <c:pt idx="543">
                  <c:v>65.625</c:v>
                </c:pt>
                <c:pt idx="544">
                  <c:v>33.333333333333336</c:v>
                </c:pt>
                <c:pt idx="545">
                  <c:v>43.75</c:v>
                </c:pt>
                <c:pt idx="546">
                  <c:v>26.415094339622641</c:v>
                </c:pt>
                <c:pt idx="547">
                  <c:v>46.518987341772153</c:v>
                </c:pt>
                <c:pt idx="548">
                  <c:v>50</c:v>
                </c:pt>
                <c:pt idx="549">
                  <c:v>38.888888888888893</c:v>
                </c:pt>
                <c:pt idx="550">
                  <c:v>42.241379310344833</c:v>
                </c:pt>
                <c:pt idx="551">
                  <c:v>0</c:v>
                </c:pt>
                <c:pt idx="552">
                  <c:v>78.125</c:v>
                </c:pt>
                <c:pt idx="553">
                  <c:v>33.90625</c:v>
                </c:pt>
                <c:pt idx="554">
                  <c:v>33.90625</c:v>
                </c:pt>
                <c:pt idx="555">
                  <c:v>44.444444444444443</c:v>
                </c:pt>
                <c:pt idx="556">
                  <c:v>29.166666666666668</c:v>
                </c:pt>
                <c:pt idx="557">
                  <c:v>10.9375</c:v>
                </c:pt>
                <c:pt idx="558">
                  <c:v>85.365853658536579</c:v>
                </c:pt>
                <c:pt idx="559">
                  <c:v>46.518987341772153</c:v>
                </c:pt>
                <c:pt idx="560">
                  <c:v>35.443037974683541</c:v>
                </c:pt>
                <c:pt idx="561">
                  <c:v>15.555555555555555</c:v>
                </c:pt>
                <c:pt idx="562">
                  <c:v>17.073170731707318</c:v>
                </c:pt>
                <c:pt idx="563">
                  <c:v>35</c:v>
                </c:pt>
                <c:pt idx="564">
                  <c:v>28.378378378378379</c:v>
                </c:pt>
                <c:pt idx="565">
                  <c:v>31.818181818181817</c:v>
                </c:pt>
                <c:pt idx="566">
                  <c:v>19.444444444444446</c:v>
                </c:pt>
                <c:pt idx="567">
                  <c:v>36.458333333333336</c:v>
                </c:pt>
                <c:pt idx="568">
                  <c:v>25</c:v>
                </c:pt>
                <c:pt idx="569">
                  <c:v>32.8125</c:v>
                </c:pt>
                <c:pt idx="570">
                  <c:v>25.128205128205128</c:v>
                </c:pt>
                <c:pt idx="571">
                  <c:v>35.714285714285708</c:v>
                </c:pt>
                <c:pt idx="572">
                  <c:v>38.888888888888886</c:v>
                </c:pt>
                <c:pt idx="573">
                  <c:v>43.388429752066116</c:v>
                </c:pt>
                <c:pt idx="574">
                  <c:v>42</c:v>
                </c:pt>
                <c:pt idx="575">
                  <c:v>44.303797468354432</c:v>
                </c:pt>
                <c:pt idx="576">
                  <c:v>53.84615384615384</c:v>
                </c:pt>
                <c:pt idx="577">
                  <c:v>55.555555555555557</c:v>
                </c:pt>
                <c:pt idx="578">
                  <c:v>38.888888888888886</c:v>
                </c:pt>
                <c:pt idx="579">
                  <c:v>85.365853658536579</c:v>
                </c:pt>
                <c:pt idx="580">
                  <c:v>92.10526315789474</c:v>
                </c:pt>
                <c:pt idx="581">
                  <c:v>100</c:v>
                </c:pt>
                <c:pt idx="582">
                  <c:v>29.954954954954957</c:v>
                </c:pt>
                <c:pt idx="583">
                  <c:v>60</c:v>
                </c:pt>
                <c:pt idx="584">
                  <c:v>47.297297297297298</c:v>
                </c:pt>
                <c:pt idx="585">
                  <c:v>54.782608695652172</c:v>
                </c:pt>
                <c:pt idx="586">
                  <c:v>54.6875</c:v>
                </c:pt>
                <c:pt idx="587">
                  <c:v>60.869565217391298</c:v>
                </c:pt>
                <c:pt idx="588">
                  <c:v>17.5</c:v>
                </c:pt>
                <c:pt idx="589">
                  <c:v>52.5</c:v>
                </c:pt>
                <c:pt idx="590">
                  <c:v>88.983050847457633</c:v>
                </c:pt>
                <c:pt idx="591">
                  <c:v>73.684210526315795</c:v>
                </c:pt>
                <c:pt idx="592">
                  <c:v>58.333333333333336</c:v>
                </c:pt>
                <c:pt idx="593">
                  <c:v>51.041666666666671</c:v>
                </c:pt>
                <c:pt idx="594">
                  <c:v>55.263157894736842</c:v>
                </c:pt>
                <c:pt idx="595">
                  <c:v>80.208333333333343</c:v>
                </c:pt>
                <c:pt idx="596">
                  <c:v>63.636363636363633</c:v>
                </c:pt>
                <c:pt idx="597">
                  <c:v>49.411764705882355</c:v>
                </c:pt>
                <c:pt idx="598">
                  <c:v>85.714285714285708</c:v>
                </c:pt>
                <c:pt idx="599">
                  <c:v>50.724637681159422</c:v>
                </c:pt>
                <c:pt idx="600">
                  <c:v>83.333333333333329</c:v>
                </c:pt>
                <c:pt idx="601">
                  <c:v>50.724637681159422</c:v>
                </c:pt>
                <c:pt idx="602">
                  <c:v>47.5</c:v>
                </c:pt>
                <c:pt idx="603">
                  <c:v>33.541666666666664</c:v>
                </c:pt>
                <c:pt idx="604">
                  <c:v>40.833333333333336</c:v>
                </c:pt>
                <c:pt idx="605">
                  <c:v>53.030303030303031</c:v>
                </c:pt>
                <c:pt idx="606">
                  <c:v>55.555555555555557</c:v>
                </c:pt>
                <c:pt idx="607">
                  <c:v>131.25</c:v>
                </c:pt>
                <c:pt idx="608">
                  <c:v>17.5</c:v>
                </c:pt>
                <c:pt idx="609">
                  <c:v>28</c:v>
                </c:pt>
                <c:pt idx="610">
                  <c:v>43.75</c:v>
                </c:pt>
                <c:pt idx="611">
                  <c:v>41.666666666666664</c:v>
                </c:pt>
                <c:pt idx="612">
                  <c:v>27.34375</c:v>
                </c:pt>
                <c:pt idx="613">
                  <c:v>61.25</c:v>
                </c:pt>
                <c:pt idx="614">
                  <c:v>52.830188679245289</c:v>
                </c:pt>
                <c:pt idx="615">
                  <c:v>62.735849056603783</c:v>
                </c:pt>
                <c:pt idx="616">
                  <c:v>26.979166666666668</c:v>
                </c:pt>
                <c:pt idx="617">
                  <c:v>134.61538461538461</c:v>
                </c:pt>
                <c:pt idx="618">
                  <c:v>25.520833333333332</c:v>
                </c:pt>
                <c:pt idx="619">
                  <c:v>33.018867924528301</c:v>
                </c:pt>
                <c:pt idx="620">
                  <c:v>82.89473684210526</c:v>
                </c:pt>
                <c:pt idx="621">
                  <c:v>29.166666666666668</c:v>
                </c:pt>
                <c:pt idx="622">
                  <c:v>8.3333333333333339</c:v>
                </c:pt>
                <c:pt idx="623">
                  <c:v>47.297297297297298</c:v>
                </c:pt>
                <c:pt idx="624">
                  <c:v>51.527777777777779</c:v>
                </c:pt>
                <c:pt idx="625">
                  <c:v>39.622641509433961</c:v>
                </c:pt>
                <c:pt idx="626">
                  <c:v>79.545454545454533</c:v>
                </c:pt>
                <c:pt idx="627">
                  <c:v>33.333333333333336</c:v>
                </c:pt>
                <c:pt idx="628">
                  <c:v>41.666666666666664</c:v>
                </c:pt>
                <c:pt idx="629">
                  <c:v>53.164556962025323</c:v>
                </c:pt>
                <c:pt idx="630">
                  <c:v>33.018867924528301</c:v>
                </c:pt>
                <c:pt idx="631">
                  <c:v>50</c:v>
                </c:pt>
                <c:pt idx="632">
                  <c:v>44.303797468354432</c:v>
                </c:pt>
                <c:pt idx="633">
                  <c:v>72.413793103448285</c:v>
                </c:pt>
                <c:pt idx="634">
                  <c:v>42.241379310344833</c:v>
                </c:pt>
                <c:pt idx="635">
                  <c:v>43.75</c:v>
                </c:pt>
                <c:pt idx="636">
                  <c:v>70.945945945945951</c:v>
                </c:pt>
                <c:pt idx="637">
                  <c:v>39.622641509433961</c:v>
                </c:pt>
                <c:pt idx="638">
                  <c:v>47.916666666666671</c:v>
                </c:pt>
                <c:pt idx="639">
                  <c:v>36.53846153846154</c:v>
                </c:pt>
                <c:pt idx="640">
                  <c:v>62.735849056603783</c:v>
                </c:pt>
                <c:pt idx="641">
                  <c:v>66.037735849056602</c:v>
                </c:pt>
                <c:pt idx="642">
                  <c:v>33.333333333333336</c:v>
                </c:pt>
                <c:pt idx="643">
                  <c:v>71.428571428571416</c:v>
                </c:pt>
                <c:pt idx="644">
                  <c:v>66.037735849056602</c:v>
                </c:pt>
                <c:pt idx="645">
                  <c:v>58.333333333333336</c:v>
                </c:pt>
                <c:pt idx="646">
                  <c:v>59.322033898305094</c:v>
                </c:pt>
                <c:pt idx="647">
                  <c:v>52.777777777777779</c:v>
                </c:pt>
                <c:pt idx="648">
                  <c:v>64.81481481481481</c:v>
                </c:pt>
                <c:pt idx="649">
                  <c:v>77.777777777777786</c:v>
                </c:pt>
                <c:pt idx="650">
                  <c:v>65.116279069767444</c:v>
                </c:pt>
                <c:pt idx="651">
                  <c:v>58.333333333333336</c:v>
                </c:pt>
                <c:pt idx="652">
                  <c:v>56.976744186046517</c:v>
                </c:pt>
                <c:pt idx="653">
                  <c:v>40</c:v>
                </c:pt>
                <c:pt idx="654">
                  <c:v>82.142857142857139</c:v>
                </c:pt>
                <c:pt idx="655">
                  <c:v>39.772727272727266</c:v>
                </c:pt>
                <c:pt idx="656">
                  <c:v>31.216216216216218</c:v>
                </c:pt>
                <c:pt idx="657">
                  <c:v>57.534246575342465</c:v>
                </c:pt>
                <c:pt idx="658">
                  <c:v>24.705882352941174</c:v>
                </c:pt>
                <c:pt idx="659">
                  <c:v>55.555555555555557</c:v>
                </c:pt>
                <c:pt idx="660">
                  <c:v>69.270833333333329</c:v>
                </c:pt>
                <c:pt idx="661">
                  <c:v>36.764705882352935</c:v>
                </c:pt>
                <c:pt idx="662">
                  <c:v>81.395348837209298</c:v>
                </c:pt>
                <c:pt idx="663">
                  <c:v>72.916666666666671</c:v>
                </c:pt>
                <c:pt idx="664">
                  <c:v>44.680851063829785</c:v>
                </c:pt>
                <c:pt idx="665">
                  <c:v>40.697674418604649</c:v>
                </c:pt>
                <c:pt idx="666">
                  <c:v>74.224137931034477</c:v>
                </c:pt>
                <c:pt idx="667">
                  <c:v>39.117647058823529</c:v>
                </c:pt>
                <c:pt idx="668">
                  <c:v>62.5</c:v>
                </c:pt>
                <c:pt idx="669">
                  <c:v>51.041666666666664</c:v>
                </c:pt>
                <c:pt idx="670">
                  <c:v>81.395348837209298</c:v>
                </c:pt>
                <c:pt idx="671">
                  <c:v>11.824324324324325</c:v>
                </c:pt>
                <c:pt idx="672">
                  <c:v>77.777777777777771</c:v>
                </c:pt>
                <c:pt idx="673">
                  <c:v>44.444444444444443</c:v>
                </c:pt>
                <c:pt idx="674">
                  <c:v>26.666666666666668</c:v>
                </c:pt>
                <c:pt idx="675">
                  <c:v>50</c:v>
                </c:pt>
                <c:pt idx="676">
                  <c:v>47.297297297297298</c:v>
                </c:pt>
                <c:pt idx="677">
                  <c:v>47.297297297297298</c:v>
                </c:pt>
                <c:pt idx="678">
                  <c:v>44.444444444444443</c:v>
                </c:pt>
                <c:pt idx="679">
                  <c:v>87.5</c:v>
                </c:pt>
                <c:pt idx="680">
                  <c:v>47.297297297297298</c:v>
                </c:pt>
                <c:pt idx="681">
                  <c:v>35</c:v>
                </c:pt>
                <c:pt idx="682">
                  <c:v>175</c:v>
                </c:pt>
                <c:pt idx="683">
                  <c:v>0</c:v>
                </c:pt>
                <c:pt idx="684">
                  <c:v>47.297297297297298</c:v>
                </c:pt>
                <c:pt idx="685">
                  <c:v>41.666666666666664</c:v>
                </c:pt>
                <c:pt idx="686">
                  <c:v>17.027027027027028</c:v>
                </c:pt>
                <c:pt idx="687">
                  <c:v>0</c:v>
                </c:pt>
                <c:pt idx="688">
                  <c:v>28.378378378378379</c:v>
                </c:pt>
                <c:pt idx="689">
                  <c:v>291.66666666666669</c:v>
                </c:pt>
                <c:pt idx="690">
                  <c:v>58.333333333333336</c:v>
                </c:pt>
                <c:pt idx="691">
                  <c:v>72.916666666666671</c:v>
                </c:pt>
                <c:pt idx="692">
                  <c:v>218.75</c:v>
                </c:pt>
                <c:pt idx="693">
                  <c:v>437.5</c:v>
                </c:pt>
                <c:pt idx="694">
                  <c:v>30.172413793103448</c:v>
                </c:pt>
                <c:pt idx="695">
                  <c:v>194.44444444444446</c:v>
                </c:pt>
                <c:pt idx="696">
                  <c:v>64.81481481481481</c:v>
                </c:pt>
                <c:pt idx="697">
                  <c:v>17.5</c:v>
                </c:pt>
                <c:pt idx="698">
                  <c:v>65.625</c:v>
                </c:pt>
                <c:pt idx="699">
                  <c:v>189.58333333333334</c:v>
                </c:pt>
                <c:pt idx="700">
                  <c:v>0</c:v>
                </c:pt>
                <c:pt idx="701">
                  <c:v>40.579710144927539</c:v>
                </c:pt>
                <c:pt idx="702">
                  <c:v>204.16666666666666</c:v>
                </c:pt>
                <c:pt idx="703">
                  <c:v>145.83333333333334</c:v>
                </c:pt>
                <c:pt idx="704">
                  <c:v>30</c:v>
                </c:pt>
                <c:pt idx="705">
                  <c:v>116.66666666666667</c:v>
                </c:pt>
                <c:pt idx="706">
                  <c:v>40.697674418604649</c:v>
                </c:pt>
                <c:pt idx="707">
                  <c:v>41.666666666666664</c:v>
                </c:pt>
                <c:pt idx="708">
                  <c:v>43.20987654320988</c:v>
                </c:pt>
                <c:pt idx="709">
                  <c:v>16.666666666666668</c:v>
                </c:pt>
                <c:pt idx="710">
                  <c:v>175</c:v>
                </c:pt>
                <c:pt idx="711">
                  <c:v>160.41666666666669</c:v>
                </c:pt>
                <c:pt idx="712">
                  <c:v>25</c:v>
                </c:pt>
                <c:pt idx="713">
                  <c:v>33.333333333333336</c:v>
                </c:pt>
                <c:pt idx="714">
                  <c:v>140</c:v>
                </c:pt>
                <c:pt idx="715">
                  <c:v>116.66666666666667</c:v>
                </c:pt>
                <c:pt idx="716">
                  <c:v>47.297297297297298</c:v>
                </c:pt>
                <c:pt idx="717">
                  <c:v>194.44444444444446</c:v>
                </c:pt>
                <c:pt idx="718">
                  <c:v>39.772727272727266</c:v>
                </c:pt>
                <c:pt idx="719">
                  <c:v>33.018867924528301</c:v>
                </c:pt>
                <c:pt idx="720">
                  <c:v>131.25</c:v>
                </c:pt>
                <c:pt idx="721">
                  <c:v>55.263157894736842</c:v>
                </c:pt>
                <c:pt idx="722">
                  <c:v>194.44444444444446</c:v>
                </c:pt>
                <c:pt idx="723">
                  <c:v>153.125</c:v>
                </c:pt>
                <c:pt idx="724">
                  <c:v>87.5</c:v>
                </c:pt>
                <c:pt idx="725">
                  <c:v>213.88888888888891</c:v>
                </c:pt>
                <c:pt idx="726">
                  <c:v>145.83333333333334</c:v>
                </c:pt>
                <c:pt idx="727">
                  <c:v>44.303797468354432</c:v>
                </c:pt>
                <c:pt idx="728">
                  <c:v>116.66666666666667</c:v>
                </c:pt>
                <c:pt idx="729">
                  <c:v>0</c:v>
                </c:pt>
                <c:pt idx="730">
                  <c:v>33.333333333333336</c:v>
                </c:pt>
                <c:pt idx="731">
                  <c:v>44.444444444444443</c:v>
                </c:pt>
                <c:pt idx="732">
                  <c:v>33.333333333333336</c:v>
                </c:pt>
                <c:pt idx="733">
                  <c:v>87.5</c:v>
                </c:pt>
                <c:pt idx="734">
                  <c:v>62.5</c:v>
                </c:pt>
                <c:pt idx="735">
                  <c:v>41.666666666666664</c:v>
                </c:pt>
                <c:pt idx="736">
                  <c:v>61.764705882352942</c:v>
                </c:pt>
                <c:pt idx="737">
                  <c:v>27.777777777777779</c:v>
                </c:pt>
                <c:pt idx="738">
                  <c:v>77.777777777777786</c:v>
                </c:pt>
                <c:pt idx="739">
                  <c:v>145.83333333333334</c:v>
                </c:pt>
                <c:pt idx="740">
                  <c:v>155.55555555555557</c:v>
                </c:pt>
                <c:pt idx="741">
                  <c:v>145.83333333333334</c:v>
                </c:pt>
                <c:pt idx="742">
                  <c:v>38.888888888888893</c:v>
                </c:pt>
                <c:pt idx="743">
                  <c:v>35</c:v>
                </c:pt>
                <c:pt idx="744">
                  <c:v>21.875</c:v>
                </c:pt>
                <c:pt idx="745">
                  <c:v>58.333333333333336</c:v>
                </c:pt>
                <c:pt idx="746">
                  <c:v>50</c:v>
                </c:pt>
                <c:pt idx="747">
                  <c:v>28.378378378378379</c:v>
                </c:pt>
                <c:pt idx="748">
                  <c:v>0</c:v>
                </c:pt>
                <c:pt idx="749">
                  <c:v>233.33333333333334</c:v>
                </c:pt>
                <c:pt idx="750">
                  <c:v>145.83333333333334</c:v>
                </c:pt>
                <c:pt idx="751">
                  <c:v>38.461538461538467</c:v>
                </c:pt>
                <c:pt idx="752">
                  <c:v>18.421052631578949</c:v>
                </c:pt>
                <c:pt idx="753">
                  <c:v>38.888888888888893</c:v>
                </c:pt>
                <c:pt idx="754">
                  <c:v>0</c:v>
                </c:pt>
                <c:pt idx="755">
                  <c:v>97.222222222222229</c:v>
                </c:pt>
                <c:pt idx="756">
                  <c:v>41.666666666666664</c:v>
                </c:pt>
                <c:pt idx="757">
                  <c:v>44.444444444444443</c:v>
                </c:pt>
                <c:pt idx="758">
                  <c:v>159.09090909090907</c:v>
                </c:pt>
                <c:pt idx="759">
                  <c:v>26.415094339622645</c:v>
                </c:pt>
                <c:pt idx="760">
                  <c:v>27.631578947368421</c:v>
                </c:pt>
                <c:pt idx="761">
                  <c:v>25</c:v>
                </c:pt>
                <c:pt idx="762">
                  <c:v>31.25</c:v>
                </c:pt>
                <c:pt idx="763">
                  <c:v>50</c:v>
                </c:pt>
                <c:pt idx="764">
                  <c:v>53.030303030303031</c:v>
                </c:pt>
                <c:pt idx="765">
                  <c:v>97.222222222222229</c:v>
                </c:pt>
                <c:pt idx="766">
                  <c:v>0</c:v>
                </c:pt>
                <c:pt idx="767">
                  <c:v>41.666666666666664</c:v>
                </c:pt>
                <c:pt idx="768">
                  <c:v>41.791044776119399</c:v>
                </c:pt>
                <c:pt idx="769">
                  <c:v>97.222222222222229</c:v>
                </c:pt>
                <c:pt idx="770">
                  <c:v>194.44444444444446</c:v>
                </c:pt>
                <c:pt idx="771">
                  <c:v>87.5</c:v>
                </c:pt>
                <c:pt idx="772">
                  <c:v>33.333333333333336</c:v>
                </c:pt>
                <c:pt idx="773">
                  <c:v>175</c:v>
                </c:pt>
                <c:pt idx="774">
                  <c:v>145.83333333333334</c:v>
                </c:pt>
                <c:pt idx="775">
                  <c:v>73.684210526315795</c:v>
                </c:pt>
                <c:pt idx="776">
                  <c:v>155.55555555555557</c:v>
                </c:pt>
                <c:pt idx="777">
                  <c:v>11.052631578947368</c:v>
                </c:pt>
                <c:pt idx="778">
                  <c:v>116.66666666666667</c:v>
                </c:pt>
                <c:pt idx="779">
                  <c:v>41.666666666666664</c:v>
                </c:pt>
                <c:pt idx="780">
                  <c:v>33.333333333333336</c:v>
                </c:pt>
                <c:pt idx="781">
                  <c:v>65.116279069767444</c:v>
                </c:pt>
                <c:pt idx="782">
                  <c:v>145.83333333333334</c:v>
                </c:pt>
                <c:pt idx="783">
                  <c:v>116.66666666666667</c:v>
                </c:pt>
                <c:pt idx="784">
                  <c:v>155.55555555555557</c:v>
                </c:pt>
                <c:pt idx="785">
                  <c:v>16.666666666666668</c:v>
                </c:pt>
                <c:pt idx="786">
                  <c:v>136.11111111111111</c:v>
                </c:pt>
                <c:pt idx="787">
                  <c:v>136.11111111111111</c:v>
                </c:pt>
                <c:pt idx="788">
                  <c:v>136.11111111111111</c:v>
                </c:pt>
                <c:pt idx="789">
                  <c:v>102.08333333333333</c:v>
                </c:pt>
                <c:pt idx="790">
                  <c:v>12.962962962962962</c:v>
                </c:pt>
                <c:pt idx="791">
                  <c:v>97.222222222222229</c:v>
                </c:pt>
                <c:pt idx="792">
                  <c:v>44.444444444444443</c:v>
                </c:pt>
                <c:pt idx="793">
                  <c:v>0</c:v>
                </c:pt>
                <c:pt idx="794">
                  <c:v>33.333333333333336</c:v>
                </c:pt>
                <c:pt idx="795">
                  <c:v>97.222222222222229</c:v>
                </c:pt>
                <c:pt idx="796">
                  <c:v>58.333333333333336</c:v>
                </c:pt>
                <c:pt idx="797">
                  <c:v>87.5</c:v>
                </c:pt>
                <c:pt idx="798">
                  <c:v>44.444444444444443</c:v>
                </c:pt>
                <c:pt idx="799">
                  <c:v>50</c:v>
                </c:pt>
                <c:pt idx="800">
                  <c:v>42.857142857142854</c:v>
                </c:pt>
                <c:pt idx="801">
                  <c:v>49.528301886792448</c:v>
                </c:pt>
                <c:pt idx="802">
                  <c:v>40</c:v>
                </c:pt>
                <c:pt idx="803">
                  <c:v>46.484375</c:v>
                </c:pt>
                <c:pt idx="804">
                  <c:v>27.777777777777779</c:v>
                </c:pt>
                <c:pt idx="805">
                  <c:v>49.528301886792448</c:v>
                </c:pt>
                <c:pt idx="806">
                  <c:v>50</c:v>
                </c:pt>
                <c:pt idx="807">
                  <c:v>40.697674418604649</c:v>
                </c:pt>
                <c:pt idx="808">
                  <c:v>52.027027027027032</c:v>
                </c:pt>
                <c:pt idx="809">
                  <c:v>33.018867924528301</c:v>
                </c:pt>
                <c:pt idx="810">
                  <c:v>109.375</c:v>
                </c:pt>
                <c:pt idx="811">
                  <c:v>34.313725490196084</c:v>
                </c:pt>
                <c:pt idx="812">
                  <c:v>33.018867924528301</c:v>
                </c:pt>
                <c:pt idx="813">
                  <c:v>59.433962264150942</c:v>
                </c:pt>
                <c:pt idx="814">
                  <c:v>49.528301886792448</c:v>
                </c:pt>
                <c:pt idx="815">
                  <c:v>45.833333333333336</c:v>
                </c:pt>
                <c:pt idx="816">
                  <c:v>43.333333333333336</c:v>
                </c:pt>
                <c:pt idx="817">
                  <c:v>33.018867924528301</c:v>
                </c:pt>
                <c:pt idx="818">
                  <c:v>34.313725490196084</c:v>
                </c:pt>
                <c:pt idx="819">
                  <c:v>41.666666666666664</c:v>
                </c:pt>
                <c:pt idx="820">
                  <c:v>38.888888888888893</c:v>
                </c:pt>
                <c:pt idx="821">
                  <c:v>50</c:v>
                </c:pt>
                <c:pt idx="822">
                  <c:v>66.666666666666671</c:v>
                </c:pt>
                <c:pt idx="823">
                  <c:v>57.46268656716417</c:v>
                </c:pt>
                <c:pt idx="824">
                  <c:v>58.333333333333336</c:v>
                </c:pt>
                <c:pt idx="825">
                  <c:v>48.837209302325583</c:v>
                </c:pt>
                <c:pt idx="826">
                  <c:v>66.037735849056602</c:v>
                </c:pt>
                <c:pt idx="827">
                  <c:v>75.490196078431381</c:v>
                </c:pt>
                <c:pt idx="828">
                  <c:v>87.5</c:v>
                </c:pt>
                <c:pt idx="829">
                  <c:v>74.537037037037038</c:v>
                </c:pt>
                <c:pt idx="830">
                  <c:v>27.777777777777779</c:v>
                </c:pt>
                <c:pt idx="831">
                  <c:v>27.777777777777779</c:v>
                </c:pt>
                <c:pt idx="832">
                  <c:v>56.25</c:v>
                </c:pt>
                <c:pt idx="833">
                  <c:v>72.64150943396227</c:v>
                </c:pt>
                <c:pt idx="834">
                  <c:v>27.777777777777779</c:v>
                </c:pt>
                <c:pt idx="835">
                  <c:v>27.777777777777779</c:v>
                </c:pt>
                <c:pt idx="836">
                  <c:v>75.490196078431381</c:v>
                </c:pt>
                <c:pt idx="837">
                  <c:v>63.362068965517238</c:v>
                </c:pt>
                <c:pt idx="838">
                  <c:v>44.210526315789473</c:v>
                </c:pt>
                <c:pt idx="839">
                  <c:v>65</c:v>
                </c:pt>
                <c:pt idx="840">
                  <c:v>39.583333333333336</c:v>
                </c:pt>
                <c:pt idx="841">
                  <c:v>65.196078431372555</c:v>
                </c:pt>
                <c:pt idx="842">
                  <c:v>56.792452830188687</c:v>
                </c:pt>
                <c:pt idx="843">
                  <c:v>50</c:v>
                </c:pt>
                <c:pt idx="844">
                  <c:v>29.166666666666668</c:v>
                </c:pt>
                <c:pt idx="845">
                  <c:v>33.333333333333329</c:v>
                </c:pt>
                <c:pt idx="846">
                  <c:v>31.0126582278481</c:v>
                </c:pt>
                <c:pt idx="847">
                  <c:v>83.333333333333329</c:v>
                </c:pt>
                <c:pt idx="848">
                  <c:v>48.611111111111114</c:v>
                </c:pt>
                <c:pt idx="849">
                  <c:v>64.81481481481481</c:v>
                </c:pt>
                <c:pt idx="850">
                  <c:v>81.395348837209298</c:v>
                </c:pt>
                <c:pt idx="851">
                  <c:v>47.297297297297298</c:v>
                </c:pt>
                <c:pt idx="852">
                  <c:v>26.582278481012661</c:v>
                </c:pt>
                <c:pt idx="853">
                  <c:v>52.830188679245282</c:v>
                </c:pt>
                <c:pt idx="854">
                  <c:v>94.594594594594597</c:v>
                </c:pt>
                <c:pt idx="855">
                  <c:v>39.772727272727266</c:v>
                </c:pt>
                <c:pt idx="856">
                  <c:v>60.666666666666664</c:v>
                </c:pt>
                <c:pt idx="857">
                  <c:v>44.444444444444443</c:v>
                </c:pt>
                <c:pt idx="858">
                  <c:v>47.297297297297298</c:v>
                </c:pt>
                <c:pt idx="859">
                  <c:v>109.375</c:v>
                </c:pt>
                <c:pt idx="860">
                  <c:v>38.888888888888893</c:v>
                </c:pt>
                <c:pt idx="861">
                  <c:v>54.6875</c:v>
                </c:pt>
                <c:pt idx="862">
                  <c:v>35.443037974683541</c:v>
                </c:pt>
                <c:pt idx="863">
                  <c:v>71.590909090909079</c:v>
                </c:pt>
                <c:pt idx="864">
                  <c:v>51.470588235294116</c:v>
                </c:pt>
                <c:pt idx="865">
                  <c:v>55.555555555555557</c:v>
                </c:pt>
                <c:pt idx="866">
                  <c:v>62.735849056603776</c:v>
                </c:pt>
                <c:pt idx="867">
                  <c:v>68.627450980392169</c:v>
                </c:pt>
                <c:pt idx="868">
                  <c:v>83.333333333333329</c:v>
                </c:pt>
                <c:pt idx="869">
                  <c:v>47.89473684210526</c:v>
                </c:pt>
                <c:pt idx="870">
                  <c:v>53.164556962025323</c:v>
                </c:pt>
                <c:pt idx="871">
                  <c:v>28.571428571428569</c:v>
                </c:pt>
                <c:pt idx="872">
                  <c:v>79.545454545454533</c:v>
                </c:pt>
                <c:pt idx="873">
                  <c:v>95.454545454545453</c:v>
                </c:pt>
                <c:pt idx="874">
                  <c:v>85</c:v>
                </c:pt>
                <c:pt idx="875">
                  <c:v>50</c:v>
                </c:pt>
                <c:pt idx="876">
                  <c:v>57.142857142857139</c:v>
                </c:pt>
                <c:pt idx="877">
                  <c:v>50</c:v>
                </c:pt>
                <c:pt idx="878">
                  <c:v>64.285714285714278</c:v>
                </c:pt>
                <c:pt idx="879">
                  <c:v>60.714285714285708</c:v>
                </c:pt>
                <c:pt idx="880">
                  <c:v>25</c:v>
                </c:pt>
                <c:pt idx="881">
                  <c:v>60.344827586206897</c:v>
                </c:pt>
                <c:pt idx="882">
                  <c:v>44.444444444444443</c:v>
                </c:pt>
                <c:pt idx="883">
                  <c:v>43.75</c:v>
                </c:pt>
                <c:pt idx="884">
                  <c:v>54.310344827586206</c:v>
                </c:pt>
                <c:pt idx="885">
                  <c:v>50</c:v>
                </c:pt>
                <c:pt idx="886">
                  <c:v>67.857142857142847</c:v>
                </c:pt>
                <c:pt idx="887">
                  <c:v>76.5625</c:v>
                </c:pt>
                <c:pt idx="888">
                  <c:v>41.666666666666664</c:v>
                </c:pt>
                <c:pt idx="889">
                  <c:v>62.5</c:v>
                </c:pt>
                <c:pt idx="890">
                  <c:v>58.333333333333336</c:v>
                </c:pt>
                <c:pt idx="891">
                  <c:v>29.661016949152547</c:v>
                </c:pt>
                <c:pt idx="892">
                  <c:v>60.869565217391298</c:v>
                </c:pt>
                <c:pt idx="893">
                  <c:v>71.428571428571416</c:v>
                </c:pt>
                <c:pt idx="894">
                  <c:v>50</c:v>
                </c:pt>
                <c:pt idx="895">
                  <c:v>41.666666666666664</c:v>
                </c:pt>
                <c:pt idx="896">
                  <c:v>38.888888888888886</c:v>
                </c:pt>
                <c:pt idx="897">
                  <c:v>100</c:v>
                </c:pt>
                <c:pt idx="898">
                  <c:v>54.901960784313729</c:v>
                </c:pt>
                <c:pt idx="899">
                  <c:v>50.724637681159422</c:v>
                </c:pt>
                <c:pt idx="900">
                  <c:v>58.333333333333336</c:v>
                </c:pt>
                <c:pt idx="901">
                  <c:v>62.5</c:v>
                </c:pt>
                <c:pt idx="902">
                  <c:v>45.833333333333336</c:v>
                </c:pt>
                <c:pt idx="903">
                  <c:v>41.666666666666664</c:v>
                </c:pt>
                <c:pt idx="904">
                  <c:v>50</c:v>
                </c:pt>
                <c:pt idx="905">
                  <c:v>37.5</c:v>
                </c:pt>
                <c:pt idx="906">
                  <c:v>48.611111111111114</c:v>
                </c:pt>
                <c:pt idx="907">
                  <c:v>68.055555555555557</c:v>
                </c:pt>
                <c:pt idx="908">
                  <c:v>50</c:v>
                </c:pt>
                <c:pt idx="909">
                  <c:v>42.241379310344833</c:v>
                </c:pt>
                <c:pt idx="910">
                  <c:v>43.75</c:v>
                </c:pt>
                <c:pt idx="911">
                  <c:v>35.472972972972975</c:v>
                </c:pt>
                <c:pt idx="912">
                  <c:v>37.5</c:v>
                </c:pt>
                <c:pt idx="913">
                  <c:v>65.625</c:v>
                </c:pt>
                <c:pt idx="914">
                  <c:v>41.666666666666664</c:v>
                </c:pt>
                <c:pt idx="915">
                  <c:v>25</c:v>
                </c:pt>
                <c:pt idx="916">
                  <c:v>125</c:v>
                </c:pt>
                <c:pt idx="917">
                  <c:v>50</c:v>
                </c:pt>
                <c:pt idx="918">
                  <c:v>60</c:v>
                </c:pt>
                <c:pt idx="919">
                  <c:v>49.411764705882355</c:v>
                </c:pt>
                <c:pt idx="920">
                  <c:v>35</c:v>
                </c:pt>
                <c:pt idx="921">
                  <c:v>33.018867924528301</c:v>
                </c:pt>
                <c:pt idx="922">
                  <c:v>94.594594594594597</c:v>
                </c:pt>
                <c:pt idx="923">
                  <c:v>22.875816993464053</c:v>
                </c:pt>
                <c:pt idx="924">
                  <c:v>36.842105263157897</c:v>
                </c:pt>
                <c:pt idx="925">
                  <c:v>50.480769230769234</c:v>
                </c:pt>
                <c:pt idx="926">
                  <c:v>72.916666666666671</c:v>
                </c:pt>
                <c:pt idx="927">
                  <c:v>55.555555555555557</c:v>
                </c:pt>
                <c:pt idx="928">
                  <c:v>32.407407407407405</c:v>
                </c:pt>
                <c:pt idx="929">
                  <c:v>40.526315789473685</c:v>
                </c:pt>
                <c:pt idx="930">
                  <c:v>47.297297297297298</c:v>
                </c:pt>
                <c:pt idx="931">
                  <c:v>26.119402985074622</c:v>
                </c:pt>
                <c:pt idx="932">
                  <c:v>44.871794871794876</c:v>
                </c:pt>
                <c:pt idx="933">
                  <c:v>16.666666666666668</c:v>
                </c:pt>
                <c:pt idx="934">
                  <c:v>12.894736842105264</c:v>
                </c:pt>
                <c:pt idx="935">
                  <c:v>35</c:v>
                </c:pt>
                <c:pt idx="936">
                  <c:v>48.275862068965516</c:v>
                </c:pt>
                <c:pt idx="937">
                  <c:v>38.28125</c:v>
                </c:pt>
                <c:pt idx="938">
                  <c:v>24.0625</c:v>
                </c:pt>
                <c:pt idx="939">
                  <c:v>25.362318840579711</c:v>
                </c:pt>
                <c:pt idx="940">
                  <c:v>20.289855072463769</c:v>
                </c:pt>
                <c:pt idx="941">
                  <c:v>27.777777777777779</c:v>
                </c:pt>
                <c:pt idx="942">
                  <c:v>51.851851851851848</c:v>
                </c:pt>
                <c:pt idx="943">
                  <c:v>32.407407407407405</c:v>
                </c:pt>
                <c:pt idx="944">
                  <c:v>46.666666666666671</c:v>
                </c:pt>
                <c:pt idx="945">
                  <c:v>29.166666666666668</c:v>
                </c:pt>
                <c:pt idx="946">
                  <c:v>51.041666666666664</c:v>
                </c:pt>
                <c:pt idx="947">
                  <c:v>47.297297297297298</c:v>
                </c:pt>
                <c:pt idx="948">
                  <c:v>29.166666666666668</c:v>
                </c:pt>
                <c:pt idx="949">
                  <c:v>23.333333333333332</c:v>
                </c:pt>
                <c:pt idx="950">
                  <c:v>28</c:v>
                </c:pt>
                <c:pt idx="951">
                  <c:v>31.81818181818182</c:v>
                </c:pt>
                <c:pt idx="952">
                  <c:v>16.333333333333332</c:v>
                </c:pt>
                <c:pt idx="953">
                  <c:v>26.582278481012661</c:v>
                </c:pt>
                <c:pt idx="954">
                  <c:v>21.875</c:v>
                </c:pt>
                <c:pt idx="955">
                  <c:v>43.75</c:v>
                </c:pt>
                <c:pt idx="956">
                  <c:v>60.789473684210527</c:v>
                </c:pt>
                <c:pt idx="957">
                  <c:v>51.041666666666664</c:v>
                </c:pt>
                <c:pt idx="958">
                  <c:v>58.333333333333336</c:v>
                </c:pt>
                <c:pt idx="959">
                  <c:v>0</c:v>
                </c:pt>
                <c:pt idx="960">
                  <c:v>38.888888888888886</c:v>
                </c:pt>
                <c:pt idx="961">
                  <c:v>48.83720930232559</c:v>
                </c:pt>
                <c:pt idx="962">
                  <c:v>49.122807017543856</c:v>
                </c:pt>
                <c:pt idx="963">
                  <c:v>41.17647058823529</c:v>
                </c:pt>
                <c:pt idx="964">
                  <c:v>48.611111111111114</c:v>
                </c:pt>
                <c:pt idx="965">
                  <c:v>50</c:v>
                </c:pt>
                <c:pt idx="966">
                  <c:v>50.724637681159422</c:v>
                </c:pt>
                <c:pt idx="967">
                  <c:v>56.756756756756758</c:v>
                </c:pt>
                <c:pt idx="968">
                  <c:v>41.666666666666664</c:v>
                </c:pt>
                <c:pt idx="969">
                  <c:v>41.666666666666664</c:v>
                </c:pt>
                <c:pt idx="970">
                  <c:v>69.339622641509436</c:v>
                </c:pt>
                <c:pt idx="971">
                  <c:v>51.041666666666664</c:v>
                </c:pt>
                <c:pt idx="972">
                  <c:v>25</c:v>
                </c:pt>
                <c:pt idx="973">
                  <c:v>38.559322033898304</c:v>
                </c:pt>
                <c:pt idx="974">
                  <c:v>111.36363636363635</c:v>
                </c:pt>
                <c:pt idx="975">
                  <c:v>83.333333333333329</c:v>
                </c:pt>
                <c:pt idx="976">
                  <c:v>84.337349397590359</c:v>
                </c:pt>
                <c:pt idx="977">
                  <c:v>37.837837837837839</c:v>
                </c:pt>
                <c:pt idx="978">
                  <c:v>25.925925925925924</c:v>
                </c:pt>
                <c:pt idx="979">
                  <c:v>20.289855072463769</c:v>
                </c:pt>
                <c:pt idx="980">
                  <c:v>29.615384615384613</c:v>
                </c:pt>
                <c:pt idx="981">
                  <c:v>33.189655172413794</c:v>
                </c:pt>
                <c:pt idx="982">
                  <c:v>21.120689655172416</c:v>
                </c:pt>
                <c:pt idx="983">
                  <c:v>22.222222222222221</c:v>
                </c:pt>
                <c:pt idx="984">
                  <c:v>45.45454545454546</c:v>
                </c:pt>
                <c:pt idx="985">
                  <c:v>30.172413793103448</c:v>
                </c:pt>
                <c:pt idx="986">
                  <c:v>42.424242424242422</c:v>
                </c:pt>
                <c:pt idx="987">
                  <c:v>27.450980392156865</c:v>
                </c:pt>
                <c:pt idx="988">
                  <c:v>53.030303030303031</c:v>
                </c:pt>
                <c:pt idx="989">
                  <c:v>41.525423728813557</c:v>
                </c:pt>
                <c:pt idx="990">
                  <c:v>51.041666666666664</c:v>
                </c:pt>
                <c:pt idx="991">
                  <c:v>28.767123287671232</c:v>
                </c:pt>
                <c:pt idx="992">
                  <c:v>61.764705882352942</c:v>
                </c:pt>
                <c:pt idx="993">
                  <c:v>16.666666666666668</c:v>
                </c:pt>
                <c:pt idx="994">
                  <c:v>42.567567567567572</c:v>
                </c:pt>
                <c:pt idx="995">
                  <c:v>40.28776978417266</c:v>
                </c:pt>
                <c:pt idx="996">
                  <c:v>30.625</c:v>
                </c:pt>
                <c:pt idx="997">
                  <c:v>37.692307692307693</c:v>
                </c:pt>
                <c:pt idx="998">
                  <c:v>43.75</c:v>
                </c:pt>
                <c:pt idx="999">
                  <c:v>41.666666666666664</c:v>
                </c:pt>
                <c:pt idx="1000">
                  <c:v>50</c:v>
                </c:pt>
                <c:pt idx="1001">
                  <c:v>16.47058823529412</c:v>
                </c:pt>
                <c:pt idx="1002">
                  <c:v>17.721518987341771</c:v>
                </c:pt>
                <c:pt idx="1003">
                  <c:v>40</c:v>
                </c:pt>
                <c:pt idx="1004">
                  <c:v>28.378378378378379</c:v>
                </c:pt>
                <c:pt idx="1005">
                  <c:v>75.903614457831324</c:v>
                </c:pt>
                <c:pt idx="1006">
                  <c:v>51.041666666666664</c:v>
                </c:pt>
                <c:pt idx="1007">
                  <c:v>97.222222222222229</c:v>
                </c:pt>
                <c:pt idx="1008">
                  <c:v>31.81818181818182</c:v>
                </c:pt>
                <c:pt idx="1009">
                  <c:v>66.666666666666657</c:v>
                </c:pt>
                <c:pt idx="1010">
                  <c:v>41.17647058823529</c:v>
                </c:pt>
                <c:pt idx="1011">
                  <c:v>11.666666666666666</c:v>
                </c:pt>
                <c:pt idx="1012">
                  <c:v>49.21875</c:v>
                </c:pt>
                <c:pt idx="1013">
                  <c:v>70</c:v>
                </c:pt>
                <c:pt idx="1014">
                  <c:v>19.444444444444446</c:v>
                </c:pt>
                <c:pt idx="1015">
                  <c:v>38.888888888888893</c:v>
                </c:pt>
                <c:pt idx="1016">
                  <c:v>9.7222222222222232</c:v>
                </c:pt>
                <c:pt idx="1017">
                  <c:v>44.871794871794876</c:v>
                </c:pt>
                <c:pt idx="1018">
                  <c:v>37.837837837837839</c:v>
                </c:pt>
                <c:pt idx="1019">
                  <c:v>62.5</c:v>
                </c:pt>
                <c:pt idx="1020">
                  <c:v>46.666666666666664</c:v>
                </c:pt>
                <c:pt idx="1021">
                  <c:v>36.842105263157897</c:v>
                </c:pt>
                <c:pt idx="1022">
                  <c:v>21.875</c:v>
                </c:pt>
                <c:pt idx="1023">
                  <c:v>31.818181818181817</c:v>
                </c:pt>
                <c:pt idx="1024">
                  <c:v>42</c:v>
                </c:pt>
                <c:pt idx="1025">
                  <c:v>145.83333333333334</c:v>
                </c:pt>
                <c:pt idx="1026">
                  <c:v>53.260869565217384</c:v>
                </c:pt>
                <c:pt idx="1027">
                  <c:v>79.545454545454533</c:v>
                </c:pt>
                <c:pt idx="1028">
                  <c:v>55.263157894736842</c:v>
                </c:pt>
                <c:pt idx="1029">
                  <c:v>12.5</c:v>
                </c:pt>
                <c:pt idx="1030">
                  <c:v>39.375</c:v>
                </c:pt>
                <c:pt idx="1031">
                  <c:v>350</c:v>
                </c:pt>
                <c:pt idx="1032">
                  <c:v>27.5</c:v>
                </c:pt>
                <c:pt idx="1033">
                  <c:v>30</c:v>
                </c:pt>
                <c:pt idx="1034">
                  <c:v>87.5</c:v>
                </c:pt>
                <c:pt idx="1035">
                  <c:v>30.172413793103448</c:v>
                </c:pt>
                <c:pt idx="1036">
                  <c:v>31.81818181818182</c:v>
                </c:pt>
                <c:pt idx="1037">
                  <c:v>26.785714285714285</c:v>
                </c:pt>
                <c:pt idx="1038">
                  <c:v>61.25</c:v>
                </c:pt>
                <c:pt idx="1039">
                  <c:v>77.777777777777786</c:v>
                </c:pt>
                <c:pt idx="1040">
                  <c:v>75</c:v>
                </c:pt>
                <c:pt idx="1041">
                  <c:v>28.378378378378379</c:v>
                </c:pt>
                <c:pt idx="1042">
                  <c:v>41.17647058823529</c:v>
                </c:pt>
                <c:pt idx="1043">
                  <c:v>27.777777777777779</c:v>
                </c:pt>
                <c:pt idx="1044">
                  <c:v>18.918918918918919</c:v>
                </c:pt>
                <c:pt idx="1045">
                  <c:v>19.230769230769234</c:v>
                </c:pt>
                <c:pt idx="1046">
                  <c:v>21</c:v>
                </c:pt>
                <c:pt idx="1047">
                  <c:v>39.772727272727266</c:v>
                </c:pt>
                <c:pt idx="1048">
                  <c:v>30.172413793103448</c:v>
                </c:pt>
                <c:pt idx="1049">
                  <c:v>21</c:v>
                </c:pt>
                <c:pt idx="1050">
                  <c:v>13.888888888888889</c:v>
                </c:pt>
                <c:pt idx="1051">
                  <c:v>16.024096385542169</c:v>
                </c:pt>
                <c:pt idx="1052">
                  <c:v>12</c:v>
                </c:pt>
                <c:pt idx="1053">
                  <c:v>66.666666666666671</c:v>
                </c:pt>
                <c:pt idx="1054">
                  <c:v>25</c:v>
                </c:pt>
                <c:pt idx="1055">
                  <c:v>37.234042553191486</c:v>
                </c:pt>
                <c:pt idx="1056">
                  <c:v>25</c:v>
                </c:pt>
                <c:pt idx="1057">
                  <c:v>28.571428571428569</c:v>
                </c:pt>
                <c:pt idx="1058">
                  <c:v>58.333333333333336</c:v>
                </c:pt>
                <c:pt idx="1059">
                  <c:v>25.666666666666668</c:v>
                </c:pt>
                <c:pt idx="1060">
                  <c:v>46.666666666666664</c:v>
                </c:pt>
                <c:pt idx="1061">
                  <c:v>39.772727272727266</c:v>
                </c:pt>
                <c:pt idx="1062">
                  <c:v>43.75</c:v>
                </c:pt>
                <c:pt idx="1063">
                  <c:v>81.395348837209298</c:v>
                </c:pt>
                <c:pt idx="1064">
                  <c:v>53.030303030303031</c:v>
                </c:pt>
                <c:pt idx="1065">
                  <c:v>16.666666666666668</c:v>
                </c:pt>
                <c:pt idx="1066">
                  <c:v>8.9743589743589745</c:v>
                </c:pt>
                <c:pt idx="1067">
                  <c:v>62.5</c:v>
                </c:pt>
                <c:pt idx="1068">
                  <c:v>60.344827586206897</c:v>
                </c:pt>
                <c:pt idx="1069">
                  <c:v>64.81481481481481</c:v>
                </c:pt>
                <c:pt idx="1070">
                  <c:v>25.688073394495412</c:v>
                </c:pt>
                <c:pt idx="1071">
                  <c:v>13.207547169811322</c:v>
                </c:pt>
                <c:pt idx="1072">
                  <c:v>37.634408602150536</c:v>
                </c:pt>
                <c:pt idx="1073">
                  <c:v>47.297297297297298</c:v>
                </c:pt>
                <c:pt idx="1074">
                  <c:v>52.5</c:v>
                </c:pt>
                <c:pt idx="1075">
                  <c:v>55.348837209302332</c:v>
                </c:pt>
                <c:pt idx="1076">
                  <c:v>13.888888888888889</c:v>
                </c:pt>
                <c:pt idx="1077">
                  <c:v>60.344827586206897</c:v>
                </c:pt>
                <c:pt idx="1078">
                  <c:v>25.362318840579711</c:v>
                </c:pt>
                <c:pt idx="1079">
                  <c:v>89.743589743589752</c:v>
                </c:pt>
                <c:pt idx="1080">
                  <c:v>6.4024390243902447</c:v>
                </c:pt>
                <c:pt idx="1081">
                  <c:v>59.82905982905983</c:v>
                </c:pt>
                <c:pt idx="1082">
                  <c:v>77.777777777777786</c:v>
                </c:pt>
                <c:pt idx="1083">
                  <c:v>32.8125</c:v>
                </c:pt>
                <c:pt idx="1084">
                  <c:v>33.018867924528301</c:v>
                </c:pt>
                <c:pt idx="1085">
                  <c:v>43.75</c:v>
                </c:pt>
                <c:pt idx="1086">
                  <c:v>64.81481481481481</c:v>
                </c:pt>
                <c:pt idx="1087">
                  <c:v>33.333333333333336</c:v>
                </c:pt>
                <c:pt idx="1088">
                  <c:v>38.888888888888893</c:v>
                </c:pt>
                <c:pt idx="1089">
                  <c:v>19.444444444444446</c:v>
                </c:pt>
                <c:pt idx="1090">
                  <c:v>81.395348837209298</c:v>
                </c:pt>
                <c:pt idx="1091">
                  <c:v>20.222222222222225</c:v>
                </c:pt>
                <c:pt idx="1092">
                  <c:v>42.68292682926829</c:v>
                </c:pt>
                <c:pt idx="1093">
                  <c:v>25.789473684210527</c:v>
                </c:pt>
                <c:pt idx="1094">
                  <c:v>33.018867924528301</c:v>
                </c:pt>
                <c:pt idx="1095">
                  <c:v>106.06060606060606</c:v>
                </c:pt>
                <c:pt idx="1096">
                  <c:v>23.333333333333336</c:v>
                </c:pt>
                <c:pt idx="1097">
                  <c:v>80.769230769230759</c:v>
                </c:pt>
                <c:pt idx="1098">
                  <c:v>46.666666666666664</c:v>
                </c:pt>
                <c:pt idx="1099">
                  <c:v>30.882352941176471</c:v>
                </c:pt>
                <c:pt idx="1100">
                  <c:v>57.142857142857139</c:v>
                </c:pt>
                <c:pt idx="1101">
                  <c:v>41.015625</c:v>
                </c:pt>
                <c:pt idx="1102">
                  <c:v>25.789473684210527</c:v>
                </c:pt>
                <c:pt idx="1103">
                  <c:v>46.666666666666664</c:v>
                </c:pt>
                <c:pt idx="1104">
                  <c:v>33.108108108108105</c:v>
                </c:pt>
                <c:pt idx="1105">
                  <c:v>83.333333333333329</c:v>
                </c:pt>
                <c:pt idx="1106">
                  <c:v>44.871794871794876</c:v>
                </c:pt>
                <c:pt idx="1107">
                  <c:v>31.531531531531531</c:v>
                </c:pt>
                <c:pt idx="1108">
                  <c:v>46.05263157894737</c:v>
                </c:pt>
                <c:pt idx="1109">
                  <c:v>55.555555555555557</c:v>
                </c:pt>
                <c:pt idx="1110">
                  <c:v>49.528301886792448</c:v>
                </c:pt>
                <c:pt idx="1111">
                  <c:v>33.333333333333336</c:v>
                </c:pt>
                <c:pt idx="1112">
                  <c:v>35</c:v>
                </c:pt>
                <c:pt idx="1113">
                  <c:v>36.458333333333336</c:v>
                </c:pt>
                <c:pt idx="1114">
                  <c:v>33.333333333333336</c:v>
                </c:pt>
                <c:pt idx="1115">
                  <c:v>39.375</c:v>
                </c:pt>
                <c:pt idx="1116">
                  <c:v>50</c:v>
                </c:pt>
                <c:pt idx="1117">
                  <c:v>29.661016949152547</c:v>
                </c:pt>
                <c:pt idx="1118">
                  <c:v>15.350877192982455</c:v>
                </c:pt>
                <c:pt idx="1119">
                  <c:v>33.333333333333336</c:v>
                </c:pt>
                <c:pt idx="1120">
                  <c:v>26.25</c:v>
                </c:pt>
                <c:pt idx="1121">
                  <c:v>62.5</c:v>
                </c:pt>
                <c:pt idx="1122">
                  <c:v>69.230769230769241</c:v>
                </c:pt>
                <c:pt idx="1123">
                  <c:v>30.434782608695652</c:v>
                </c:pt>
                <c:pt idx="1124">
                  <c:v>77.777777777777786</c:v>
                </c:pt>
                <c:pt idx="1125">
                  <c:v>92.10526315789474</c:v>
                </c:pt>
                <c:pt idx="1126">
                  <c:v>29.166666666666668</c:v>
                </c:pt>
                <c:pt idx="1127">
                  <c:v>47.297297297297298</c:v>
                </c:pt>
                <c:pt idx="1128">
                  <c:v>55.555555555555557</c:v>
                </c:pt>
                <c:pt idx="1129">
                  <c:v>31.818181818181817</c:v>
                </c:pt>
                <c:pt idx="1130">
                  <c:v>32.710280373831779</c:v>
                </c:pt>
                <c:pt idx="1131">
                  <c:v>36.458333333333336</c:v>
                </c:pt>
                <c:pt idx="1132">
                  <c:v>25.789473684210527</c:v>
                </c:pt>
                <c:pt idx="1133">
                  <c:v>35.714285714285708</c:v>
                </c:pt>
                <c:pt idx="1134">
                  <c:v>39.375</c:v>
                </c:pt>
                <c:pt idx="1135">
                  <c:v>15.90909090909091</c:v>
                </c:pt>
                <c:pt idx="1136">
                  <c:v>25</c:v>
                </c:pt>
                <c:pt idx="1137">
                  <c:v>39.622641509433961</c:v>
                </c:pt>
                <c:pt idx="1138">
                  <c:v>46.05263157894737</c:v>
                </c:pt>
                <c:pt idx="1139">
                  <c:v>85.365853658536579</c:v>
                </c:pt>
                <c:pt idx="1140">
                  <c:v>218.75</c:v>
                </c:pt>
                <c:pt idx="1141">
                  <c:v>36.458333333333336</c:v>
                </c:pt>
                <c:pt idx="1142">
                  <c:v>25.362318840579711</c:v>
                </c:pt>
                <c:pt idx="1143">
                  <c:v>19.811320754716981</c:v>
                </c:pt>
                <c:pt idx="1144">
                  <c:v>30.172413793103448</c:v>
                </c:pt>
                <c:pt idx="1145">
                  <c:v>72.916666666666671</c:v>
                </c:pt>
                <c:pt idx="1146">
                  <c:v>36.458333333333336</c:v>
                </c:pt>
                <c:pt idx="1147">
                  <c:v>43.75</c:v>
                </c:pt>
                <c:pt idx="1148">
                  <c:v>51.041666666666664</c:v>
                </c:pt>
                <c:pt idx="1149">
                  <c:v>53.389830508474581</c:v>
                </c:pt>
                <c:pt idx="1150">
                  <c:v>49.411764705882355</c:v>
                </c:pt>
                <c:pt idx="1151">
                  <c:v>64.81481481481481</c:v>
                </c:pt>
                <c:pt idx="1152">
                  <c:v>21.212121212121211</c:v>
                </c:pt>
                <c:pt idx="1153">
                  <c:v>40.229885057471265</c:v>
                </c:pt>
                <c:pt idx="1154">
                  <c:v>39.772727272727266</c:v>
                </c:pt>
                <c:pt idx="1155">
                  <c:v>112.5</c:v>
                </c:pt>
                <c:pt idx="1156">
                  <c:v>27.559055118110237</c:v>
                </c:pt>
                <c:pt idx="1157">
                  <c:v>35</c:v>
                </c:pt>
                <c:pt idx="1158">
                  <c:v>30.172413793103448</c:v>
                </c:pt>
                <c:pt idx="1159">
                  <c:v>76.086956521739111</c:v>
                </c:pt>
                <c:pt idx="1160">
                  <c:v>31.818181818181817</c:v>
                </c:pt>
                <c:pt idx="1161">
                  <c:v>49.122807017543856</c:v>
                </c:pt>
                <c:pt idx="1162">
                  <c:v>37.5</c:v>
                </c:pt>
                <c:pt idx="1163">
                  <c:v>16.666666666666668</c:v>
                </c:pt>
                <c:pt idx="1164">
                  <c:v>134.61538461538461</c:v>
                </c:pt>
                <c:pt idx="1165">
                  <c:v>51.704545454545453</c:v>
                </c:pt>
                <c:pt idx="1166">
                  <c:v>66.037735849056602</c:v>
                </c:pt>
                <c:pt idx="1167">
                  <c:v>129.62962962962962</c:v>
                </c:pt>
                <c:pt idx="1168">
                  <c:v>30.172413793103448</c:v>
                </c:pt>
                <c:pt idx="1169">
                  <c:v>14.583333333333334</c:v>
                </c:pt>
                <c:pt idx="1170">
                  <c:v>81.395348837209298</c:v>
                </c:pt>
                <c:pt idx="1171">
                  <c:v>31.25</c:v>
                </c:pt>
                <c:pt idx="1172">
                  <c:v>10.714285714285714</c:v>
                </c:pt>
                <c:pt idx="1173">
                  <c:v>10</c:v>
                </c:pt>
                <c:pt idx="1174">
                  <c:v>90.517241379310335</c:v>
                </c:pt>
                <c:pt idx="1175">
                  <c:v>10.44776119402985</c:v>
                </c:pt>
                <c:pt idx="1176">
                  <c:v>33.333333333333336</c:v>
                </c:pt>
                <c:pt idx="1177">
                  <c:v>44.303797468354432</c:v>
                </c:pt>
                <c:pt idx="1178">
                  <c:v>12.068965517241379</c:v>
                </c:pt>
                <c:pt idx="1179">
                  <c:v>120.3125</c:v>
                </c:pt>
                <c:pt idx="1180">
                  <c:v>16.666666666666668</c:v>
                </c:pt>
                <c:pt idx="1181">
                  <c:v>48.275862068965516</c:v>
                </c:pt>
                <c:pt idx="1182">
                  <c:v>81.395348837209298</c:v>
                </c:pt>
                <c:pt idx="1183">
                  <c:v>41.525423728813557</c:v>
                </c:pt>
                <c:pt idx="1184">
                  <c:v>79.245283018867923</c:v>
                </c:pt>
                <c:pt idx="1185">
                  <c:v>33.333333333333336</c:v>
                </c:pt>
                <c:pt idx="1186">
                  <c:v>15.909090909090908</c:v>
                </c:pt>
                <c:pt idx="1187">
                  <c:v>25.925925925925924</c:v>
                </c:pt>
                <c:pt idx="1188">
                  <c:v>38.888888888888893</c:v>
                </c:pt>
                <c:pt idx="1189">
                  <c:v>42.424242424242422</c:v>
                </c:pt>
                <c:pt idx="1190">
                  <c:v>41.666666666666664</c:v>
                </c:pt>
                <c:pt idx="1191">
                  <c:v>28.688524590163933</c:v>
                </c:pt>
                <c:pt idx="1192">
                  <c:v>18.229166666666668</c:v>
                </c:pt>
                <c:pt idx="1193">
                  <c:v>13.333333333333334</c:v>
                </c:pt>
                <c:pt idx="1194">
                  <c:v>22.72727272727273</c:v>
                </c:pt>
                <c:pt idx="1195">
                  <c:v>23.648648648648649</c:v>
                </c:pt>
                <c:pt idx="1196">
                  <c:v>74.468085106382972</c:v>
                </c:pt>
                <c:pt idx="1197">
                  <c:v>27.777777777777779</c:v>
                </c:pt>
                <c:pt idx="1198">
                  <c:v>47.297297297297298</c:v>
                </c:pt>
                <c:pt idx="1199">
                  <c:v>30.172413793103448</c:v>
                </c:pt>
                <c:pt idx="1200">
                  <c:v>41.176470588235297</c:v>
                </c:pt>
                <c:pt idx="1201">
                  <c:v>34.42622950819672</c:v>
                </c:pt>
                <c:pt idx="1202">
                  <c:v>93.902439024390233</c:v>
                </c:pt>
                <c:pt idx="1203">
                  <c:v>22.826086956521738</c:v>
                </c:pt>
                <c:pt idx="1204">
                  <c:v>72.916666666666671</c:v>
                </c:pt>
                <c:pt idx="1205">
                  <c:v>21.875</c:v>
                </c:pt>
                <c:pt idx="1206">
                  <c:v>57.594936708860764</c:v>
                </c:pt>
                <c:pt idx="1207">
                  <c:v>33.333333333333336</c:v>
                </c:pt>
                <c:pt idx="1208">
                  <c:v>19.09090909090909</c:v>
                </c:pt>
                <c:pt idx="1209">
                  <c:v>15.765765765765765</c:v>
                </c:pt>
                <c:pt idx="1210">
                  <c:v>12.727272727272727</c:v>
                </c:pt>
                <c:pt idx="1211">
                  <c:v>68.627450980392169</c:v>
                </c:pt>
                <c:pt idx="1212">
                  <c:v>42.567567567567572</c:v>
                </c:pt>
                <c:pt idx="1213">
                  <c:v>83.333333333333329</c:v>
                </c:pt>
                <c:pt idx="1214">
                  <c:v>50</c:v>
                </c:pt>
                <c:pt idx="1215">
                  <c:v>31.818181818181817</c:v>
                </c:pt>
                <c:pt idx="1216">
                  <c:v>73.684210526315795</c:v>
                </c:pt>
                <c:pt idx="1217">
                  <c:v>26.415094339622645</c:v>
                </c:pt>
                <c:pt idx="1218">
                  <c:v>24.305555555555557</c:v>
                </c:pt>
                <c:pt idx="1219">
                  <c:v>15.217391304347826</c:v>
                </c:pt>
                <c:pt idx="1220">
                  <c:v>55.555555555555557</c:v>
                </c:pt>
                <c:pt idx="1221">
                  <c:v>16.666666666666668</c:v>
                </c:pt>
                <c:pt idx="1222">
                  <c:v>29.166666666666668</c:v>
                </c:pt>
                <c:pt idx="1223">
                  <c:v>54.6875</c:v>
                </c:pt>
                <c:pt idx="1224">
                  <c:v>55.555555555555557</c:v>
                </c:pt>
                <c:pt idx="1225">
                  <c:v>20.833333333333332</c:v>
                </c:pt>
                <c:pt idx="1226">
                  <c:v>26.582278481012661</c:v>
                </c:pt>
                <c:pt idx="1227">
                  <c:v>27.777777777777779</c:v>
                </c:pt>
                <c:pt idx="1228">
                  <c:v>41.666666666666664</c:v>
                </c:pt>
                <c:pt idx="1229">
                  <c:v>33.018867924528301</c:v>
                </c:pt>
                <c:pt idx="1230">
                  <c:v>51.470588235294116</c:v>
                </c:pt>
                <c:pt idx="1231">
                  <c:v>25.362318840579711</c:v>
                </c:pt>
                <c:pt idx="1232">
                  <c:v>16.666666666666668</c:v>
                </c:pt>
                <c:pt idx="1233">
                  <c:v>24.121621621621621</c:v>
                </c:pt>
                <c:pt idx="1234">
                  <c:v>38.888888888888893</c:v>
                </c:pt>
                <c:pt idx="1235">
                  <c:v>22.647058823529409</c:v>
                </c:pt>
                <c:pt idx="1236">
                  <c:v>65.625</c:v>
                </c:pt>
                <c:pt idx="1237">
                  <c:v>58.333333333333336</c:v>
                </c:pt>
                <c:pt idx="1238">
                  <c:v>65.196078431372555</c:v>
                </c:pt>
                <c:pt idx="1239">
                  <c:v>35</c:v>
                </c:pt>
                <c:pt idx="1240">
                  <c:v>52.830188679245289</c:v>
                </c:pt>
                <c:pt idx="1241">
                  <c:v>42.567567567567572</c:v>
                </c:pt>
                <c:pt idx="1242">
                  <c:v>75.675675675675677</c:v>
                </c:pt>
                <c:pt idx="1243">
                  <c:v>15.671641791044774</c:v>
                </c:pt>
                <c:pt idx="1244">
                  <c:v>37.5</c:v>
                </c:pt>
                <c:pt idx="1245">
                  <c:v>36.458333333333336</c:v>
                </c:pt>
                <c:pt idx="1246">
                  <c:v>84.736842105263165</c:v>
                </c:pt>
                <c:pt idx="1247">
                  <c:v>31.818181818181817</c:v>
                </c:pt>
                <c:pt idx="1248">
                  <c:v>43.75</c:v>
                </c:pt>
                <c:pt idx="1249">
                  <c:v>32.8125</c:v>
                </c:pt>
                <c:pt idx="1250">
                  <c:v>53.030303030303031</c:v>
                </c:pt>
                <c:pt idx="1251">
                  <c:v>28.378378378378379</c:v>
                </c:pt>
                <c:pt idx="1252">
                  <c:v>36.458333333333336</c:v>
                </c:pt>
                <c:pt idx="1253">
                  <c:v>38.043478260869556</c:v>
                </c:pt>
                <c:pt idx="1254">
                  <c:v>16.47058823529412</c:v>
                </c:pt>
                <c:pt idx="1255">
                  <c:v>30.882352941176471</c:v>
                </c:pt>
                <c:pt idx="1256">
                  <c:v>23.648648648648649</c:v>
                </c:pt>
                <c:pt idx="1257">
                  <c:v>47.727272727272727</c:v>
                </c:pt>
                <c:pt idx="1258">
                  <c:v>32.8125</c:v>
                </c:pt>
                <c:pt idx="1259">
                  <c:v>14.583333333333334</c:v>
                </c:pt>
                <c:pt idx="1260">
                  <c:v>29.661016949152547</c:v>
                </c:pt>
                <c:pt idx="1261">
                  <c:v>23.648648648648649</c:v>
                </c:pt>
                <c:pt idx="1262">
                  <c:v>20.833333333333332</c:v>
                </c:pt>
                <c:pt idx="1263">
                  <c:v>26.666666666666664</c:v>
                </c:pt>
                <c:pt idx="1264">
                  <c:v>16.867469879518072</c:v>
                </c:pt>
                <c:pt idx="1265">
                  <c:v>36.693548387096769</c:v>
                </c:pt>
                <c:pt idx="1266">
                  <c:v>64.81481481481481</c:v>
                </c:pt>
                <c:pt idx="1267">
                  <c:v>59.322033898305094</c:v>
                </c:pt>
                <c:pt idx="1268">
                  <c:v>22.222222222222221</c:v>
                </c:pt>
                <c:pt idx="1269">
                  <c:v>28.378378378378379</c:v>
                </c:pt>
                <c:pt idx="1270">
                  <c:v>70.945945945945951</c:v>
                </c:pt>
                <c:pt idx="1271">
                  <c:v>72.916666666666671</c:v>
                </c:pt>
                <c:pt idx="1272">
                  <c:v>72.916666666666671</c:v>
                </c:pt>
                <c:pt idx="1273">
                  <c:v>36.842105263157897</c:v>
                </c:pt>
                <c:pt idx="1274">
                  <c:v>47.297297297297298</c:v>
                </c:pt>
                <c:pt idx="1275">
                  <c:v>47.945205479452056</c:v>
                </c:pt>
                <c:pt idx="1276">
                  <c:v>33.333333333333336</c:v>
                </c:pt>
                <c:pt idx="1277">
                  <c:v>58.333333333333336</c:v>
                </c:pt>
                <c:pt idx="1278">
                  <c:v>60.869565217391298</c:v>
                </c:pt>
                <c:pt idx="1279">
                  <c:v>64.81481481481481</c:v>
                </c:pt>
                <c:pt idx="1280">
                  <c:v>33.018867924528301</c:v>
                </c:pt>
                <c:pt idx="1281">
                  <c:v>37.837837837837839</c:v>
                </c:pt>
                <c:pt idx="1282">
                  <c:v>50</c:v>
                </c:pt>
                <c:pt idx="1283">
                  <c:v>72.916666666666671</c:v>
                </c:pt>
                <c:pt idx="1284">
                  <c:v>33.333333333333336</c:v>
                </c:pt>
                <c:pt idx="1285">
                  <c:v>48.03921568627451</c:v>
                </c:pt>
                <c:pt idx="1286">
                  <c:v>60.344827586206897</c:v>
                </c:pt>
                <c:pt idx="1287">
                  <c:v>99.056603773584897</c:v>
                </c:pt>
                <c:pt idx="1288">
                  <c:v>84.848484848484844</c:v>
                </c:pt>
                <c:pt idx="1289">
                  <c:v>37.837837837837839</c:v>
                </c:pt>
                <c:pt idx="1290">
                  <c:v>33.333333333333336</c:v>
                </c:pt>
                <c:pt idx="1291">
                  <c:v>54.44444444444445</c:v>
                </c:pt>
                <c:pt idx="1292">
                  <c:v>80.208333333333343</c:v>
                </c:pt>
                <c:pt idx="1293">
                  <c:v>59.322033898305094</c:v>
                </c:pt>
                <c:pt idx="1294">
                  <c:v>82.03125</c:v>
                </c:pt>
                <c:pt idx="1295">
                  <c:v>64.81481481481481</c:v>
                </c:pt>
                <c:pt idx="1296">
                  <c:v>109.375</c:v>
                </c:pt>
                <c:pt idx="1297">
                  <c:v>44.303797468354432</c:v>
                </c:pt>
                <c:pt idx="1298">
                  <c:v>131.25</c:v>
                </c:pt>
                <c:pt idx="1299">
                  <c:v>45.161290322580641</c:v>
                </c:pt>
                <c:pt idx="1300">
                  <c:v>42.241379310344833</c:v>
                </c:pt>
                <c:pt idx="1301">
                  <c:v>87.5</c:v>
                </c:pt>
                <c:pt idx="1302">
                  <c:v>66.379310344827587</c:v>
                </c:pt>
                <c:pt idx="1303">
                  <c:v>72.916666666666671</c:v>
                </c:pt>
                <c:pt idx="1304">
                  <c:v>52.830188679245289</c:v>
                </c:pt>
                <c:pt idx="1305">
                  <c:v>47.222222222222221</c:v>
                </c:pt>
                <c:pt idx="1306">
                  <c:v>79.545454545454533</c:v>
                </c:pt>
                <c:pt idx="1307">
                  <c:v>48.611111111111114</c:v>
                </c:pt>
                <c:pt idx="1308">
                  <c:v>57.377049180327866</c:v>
                </c:pt>
                <c:pt idx="1309">
                  <c:v>50</c:v>
                </c:pt>
                <c:pt idx="1310">
                  <c:v>106.06060606060606</c:v>
                </c:pt>
                <c:pt idx="1311">
                  <c:v>41.176470588235297</c:v>
                </c:pt>
                <c:pt idx="1312">
                  <c:v>26.013513513513516</c:v>
                </c:pt>
                <c:pt idx="1313">
                  <c:v>46.666666666666664</c:v>
                </c:pt>
                <c:pt idx="1314">
                  <c:v>65.625</c:v>
                </c:pt>
                <c:pt idx="1315">
                  <c:v>54.6875</c:v>
                </c:pt>
                <c:pt idx="1316">
                  <c:v>41.666666666666664</c:v>
                </c:pt>
                <c:pt idx="1317">
                  <c:v>71.428571428571416</c:v>
                </c:pt>
                <c:pt idx="1318">
                  <c:v>65.625</c:v>
                </c:pt>
                <c:pt idx="1319">
                  <c:v>50</c:v>
                </c:pt>
                <c:pt idx="1320">
                  <c:v>75.431034482758633</c:v>
                </c:pt>
                <c:pt idx="1321">
                  <c:v>44.303797468354432</c:v>
                </c:pt>
                <c:pt idx="1322">
                  <c:v>47.457627118644069</c:v>
                </c:pt>
                <c:pt idx="1323">
                  <c:v>63.63636363636364</c:v>
                </c:pt>
                <c:pt idx="1324">
                  <c:v>55.555555555555557</c:v>
                </c:pt>
                <c:pt idx="1325">
                  <c:v>33.108108108108112</c:v>
                </c:pt>
                <c:pt idx="1326">
                  <c:v>54.6875</c:v>
                </c:pt>
                <c:pt idx="1327">
                  <c:v>29.166666666666668</c:v>
                </c:pt>
                <c:pt idx="1328">
                  <c:v>53.030303030303031</c:v>
                </c:pt>
                <c:pt idx="1329">
                  <c:v>55.555555555555557</c:v>
                </c:pt>
                <c:pt idx="1330">
                  <c:v>33.333333333333336</c:v>
                </c:pt>
                <c:pt idx="1331">
                  <c:v>54.6875</c:v>
                </c:pt>
                <c:pt idx="1332">
                  <c:v>58.333333333333336</c:v>
                </c:pt>
                <c:pt idx="1333">
                  <c:v>54.6875</c:v>
                </c:pt>
                <c:pt idx="1334">
                  <c:v>40.697674418604649</c:v>
                </c:pt>
                <c:pt idx="1335">
                  <c:v>40.697674418604649</c:v>
                </c:pt>
                <c:pt idx="1336">
                  <c:v>23.773584905660378</c:v>
                </c:pt>
                <c:pt idx="1337">
                  <c:v>83.333333333333329</c:v>
                </c:pt>
                <c:pt idx="1338">
                  <c:v>408.33333333333331</c:v>
                </c:pt>
                <c:pt idx="1339">
                  <c:v>89.743589743589752</c:v>
                </c:pt>
                <c:pt idx="1340">
                  <c:v>74.375</c:v>
                </c:pt>
                <c:pt idx="1341">
                  <c:v>65.625</c:v>
                </c:pt>
                <c:pt idx="1342">
                  <c:v>83.333333333333329</c:v>
                </c:pt>
                <c:pt idx="1343">
                  <c:v>75</c:v>
                </c:pt>
                <c:pt idx="1344">
                  <c:v>70.945945945945951</c:v>
                </c:pt>
                <c:pt idx="1345">
                  <c:v>47.297297297297298</c:v>
                </c:pt>
                <c:pt idx="1346">
                  <c:v>63.636363636363633</c:v>
                </c:pt>
                <c:pt idx="1347">
                  <c:v>67.784810126582272</c:v>
                </c:pt>
                <c:pt idx="1348">
                  <c:v>46.226415094339622</c:v>
                </c:pt>
                <c:pt idx="1349">
                  <c:v>131.25</c:v>
                </c:pt>
                <c:pt idx="1350">
                  <c:v>65.625</c:v>
                </c:pt>
                <c:pt idx="1351">
                  <c:v>66.666666666666671</c:v>
                </c:pt>
                <c:pt idx="1352">
                  <c:v>77.777777777777786</c:v>
                </c:pt>
                <c:pt idx="1353">
                  <c:v>59.433962264150949</c:v>
                </c:pt>
                <c:pt idx="1354">
                  <c:v>58.333333333333336</c:v>
                </c:pt>
                <c:pt idx="1355">
                  <c:v>70</c:v>
                </c:pt>
                <c:pt idx="1356">
                  <c:v>127.27272727272727</c:v>
                </c:pt>
                <c:pt idx="1357">
                  <c:v>24.137931034482758</c:v>
                </c:pt>
                <c:pt idx="1358">
                  <c:v>87.5</c:v>
                </c:pt>
                <c:pt idx="1359">
                  <c:v>40.38461538461538</c:v>
                </c:pt>
                <c:pt idx="1360">
                  <c:v>44.767441860465112</c:v>
                </c:pt>
                <c:pt idx="1361">
                  <c:v>94.594594594594597</c:v>
                </c:pt>
                <c:pt idx="1362">
                  <c:v>33.108108108108105</c:v>
                </c:pt>
                <c:pt idx="1363">
                  <c:v>58.333333333333329</c:v>
                </c:pt>
                <c:pt idx="1364">
                  <c:v>77.777777777777771</c:v>
                </c:pt>
                <c:pt idx="1365">
                  <c:v>116.66666666666667</c:v>
                </c:pt>
                <c:pt idx="1366">
                  <c:v>79.545454545454533</c:v>
                </c:pt>
                <c:pt idx="1367">
                  <c:v>69.186046511627907</c:v>
                </c:pt>
                <c:pt idx="1368">
                  <c:v>72.916666666666671</c:v>
                </c:pt>
                <c:pt idx="1369">
                  <c:v>47.297297297297298</c:v>
                </c:pt>
                <c:pt idx="1370">
                  <c:v>80</c:v>
                </c:pt>
                <c:pt idx="1371">
                  <c:v>76.5625</c:v>
                </c:pt>
                <c:pt idx="1372">
                  <c:v>145.83333333333334</c:v>
                </c:pt>
                <c:pt idx="1373">
                  <c:v>87.5</c:v>
                </c:pt>
                <c:pt idx="1374">
                  <c:v>80.769230769230759</c:v>
                </c:pt>
                <c:pt idx="1375">
                  <c:v>75</c:v>
                </c:pt>
                <c:pt idx="1376">
                  <c:v>109.375</c:v>
                </c:pt>
                <c:pt idx="1377">
                  <c:v>74.242424242424249</c:v>
                </c:pt>
                <c:pt idx="1378">
                  <c:v>66.666666666666671</c:v>
                </c:pt>
                <c:pt idx="1379">
                  <c:v>111.36363636363635</c:v>
                </c:pt>
                <c:pt idx="1380">
                  <c:v>55.555555555555557</c:v>
                </c:pt>
                <c:pt idx="1381">
                  <c:v>51.851851851851848</c:v>
                </c:pt>
                <c:pt idx="1382">
                  <c:v>40.697674418604649</c:v>
                </c:pt>
                <c:pt idx="1383">
                  <c:v>50.724637681159422</c:v>
                </c:pt>
                <c:pt idx="1384">
                  <c:v>38.888888888888893</c:v>
                </c:pt>
                <c:pt idx="1385">
                  <c:v>65.625</c:v>
                </c:pt>
                <c:pt idx="1386">
                  <c:v>68.627450980392169</c:v>
                </c:pt>
                <c:pt idx="1387">
                  <c:v>48.03921568627451</c:v>
                </c:pt>
                <c:pt idx="1388">
                  <c:v>72.058823529411754</c:v>
                </c:pt>
                <c:pt idx="1389">
                  <c:v>127.27272727272728</c:v>
                </c:pt>
                <c:pt idx="1390">
                  <c:v>42.567567567567565</c:v>
                </c:pt>
                <c:pt idx="1391">
                  <c:v>58.333333333333329</c:v>
                </c:pt>
                <c:pt idx="1392">
                  <c:v>51.219512195121958</c:v>
                </c:pt>
                <c:pt idx="1393">
                  <c:v>92.10526315789474</c:v>
                </c:pt>
                <c:pt idx="1394">
                  <c:v>97.222222222222229</c:v>
                </c:pt>
                <c:pt idx="1395">
                  <c:v>60.344827586206897</c:v>
                </c:pt>
                <c:pt idx="1396">
                  <c:v>33.333333333333336</c:v>
                </c:pt>
                <c:pt idx="1397">
                  <c:v>95.454545454545453</c:v>
                </c:pt>
                <c:pt idx="1398">
                  <c:v>54.6875</c:v>
                </c:pt>
                <c:pt idx="1399">
                  <c:v>41.176470588235297</c:v>
                </c:pt>
                <c:pt idx="1400">
                  <c:v>54.6875</c:v>
                </c:pt>
                <c:pt idx="1401">
                  <c:v>65.625</c:v>
                </c:pt>
                <c:pt idx="1402">
                  <c:v>116.66666666666667</c:v>
                </c:pt>
                <c:pt idx="1403">
                  <c:v>37.837837837837839</c:v>
                </c:pt>
                <c:pt idx="1404">
                  <c:v>36.842105263157897</c:v>
                </c:pt>
                <c:pt idx="1405">
                  <c:v>34.054054054054056</c:v>
                </c:pt>
                <c:pt idx="1406">
                  <c:v>66.666666666666671</c:v>
                </c:pt>
                <c:pt idx="1407">
                  <c:v>44.303797468354432</c:v>
                </c:pt>
                <c:pt idx="1408">
                  <c:v>83.333333333333329</c:v>
                </c:pt>
                <c:pt idx="1409">
                  <c:v>21.875</c:v>
                </c:pt>
                <c:pt idx="1410">
                  <c:v>64.81481481481481</c:v>
                </c:pt>
                <c:pt idx="1411">
                  <c:v>46.226415094339622</c:v>
                </c:pt>
                <c:pt idx="1412">
                  <c:v>40.697674418604649</c:v>
                </c:pt>
                <c:pt idx="1413">
                  <c:v>83.333333333333329</c:v>
                </c:pt>
                <c:pt idx="1414">
                  <c:v>30.434782608695652</c:v>
                </c:pt>
                <c:pt idx="1415">
                  <c:v>45.652173913043477</c:v>
                </c:pt>
                <c:pt idx="1416">
                  <c:v>44.303797468354432</c:v>
                </c:pt>
                <c:pt idx="1417">
                  <c:v>15.217391304347826</c:v>
                </c:pt>
                <c:pt idx="1418">
                  <c:v>20.588235294117649</c:v>
                </c:pt>
                <c:pt idx="1419">
                  <c:v>46.05263157894737</c:v>
                </c:pt>
                <c:pt idx="1420">
                  <c:v>70</c:v>
                </c:pt>
                <c:pt idx="1421">
                  <c:v>44.303797468354432</c:v>
                </c:pt>
                <c:pt idx="1422">
                  <c:v>53.030303030303031</c:v>
                </c:pt>
                <c:pt idx="1423">
                  <c:v>43.032786885245898</c:v>
                </c:pt>
                <c:pt idx="1424">
                  <c:v>28.823529411764707</c:v>
                </c:pt>
                <c:pt idx="1425">
                  <c:v>41.666666666666664</c:v>
                </c:pt>
                <c:pt idx="1426">
                  <c:v>56.25</c:v>
                </c:pt>
                <c:pt idx="1427">
                  <c:v>25</c:v>
                </c:pt>
                <c:pt idx="1428">
                  <c:v>12.280701754385964</c:v>
                </c:pt>
                <c:pt idx="1429">
                  <c:v>56.451612903225808</c:v>
                </c:pt>
                <c:pt idx="1430">
                  <c:v>46.226415094339622</c:v>
                </c:pt>
                <c:pt idx="1431">
                  <c:v>106.06060606060606</c:v>
                </c:pt>
                <c:pt idx="1432">
                  <c:v>23.333333333333332</c:v>
                </c:pt>
                <c:pt idx="1433">
                  <c:v>51.041666666666664</c:v>
                </c:pt>
                <c:pt idx="1434">
                  <c:v>56.756756756756758</c:v>
                </c:pt>
                <c:pt idx="1435">
                  <c:v>20.833333333333332</c:v>
                </c:pt>
                <c:pt idx="1436">
                  <c:v>25.789473684210527</c:v>
                </c:pt>
                <c:pt idx="1437">
                  <c:v>13.888888888888889</c:v>
                </c:pt>
                <c:pt idx="1438">
                  <c:v>94.594594594594597</c:v>
                </c:pt>
                <c:pt idx="1439">
                  <c:v>37.634408602150536</c:v>
                </c:pt>
                <c:pt idx="1440">
                  <c:v>13.125</c:v>
                </c:pt>
                <c:pt idx="1441">
                  <c:v>8.3333333333333339</c:v>
                </c:pt>
                <c:pt idx="1442">
                  <c:v>31.25</c:v>
                </c:pt>
                <c:pt idx="1443">
                  <c:v>25</c:v>
                </c:pt>
                <c:pt idx="1444">
                  <c:v>38.28125</c:v>
                </c:pt>
                <c:pt idx="1445">
                  <c:v>44.303797468354432</c:v>
                </c:pt>
                <c:pt idx="1446">
                  <c:v>27.222222222222225</c:v>
                </c:pt>
                <c:pt idx="1447">
                  <c:v>46.666666666666664</c:v>
                </c:pt>
                <c:pt idx="1448">
                  <c:v>95.454545454545453</c:v>
                </c:pt>
                <c:pt idx="1449">
                  <c:v>79.545454545454533</c:v>
                </c:pt>
                <c:pt idx="1450">
                  <c:v>50</c:v>
                </c:pt>
                <c:pt idx="1451">
                  <c:v>73.684210526315795</c:v>
                </c:pt>
                <c:pt idx="1452">
                  <c:v>17.5</c:v>
                </c:pt>
                <c:pt idx="1453">
                  <c:v>27.777777777777779</c:v>
                </c:pt>
                <c:pt idx="1454">
                  <c:v>47.297297297297298</c:v>
                </c:pt>
                <c:pt idx="1455">
                  <c:v>55.797101449275367</c:v>
                </c:pt>
                <c:pt idx="1456">
                  <c:v>47.297297297297298</c:v>
                </c:pt>
                <c:pt idx="1457">
                  <c:v>14.583333333333334</c:v>
                </c:pt>
                <c:pt idx="1458">
                  <c:v>26.92307692307692</c:v>
                </c:pt>
                <c:pt idx="1459">
                  <c:v>56.976744186046517</c:v>
                </c:pt>
                <c:pt idx="1460">
                  <c:v>33.333333333333336</c:v>
                </c:pt>
                <c:pt idx="1461">
                  <c:v>28</c:v>
                </c:pt>
                <c:pt idx="1462">
                  <c:v>18.75</c:v>
                </c:pt>
                <c:pt idx="1463">
                  <c:v>10</c:v>
                </c:pt>
                <c:pt idx="1464">
                  <c:v>25</c:v>
                </c:pt>
                <c:pt idx="1465">
                  <c:v>24.705882352941174</c:v>
                </c:pt>
                <c:pt idx="1466">
                  <c:v>72.916666666666671</c:v>
                </c:pt>
                <c:pt idx="1467">
                  <c:v>159.09090909090909</c:v>
                </c:pt>
                <c:pt idx="1468">
                  <c:v>93.333333333333329</c:v>
                </c:pt>
                <c:pt idx="1469">
                  <c:v>237.5</c:v>
                </c:pt>
                <c:pt idx="1470">
                  <c:v>39.622641509433961</c:v>
                </c:pt>
                <c:pt idx="1471">
                  <c:v>18.75</c:v>
                </c:pt>
                <c:pt idx="1472">
                  <c:v>28.571428571428569</c:v>
                </c:pt>
                <c:pt idx="1473">
                  <c:v>26.415094339622645</c:v>
                </c:pt>
                <c:pt idx="1474">
                  <c:v>37.837837837837839</c:v>
                </c:pt>
                <c:pt idx="1475">
                  <c:v>60.344827586206897</c:v>
                </c:pt>
                <c:pt idx="1476">
                  <c:v>23.648648648648649</c:v>
                </c:pt>
                <c:pt idx="1477">
                  <c:v>35</c:v>
                </c:pt>
                <c:pt idx="1478">
                  <c:v>102.08333333333333</c:v>
                </c:pt>
                <c:pt idx="1479">
                  <c:v>18.421052631578949</c:v>
                </c:pt>
                <c:pt idx="1480">
                  <c:v>21.428571428571427</c:v>
                </c:pt>
                <c:pt idx="1481">
                  <c:v>27.34375</c:v>
                </c:pt>
                <c:pt idx="1482">
                  <c:v>52.830188679245289</c:v>
                </c:pt>
                <c:pt idx="1483">
                  <c:v>21.428571428571427</c:v>
                </c:pt>
                <c:pt idx="1484">
                  <c:v>53.030303030303031</c:v>
                </c:pt>
                <c:pt idx="1485">
                  <c:v>41.666666666666664</c:v>
                </c:pt>
                <c:pt idx="1486">
                  <c:v>41.25</c:v>
                </c:pt>
                <c:pt idx="1487">
                  <c:v>54.6875</c:v>
                </c:pt>
                <c:pt idx="1488">
                  <c:v>100</c:v>
                </c:pt>
                <c:pt idx="1489">
                  <c:v>41.666666666666664</c:v>
                </c:pt>
                <c:pt idx="1490">
                  <c:v>50.724637681159422</c:v>
                </c:pt>
                <c:pt idx="1491">
                  <c:v>43.75</c:v>
                </c:pt>
                <c:pt idx="1492">
                  <c:v>13.207547169811322</c:v>
                </c:pt>
                <c:pt idx="1493">
                  <c:v>35</c:v>
                </c:pt>
                <c:pt idx="1494">
                  <c:v>49.528301886792448</c:v>
                </c:pt>
                <c:pt idx="1495">
                  <c:v>38.559322033898312</c:v>
                </c:pt>
                <c:pt idx="1496">
                  <c:v>47.297297297297298</c:v>
                </c:pt>
                <c:pt idx="1497">
                  <c:v>23.648648648648649</c:v>
                </c:pt>
                <c:pt idx="1498">
                  <c:v>52.5</c:v>
                </c:pt>
                <c:pt idx="1499">
                  <c:v>40.697674418604649</c:v>
                </c:pt>
                <c:pt idx="1500">
                  <c:v>37.5</c:v>
                </c:pt>
                <c:pt idx="1501">
                  <c:v>43.75</c:v>
                </c:pt>
                <c:pt idx="1502">
                  <c:v>50</c:v>
                </c:pt>
                <c:pt idx="1503">
                  <c:v>64.81481481481481</c:v>
                </c:pt>
                <c:pt idx="1504">
                  <c:v>28.823529411764707</c:v>
                </c:pt>
                <c:pt idx="1505">
                  <c:v>47.727272727272727</c:v>
                </c:pt>
                <c:pt idx="1506">
                  <c:v>38.888888888888893</c:v>
                </c:pt>
                <c:pt idx="1507">
                  <c:v>79.545454545454533</c:v>
                </c:pt>
                <c:pt idx="1508">
                  <c:v>21.79245283018868</c:v>
                </c:pt>
                <c:pt idx="1509">
                  <c:v>36.206896551724142</c:v>
                </c:pt>
                <c:pt idx="1510">
                  <c:v>68.627450980392169</c:v>
                </c:pt>
                <c:pt idx="1511">
                  <c:v>17.721518987341771</c:v>
                </c:pt>
                <c:pt idx="1512">
                  <c:v>23.333333333333332</c:v>
                </c:pt>
                <c:pt idx="1513">
                  <c:v>79.545454545454533</c:v>
                </c:pt>
                <c:pt idx="1514">
                  <c:v>46.05263157894737</c:v>
                </c:pt>
                <c:pt idx="1515">
                  <c:v>76.086956521739111</c:v>
                </c:pt>
                <c:pt idx="1516">
                  <c:v>19.811320754716981</c:v>
                </c:pt>
                <c:pt idx="1517">
                  <c:v>37.5</c:v>
                </c:pt>
                <c:pt idx="1518">
                  <c:v>12.5</c:v>
                </c:pt>
                <c:pt idx="1519">
                  <c:v>28.571428571428569</c:v>
                </c:pt>
                <c:pt idx="1520">
                  <c:v>32.666666666666664</c:v>
                </c:pt>
                <c:pt idx="1521">
                  <c:v>21.875</c:v>
                </c:pt>
                <c:pt idx="1522">
                  <c:v>22.826086956521738</c:v>
                </c:pt>
                <c:pt idx="1523">
                  <c:v>57.377049180327866</c:v>
                </c:pt>
                <c:pt idx="1524">
                  <c:v>131.72043010752688</c:v>
                </c:pt>
                <c:pt idx="1525">
                  <c:v>16.666666666666668</c:v>
                </c:pt>
                <c:pt idx="1526">
                  <c:v>45.45454545454546</c:v>
                </c:pt>
                <c:pt idx="1527">
                  <c:v>21.875</c:v>
                </c:pt>
                <c:pt idx="1528">
                  <c:v>33.018867924528301</c:v>
                </c:pt>
                <c:pt idx="1529">
                  <c:v>60.869565217391305</c:v>
                </c:pt>
                <c:pt idx="1530">
                  <c:v>90.517241379310335</c:v>
                </c:pt>
                <c:pt idx="1531">
                  <c:v>42.924528301886795</c:v>
                </c:pt>
                <c:pt idx="1532">
                  <c:v>94.230769230769226</c:v>
                </c:pt>
                <c:pt idx="1533">
                  <c:v>66.666666666666671</c:v>
                </c:pt>
                <c:pt idx="1534">
                  <c:v>71.428571428571416</c:v>
                </c:pt>
                <c:pt idx="1535">
                  <c:v>29.829545454545453</c:v>
                </c:pt>
                <c:pt idx="1536">
                  <c:v>57.604166666666664</c:v>
                </c:pt>
                <c:pt idx="1537">
                  <c:v>49.295774647887328</c:v>
                </c:pt>
                <c:pt idx="1538">
                  <c:v>61.403508771929822</c:v>
                </c:pt>
                <c:pt idx="1539">
                  <c:v>125</c:v>
                </c:pt>
                <c:pt idx="1540">
                  <c:v>31.531531531531531</c:v>
                </c:pt>
                <c:pt idx="1541">
                  <c:v>56.756756756756758</c:v>
                </c:pt>
                <c:pt idx="1542">
                  <c:v>41.666666666666664</c:v>
                </c:pt>
                <c:pt idx="1543">
                  <c:v>29.166666666666668</c:v>
                </c:pt>
                <c:pt idx="1544">
                  <c:v>31.81818181818182</c:v>
                </c:pt>
                <c:pt idx="1545">
                  <c:v>22.826086956521738</c:v>
                </c:pt>
                <c:pt idx="1546">
                  <c:v>107.14285714285714</c:v>
                </c:pt>
                <c:pt idx="1547">
                  <c:v>47.727272727272727</c:v>
                </c:pt>
                <c:pt idx="1548">
                  <c:v>71.428571428571416</c:v>
                </c:pt>
                <c:pt idx="1549">
                  <c:v>26.666666666666668</c:v>
                </c:pt>
                <c:pt idx="1550">
                  <c:v>81.136363636363626</c:v>
                </c:pt>
                <c:pt idx="1551">
                  <c:v>145.83333333333334</c:v>
                </c:pt>
                <c:pt idx="1552">
                  <c:v>82.5</c:v>
                </c:pt>
                <c:pt idx="1553">
                  <c:v>75.490196078431381</c:v>
                </c:pt>
                <c:pt idx="1554">
                  <c:v>111.70212765957446</c:v>
                </c:pt>
                <c:pt idx="1555">
                  <c:v>54.166666666666664</c:v>
                </c:pt>
                <c:pt idx="1556">
                  <c:v>194.44444444444446</c:v>
                </c:pt>
                <c:pt idx="1557">
                  <c:v>50</c:v>
                </c:pt>
                <c:pt idx="1558">
                  <c:v>43.75</c:v>
                </c:pt>
                <c:pt idx="1559">
                  <c:v>70</c:v>
                </c:pt>
                <c:pt idx="1560">
                  <c:v>90.740740740740733</c:v>
                </c:pt>
                <c:pt idx="1561">
                  <c:v>68.670886075949369</c:v>
                </c:pt>
                <c:pt idx="1562">
                  <c:v>79.545454545454533</c:v>
                </c:pt>
                <c:pt idx="1563">
                  <c:v>65.625</c:v>
                </c:pt>
                <c:pt idx="1564">
                  <c:v>112.90322580645162</c:v>
                </c:pt>
                <c:pt idx="1565">
                  <c:v>65.116279069767444</c:v>
                </c:pt>
                <c:pt idx="1566">
                  <c:v>119.31818181818181</c:v>
                </c:pt>
                <c:pt idx="1567">
                  <c:v>47.297297297297298</c:v>
                </c:pt>
                <c:pt idx="1568">
                  <c:v>14.482758620689655</c:v>
                </c:pt>
                <c:pt idx="1569">
                  <c:v>50.724637681159422</c:v>
                </c:pt>
                <c:pt idx="1570">
                  <c:v>83.333333333333329</c:v>
                </c:pt>
                <c:pt idx="1571">
                  <c:v>43.333333333333336</c:v>
                </c:pt>
                <c:pt idx="1572">
                  <c:v>33.333333333333336</c:v>
                </c:pt>
                <c:pt idx="1573">
                  <c:v>26.119402985074622</c:v>
                </c:pt>
                <c:pt idx="1574">
                  <c:v>18.229166666666668</c:v>
                </c:pt>
                <c:pt idx="1575">
                  <c:v>127.27272727272727</c:v>
                </c:pt>
                <c:pt idx="1576">
                  <c:v>35.507246376811594</c:v>
                </c:pt>
                <c:pt idx="1577">
                  <c:v>79.545454545454547</c:v>
                </c:pt>
                <c:pt idx="1578">
                  <c:v>43.75</c:v>
                </c:pt>
                <c:pt idx="1579">
                  <c:v>113.23529411764706</c:v>
                </c:pt>
                <c:pt idx="1580">
                  <c:v>99.056603773584897</c:v>
                </c:pt>
                <c:pt idx="1581">
                  <c:v>41.666666666666664</c:v>
                </c:pt>
                <c:pt idx="1582">
                  <c:v>31.343283582089551</c:v>
                </c:pt>
                <c:pt idx="1583">
                  <c:v>76.5625</c:v>
                </c:pt>
                <c:pt idx="1584">
                  <c:v>107.91666666666667</c:v>
                </c:pt>
                <c:pt idx="1585">
                  <c:v>97.222222222222229</c:v>
                </c:pt>
                <c:pt idx="1586">
                  <c:v>61.764705882352942</c:v>
                </c:pt>
                <c:pt idx="1587">
                  <c:v>70</c:v>
                </c:pt>
                <c:pt idx="1588">
                  <c:v>50</c:v>
                </c:pt>
                <c:pt idx="1589">
                  <c:v>50</c:v>
                </c:pt>
                <c:pt idx="1590">
                  <c:v>47.297297297297298</c:v>
                </c:pt>
                <c:pt idx="1591">
                  <c:v>22.222222222222221</c:v>
                </c:pt>
                <c:pt idx="1592">
                  <c:v>20.348837209302324</c:v>
                </c:pt>
                <c:pt idx="1593">
                  <c:v>58.333333333333329</c:v>
                </c:pt>
                <c:pt idx="1594">
                  <c:v>50.724637681159422</c:v>
                </c:pt>
                <c:pt idx="1595">
                  <c:v>50</c:v>
                </c:pt>
                <c:pt idx="1596">
                  <c:v>35.472972972972975</c:v>
                </c:pt>
                <c:pt idx="1597">
                  <c:v>50.724637681159422</c:v>
                </c:pt>
                <c:pt idx="1598">
                  <c:v>76.086956521739111</c:v>
                </c:pt>
                <c:pt idx="1599">
                  <c:v>41.666666666666671</c:v>
                </c:pt>
                <c:pt idx="1600">
                  <c:v>58.333333333333336</c:v>
                </c:pt>
                <c:pt idx="1601">
                  <c:v>11.666666666666666</c:v>
                </c:pt>
                <c:pt idx="1602">
                  <c:v>58.333333333333336</c:v>
                </c:pt>
                <c:pt idx="1603">
                  <c:v>58.333333333333336</c:v>
                </c:pt>
                <c:pt idx="1604">
                  <c:v>111.36363636363635</c:v>
                </c:pt>
                <c:pt idx="1605">
                  <c:v>50.724637681159422</c:v>
                </c:pt>
                <c:pt idx="1606">
                  <c:v>11.666666666666666</c:v>
                </c:pt>
                <c:pt idx="1607">
                  <c:v>98.91304347826086</c:v>
                </c:pt>
                <c:pt idx="1608">
                  <c:v>68.627450980392169</c:v>
                </c:pt>
                <c:pt idx="1609">
                  <c:v>102.94117647058823</c:v>
                </c:pt>
                <c:pt idx="1610">
                  <c:v>79.545454545454547</c:v>
                </c:pt>
                <c:pt idx="1611">
                  <c:v>125</c:v>
                </c:pt>
                <c:pt idx="1612">
                  <c:v>32.8125</c:v>
                </c:pt>
                <c:pt idx="1613">
                  <c:v>29.166666666666668</c:v>
                </c:pt>
                <c:pt idx="1614">
                  <c:v>72.413793103448285</c:v>
                </c:pt>
                <c:pt idx="1615">
                  <c:v>46.05263157894737</c:v>
                </c:pt>
                <c:pt idx="1616">
                  <c:v>48.611111111111114</c:v>
                </c:pt>
                <c:pt idx="1617">
                  <c:v>70</c:v>
                </c:pt>
                <c:pt idx="1618">
                  <c:v>33.333333333333336</c:v>
                </c:pt>
                <c:pt idx="1619">
                  <c:v>25</c:v>
                </c:pt>
                <c:pt idx="1620">
                  <c:v>58.333333333333336</c:v>
                </c:pt>
                <c:pt idx="1621">
                  <c:v>58.333333333333336</c:v>
                </c:pt>
                <c:pt idx="1622">
                  <c:v>50</c:v>
                </c:pt>
                <c:pt idx="1623">
                  <c:v>32.407407407407405</c:v>
                </c:pt>
                <c:pt idx="1624">
                  <c:v>12.5</c:v>
                </c:pt>
                <c:pt idx="1625">
                  <c:v>53.260869565217391</c:v>
                </c:pt>
                <c:pt idx="1626">
                  <c:v>50</c:v>
                </c:pt>
                <c:pt idx="1627">
                  <c:v>100</c:v>
                </c:pt>
                <c:pt idx="1628">
                  <c:v>35</c:v>
                </c:pt>
                <c:pt idx="1629">
                  <c:v>30</c:v>
                </c:pt>
                <c:pt idx="1630">
                  <c:v>47.727272727272727</c:v>
                </c:pt>
                <c:pt idx="1631">
                  <c:v>8.75</c:v>
                </c:pt>
                <c:pt idx="1632">
                  <c:v>37.121212121212125</c:v>
                </c:pt>
                <c:pt idx="1633">
                  <c:v>90</c:v>
                </c:pt>
                <c:pt idx="1634">
                  <c:v>25</c:v>
                </c:pt>
                <c:pt idx="1635">
                  <c:v>36.75</c:v>
                </c:pt>
                <c:pt idx="1636">
                  <c:v>36.842105263157897</c:v>
                </c:pt>
                <c:pt idx="1637">
                  <c:v>79.545454545454533</c:v>
                </c:pt>
                <c:pt idx="1638">
                  <c:v>28.378378378378379</c:v>
                </c:pt>
                <c:pt idx="1639">
                  <c:v>28.378378378378379</c:v>
                </c:pt>
                <c:pt idx="1640">
                  <c:v>43.333333333333336</c:v>
                </c:pt>
                <c:pt idx="1641">
                  <c:v>140</c:v>
                </c:pt>
                <c:pt idx="1642">
                  <c:v>30.172413793103448</c:v>
                </c:pt>
                <c:pt idx="1643">
                  <c:v>61.111111111111114</c:v>
                </c:pt>
                <c:pt idx="1644">
                  <c:v>47.297297297297298</c:v>
                </c:pt>
                <c:pt idx="1645">
                  <c:v>233.33333333333334</c:v>
                </c:pt>
                <c:pt idx="1646">
                  <c:v>350</c:v>
                </c:pt>
                <c:pt idx="1647">
                  <c:v>45</c:v>
                </c:pt>
                <c:pt idx="1648">
                  <c:v>58.333333333333336</c:v>
                </c:pt>
                <c:pt idx="1649">
                  <c:v>0</c:v>
                </c:pt>
                <c:pt idx="1650">
                  <c:v>311.11111111111114</c:v>
                </c:pt>
                <c:pt idx="1651">
                  <c:v>50</c:v>
                </c:pt>
                <c:pt idx="1652">
                  <c:v>58.333333333333336</c:v>
                </c:pt>
                <c:pt idx="1653">
                  <c:v>75.316455696202524</c:v>
                </c:pt>
                <c:pt idx="1654">
                  <c:v>66.379310344827587</c:v>
                </c:pt>
                <c:pt idx="1655">
                  <c:v>76.086956521739111</c:v>
                </c:pt>
                <c:pt idx="1656">
                  <c:v>0</c:v>
                </c:pt>
                <c:pt idx="1657">
                  <c:v>31.25</c:v>
                </c:pt>
                <c:pt idx="1658">
                  <c:v>83.333333333333329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62.025316455696199</c:v>
                </c:pt>
                <c:pt idx="1665">
                  <c:v>0</c:v>
                </c:pt>
                <c:pt idx="1666">
                  <c:v>129.62962962962962</c:v>
                </c:pt>
                <c:pt idx="1667">
                  <c:v>76.086956521739111</c:v>
                </c:pt>
                <c:pt idx="1668">
                  <c:v>175</c:v>
                </c:pt>
                <c:pt idx="1669">
                  <c:v>39.772727272727266</c:v>
                </c:pt>
                <c:pt idx="1670">
                  <c:v>51.63934426229509</c:v>
                </c:pt>
                <c:pt idx="1671">
                  <c:v>66.666666666666671</c:v>
                </c:pt>
                <c:pt idx="1672">
                  <c:v>166.66666666666669</c:v>
                </c:pt>
                <c:pt idx="1673">
                  <c:v>62.5</c:v>
                </c:pt>
                <c:pt idx="1674">
                  <c:v>49.122807017543856</c:v>
                </c:pt>
                <c:pt idx="1675">
                  <c:v>62.5</c:v>
                </c:pt>
                <c:pt idx="1676">
                  <c:v>127.27272727272727</c:v>
                </c:pt>
                <c:pt idx="1677">
                  <c:v>116.66666666666667</c:v>
                </c:pt>
                <c:pt idx="1678">
                  <c:v>103.7037037037037</c:v>
                </c:pt>
                <c:pt idx="1679">
                  <c:v>33.333333333333336</c:v>
                </c:pt>
                <c:pt idx="1680">
                  <c:v>62.5</c:v>
                </c:pt>
                <c:pt idx="1681">
                  <c:v>46.666666666666664</c:v>
                </c:pt>
                <c:pt idx="1682">
                  <c:v>72.058823529411768</c:v>
                </c:pt>
                <c:pt idx="1683">
                  <c:v>83.333333333333329</c:v>
                </c:pt>
                <c:pt idx="1684">
                  <c:v>129.62962962962962</c:v>
                </c:pt>
                <c:pt idx="1685">
                  <c:v>106.06060606060606</c:v>
                </c:pt>
                <c:pt idx="1686">
                  <c:v>84.848484848484844</c:v>
                </c:pt>
                <c:pt idx="1687">
                  <c:v>30.555555555555557</c:v>
                </c:pt>
                <c:pt idx="1688">
                  <c:v>0</c:v>
                </c:pt>
                <c:pt idx="1689">
                  <c:v>83.333333333333329</c:v>
                </c:pt>
                <c:pt idx="1690">
                  <c:v>71.428571428571416</c:v>
                </c:pt>
                <c:pt idx="1691">
                  <c:v>46.818181818181827</c:v>
                </c:pt>
                <c:pt idx="1692">
                  <c:v>127.27272727272727</c:v>
                </c:pt>
                <c:pt idx="1693">
                  <c:v>53.260869565217384</c:v>
                </c:pt>
                <c:pt idx="1694">
                  <c:v>27.84090909090909</c:v>
                </c:pt>
                <c:pt idx="1695">
                  <c:v>17.857142857142854</c:v>
                </c:pt>
                <c:pt idx="1696">
                  <c:v>20</c:v>
                </c:pt>
                <c:pt idx="1697">
                  <c:v>0</c:v>
                </c:pt>
                <c:pt idx="1698">
                  <c:v>0</c:v>
                </c:pt>
                <c:pt idx="1699">
                  <c:v>16.666666666666668</c:v>
                </c:pt>
                <c:pt idx="1700">
                  <c:v>0</c:v>
                </c:pt>
                <c:pt idx="1701">
                  <c:v>43.75</c:v>
                </c:pt>
                <c:pt idx="1702">
                  <c:v>25</c:v>
                </c:pt>
                <c:pt idx="1703">
                  <c:v>71.917808219178085</c:v>
                </c:pt>
                <c:pt idx="1704">
                  <c:v>66.666666666666671</c:v>
                </c:pt>
                <c:pt idx="1705">
                  <c:v>66.666666666666671</c:v>
                </c:pt>
                <c:pt idx="1706">
                  <c:v>91.304347826086953</c:v>
                </c:pt>
                <c:pt idx="1707">
                  <c:v>93.75</c:v>
                </c:pt>
                <c:pt idx="1708">
                  <c:v>66.666666666666671</c:v>
                </c:pt>
                <c:pt idx="1709">
                  <c:v>33.333333333333336</c:v>
                </c:pt>
                <c:pt idx="1710">
                  <c:v>437.5</c:v>
                </c:pt>
                <c:pt idx="1711">
                  <c:v>58.333333333333336</c:v>
                </c:pt>
                <c:pt idx="1712">
                  <c:v>33.333333333333329</c:v>
                </c:pt>
                <c:pt idx="1713">
                  <c:v>75</c:v>
                </c:pt>
                <c:pt idx="1714">
                  <c:v>80.208333333333343</c:v>
                </c:pt>
                <c:pt idx="1715">
                  <c:v>41.666666666666664</c:v>
                </c:pt>
                <c:pt idx="1716">
                  <c:v>166.66666666666666</c:v>
                </c:pt>
                <c:pt idx="1717">
                  <c:v>83.333333333333329</c:v>
                </c:pt>
                <c:pt idx="1718">
                  <c:v>71.428571428571416</c:v>
                </c:pt>
                <c:pt idx="1719">
                  <c:v>71.428571428571416</c:v>
                </c:pt>
                <c:pt idx="1720">
                  <c:v>71.428571428571416</c:v>
                </c:pt>
                <c:pt idx="1721">
                  <c:v>41.666666666666671</c:v>
                </c:pt>
                <c:pt idx="1722">
                  <c:v>62.222222222222221</c:v>
                </c:pt>
                <c:pt idx="1723">
                  <c:v>50</c:v>
                </c:pt>
                <c:pt idx="1724">
                  <c:v>25</c:v>
                </c:pt>
                <c:pt idx="1725">
                  <c:v>20.833333333333332</c:v>
                </c:pt>
                <c:pt idx="1726">
                  <c:v>55.555555555555557</c:v>
                </c:pt>
                <c:pt idx="1727">
                  <c:v>60.344827586206897</c:v>
                </c:pt>
                <c:pt idx="1728">
                  <c:v>35.714285714285708</c:v>
                </c:pt>
                <c:pt idx="1729">
                  <c:v>83.333333333333343</c:v>
                </c:pt>
                <c:pt idx="1730">
                  <c:v>90.517241379310335</c:v>
                </c:pt>
                <c:pt idx="1731">
                  <c:v>29.411764705882351</c:v>
                </c:pt>
                <c:pt idx="1732">
                  <c:v>54.545454545454547</c:v>
                </c:pt>
                <c:pt idx="1733">
                  <c:v>41.666666666666664</c:v>
                </c:pt>
                <c:pt idx="1734">
                  <c:v>40</c:v>
                </c:pt>
                <c:pt idx="1735">
                  <c:v>27.777777777777779</c:v>
                </c:pt>
                <c:pt idx="1736">
                  <c:v>53.260869565217384</c:v>
                </c:pt>
                <c:pt idx="1737">
                  <c:v>33.333333333333336</c:v>
                </c:pt>
                <c:pt idx="1738">
                  <c:v>62.5</c:v>
                </c:pt>
                <c:pt idx="1739">
                  <c:v>60.344827586206897</c:v>
                </c:pt>
                <c:pt idx="1740">
                  <c:v>0</c:v>
                </c:pt>
                <c:pt idx="1741">
                  <c:v>33.333333333333336</c:v>
                </c:pt>
                <c:pt idx="1742">
                  <c:v>83.333333333333329</c:v>
                </c:pt>
                <c:pt idx="1743">
                  <c:v>41.666666666666664</c:v>
                </c:pt>
                <c:pt idx="1744">
                  <c:v>45.833333333333329</c:v>
                </c:pt>
                <c:pt idx="1745">
                  <c:v>66.666666666666671</c:v>
                </c:pt>
                <c:pt idx="1746">
                  <c:v>35.416666666666671</c:v>
                </c:pt>
                <c:pt idx="1747">
                  <c:v>41.666666666666664</c:v>
                </c:pt>
                <c:pt idx="1748">
                  <c:v>43.05555555555555</c:v>
                </c:pt>
                <c:pt idx="1749">
                  <c:v>66.666666666666671</c:v>
                </c:pt>
                <c:pt idx="1750">
                  <c:v>37.499999999999993</c:v>
                </c:pt>
                <c:pt idx="1751">
                  <c:v>55.555555555555557</c:v>
                </c:pt>
                <c:pt idx="1752">
                  <c:v>50</c:v>
                </c:pt>
                <c:pt idx="1753">
                  <c:v>50</c:v>
                </c:pt>
                <c:pt idx="1754">
                  <c:v>116.66666666666667</c:v>
                </c:pt>
                <c:pt idx="1755">
                  <c:v>23.648648648648649</c:v>
                </c:pt>
                <c:pt idx="1756">
                  <c:v>55.555555555555557</c:v>
                </c:pt>
                <c:pt idx="1757">
                  <c:v>44.444444444444443</c:v>
                </c:pt>
                <c:pt idx="1758">
                  <c:v>44.444444444444443</c:v>
                </c:pt>
                <c:pt idx="1759">
                  <c:v>55.555555555555557</c:v>
                </c:pt>
                <c:pt idx="1760">
                  <c:v>20.833333333333332</c:v>
                </c:pt>
                <c:pt idx="1761">
                  <c:v>51.293103448275858</c:v>
                </c:pt>
                <c:pt idx="1762">
                  <c:v>38.888888888888893</c:v>
                </c:pt>
                <c:pt idx="1763">
                  <c:v>26.582278481012661</c:v>
                </c:pt>
                <c:pt idx="1764">
                  <c:v>51.851851851851848</c:v>
                </c:pt>
                <c:pt idx="1765">
                  <c:v>50</c:v>
                </c:pt>
                <c:pt idx="1766">
                  <c:v>33.333333333333336</c:v>
                </c:pt>
                <c:pt idx="1767">
                  <c:v>29.716981132075475</c:v>
                </c:pt>
                <c:pt idx="1768">
                  <c:v>24.137931034482762</c:v>
                </c:pt>
                <c:pt idx="1769">
                  <c:v>25.362318840579711</c:v>
                </c:pt>
                <c:pt idx="1770">
                  <c:v>19.936708860759495</c:v>
                </c:pt>
                <c:pt idx="1771">
                  <c:v>38.888888888888893</c:v>
                </c:pt>
                <c:pt idx="1772">
                  <c:v>23.113207547169811</c:v>
                </c:pt>
                <c:pt idx="1773">
                  <c:v>16.666666666666668</c:v>
                </c:pt>
                <c:pt idx="1774">
                  <c:v>33.333333333333336</c:v>
                </c:pt>
                <c:pt idx="1775">
                  <c:v>33.333333333333336</c:v>
                </c:pt>
                <c:pt idx="1776">
                  <c:v>23.333333333333332</c:v>
                </c:pt>
                <c:pt idx="1777">
                  <c:v>25</c:v>
                </c:pt>
                <c:pt idx="1778">
                  <c:v>32.8125</c:v>
                </c:pt>
                <c:pt idx="1779">
                  <c:v>18.918918918918919</c:v>
                </c:pt>
                <c:pt idx="1780">
                  <c:v>25.362318840579711</c:v>
                </c:pt>
                <c:pt idx="1781">
                  <c:v>37.333333333333336</c:v>
                </c:pt>
                <c:pt idx="1782">
                  <c:v>28.378378378378379</c:v>
                </c:pt>
                <c:pt idx="1783">
                  <c:v>25</c:v>
                </c:pt>
                <c:pt idx="1784">
                  <c:v>22.916666666666668</c:v>
                </c:pt>
                <c:pt idx="1785">
                  <c:v>28.378378378378379</c:v>
                </c:pt>
                <c:pt idx="1786">
                  <c:v>47.727272727272727</c:v>
                </c:pt>
                <c:pt idx="1787">
                  <c:v>29.166666666666668</c:v>
                </c:pt>
                <c:pt idx="1788">
                  <c:v>32.8125</c:v>
                </c:pt>
                <c:pt idx="1789">
                  <c:v>32.407407407407405</c:v>
                </c:pt>
                <c:pt idx="1790">
                  <c:v>37.5</c:v>
                </c:pt>
                <c:pt idx="1791">
                  <c:v>32.8125</c:v>
                </c:pt>
                <c:pt idx="1792">
                  <c:v>24.137931034482758</c:v>
                </c:pt>
                <c:pt idx="1793">
                  <c:v>25.520833333333332</c:v>
                </c:pt>
                <c:pt idx="1794">
                  <c:v>38.888888888888893</c:v>
                </c:pt>
                <c:pt idx="1795">
                  <c:v>28.378378378378379</c:v>
                </c:pt>
                <c:pt idx="1796">
                  <c:v>32.8125</c:v>
                </c:pt>
                <c:pt idx="1797">
                  <c:v>28.125</c:v>
                </c:pt>
                <c:pt idx="1798">
                  <c:v>27.777777777777779</c:v>
                </c:pt>
                <c:pt idx="1799">
                  <c:v>22.222222222222221</c:v>
                </c:pt>
                <c:pt idx="1800">
                  <c:v>29.166666666666668</c:v>
                </c:pt>
                <c:pt idx="1801">
                  <c:v>26.582278481012661</c:v>
                </c:pt>
                <c:pt idx="1802">
                  <c:v>45.370370370370367</c:v>
                </c:pt>
                <c:pt idx="1803">
                  <c:v>42.424242424242422</c:v>
                </c:pt>
                <c:pt idx="1804">
                  <c:v>43.75</c:v>
                </c:pt>
                <c:pt idx="1805">
                  <c:v>25.362318840579711</c:v>
                </c:pt>
                <c:pt idx="1806">
                  <c:v>35</c:v>
                </c:pt>
                <c:pt idx="1807">
                  <c:v>29.166666666666668</c:v>
                </c:pt>
                <c:pt idx="1808">
                  <c:v>30.172413793103448</c:v>
                </c:pt>
                <c:pt idx="1809">
                  <c:v>43.75</c:v>
                </c:pt>
                <c:pt idx="1810">
                  <c:v>36.627906976744185</c:v>
                </c:pt>
                <c:pt idx="1811">
                  <c:v>31.531531531531531</c:v>
                </c:pt>
                <c:pt idx="1812">
                  <c:v>22.222222222222221</c:v>
                </c:pt>
                <c:pt idx="1813">
                  <c:v>26.415094339622645</c:v>
                </c:pt>
                <c:pt idx="1814">
                  <c:v>28.378378378378379</c:v>
                </c:pt>
                <c:pt idx="1815">
                  <c:v>28.378378378378379</c:v>
                </c:pt>
                <c:pt idx="1816">
                  <c:v>29.716981132075475</c:v>
                </c:pt>
                <c:pt idx="1817">
                  <c:v>32.8125</c:v>
                </c:pt>
                <c:pt idx="1818">
                  <c:v>28.378378378378379</c:v>
                </c:pt>
                <c:pt idx="1819">
                  <c:v>31.315789473684212</c:v>
                </c:pt>
                <c:pt idx="1820">
                  <c:v>40.697674418604649</c:v>
                </c:pt>
                <c:pt idx="1821">
                  <c:v>16.666666666666668</c:v>
                </c:pt>
                <c:pt idx="1822">
                  <c:v>47.727272727272727</c:v>
                </c:pt>
                <c:pt idx="1823">
                  <c:v>28.378378378378379</c:v>
                </c:pt>
                <c:pt idx="1824">
                  <c:v>33.333333333333336</c:v>
                </c:pt>
                <c:pt idx="1825">
                  <c:v>43.75</c:v>
                </c:pt>
                <c:pt idx="1826">
                  <c:v>29.166666666666668</c:v>
                </c:pt>
                <c:pt idx="1827">
                  <c:v>33.333333333333336</c:v>
                </c:pt>
                <c:pt idx="1828">
                  <c:v>27.083333333333332</c:v>
                </c:pt>
                <c:pt idx="1829">
                  <c:v>29.166666666666668</c:v>
                </c:pt>
                <c:pt idx="1830">
                  <c:v>33.108108108108105</c:v>
                </c:pt>
                <c:pt idx="1831">
                  <c:v>47.297297297297298</c:v>
                </c:pt>
                <c:pt idx="1832">
                  <c:v>25.225225225225227</c:v>
                </c:pt>
                <c:pt idx="1833">
                  <c:v>38.461538461538467</c:v>
                </c:pt>
                <c:pt idx="1834">
                  <c:v>27.777777777777779</c:v>
                </c:pt>
                <c:pt idx="1835">
                  <c:v>33.333333333333336</c:v>
                </c:pt>
                <c:pt idx="1836">
                  <c:v>32.558139534883722</c:v>
                </c:pt>
                <c:pt idx="1837">
                  <c:v>29.716981132075475</c:v>
                </c:pt>
                <c:pt idx="1838">
                  <c:v>29.716981132075475</c:v>
                </c:pt>
                <c:pt idx="1839">
                  <c:v>32.8125</c:v>
                </c:pt>
                <c:pt idx="1840">
                  <c:v>28.378378378378379</c:v>
                </c:pt>
                <c:pt idx="1841">
                  <c:v>32.558139534883722</c:v>
                </c:pt>
                <c:pt idx="1842">
                  <c:v>32.558139534883722</c:v>
                </c:pt>
                <c:pt idx="1843">
                  <c:v>27.34375</c:v>
                </c:pt>
                <c:pt idx="1844">
                  <c:v>23.333333333333332</c:v>
                </c:pt>
                <c:pt idx="1845">
                  <c:v>40.697674418604649</c:v>
                </c:pt>
                <c:pt idx="1846">
                  <c:v>24.137931034482758</c:v>
                </c:pt>
                <c:pt idx="1847">
                  <c:v>38.28125</c:v>
                </c:pt>
                <c:pt idx="1848">
                  <c:v>25</c:v>
                </c:pt>
                <c:pt idx="1849">
                  <c:v>30.107526881720428</c:v>
                </c:pt>
                <c:pt idx="1850">
                  <c:v>18.918918918918919</c:v>
                </c:pt>
                <c:pt idx="1851">
                  <c:v>47.727272727272727</c:v>
                </c:pt>
                <c:pt idx="1852">
                  <c:v>26.415094339622645</c:v>
                </c:pt>
                <c:pt idx="1853">
                  <c:v>63.636363636363633</c:v>
                </c:pt>
                <c:pt idx="1854">
                  <c:v>55.681818181818173</c:v>
                </c:pt>
                <c:pt idx="1855">
                  <c:v>47.727272727272727</c:v>
                </c:pt>
                <c:pt idx="1856">
                  <c:v>29.166666666666668</c:v>
                </c:pt>
                <c:pt idx="1857">
                  <c:v>41.44736842105263</c:v>
                </c:pt>
                <c:pt idx="1858">
                  <c:v>32.8125</c:v>
                </c:pt>
                <c:pt idx="1859">
                  <c:v>28.378378378378379</c:v>
                </c:pt>
                <c:pt idx="1860">
                  <c:v>13.888888888888889</c:v>
                </c:pt>
                <c:pt idx="1861">
                  <c:v>27.34375</c:v>
                </c:pt>
                <c:pt idx="1862">
                  <c:v>25</c:v>
                </c:pt>
                <c:pt idx="1863">
                  <c:v>49.21875</c:v>
                </c:pt>
                <c:pt idx="1864">
                  <c:v>41.17647058823529</c:v>
                </c:pt>
                <c:pt idx="1865">
                  <c:v>25</c:v>
                </c:pt>
                <c:pt idx="1866">
                  <c:v>27.777777777777779</c:v>
                </c:pt>
                <c:pt idx="1867">
                  <c:v>42.424242424242422</c:v>
                </c:pt>
                <c:pt idx="1868">
                  <c:v>27.777777777777779</c:v>
                </c:pt>
                <c:pt idx="1869">
                  <c:v>25</c:v>
                </c:pt>
                <c:pt idx="1870">
                  <c:v>32.971014492753625</c:v>
                </c:pt>
                <c:pt idx="1871">
                  <c:v>19.444444444444446</c:v>
                </c:pt>
                <c:pt idx="1872">
                  <c:v>40</c:v>
                </c:pt>
                <c:pt idx="1873">
                  <c:v>19.811320754716981</c:v>
                </c:pt>
                <c:pt idx="1874">
                  <c:v>33.333333333333336</c:v>
                </c:pt>
                <c:pt idx="1875">
                  <c:v>25.789473684210527</c:v>
                </c:pt>
                <c:pt idx="1876">
                  <c:v>23.140495867768596</c:v>
                </c:pt>
                <c:pt idx="1877">
                  <c:v>37.837837837837839</c:v>
                </c:pt>
                <c:pt idx="1878">
                  <c:v>18.103448275862071</c:v>
                </c:pt>
                <c:pt idx="1879">
                  <c:v>42.424242424242422</c:v>
                </c:pt>
                <c:pt idx="1880">
                  <c:v>32.8125</c:v>
                </c:pt>
                <c:pt idx="1881">
                  <c:v>63.636363636363633</c:v>
                </c:pt>
                <c:pt idx="1882">
                  <c:v>37.5</c:v>
                </c:pt>
                <c:pt idx="1883">
                  <c:v>65.116279069767444</c:v>
                </c:pt>
                <c:pt idx="1884">
                  <c:v>8.3333333333333339</c:v>
                </c:pt>
                <c:pt idx="1885">
                  <c:v>50</c:v>
                </c:pt>
                <c:pt idx="1886">
                  <c:v>15.086206896551724</c:v>
                </c:pt>
                <c:pt idx="1887">
                  <c:v>9.7222222222222232</c:v>
                </c:pt>
                <c:pt idx="1888">
                  <c:v>10.9375</c:v>
                </c:pt>
                <c:pt idx="1889">
                  <c:v>19.811320754716981</c:v>
                </c:pt>
                <c:pt idx="1890">
                  <c:v>30.434782608695649</c:v>
                </c:pt>
                <c:pt idx="1891">
                  <c:v>50</c:v>
                </c:pt>
                <c:pt idx="1892">
                  <c:v>33.018867924528301</c:v>
                </c:pt>
                <c:pt idx="1893">
                  <c:v>54.6875</c:v>
                </c:pt>
                <c:pt idx="1894">
                  <c:v>8.3333333333333339</c:v>
                </c:pt>
                <c:pt idx="1895">
                  <c:v>35.714285714285708</c:v>
                </c:pt>
                <c:pt idx="1896">
                  <c:v>12.962962962962962</c:v>
                </c:pt>
                <c:pt idx="1897">
                  <c:v>11.413043478260869</c:v>
                </c:pt>
                <c:pt idx="1898">
                  <c:v>8.3333333333333339</c:v>
                </c:pt>
                <c:pt idx="1899">
                  <c:v>23.728813559322035</c:v>
                </c:pt>
                <c:pt idx="1900">
                  <c:v>23.026315789473685</c:v>
                </c:pt>
                <c:pt idx="1901">
                  <c:v>12.5</c:v>
                </c:pt>
                <c:pt idx="1902">
                  <c:v>10.862068965517242</c:v>
                </c:pt>
                <c:pt idx="1903">
                  <c:v>145.83333333333334</c:v>
                </c:pt>
                <c:pt idx="1904">
                  <c:v>22.222222222222221</c:v>
                </c:pt>
                <c:pt idx="1905">
                  <c:v>25</c:v>
                </c:pt>
                <c:pt idx="1906">
                  <c:v>41.666666666666664</c:v>
                </c:pt>
                <c:pt idx="1907">
                  <c:v>66.037735849056602</c:v>
                </c:pt>
                <c:pt idx="1908">
                  <c:v>19.811320754716981</c:v>
                </c:pt>
                <c:pt idx="1909">
                  <c:v>12.727272727272727</c:v>
                </c:pt>
                <c:pt idx="1910">
                  <c:v>33.333333333333336</c:v>
                </c:pt>
                <c:pt idx="1911">
                  <c:v>38.461538461538467</c:v>
                </c:pt>
                <c:pt idx="1912">
                  <c:v>8.3333333333333339</c:v>
                </c:pt>
                <c:pt idx="1913">
                  <c:v>31.25</c:v>
                </c:pt>
                <c:pt idx="1914">
                  <c:v>37.5</c:v>
                </c:pt>
                <c:pt idx="1915">
                  <c:v>42.338709677419352</c:v>
                </c:pt>
                <c:pt idx="1916">
                  <c:v>33.333333333333336</c:v>
                </c:pt>
                <c:pt idx="1917">
                  <c:v>25</c:v>
                </c:pt>
                <c:pt idx="1918">
                  <c:v>32.8125</c:v>
                </c:pt>
                <c:pt idx="1919">
                  <c:v>33.018867924528301</c:v>
                </c:pt>
                <c:pt idx="1920">
                  <c:v>27.777777777777779</c:v>
                </c:pt>
                <c:pt idx="1921">
                  <c:v>83.333333333333329</c:v>
                </c:pt>
                <c:pt idx="1922">
                  <c:v>145.83333333333334</c:v>
                </c:pt>
                <c:pt idx="1923">
                  <c:v>18.918918918918919</c:v>
                </c:pt>
                <c:pt idx="1924">
                  <c:v>12.352941176470589</c:v>
                </c:pt>
                <c:pt idx="1925">
                  <c:v>25</c:v>
                </c:pt>
                <c:pt idx="1926">
                  <c:v>11.666666666666666</c:v>
                </c:pt>
                <c:pt idx="1927">
                  <c:v>21.875</c:v>
                </c:pt>
                <c:pt idx="1928">
                  <c:v>79.545454545454533</c:v>
                </c:pt>
                <c:pt idx="1929">
                  <c:v>29.166666666666668</c:v>
                </c:pt>
                <c:pt idx="1930">
                  <c:v>23.648648648648649</c:v>
                </c:pt>
                <c:pt idx="1931">
                  <c:v>36.458333333333336</c:v>
                </c:pt>
                <c:pt idx="1932">
                  <c:v>35</c:v>
                </c:pt>
                <c:pt idx="1933">
                  <c:v>16.666666666666668</c:v>
                </c:pt>
                <c:pt idx="1934">
                  <c:v>25.362318840579711</c:v>
                </c:pt>
                <c:pt idx="1935">
                  <c:v>16.666666666666668</c:v>
                </c:pt>
                <c:pt idx="1936">
                  <c:v>46.226415094339622</c:v>
                </c:pt>
                <c:pt idx="1937">
                  <c:v>8.3333333333333339</c:v>
                </c:pt>
                <c:pt idx="1938">
                  <c:v>70</c:v>
                </c:pt>
                <c:pt idx="1939">
                  <c:v>55.555555555555557</c:v>
                </c:pt>
                <c:pt idx="1940">
                  <c:v>32.407407407407405</c:v>
                </c:pt>
                <c:pt idx="1941">
                  <c:v>27.777777777777779</c:v>
                </c:pt>
                <c:pt idx="1942">
                  <c:v>65.625</c:v>
                </c:pt>
                <c:pt idx="1943">
                  <c:v>0</c:v>
                </c:pt>
                <c:pt idx="1944">
                  <c:v>66.037735849056602</c:v>
                </c:pt>
                <c:pt idx="1945">
                  <c:v>31.81818181818182</c:v>
                </c:pt>
                <c:pt idx="1946">
                  <c:v>20.833333333333332</c:v>
                </c:pt>
                <c:pt idx="1947">
                  <c:v>42.857142857142854</c:v>
                </c:pt>
                <c:pt idx="1948">
                  <c:v>15.086206896551724</c:v>
                </c:pt>
                <c:pt idx="1949">
                  <c:v>35.714285714285708</c:v>
                </c:pt>
                <c:pt idx="1950">
                  <c:v>0</c:v>
                </c:pt>
                <c:pt idx="1951">
                  <c:v>60.344827586206897</c:v>
                </c:pt>
                <c:pt idx="1952">
                  <c:v>27.777777777777779</c:v>
                </c:pt>
                <c:pt idx="1953">
                  <c:v>83.333333333333329</c:v>
                </c:pt>
                <c:pt idx="1954">
                  <c:v>0</c:v>
                </c:pt>
                <c:pt idx="1955">
                  <c:v>54.6875</c:v>
                </c:pt>
                <c:pt idx="1956">
                  <c:v>31.25</c:v>
                </c:pt>
                <c:pt idx="1957">
                  <c:v>43.75</c:v>
                </c:pt>
                <c:pt idx="1958">
                  <c:v>25.301204819277107</c:v>
                </c:pt>
                <c:pt idx="1959">
                  <c:v>15</c:v>
                </c:pt>
                <c:pt idx="1960">
                  <c:v>39.772727272727266</c:v>
                </c:pt>
                <c:pt idx="1961">
                  <c:v>40.697674418604649</c:v>
                </c:pt>
                <c:pt idx="1962">
                  <c:v>29.661016949152547</c:v>
                </c:pt>
                <c:pt idx="1963">
                  <c:v>45</c:v>
                </c:pt>
                <c:pt idx="1964">
                  <c:v>74.375</c:v>
                </c:pt>
                <c:pt idx="1965">
                  <c:v>16.47058823529412</c:v>
                </c:pt>
                <c:pt idx="1966">
                  <c:v>15.909090909090908</c:v>
                </c:pt>
                <c:pt idx="1967">
                  <c:v>35.714285714285708</c:v>
                </c:pt>
                <c:pt idx="1968">
                  <c:v>17.79661016949153</c:v>
                </c:pt>
                <c:pt idx="1969">
                  <c:v>27.559055118110237</c:v>
                </c:pt>
                <c:pt idx="1970">
                  <c:v>43.75</c:v>
                </c:pt>
                <c:pt idx="1971">
                  <c:v>51.470588235294116</c:v>
                </c:pt>
                <c:pt idx="1972">
                  <c:v>0</c:v>
                </c:pt>
                <c:pt idx="1973">
                  <c:v>31.25</c:v>
                </c:pt>
                <c:pt idx="1974">
                  <c:v>20.833333333333332</c:v>
                </c:pt>
                <c:pt idx="1975">
                  <c:v>32.407407407407405</c:v>
                </c:pt>
                <c:pt idx="1976">
                  <c:v>0</c:v>
                </c:pt>
                <c:pt idx="1977">
                  <c:v>20</c:v>
                </c:pt>
                <c:pt idx="1978">
                  <c:v>31.25</c:v>
                </c:pt>
                <c:pt idx="1979">
                  <c:v>27.34375</c:v>
                </c:pt>
                <c:pt idx="1980">
                  <c:v>19.444444444444446</c:v>
                </c:pt>
                <c:pt idx="1981">
                  <c:v>15.949367088607595</c:v>
                </c:pt>
                <c:pt idx="1982">
                  <c:v>140</c:v>
                </c:pt>
                <c:pt idx="1983">
                  <c:v>33.333333333333336</c:v>
                </c:pt>
                <c:pt idx="1984">
                  <c:v>262.5</c:v>
                </c:pt>
                <c:pt idx="1985">
                  <c:v>38.888888888888886</c:v>
                </c:pt>
                <c:pt idx="1986">
                  <c:v>97.222222222222229</c:v>
                </c:pt>
                <c:pt idx="1987">
                  <c:v>47.297297297297298</c:v>
                </c:pt>
                <c:pt idx="1988">
                  <c:v>77.777777777777771</c:v>
                </c:pt>
                <c:pt idx="1989">
                  <c:v>54.6875</c:v>
                </c:pt>
                <c:pt idx="1990">
                  <c:v>30</c:v>
                </c:pt>
                <c:pt idx="1991">
                  <c:v>54.6875</c:v>
                </c:pt>
                <c:pt idx="1992">
                  <c:v>10.144927536231885</c:v>
                </c:pt>
                <c:pt idx="1993">
                  <c:v>38.888888888888886</c:v>
                </c:pt>
                <c:pt idx="1994">
                  <c:v>0</c:v>
                </c:pt>
                <c:pt idx="1995">
                  <c:v>55.263157894736842</c:v>
                </c:pt>
                <c:pt idx="1996">
                  <c:v>18.918918918918919</c:v>
                </c:pt>
                <c:pt idx="1997">
                  <c:v>138.54166666666669</c:v>
                </c:pt>
                <c:pt idx="1998">
                  <c:v>25</c:v>
                </c:pt>
                <c:pt idx="1999">
                  <c:v>25.925925925925924</c:v>
                </c:pt>
                <c:pt idx="2000">
                  <c:v>47.727272727272727</c:v>
                </c:pt>
                <c:pt idx="2001">
                  <c:v>54.225352112676056</c:v>
                </c:pt>
                <c:pt idx="2002">
                  <c:v>36.458333333333336</c:v>
                </c:pt>
                <c:pt idx="2003">
                  <c:v>0</c:v>
                </c:pt>
                <c:pt idx="2004">
                  <c:v>51.851851851851848</c:v>
                </c:pt>
                <c:pt idx="2005">
                  <c:v>12.5</c:v>
                </c:pt>
                <c:pt idx="2006">
                  <c:v>18.75</c:v>
                </c:pt>
                <c:pt idx="2007">
                  <c:v>29.166666666666668</c:v>
                </c:pt>
                <c:pt idx="2008">
                  <c:v>23.333333333333332</c:v>
                </c:pt>
                <c:pt idx="2009">
                  <c:v>32.407407407407405</c:v>
                </c:pt>
                <c:pt idx="2010">
                  <c:v>27.777777777777779</c:v>
                </c:pt>
                <c:pt idx="2011">
                  <c:v>20.348837209302324</c:v>
                </c:pt>
                <c:pt idx="2012">
                  <c:v>12.681159420289855</c:v>
                </c:pt>
                <c:pt idx="2013">
                  <c:v>83.333333333333329</c:v>
                </c:pt>
                <c:pt idx="2014">
                  <c:v>38.888888888888893</c:v>
                </c:pt>
                <c:pt idx="2015">
                  <c:v>33.333333333333336</c:v>
                </c:pt>
                <c:pt idx="2016">
                  <c:v>116.66666666666667</c:v>
                </c:pt>
                <c:pt idx="2017">
                  <c:v>46.666666666666664</c:v>
                </c:pt>
                <c:pt idx="2018">
                  <c:v>33.333333333333336</c:v>
                </c:pt>
                <c:pt idx="2019">
                  <c:v>50</c:v>
                </c:pt>
                <c:pt idx="2020">
                  <c:v>44.871794871794876</c:v>
                </c:pt>
                <c:pt idx="2021">
                  <c:v>27.777777777777779</c:v>
                </c:pt>
                <c:pt idx="2022">
                  <c:v>27.777777777777779</c:v>
                </c:pt>
                <c:pt idx="2023">
                  <c:v>48.611111111111114</c:v>
                </c:pt>
                <c:pt idx="2024">
                  <c:v>18.421052631578949</c:v>
                </c:pt>
                <c:pt idx="2025">
                  <c:v>55.555555555555557</c:v>
                </c:pt>
                <c:pt idx="2026">
                  <c:v>50</c:v>
                </c:pt>
                <c:pt idx="2027">
                  <c:v>38.888888888888886</c:v>
                </c:pt>
                <c:pt idx="2028">
                  <c:v>33.333333333333336</c:v>
                </c:pt>
                <c:pt idx="2029">
                  <c:v>27.777777777777779</c:v>
                </c:pt>
                <c:pt idx="2030">
                  <c:v>27.272727272727273</c:v>
                </c:pt>
                <c:pt idx="2031">
                  <c:v>55.555555555555557</c:v>
                </c:pt>
                <c:pt idx="2032">
                  <c:v>79.545454545454533</c:v>
                </c:pt>
                <c:pt idx="2033">
                  <c:v>116.66666666666667</c:v>
                </c:pt>
                <c:pt idx="2034">
                  <c:v>33.333333333333336</c:v>
                </c:pt>
                <c:pt idx="2035">
                  <c:v>42.68292682926829</c:v>
                </c:pt>
                <c:pt idx="2036">
                  <c:v>48.611111111111114</c:v>
                </c:pt>
                <c:pt idx="2037">
                  <c:v>94.594594594594597</c:v>
                </c:pt>
                <c:pt idx="2038">
                  <c:v>36.842105263157897</c:v>
                </c:pt>
                <c:pt idx="2039">
                  <c:v>27.777777777777779</c:v>
                </c:pt>
                <c:pt idx="2040">
                  <c:v>66.037735849056602</c:v>
                </c:pt>
                <c:pt idx="2041">
                  <c:v>0</c:v>
                </c:pt>
                <c:pt idx="2042">
                  <c:v>41.666666666666664</c:v>
                </c:pt>
                <c:pt idx="2043">
                  <c:v>62.5</c:v>
                </c:pt>
                <c:pt idx="2044">
                  <c:v>15.909090909090908</c:v>
                </c:pt>
                <c:pt idx="2045">
                  <c:v>18.030303030303028</c:v>
                </c:pt>
                <c:pt idx="2046">
                  <c:v>22.222222222222221</c:v>
                </c:pt>
                <c:pt idx="2047">
                  <c:v>81.395348837209298</c:v>
                </c:pt>
                <c:pt idx="2048">
                  <c:v>37.5</c:v>
                </c:pt>
                <c:pt idx="2049">
                  <c:v>36.842105263157897</c:v>
                </c:pt>
                <c:pt idx="2050">
                  <c:v>30.172413793103448</c:v>
                </c:pt>
                <c:pt idx="2051">
                  <c:v>81.395348837209298</c:v>
                </c:pt>
                <c:pt idx="2052">
                  <c:v>46.226415094339622</c:v>
                </c:pt>
                <c:pt idx="2053">
                  <c:v>61.486486486486484</c:v>
                </c:pt>
                <c:pt idx="2054">
                  <c:v>50</c:v>
                </c:pt>
                <c:pt idx="2055">
                  <c:v>38.043478260869556</c:v>
                </c:pt>
                <c:pt idx="2056">
                  <c:v>7.1428571428571423</c:v>
                </c:pt>
                <c:pt idx="2057">
                  <c:v>28.160919540229884</c:v>
                </c:pt>
                <c:pt idx="2058">
                  <c:v>27.777777777777779</c:v>
                </c:pt>
                <c:pt idx="2059">
                  <c:v>44.444444444444443</c:v>
                </c:pt>
                <c:pt idx="2060">
                  <c:v>30.107526881720428</c:v>
                </c:pt>
                <c:pt idx="2061">
                  <c:v>21.428571428571427</c:v>
                </c:pt>
                <c:pt idx="2062">
                  <c:v>74.468085106382972</c:v>
                </c:pt>
                <c:pt idx="2063">
                  <c:v>72.916666666666671</c:v>
                </c:pt>
                <c:pt idx="2064">
                  <c:v>45.652173913043477</c:v>
                </c:pt>
                <c:pt idx="2065">
                  <c:v>38.888888888888893</c:v>
                </c:pt>
                <c:pt idx="2066">
                  <c:v>60.344827586206897</c:v>
                </c:pt>
                <c:pt idx="2067">
                  <c:v>26.666666666666668</c:v>
                </c:pt>
                <c:pt idx="2068">
                  <c:v>27.34375</c:v>
                </c:pt>
                <c:pt idx="2069">
                  <c:v>46.666666666666664</c:v>
                </c:pt>
                <c:pt idx="2070">
                  <c:v>16.666666666666668</c:v>
                </c:pt>
                <c:pt idx="2071">
                  <c:v>54.6875</c:v>
                </c:pt>
                <c:pt idx="2072">
                  <c:v>500</c:v>
                </c:pt>
                <c:pt idx="2073">
                  <c:v>36.458333333333336</c:v>
                </c:pt>
                <c:pt idx="2074">
                  <c:v>62.820512820512818</c:v>
                </c:pt>
                <c:pt idx="2075">
                  <c:v>21.875</c:v>
                </c:pt>
                <c:pt idx="2076">
                  <c:v>64.81481481481481</c:v>
                </c:pt>
                <c:pt idx="2077">
                  <c:v>35</c:v>
                </c:pt>
                <c:pt idx="2078">
                  <c:v>31.25</c:v>
                </c:pt>
                <c:pt idx="2079">
                  <c:v>41.666666666666664</c:v>
                </c:pt>
                <c:pt idx="2080">
                  <c:v>45.370370370370367</c:v>
                </c:pt>
                <c:pt idx="2081">
                  <c:v>55.681818181818173</c:v>
                </c:pt>
                <c:pt idx="2082">
                  <c:v>40.697674418604649</c:v>
                </c:pt>
                <c:pt idx="2083">
                  <c:v>68.055555555555557</c:v>
                </c:pt>
                <c:pt idx="2084">
                  <c:v>97.222222222222229</c:v>
                </c:pt>
                <c:pt idx="2085">
                  <c:v>90</c:v>
                </c:pt>
                <c:pt idx="2086">
                  <c:v>0</c:v>
                </c:pt>
                <c:pt idx="2087">
                  <c:v>19.444444444444446</c:v>
                </c:pt>
                <c:pt idx="2088">
                  <c:v>41.25</c:v>
                </c:pt>
                <c:pt idx="2089">
                  <c:v>27.777777777777779</c:v>
                </c:pt>
                <c:pt idx="2090">
                  <c:v>26.25</c:v>
                </c:pt>
                <c:pt idx="2091">
                  <c:v>0</c:v>
                </c:pt>
                <c:pt idx="2092">
                  <c:v>17.676767676767675</c:v>
                </c:pt>
                <c:pt idx="2093">
                  <c:v>116.66666666666667</c:v>
                </c:pt>
                <c:pt idx="2094">
                  <c:v>32.407407407407405</c:v>
                </c:pt>
                <c:pt idx="2095">
                  <c:v>42.168674698795179</c:v>
                </c:pt>
                <c:pt idx="2096">
                  <c:v>194.44444444444446</c:v>
                </c:pt>
                <c:pt idx="2097">
                  <c:v>12.5</c:v>
                </c:pt>
                <c:pt idx="2098">
                  <c:v>30.434782608695652</c:v>
                </c:pt>
                <c:pt idx="2099">
                  <c:v>16.40625</c:v>
                </c:pt>
                <c:pt idx="2100">
                  <c:v>55.555555555555557</c:v>
                </c:pt>
                <c:pt idx="2101">
                  <c:v>116.66666666666667</c:v>
                </c:pt>
                <c:pt idx="2102">
                  <c:v>25.925925925925924</c:v>
                </c:pt>
                <c:pt idx="2103">
                  <c:v>83.333333333333329</c:v>
                </c:pt>
                <c:pt idx="2104">
                  <c:v>27.777777777777779</c:v>
                </c:pt>
                <c:pt idx="2105">
                  <c:v>20.833333333333332</c:v>
                </c:pt>
                <c:pt idx="2106">
                  <c:v>44.303797468354432</c:v>
                </c:pt>
                <c:pt idx="2107">
                  <c:v>54.901960784313729</c:v>
                </c:pt>
                <c:pt idx="2108">
                  <c:v>25</c:v>
                </c:pt>
                <c:pt idx="2109">
                  <c:v>40</c:v>
                </c:pt>
                <c:pt idx="2110">
                  <c:v>37.837837837837839</c:v>
                </c:pt>
                <c:pt idx="2111">
                  <c:v>76.5625</c:v>
                </c:pt>
                <c:pt idx="2112">
                  <c:v>27.777777777777779</c:v>
                </c:pt>
                <c:pt idx="2113">
                  <c:v>33.018867924528301</c:v>
                </c:pt>
                <c:pt idx="2114">
                  <c:v>175</c:v>
                </c:pt>
                <c:pt idx="2115">
                  <c:v>26.415094339622645</c:v>
                </c:pt>
                <c:pt idx="2116">
                  <c:v>33.333333333333336</c:v>
                </c:pt>
                <c:pt idx="2117">
                  <c:v>79.545454545454533</c:v>
                </c:pt>
                <c:pt idx="2118">
                  <c:v>87.5</c:v>
                </c:pt>
                <c:pt idx="2119">
                  <c:v>102.94117647058823</c:v>
                </c:pt>
                <c:pt idx="2120">
                  <c:v>33.87096774193548</c:v>
                </c:pt>
                <c:pt idx="2121">
                  <c:v>25</c:v>
                </c:pt>
                <c:pt idx="2122">
                  <c:v>41.666666666666664</c:v>
                </c:pt>
                <c:pt idx="2123">
                  <c:v>32.407407407407405</c:v>
                </c:pt>
                <c:pt idx="2124">
                  <c:v>21.875</c:v>
                </c:pt>
                <c:pt idx="2125">
                  <c:v>19.444444444444446</c:v>
                </c:pt>
                <c:pt idx="2126">
                  <c:v>84</c:v>
                </c:pt>
                <c:pt idx="2127">
                  <c:v>12.962962962962962</c:v>
                </c:pt>
                <c:pt idx="2128">
                  <c:v>7.291666666666667</c:v>
                </c:pt>
                <c:pt idx="2129">
                  <c:v>24.418604651162795</c:v>
                </c:pt>
                <c:pt idx="2130">
                  <c:v>70</c:v>
                </c:pt>
                <c:pt idx="2131">
                  <c:v>13.207547169811322</c:v>
                </c:pt>
                <c:pt idx="2132">
                  <c:v>19.811320754716981</c:v>
                </c:pt>
                <c:pt idx="2133">
                  <c:v>13.671875</c:v>
                </c:pt>
                <c:pt idx="2134">
                  <c:v>24.418604651162795</c:v>
                </c:pt>
                <c:pt idx="2135">
                  <c:v>37.837837837837839</c:v>
                </c:pt>
                <c:pt idx="2136">
                  <c:v>18.421052631578949</c:v>
                </c:pt>
                <c:pt idx="2137">
                  <c:v>57.142857142857139</c:v>
                </c:pt>
                <c:pt idx="2138">
                  <c:v>51.851851851851848</c:v>
                </c:pt>
                <c:pt idx="2139">
                  <c:v>15.217391304347826</c:v>
                </c:pt>
                <c:pt idx="2140">
                  <c:v>17.777777777777779</c:v>
                </c:pt>
                <c:pt idx="2141">
                  <c:v>26.25</c:v>
                </c:pt>
                <c:pt idx="2142">
                  <c:v>24.137931034482758</c:v>
                </c:pt>
                <c:pt idx="2143">
                  <c:v>49.21875</c:v>
                </c:pt>
                <c:pt idx="2144">
                  <c:v>13.46153846153846</c:v>
                </c:pt>
                <c:pt idx="2145">
                  <c:v>22.826086956521738</c:v>
                </c:pt>
                <c:pt idx="2146">
                  <c:v>52.710843373493979</c:v>
                </c:pt>
                <c:pt idx="2147">
                  <c:v>43.75</c:v>
                </c:pt>
                <c:pt idx="2148">
                  <c:v>40.579710144927539</c:v>
                </c:pt>
                <c:pt idx="2149">
                  <c:v>112</c:v>
                </c:pt>
                <c:pt idx="2150">
                  <c:v>28.571428571428569</c:v>
                </c:pt>
                <c:pt idx="2151">
                  <c:v>36.458333333333336</c:v>
                </c:pt>
                <c:pt idx="2152">
                  <c:v>50</c:v>
                </c:pt>
                <c:pt idx="2153">
                  <c:v>16.666666666666668</c:v>
                </c:pt>
                <c:pt idx="2154">
                  <c:v>21.428571428571427</c:v>
                </c:pt>
                <c:pt idx="2155">
                  <c:v>18.181818181818183</c:v>
                </c:pt>
                <c:pt idx="2156">
                  <c:v>44.444444444444443</c:v>
                </c:pt>
                <c:pt idx="2157">
                  <c:v>32.8125</c:v>
                </c:pt>
                <c:pt idx="2158">
                  <c:v>110.38461538461537</c:v>
                </c:pt>
                <c:pt idx="2159">
                  <c:v>56</c:v>
                </c:pt>
                <c:pt idx="2160">
                  <c:v>33.333333333333336</c:v>
                </c:pt>
                <c:pt idx="2161">
                  <c:v>32.558139534883722</c:v>
                </c:pt>
                <c:pt idx="2162">
                  <c:v>125</c:v>
                </c:pt>
                <c:pt idx="2163">
                  <c:v>35</c:v>
                </c:pt>
                <c:pt idx="2164">
                  <c:v>35</c:v>
                </c:pt>
                <c:pt idx="2165">
                  <c:v>18.229166666666668</c:v>
                </c:pt>
                <c:pt idx="2166">
                  <c:v>28.571428571428569</c:v>
                </c:pt>
                <c:pt idx="2167">
                  <c:v>53.164556962025323</c:v>
                </c:pt>
                <c:pt idx="2168">
                  <c:v>25</c:v>
                </c:pt>
                <c:pt idx="2169">
                  <c:v>12.5</c:v>
                </c:pt>
                <c:pt idx="2170">
                  <c:v>11.111111111111111</c:v>
                </c:pt>
                <c:pt idx="2171">
                  <c:v>33.333333333333336</c:v>
                </c:pt>
                <c:pt idx="2172">
                  <c:v>93.333333333333329</c:v>
                </c:pt>
                <c:pt idx="2173">
                  <c:v>18.666666666666668</c:v>
                </c:pt>
                <c:pt idx="2174">
                  <c:v>46.666666666666664</c:v>
                </c:pt>
                <c:pt idx="2175">
                  <c:v>43.20987654320988</c:v>
                </c:pt>
                <c:pt idx="2176">
                  <c:v>58.94736842105263</c:v>
                </c:pt>
                <c:pt idx="2177">
                  <c:v>43.75</c:v>
                </c:pt>
                <c:pt idx="2178">
                  <c:v>88.888888888888886</c:v>
                </c:pt>
                <c:pt idx="2179">
                  <c:v>21.875</c:v>
                </c:pt>
                <c:pt idx="2180">
                  <c:v>26.415094339622645</c:v>
                </c:pt>
                <c:pt idx="2181">
                  <c:v>33.333333333333336</c:v>
                </c:pt>
                <c:pt idx="2182">
                  <c:v>73.684210526315795</c:v>
                </c:pt>
                <c:pt idx="2183">
                  <c:v>48.275862068965516</c:v>
                </c:pt>
                <c:pt idx="2184">
                  <c:v>21.212121212121211</c:v>
                </c:pt>
                <c:pt idx="2185">
                  <c:v>62.5</c:v>
                </c:pt>
                <c:pt idx="2186">
                  <c:v>40</c:v>
                </c:pt>
                <c:pt idx="2187">
                  <c:v>59.574468085106382</c:v>
                </c:pt>
                <c:pt idx="2188">
                  <c:v>43.75</c:v>
                </c:pt>
                <c:pt idx="2189">
                  <c:v>40</c:v>
                </c:pt>
                <c:pt idx="2190">
                  <c:v>56.132075471698123</c:v>
                </c:pt>
                <c:pt idx="2191">
                  <c:v>23.333333333333332</c:v>
                </c:pt>
                <c:pt idx="2192">
                  <c:v>25.454545454545453</c:v>
                </c:pt>
                <c:pt idx="2193">
                  <c:v>25</c:v>
                </c:pt>
                <c:pt idx="2194">
                  <c:v>43.75</c:v>
                </c:pt>
                <c:pt idx="2195">
                  <c:v>35</c:v>
                </c:pt>
                <c:pt idx="2196">
                  <c:v>77.777777777777786</c:v>
                </c:pt>
                <c:pt idx="2197">
                  <c:v>51.851851851851848</c:v>
                </c:pt>
                <c:pt idx="2198">
                  <c:v>38.888888888888886</c:v>
                </c:pt>
                <c:pt idx="2199">
                  <c:v>16.969696969696972</c:v>
                </c:pt>
                <c:pt idx="2200">
                  <c:v>22.75</c:v>
                </c:pt>
                <c:pt idx="2201">
                  <c:v>32.558139534883722</c:v>
                </c:pt>
                <c:pt idx="2202">
                  <c:v>175</c:v>
                </c:pt>
                <c:pt idx="2203">
                  <c:v>24.418604651162795</c:v>
                </c:pt>
                <c:pt idx="2204">
                  <c:v>33.333333333333329</c:v>
                </c:pt>
                <c:pt idx="2205">
                  <c:v>74.375</c:v>
                </c:pt>
                <c:pt idx="2206">
                  <c:v>44.444444444444443</c:v>
                </c:pt>
                <c:pt idx="2207">
                  <c:v>46.666666666666664</c:v>
                </c:pt>
                <c:pt idx="2208">
                  <c:v>52.5</c:v>
                </c:pt>
                <c:pt idx="2209">
                  <c:v>16.509433962264151</c:v>
                </c:pt>
                <c:pt idx="2210">
                  <c:v>60.869565217391305</c:v>
                </c:pt>
                <c:pt idx="2211">
                  <c:v>18.75</c:v>
                </c:pt>
                <c:pt idx="2212">
                  <c:v>13.888888888888889</c:v>
                </c:pt>
                <c:pt idx="2213">
                  <c:v>50.909090909090907</c:v>
                </c:pt>
                <c:pt idx="2214">
                  <c:v>16.666666666666668</c:v>
                </c:pt>
                <c:pt idx="2215">
                  <c:v>27.34375</c:v>
                </c:pt>
                <c:pt idx="2216">
                  <c:v>30.434782608695649</c:v>
                </c:pt>
                <c:pt idx="2217">
                  <c:v>12.068965517241379</c:v>
                </c:pt>
                <c:pt idx="2218">
                  <c:v>20</c:v>
                </c:pt>
                <c:pt idx="2219">
                  <c:v>51.293103448275858</c:v>
                </c:pt>
                <c:pt idx="2220">
                  <c:v>36.206896551724142</c:v>
                </c:pt>
                <c:pt idx="2221">
                  <c:v>127.27272727272727</c:v>
                </c:pt>
                <c:pt idx="2222">
                  <c:v>266.66666666666669</c:v>
                </c:pt>
                <c:pt idx="2223">
                  <c:v>18.229166666666668</c:v>
                </c:pt>
                <c:pt idx="2224">
                  <c:v>13.291139240506331</c:v>
                </c:pt>
                <c:pt idx="2225">
                  <c:v>58.333333333333336</c:v>
                </c:pt>
                <c:pt idx="2226">
                  <c:v>36.363636363636367</c:v>
                </c:pt>
                <c:pt idx="2227">
                  <c:v>128.33333333333334</c:v>
                </c:pt>
                <c:pt idx="2228">
                  <c:v>11.052631578947368</c:v>
                </c:pt>
                <c:pt idx="2229">
                  <c:v>42.424242424242422</c:v>
                </c:pt>
                <c:pt idx="2230">
                  <c:v>33.764705882352942</c:v>
                </c:pt>
                <c:pt idx="2231">
                  <c:v>17.721518987341771</c:v>
                </c:pt>
                <c:pt idx="2232">
                  <c:v>82.35294117647058</c:v>
                </c:pt>
                <c:pt idx="2233">
                  <c:v>57.142857142857139</c:v>
                </c:pt>
                <c:pt idx="2234">
                  <c:v>30.743243243243242</c:v>
                </c:pt>
                <c:pt idx="2235">
                  <c:v>85.714285714285708</c:v>
                </c:pt>
                <c:pt idx="2236">
                  <c:v>55.263157894736842</c:v>
                </c:pt>
                <c:pt idx="2237">
                  <c:v>45.370370370370367</c:v>
                </c:pt>
                <c:pt idx="2238">
                  <c:v>21</c:v>
                </c:pt>
                <c:pt idx="2239">
                  <c:v>43.75</c:v>
                </c:pt>
                <c:pt idx="2240">
                  <c:v>33.372093023255815</c:v>
                </c:pt>
                <c:pt idx="2241">
                  <c:v>33.333333333333336</c:v>
                </c:pt>
                <c:pt idx="2242">
                  <c:v>18.75</c:v>
                </c:pt>
                <c:pt idx="2243">
                  <c:v>11.2</c:v>
                </c:pt>
                <c:pt idx="2244">
                  <c:v>53.030303030303031</c:v>
                </c:pt>
                <c:pt idx="2245">
                  <c:v>60.344827586206897</c:v>
                </c:pt>
                <c:pt idx="2246">
                  <c:v>62.820512820512818</c:v>
                </c:pt>
                <c:pt idx="2247">
                  <c:v>58.333333333333336</c:v>
                </c:pt>
                <c:pt idx="2248">
                  <c:v>36.842105263157897</c:v>
                </c:pt>
                <c:pt idx="2249">
                  <c:v>13.888888888888889</c:v>
                </c:pt>
                <c:pt idx="2250">
                  <c:v>34.027777777777779</c:v>
                </c:pt>
                <c:pt idx="2251">
                  <c:v>72.916666666666671</c:v>
                </c:pt>
                <c:pt idx="2252">
                  <c:v>46.05263157894737</c:v>
                </c:pt>
                <c:pt idx="2253">
                  <c:v>79.545454545454547</c:v>
                </c:pt>
                <c:pt idx="2254">
                  <c:v>20.833333333333332</c:v>
                </c:pt>
                <c:pt idx="2255">
                  <c:v>33.018867924528301</c:v>
                </c:pt>
                <c:pt idx="2256">
                  <c:v>29.166666666666668</c:v>
                </c:pt>
                <c:pt idx="2257">
                  <c:v>30.172413793103448</c:v>
                </c:pt>
                <c:pt idx="2258">
                  <c:v>15.086206896551724</c:v>
                </c:pt>
                <c:pt idx="2259">
                  <c:v>62.5</c:v>
                </c:pt>
                <c:pt idx="2260">
                  <c:v>27.34375</c:v>
                </c:pt>
                <c:pt idx="2261">
                  <c:v>100</c:v>
                </c:pt>
                <c:pt idx="2262">
                  <c:v>45.833333333333336</c:v>
                </c:pt>
                <c:pt idx="2263">
                  <c:v>58.333333333333336</c:v>
                </c:pt>
                <c:pt idx="2264">
                  <c:v>26.119402985074622</c:v>
                </c:pt>
                <c:pt idx="2265">
                  <c:v>25.362318840579711</c:v>
                </c:pt>
                <c:pt idx="2266">
                  <c:v>41.666666666666664</c:v>
                </c:pt>
                <c:pt idx="2267">
                  <c:v>13.207547169811322</c:v>
                </c:pt>
                <c:pt idx="2268">
                  <c:v>19.444444444444446</c:v>
                </c:pt>
                <c:pt idx="2269">
                  <c:v>18.75</c:v>
                </c:pt>
                <c:pt idx="2270">
                  <c:v>23.648648648648649</c:v>
                </c:pt>
                <c:pt idx="2271">
                  <c:v>18.918918918918919</c:v>
                </c:pt>
                <c:pt idx="2272">
                  <c:v>35.593220338983059</c:v>
                </c:pt>
                <c:pt idx="2273">
                  <c:v>39.436619718309863</c:v>
                </c:pt>
                <c:pt idx="2274">
                  <c:v>31.25</c:v>
                </c:pt>
                <c:pt idx="2275">
                  <c:v>23.799999999999997</c:v>
                </c:pt>
                <c:pt idx="2276">
                  <c:v>18.421052631578949</c:v>
                </c:pt>
                <c:pt idx="2277">
                  <c:v>16.666666666666668</c:v>
                </c:pt>
                <c:pt idx="2278">
                  <c:v>55.555555555555557</c:v>
                </c:pt>
                <c:pt idx="2279">
                  <c:v>8.3333333333333339</c:v>
                </c:pt>
                <c:pt idx="2280">
                  <c:v>38.888888888888886</c:v>
                </c:pt>
                <c:pt idx="2281">
                  <c:v>4.166666666666667</c:v>
                </c:pt>
                <c:pt idx="2282">
                  <c:v>8.3333333333333339</c:v>
                </c:pt>
                <c:pt idx="2283">
                  <c:v>11.111111111111111</c:v>
                </c:pt>
                <c:pt idx="2284">
                  <c:v>29.738562091503269</c:v>
                </c:pt>
                <c:pt idx="2285">
                  <c:v>19.021739130434778</c:v>
                </c:pt>
                <c:pt idx="2286">
                  <c:v>22.222222222222221</c:v>
                </c:pt>
                <c:pt idx="2287">
                  <c:v>26.92307692307692</c:v>
                </c:pt>
                <c:pt idx="2288">
                  <c:v>64.220183486238525</c:v>
                </c:pt>
                <c:pt idx="2289">
                  <c:v>15.328467153284672</c:v>
                </c:pt>
                <c:pt idx="2290">
                  <c:v>33.018867924528301</c:v>
                </c:pt>
                <c:pt idx="2291">
                  <c:v>28.928571428571427</c:v>
                </c:pt>
                <c:pt idx="2292">
                  <c:v>40.697674418604649</c:v>
                </c:pt>
                <c:pt idx="2293">
                  <c:v>43.75</c:v>
                </c:pt>
                <c:pt idx="2294">
                  <c:v>11.666666666666666</c:v>
                </c:pt>
                <c:pt idx="2295">
                  <c:v>109.375</c:v>
                </c:pt>
                <c:pt idx="2296">
                  <c:v>26.119402985074622</c:v>
                </c:pt>
                <c:pt idx="2297">
                  <c:v>8.6419753086419746</c:v>
                </c:pt>
                <c:pt idx="2298">
                  <c:v>47.297297297297298</c:v>
                </c:pt>
                <c:pt idx="2299">
                  <c:v>20.588235294117645</c:v>
                </c:pt>
                <c:pt idx="2300">
                  <c:v>32.083333333333336</c:v>
                </c:pt>
                <c:pt idx="2301">
                  <c:v>29.53125</c:v>
                </c:pt>
                <c:pt idx="2302">
                  <c:v>9.3333333333333339</c:v>
                </c:pt>
                <c:pt idx="2303">
                  <c:v>29.661016949152547</c:v>
                </c:pt>
                <c:pt idx="2304">
                  <c:v>18.75</c:v>
                </c:pt>
                <c:pt idx="2305">
                  <c:v>21.875</c:v>
                </c:pt>
                <c:pt idx="2306">
                  <c:v>56.538461538461533</c:v>
                </c:pt>
                <c:pt idx="2307">
                  <c:v>36.458333333333336</c:v>
                </c:pt>
                <c:pt idx="2308">
                  <c:v>60.15625</c:v>
                </c:pt>
                <c:pt idx="2309">
                  <c:v>20.588235294117645</c:v>
                </c:pt>
                <c:pt idx="2310">
                  <c:v>50</c:v>
                </c:pt>
                <c:pt idx="2311">
                  <c:v>59.433962264150949</c:v>
                </c:pt>
                <c:pt idx="2312">
                  <c:v>27.777777777777779</c:v>
                </c:pt>
                <c:pt idx="2313">
                  <c:v>13.207547169811322</c:v>
                </c:pt>
                <c:pt idx="2314">
                  <c:v>124.44444444444444</c:v>
                </c:pt>
                <c:pt idx="2315">
                  <c:v>18.421052631578949</c:v>
                </c:pt>
                <c:pt idx="2316">
                  <c:v>15.217391304347826</c:v>
                </c:pt>
                <c:pt idx="2317">
                  <c:v>10.606060606060606</c:v>
                </c:pt>
                <c:pt idx="2318">
                  <c:v>41.666666666666671</c:v>
                </c:pt>
                <c:pt idx="2319">
                  <c:v>35</c:v>
                </c:pt>
                <c:pt idx="2320">
                  <c:v>31.818181818181817</c:v>
                </c:pt>
                <c:pt idx="2321">
                  <c:v>36.458333333333336</c:v>
                </c:pt>
                <c:pt idx="2322">
                  <c:v>12.5</c:v>
                </c:pt>
                <c:pt idx="2323">
                  <c:v>37.5</c:v>
                </c:pt>
                <c:pt idx="2324">
                  <c:v>29.166666666666668</c:v>
                </c:pt>
                <c:pt idx="2325">
                  <c:v>48.275862068965516</c:v>
                </c:pt>
                <c:pt idx="2326">
                  <c:v>35.507246376811594</c:v>
                </c:pt>
                <c:pt idx="2327">
                  <c:v>18.666666666666668</c:v>
                </c:pt>
                <c:pt idx="2328">
                  <c:v>38.28125</c:v>
                </c:pt>
                <c:pt idx="2329">
                  <c:v>129.62962962962962</c:v>
                </c:pt>
                <c:pt idx="2330">
                  <c:v>40.697674418604649</c:v>
                </c:pt>
                <c:pt idx="2331">
                  <c:v>45.833333333333329</c:v>
                </c:pt>
                <c:pt idx="2332">
                  <c:v>21</c:v>
                </c:pt>
                <c:pt idx="2333">
                  <c:v>14.583333333333334</c:v>
                </c:pt>
                <c:pt idx="2334">
                  <c:v>25</c:v>
                </c:pt>
                <c:pt idx="2335">
                  <c:v>33.653846153846153</c:v>
                </c:pt>
                <c:pt idx="2336">
                  <c:v>47.297297297297298</c:v>
                </c:pt>
                <c:pt idx="2337">
                  <c:v>43.75</c:v>
                </c:pt>
                <c:pt idx="2338">
                  <c:v>32.407407407407405</c:v>
                </c:pt>
                <c:pt idx="2339">
                  <c:v>36.458333333333336</c:v>
                </c:pt>
                <c:pt idx="2340">
                  <c:v>25</c:v>
                </c:pt>
                <c:pt idx="2341">
                  <c:v>0</c:v>
                </c:pt>
                <c:pt idx="2342">
                  <c:v>42.5</c:v>
                </c:pt>
                <c:pt idx="2343">
                  <c:v>41.805555555555564</c:v>
                </c:pt>
                <c:pt idx="2344">
                  <c:v>63.19444444444445</c:v>
                </c:pt>
                <c:pt idx="2345">
                  <c:v>24.418604651162795</c:v>
                </c:pt>
                <c:pt idx="2346">
                  <c:v>43.75</c:v>
                </c:pt>
                <c:pt idx="2347">
                  <c:v>12.068965517241379</c:v>
                </c:pt>
                <c:pt idx="2348">
                  <c:v>43.75</c:v>
                </c:pt>
                <c:pt idx="2349">
                  <c:v>41.481481481481481</c:v>
                </c:pt>
                <c:pt idx="2350">
                  <c:v>27.34375</c:v>
                </c:pt>
                <c:pt idx="2351">
                  <c:v>11.052631578947368</c:v>
                </c:pt>
                <c:pt idx="2352">
                  <c:v>100.96153846153847</c:v>
                </c:pt>
                <c:pt idx="2353">
                  <c:v>22.604166666666668</c:v>
                </c:pt>
                <c:pt idx="2354">
                  <c:v>19.444444444444446</c:v>
                </c:pt>
                <c:pt idx="2355">
                  <c:v>22.072072072072071</c:v>
                </c:pt>
                <c:pt idx="2356">
                  <c:v>19.444444444444446</c:v>
                </c:pt>
                <c:pt idx="2357">
                  <c:v>16.40625</c:v>
                </c:pt>
                <c:pt idx="2358">
                  <c:v>23.728813559322035</c:v>
                </c:pt>
                <c:pt idx="2359">
                  <c:v>66.037735849056602</c:v>
                </c:pt>
                <c:pt idx="2360">
                  <c:v>11.904761904761905</c:v>
                </c:pt>
                <c:pt idx="2361">
                  <c:v>15.909090909090908</c:v>
                </c:pt>
                <c:pt idx="2362">
                  <c:v>30.172413793103448</c:v>
                </c:pt>
                <c:pt idx="2363">
                  <c:v>27.777777777777779</c:v>
                </c:pt>
                <c:pt idx="2364">
                  <c:v>16.666666666666668</c:v>
                </c:pt>
                <c:pt idx="2365">
                  <c:v>38.888888888888893</c:v>
                </c:pt>
                <c:pt idx="2366">
                  <c:v>22.222222222222221</c:v>
                </c:pt>
                <c:pt idx="2367">
                  <c:v>31.81818181818182</c:v>
                </c:pt>
                <c:pt idx="2368">
                  <c:v>66.037735849056602</c:v>
                </c:pt>
                <c:pt idx="2369">
                  <c:v>27.777777777777779</c:v>
                </c:pt>
                <c:pt idx="2370">
                  <c:v>42.424242424242422</c:v>
                </c:pt>
                <c:pt idx="2371">
                  <c:v>31.81818181818182</c:v>
                </c:pt>
                <c:pt idx="2372">
                  <c:v>48.83720930232559</c:v>
                </c:pt>
                <c:pt idx="2373">
                  <c:v>18.918918918918919</c:v>
                </c:pt>
                <c:pt idx="2374">
                  <c:v>31.818181818181817</c:v>
                </c:pt>
                <c:pt idx="2375">
                  <c:v>42.777777777777779</c:v>
                </c:pt>
                <c:pt idx="2376">
                  <c:v>31.25</c:v>
                </c:pt>
                <c:pt idx="2377">
                  <c:v>32.8125</c:v>
                </c:pt>
                <c:pt idx="2378">
                  <c:v>41.666666666666664</c:v>
                </c:pt>
                <c:pt idx="2379">
                  <c:v>20.833333333333332</c:v>
                </c:pt>
                <c:pt idx="2380">
                  <c:v>33.333333333333336</c:v>
                </c:pt>
                <c:pt idx="2381">
                  <c:v>17.5</c:v>
                </c:pt>
                <c:pt idx="2382">
                  <c:v>23.648648648648649</c:v>
                </c:pt>
                <c:pt idx="2383">
                  <c:v>41.666666666666664</c:v>
                </c:pt>
                <c:pt idx="2384">
                  <c:v>27.777777777777779</c:v>
                </c:pt>
                <c:pt idx="2385">
                  <c:v>25.609756097560979</c:v>
                </c:pt>
                <c:pt idx="2386">
                  <c:v>15.625</c:v>
                </c:pt>
                <c:pt idx="2387">
                  <c:v>16.826923076923077</c:v>
                </c:pt>
                <c:pt idx="2388">
                  <c:v>40.229885057471265</c:v>
                </c:pt>
                <c:pt idx="2389">
                  <c:v>23.333333333333332</c:v>
                </c:pt>
                <c:pt idx="2390">
                  <c:v>21.120689655172416</c:v>
                </c:pt>
                <c:pt idx="2391">
                  <c:v>25.362318840579711</c:v>
                </c:pt>
                <c:pt idx="2392">
                  <c:v>42.168674698795179</c:v>
                </c:pt>
                <c:pt idx="2393">
                  <c:v>16.666666666666668</c:v>
                </c:pt>
                <c:pt idx="2394">
                  <c:v>41.847826086956516</c:v>
                </c:pt>
                <c:pt idx="2395">
                  <c:v>29.166666666666668</c:v>
                </c:pt>
                <c:pt idx="2396">
                  <c:v>44.303797468354432</c:v>
                </c:pt>
                <c:pt idx="2397">
                  <c:v>43.75</c:v>
                </c:pt>
                <c:pt idx="2398">
                  <c:v>155.55555555555557</c:v>
                </c:pt>
                <c:pt idx="2399">
                  <c:v>83.333333333333329</c:v>
                </c:pt>
                <c:pt idx="2400">
                  <c:v>53.030303030303031</c:v>
                </c:pt>
                <c:pt idx="2401">
                  <c:v>41.17647058823529</c:v>
                </c:pt>
                <c:pt idx="2402">
                  <c:v>25.362318840579711</c:v>
                </c:pt>
                <c:pt idx="2403">
                  <c:v>84.677419354838705</c:v>
                </c:pt>
                <c:pt idx="2404">
                  <c:v>57.647058823529413</c:v>
                </c:pt>
                <c:pt idx="2405">
                  <c:v>41.525423728813557</c:v>
                </c:pt>
                <c:pt idx="2406">
                  <c:v>31.818181818181817</c:v>
                </c:pt>
                <c:pt idx="2407">
                  <c:v>46.666666666666664</c:v>
                </c:pt>
                <c:pt idx="2408">
                  <c:v>40</c:v>
                </c:pt>
                <c:pt idx="2409">
                  <c:v>36.458333333333336</c:v>
                </c:pt>
                <c:pt idx="2410">
                  <c:v>106.06060606060606</c:v>
                </c:pt>
                <c:pt idx="2411">
                  <c:v>59.322033898305094</c:v>
                </c:pt>
                <c:pt idx="2412">
                  <c:v>45.258620689655167</c:v>
                </c:pt>
                <c:pt idx="2413">
                  <c:v>46.666666666666664</c:v>
                </c:pt>
                <c:pt idx="2414">
                  <c:v>19.444444444444446</c:v>
                </c:pt>
                <c:pt idx="2415">
                  <c:v>27.777777777777779</c:v>
                </c:pt>
                <c:pt idx="2416">
                  <c:v>30.172413793103448</c:v>
                </c:pt>
                <c:pt idx="2417">
                  <c:v>47.297297297297298</c:v>
                </c:pt>
                <c:pt idx="2418">
                  <c:v>14.583333333333334</c:v>
                </c:pt>
                <c:pt idx="2419">
                  <c:v>46.666666666666664</c:v>
                </c:pt>
                <c:pt idx="2420">
                  <c:v>64.024390243902445</c:v>
                </c:pt>
                <c:pt idx="2421">
                  <c:v>33.018867924528301</c:v>
                </c:pt>
                <c:pt idx="2422">
                  <c:v>47.727272727272727</c:v>
                </c:pt>
                <c:pt idx="2423">
                  <c:v>39.772727272727266</c:v>
                </c:pt>
                <c:pt idx="2424">
                  <c:v>39.772727272727266</c:v>
                </c:pt>
                <c:pt idx="2425">
                  <c:v>32.8125</c:v>
                </c:pt>
                <c:pt idx="2426">
                  <c:v>47.297297297297298</c:v>
                </c:pt>
                <c:pt idx="2427">
                  <c:v>97.67441860465118</c:v>
                </c:pt>
                <c:pt idx="2428">
                  <c:v>72.916666666666671</c:v>
                </c:pt>
                <c:pt idx="2429">
                  <c:v>47.297297297297298</c:v>
                </c:pt>
                <c:pt idx="2430">
                  <c:v>33.333333333333336</c:v>
                </c:pt>
                <c:pt idx="2431">
                  <c:v>30.172413793103448</c:v>
                </c:pt>
                <c:pt idx="2432">
                  <c:v>36.458333333333336</c:v>
                </c:pt>
                <c:pt idx="2433">
                  <c:v>83.333333333333329</c:v>
                </c:pt>
                <c:pt idx="2434">
                  <c:v>25.925925925925924</c:v>
                </c:pt>
                <c:pt idx="2435">
                  <c:v>28</c:v>
                </c:pt>
                <c:pt idx="2436">
                  <c:v>24.418604651162795</c:v>
                </c:pt>
                <c:pt idx="2437">
                  <c:v>53.84615384615384</c:v>
                </c:pt>
                <c:pt idx="2438">
                  <c:v>85.365853658536579</c:v>
                </c:pt>
                <c:pt idx="2439">
                  <c:v>65.625</c:v>
                </c:pt>
                <c:pt idx="2440">
                  <c:v>0</c:v>
                </c:pt>
                <c:pt idx="2441">
                  <c:v>35.714285714285708</c:v>
                </c:pt>
                <c:pt idx="2442">
                  <c:v>116.66666666666667</c:v>
                </c:pt>
                <c:pt idx="2443">
                  <c:v>66.037735849056602</c:v>
                </c:pt>
                <c:pt idx="2444">
                  <c:v>41.666666666666664</c:v>
                </c:pt>
                <c:pt idx="2445">
                  <c:v>93.902439024390247</c:v>
                </c:pt>
                <c:pt idx="2446">
                  <c:v>26.119402985074622</c:v>
                </c:pt>
                <c:pt idx="2447">
                  <c:v>39.622641509433961</c:v>
                </c:pt>
                <c:pt idx="2448">
                  <c:v>21.875</c:v>
                </c:pt>
                <c:pt idx="2449">
                  <c:v>76.36363636363636</c:v>
                </c:pt>
                <c:pt idx="2450">
                  <c:v>66.037735849056602</c:v>
                </c:pt>
                <c:pt idx="2451">
                  <c:v>23.333333333333332</c:v>
                </c:pt>
                <c:pt idx="2452">
                  <c:v>36.458333333333336</c:v>
                </c:pt>
                <c:pt idx="2453">
                  <c:v>47.297297297297298</c:v>
                </c:pt>
                <c:pt idx="2454">
                  <c:v>30.434782608695652</c:v>
                </c:pt>
                <c:pt idx="2455">
                  <c:v>50.724637681159422</c:v>
                </c:pt>
                <c:pt idx="2456">
                  <c:v>27.34375</c:v>
                </c:pt>
                <c:pt idx="2457">
                  <c:v>33.018867924528301</c:v>
                </c:pt>
                <c:pt idx="2458">
                  <c:v>36.842105263157897</c:v>
                </c:pt>
                <c:pt idx="2459">
                  <c:v>40.833333333333336</c:v>
                </c:pt>
                <c:pt idx="2460">
                  <c:v>41.015625</c:v>
                </c:pt>
                <c:pt idx="2461">
                  <c:v>38.888888888888893</c:v>
                </c:pt>
                <c:pt idx="2462">
                  <c:v>29.166666666666668</c:v>
                </c:pt>
                <c:pt idx="2463">
                  <c:v>30</c:v>
                </c:pt>
                <c:pt idx="2464">
                  <c:v>46.05263157894737</c:v>
                </c:pt>
                <c:pt idx="2465">
                  <c:v>23.07692307692308</c:v>
                </c:pt>
                <c:pt idx="2466">
                  <c:v>30.172413793103448</c:v>
                </c:pt>
                <c:pt idx="2467">
                  <c:v>33.333333333333336</c:v>
                </c:pt>
                <c:pt idx="2468">
                  <c:v>25</c:v>
                </c:pt>
                <c:pt idx="2469">
                  <c:v>36.206896551724142</c:v>
                </c:pt>
                <c:pt idx="2470">
                  <c:v>29.473684210526315</c:v>
                </c:pt>
                <c:pt idx="2471">
                  <c:v>28</c:v>
                </c:pt>
                <c:pt idx="2472">
                  <c:v>0</c:v>
                </c:pt>
                <c:pt idx="2473">
                  <c:v>39.622641509433961</c:v>
                </c:pt>
                <c:pt idx="2474">
                  <c:v>89.743589743589752</c:v>
                </c:pt>
                <c:pt idx="2475">
                  <c:v>25.520833333333332</c:v>
                </c:pt>
                <c:pt idx="2476">
                  <c:v>54.6875</c:v>
                </c:pt>
                <c:pt idx="2477">
                  <c:v>35.443037974683541</c:v>
                </c:pt>
                <c:pt idx="2478">
                  <c:v>33.333333333333336</c:v>
                </c:pt>
                <c:pt idx="2479">
                  <c:v>25.520833333333332</c:v>
                </c:pt>
                <c:pt idx="2480">
                  <c:v>45.370370370370367</c:v>
                </c:pt>
                <c:pt idx="2481">
                  <c:v>32.8125</c:v>
                </c:pt>
                <c:pt idx="2482">
                  <c:v>36.363636363636367</c:v>
                </c:pt>
                <c:pt idx="2483">
                  <c:v>26.119402985074622</c:v>
                </c:pt>
                <c:pt idx="2484">
                  <c:v>42.857142857142854</c:v>
                </c:pt>
                <c:pt idx="2485">
                  <c:v>49</c:v>
                </c:pt>
                <c:pt idx="2486">
                  <c:v>42.424242424242422</c:v>
                </c:pt>
                <c:pt idx="2487">
                  <c:v>90.517241379310335</c:v>
                </c:pt>
                <c:pt idx="2488">
                  <c:v>37.121212121212125</c:v>
                </c:pt>
                <c:pt idx="2489">
                  <c:v>50.724637681159422</c:v>
                </c:pt>
                <c:pt idx="2490">
                  <c:v>54.819277108433738</c:v>
                </c:pt>
                <c:pt idx="2491">
                  <c:v>36.458333333333336</c:v>
                </c:pt>
                <c:pt idx="2492">
                  <c:v>50</c:v>
                </c:pt>
                <c:pt idx="2493">
                  <c:v>70.945945945945951</c:v>
                </c:pt>
                <c:pt idx="2494">
                  <c:v>41.17647058823529</c:v>
                </c:pt>
                <c:pt idx="2495">
                  <c:v>60.869565217391305</c:v>
                </c:pt>
                <c:pt idx="2496">
                  <c:v>33.333333333333336</c:v>
                </c:pt>
                <c:pt idx="2497">
                  <c:v>106.06060606060606</c:v>
                </c:pt>
                <c:pt idx="2498">
                  <c:v>40.697674418604649</c:v>
                </c:pt>
                <c:pt idx="2499">
                  <c:v>49.645390070921984</c:v>
                </c:pt>
                <c:pt idx="2500">
                  <c:v>83.333333333333329</c:v>
                </c:pt>
                <c:pt idx="2501">
                  <c:v>25.362318840579711</c:v>
                </c:pt>
                <c:pt idx="2502">
                  <c:v>17.5</c:v>
                </c:pt>
                <c:pt idx="2503">
                  <c:v>72.413793103448285</c:v>
                </c:pt>
                <c:pt idx="2504">
                  <c:v>38.888888888888893</c:v>
                </c:pt>
                <c:pt idx="2505">
                  <c:v>40.833333333333336</c:v>
                </c:pt>
                <c:pt idx="2506">
                  <c:v>22.151898734177216</c:v>
                </c:pt>
                <c:pt idx="2507">
                  <c:v>33.018867924528301</c:v>
                </c:pt>
                <c:pt idx="2508">
                  <c:v>30.377358490566042</c:v>
                </c:pt>
                <c:pt idx="2509">
                  <c:v>33.333333333333336</c:v>
                </c:pt>
                <c:pt idx="2510">
                  <c:v>77</c:v>
                </c:pt>
                <c:pt idx="2511">
                  <c:v>63.636363636363633</c:v>
                </c:pt>
                <c:pt idx="2512">
                  <c:v>75.675675675675677</c:v>
                </c:pt>
                <c:pt idx="2513">
                  <c:v>16.153846153846153</c:v>
                </c:pt>
                <c:pt idx="2514">
                  <c:v>47.727272727272727</c:v>
                </c:pt>
                <c:pt idx="2515">
                  <c:v>32.407407407407405</c:v>
                </c:pt>
                <c:pt idx="2516">
                  <c:v>33.108108108108105</c:v>
                </c:pt>
                <c:pt idx="2517">
                  <c:v>128.04878048780489</c:v>
                </c:pt>
                <c:pt idx="2518">
                  <c:v>63.63636363636364</c:v>
                </c:pt>
                <c:pt idx="2519">
                  <c:v>35.714285714285708</c:v>
                </c:pt>
                <c:pt idx="2520">
                  <c:v>24.137931034482758</c:v>
                </c:pt>
                <c:pt idx="2521">
                  <c:v>11.111111111111111</c:v>
                </c:pt>
                <c:pt idx="2522">
                  <c:v>31.81818181818182</c:v>
                </c:pt>
                <c:pt idx="2523">
                  <c:v>29.914529914529915</c:v>
                </c:pt>
                <c:pt idx="2524">
                  <c:v>21.875</c:v>
                </c:pt>
                <c:pt idx="2525">
                  <c:v>54.6875</c:v>
                </c:pt>
                <c:pt idx="2526">
                  <c:v>45.370370370370367</c:v>
                </c:pt>
                <c:pt idx="2527">
                  <c:v>45.45454545454546</c:v>
                </c:pt>
                <c:pt idx="2528">
                  <c:v>32.558139534883722</c:v>
                </c:pt>
                <c:pt idx="2529">
                  <c:v>33.333333333333336</c:v>
                </c:pt>
                <c:pt idx="2530">
                  <c:v>28.823529411764707</c:v>
                </c:pt>
                <c:pt idx="2531">
                  <c:v>54.6875</c:v>
                </c:pt>
                <c:pt idx="2532">
                  <c:v>55.555555555555557</c:v>
                </c:pt>
                <c:pt idx="2533">
                  <c:v>67.307692307692307</c:v>
                </c:pt>
                <c:pt idx="2534">
                  <c:v>31.531531531531531</c:v>
                </c:pt>
                <c:pt idx="2535">
                  <c:v>116.66666666666667</c:v>
                </c:pt>
                <c:pt idx="2536">
                  <c:v>77.777777777777786</c:v>
                </c:pt>
                <c:pt idx="2537">
                  <c:v>40.697674418604649</c:v>
                </c:pt>
                <c:pt idx="2538">
                  <c:v>31.818181818181817</c:v>
                </c:pt>
                <c:pt idx="2539">
                  <c:v>68.627450980392169</c:v>
                </c:pt>
                <c:pt idx="2540">
                  <c:v>25</c:v>
                </c:pt>
                <c:pt idx="2541">
                  <c:v>28.378378378378379</c:v>
                </c:pt>
                <c:pt idx="2542">
                  <c:v>0</c:v>
                </c:pt>
                <c:pt idx="2543">
                  <c:v>43.75</c:v>
                </c:pt>
                <c:pt idx="2544">
                  <c:v>21.875</c:v>
                </c:pt>
                <c:pt idx="2545">
                  <c:v>35</c:v>
                </c:pt>
                <c:pt idx="2546">
                  <c:v>72.058823529411754</c:v>
                </c:pt>
                <c:pt idx="2547">
                  <c:v>16.666666666666668</c:v>
                </c:pt>
                <c:pt idx="2548">
                  <c:v>64.473684210526315</c:v>
                </c:pt>
                <c:pt idx="2549">
                  <c:v>29.166666666666668</c:v>
                </c:pt>
                <c:pt idx="2550">
                  <c:v>54.6875</c:v>
                </c:pt>
                <c:pt idx="2551">
                  <c:v>56.976744186046517</c:v>
                </c:pt>
                <c:pt idx="2552">
                  <c:v>28.378378378378379</c:v>
                </c:pt>
                <c:pt idx="2553">
                  <c:v>54.6875</c:v>
                </c:pt>
                <c:pt idx="2554">
                  <c:v>60.54054054054054</c:v>
                </c:pt>
                <c:pt idx="2555">
                  <c:v>20.588235294117645</c:v>
                </c:pt>
                <c:pt idx="2556">
                  <c:v>20.833333333333332</c:v>
                </c:pt>
                <c:pt idx="2557">
                  <c:v>43.75</c:v>
                </c:pt>
                <c:pt idx="2558">
                  <c:v>41.666666666666664</c:v>
                </c:pt>
                <c:pt idx="2559">
                  <c:v>47.297297297297298</c:v>
                </c:pt>
                <c:pt idx="2560">
                  <c:v>74.242424242424249</c:v>
                </c:pt>
                <c:pt idx="2561">
                  <c:v>19.811320754716981</c:v>
                </c:pt>
                <c:pt idx="2562">
                  <c:v>32.8125</c:v>
                </c:pt>
                <c:pt idx="2563">
                  <c:v>58.333333333333336</c:v>
                </c:pt>
                <c:pt idx="2564">
                  <c:v>41.666666666666664</c:v>
                </c:pt>
                <c:pt idx="2565">
                  <c:v>23.648648648648649</c:v>
                </c:pt>
                <c:pt idx="2566">
                  <c:v>97.222222222222229</c:v>
                </c:pt>
                <c:pt idx="2567">
                  <c:v>47.297297297297298</c:v>
                </c:pt>
                <c:pt idx="2568">
                  <c:v>23.557692307692307</c:v>
                </c:pt>
                <c:pt idx="2569">
                  <c:v>31.597222222222225</c:v>
                </c:pt>
                <c:pt idx="2570">
                  <c:v>33.333333333333336</c:v>
                </c:pt>
                <c:pt idx="2571">
                  <c:v>53.030303030303031</c:v>
                </c:pt>
                <c:pt idx="2572">
                  <c:v>25.362318840579711</c:v>
                </c:pt>
                <c:pt idx="2573">
                  <c:v>55.555555555555557</c:v>
                </c:pt>
                <c:pt idx="2574">
                  <c:v>6.6037735849056611</c:v>
                </c:pt>
                <c:pt idx="2575">
                  <c:v>23.333333333333336</c:v>
                </c:pt>
                <c:pt idx="2576">
                  <c:v>39.375</c:v>
                </c:pt>
                <c:pt idx="2577">
                  <c:v>94.594594594594597</c:v>
                </c:pt>
                <c:pt idx="2578">
                  <c:v>36.458333333333336</c:v>
                </c:pt>
                <c:pt idx="2579">
                  <c:v>27.34375</c:v>
                </c:pt>
                <c:pt idx="2580">
                  <c:v>41.666666666666664</c:v>
                </c:pt>
                <c:pt idx="2581">
                  <c:v>13.888888888888889</c:v>
                </c:pt>
                <c:pt idx="2582">
                  <c:v>33.333333333333336</c:v>
                </c:pt>
                <c:pt idx="2583">
                  <c:v>21.08433734939759</c:v>
                </c:pt>
                <c:pt idx="2584">
                  <c:v>24.305555555555557</c:v>
                </c:pt>
                <c:pt idx="2585">
                  <c:v>25</c:v>
                </c:pt>
                <c:pt idx="2586">
                  <c:v>85.365853658536579</c:v>
                </c:pt>
                <c:pt idx="2587">
                  <c:v>0</c:v>
                </c:pt>
                <c:pt idx="2588">
                  <c:v>21.875</c:v>
                </c:pt>
                <c:pt idx="2589">
                  <c:v>81.395348837209298</c:v>
                </c:pt>
                <c:pt idx="2590">
                  <c:v>34.339622641509436</c:v>
                </c:pt>
                <c:pt idx="2591">
                  <c:v>43.75</c:v>
                </c:pt>
                <c:pt idx="2592">
                  <c:v>63.63636363636364</c:v>
                </c:pt>
                <c:pt idx="2593">
                  <c:v>75</c:v>
                </c:pt>
                <c:pt idx="2594">
                  <c:v>75.675675675675677</c:v>
                </c:pt>
                <c:pt idx="2595">
                  <c:v>39.772727272727266</c:v>
                </c:pt>
                <c:pt idx="2596">
                  <c:v>36.458333333333336</c:v>
                </c:pt>
                <c:pt idx="2597">
                  <c:v>21.212121212121211</c:v>
                </c:pt>
                <c:pt idx="2598">
                  <c:v>47.297297297297298</c:v>
                </c:pt>
                <c:pt idx="2599">
                  <c:v>32.8125</c:v>
                </c:pt>
                <c:pt idx="2600">
                  <c:v>24.418604651162795</c:v>
                </c:pt>
                <c:pt idx="2601">
                  <c:v>25.925925925925924</c:v>
                </c:pt>
                <c:pt idx="2602">
                  <c:v>79.545454545454533</c:v>
                </c:pt>
                <c:pt idx="2603">
                  <c:v>21.212121212121211</c:v>
                </c:pt>
                <c:pt idx="2604">
                  <c:v>37.121212121212125</c:v>
                </c:pt>
                <c:pt idx="2605">
                  <c:v>57.142857142857139</c:v>
                </c:pt>
                <c:pt idx="2606">
                  <c:v>11.666666666666666</c:v>
                </c:pt>
                <c:pt idx="2607">
                  <c:v>31.25</c:v>
                </c:pt>
                <c:pt idx="2608">
                  <c:v>48.03921568627451</c:v>
                </c:pt>
                <c:pt idx="2609">
                  <c:v>66.666666666666671</c:v>
                </c:pt>
                <c:pt idx="2610">
                  <c:v>41.666666666666664</c:v>
                </c:pt>
                <c:pt idx="2611">
                  <c:v>16.666666666666668</c:v>
                </c:pt>
                <c:pt idx="2612">
                  <c:v>57.142857142857139</c:v>
                </c:pt>
                <c:pt idx="2613">
                  <c:v>34.054054054054056</c:v>
                </c:pt>
                <c:pt idx="2614">
                  <c:v>50</c:v>
                </c:pt>
                <c:pt idx="2615">
                  <c:v>37.5</c:v>
                </c:pt>
                <c:pt idx="2616">
                  <c:v>83.333333333333329</c:v>
                </c:pt>
                <c:pt idx="2617">
                  <c:v>40</c:v>
                </c:pt>
                <c:pt idx="2618">
                  <c:v>0</c:v>
                </c:pt>
                <c:pt idx="2619">
                  <c:v>21.875</c:v>
                </c:pt>
                <c:pt idx="2620">
                  <c:v>58.333333333333336</c:v>
                </c:pt>
                <c:pt idx="2621">
                  <c:v>97.222222222222229</c:v>
                </c:pt>
                <c:pt idx="2622">
                  <c:v>13.861386138613861</c:v>
                </c:pt>
                <c:pt idx="2623">
                  <c:v>23.648648648648649</c:v>
                </c:pt>
                <c:pt idx="2624">
                  <c:v>47.297297297297298</c:v>
                </c:pt>
                <c:pt idx="2625">
                  <c:v>31.818181818181817</c:v>
                </c:pt>
                <c:pt idx="2626">
                  <c:v>21.428571428571427</c:v>
                </c:pt>
                <c:pt idx="2627">
                  <c:v>38.888888888888893</c:v>
                </c:pt>
                <c:pt idx="2628">
                  <c:v>83.333333333333329</c:v>
                </c:pt>
                <c:pt idx="2629">
                  <c:v>24.137931034482762</c:v>
                </c:pt>
                <c:pt idx="2630">
                  <c:v>100</c:v>
                </c:pt>
                <c:pt idx="2631">
                  <c:v>0</c:v>
                </c:pt>
                <c:pt idx="2632">
                  <c:v>34.313725490196084</c:v>
                </c:pt>
                <c:pt idx="2633">
                  <c:v>27.5</c:v>
                </c:pt>
                <c:pt idx="2634">
                  <c:v>20.833333333333332</c:v>
                </c:pt>
                <c:pt idx="2635">
                  <c:v>82.03125</c:v>
                </c:pt>
                <c:pt idx="2636">
                  <c:v>64.81481481481481</c:v>
                </c:pt>
                <c:pt idx="2637">
                  <c:v>33.333333333333336</c:v>
                </c:pt>
                <c:pt idx="2638">
                  <c:v>66.666666666666657</c:v>
                </c:pt>
                <c:pt idx="2639">
                  <c:v>53.84615384615384</c:v>
                </c:pt>
                <c:pt idx="2640">
                  <c:v>45.45454545454546</c:v>
                </c:pt>
                <c:pt idx="2641">
                  <c:v>43.75</c:v>
                </c:pt>
                <c:pt idx="2642">
                  <c:v>36.206896551724142</c:v>
                </c:pt>
                <c:pt idx="2643">
                  <c:v>50</c:v>
                </c:pt>
                <c:pt idx="2644">
                  <c:v>39.622641509433961</c:v>
                </c:pt>
                <c:pt idx="2645">
                  <c:v>45.45454545454546</c:v>
                </c:pt>
                <c:pt idx="2646">
                  <c:v>75</c:v>
                </c:pt>
                <c:pt idx="2647">
                  <c:v>66.666666666666671</c:v>
                </c:pt>
                <c:pt idx="2648">
                  <c:v>54.6875</c:v>
                </c:pt>
                <c:pt idx="2649">
                  <c:v>66.666666666666671</c:v>
                </c:pt>
                <c:pt idx="2650">
                  <c:v>0</c:v>
                </c:pt>
                <c:pt idx="2651">
                  <c:v>43.75</c:v>
                </c:pt>
                <c:pt idx="2652">
                  <c:v>50</c:v>
                </c:pt>
                <c:pt idx="2653">
                  <c:v>18.918918918918919</c:v>
                </c:pt>
                <c:pt idx="2654">
                  <c:v>25</c:v>
                </c:pt>
                <c:pt idx="2655">
                  <c:v>72.916666666666671</c:v>
                </c:pt>
                <c:pt idx="2656">
                  <c:v>66.666666666666671</c:v>
                </c:pt>
                <c:pt idx="2657">
                  <c:v>36.458333333333336</c:v>
                </c:pt>
                <c:pt idx="2658">
                  <c:v>0</c:v>
                </c:pt>
                <c:pt idx="2659">
                  <c:v>60</c:v>
                </c:pt>
                <c:pt idx="2660">
                  <c:v>103.7037037037037</c:v>
                </c:pt>
                <c:pt idx="2661">
                  <c:v>40.579710144927539</c:v>
                </c:pt>
                <c:pt idx="2662">
                  <c:v>0</c:v>
                </c:pt>
                <c:pt idx="2663">
                  <c:v>83.333333333333329</c:v>
                </c:pt>
                <c:pt idx="2664">
                  <c:v>0</c:v>
                </c:pt>
                <c:pt idx="2665">
                  <c:v>25</c:v>
                </c:pt>
                <c:pt idx="2666">
                  <c:v>0</c:v>
                </c:pt>
                <c:pt idx="2667">
                  <c:v>19.718309859154932</c:v>
                </c:pt>
                <c:pt idx="2668">
                  <c:v>13.46153846153846</c:v>
                </c:pt>
                <c:pt idx="2669">
                  <c:v>95.454545454545453</c:v>
                </c:pt>
                <c:pt idx="2670">
                  <c:v>37.5</c:v>
                </c:pt>
                <c:pt idx="2671">
                  <c:v>25</c:v>
                </c:pt>
                <c:pt idx="2672">
                  <c:v>0</c:v>
                </c:pt>
                <c:pt idx="2673">
                  <c:v>94.594594594594597</c:v>
                </c:pt>
                <c:pt idx="2674">
                  <c:v>83.333333333333329</c:v>
                </c:pt>
                <c:pt idx="2675">
                  <c:v>83.333333333333343</c:v>
                </c:pt>
                <c:pt idx="2676">
                  <c:v>175</c:v>
                </c:pt>
                <c:pt idx="2677">
                  <c:v>25.362318840579711</c:v>
                </c:pt>
                <c:pt idx="2678">
                  <c:v>45.370370370370367</c:v>
                </c:pt>
                <c:pt idx="2679">
                  <c:v>120.68965517241379</c:v>
                </c:pt>
                <c:pt idx="2680">
                  <c:v>17.5</c:v>
                </c:pt>
                <c:pt idx="2681">
                  <c:v>54.6875</c:v>
                </c:pt>
                <c:pt idx="2682">
                  <c:v>125</c:v>
                </c:pt>
                <c:pt idx="2683">
                  <c:v>55.555555555555557</c:v>
                </c:pt>
                <c:pt idx="2684">
                  <c:v>80.5</c:v>
                </c:pt>
                <c:pt idx="2685">
                  <c:v>97.222222222222229</c:v>
                </c:pt>
                <c:pt idx="2686">
                  <c:v>39.772727272727266</c:v>
                </c:pt>
                <c:pt idx="2687">
                  <c:v>31.818181818181817</c:v>
                </c:pt>
                <c:pt idx="2688">
                  <c:v>80.769230769230759</c:v>
                </c:pt>
                <c:pt idx="2689">
                  <c:v>0</c:v>
                </c:pt>
                <c:pt idx="2690">
                  <c:v>0</c:v>
                </c:pt>
                <c:pt idx="2691">
                  <c:v>54.310344827586206</c:v>
                </c:pt>
                <c:pt idx="2692">
                  <c:v>194.44444444444446</c:v>
                </c:pt>
                <c:pt idx="2693">
                  <c:v>64.81481481481481</c:v>
                </c:pt>
                <c:pt idx="2694">
                  <c:v>109.375</c:v>
                </c:pt>
                <c:pt idx="2695">
                  <c:v>105</c:v>
                </c:pt>
                <c:pt idx="2696">
                  <c:v>31.818181818181817</c:v>
                </c:pt>
                <c:pt idx="2697">
                  <c:v>41.666666666666664</c:v>
                </c:pt>
                <c:pt idx="2698">
                  <c:v>44.303797468354432</c:v>
                </c:pt>
                <c:pt idx="2699">
                  <c:v>61.403508771929822</c:v>
                </c:pt>
                <c:pt idx="2700">
                  <c:v>26.666666666666668</c:v>
                </c:pt>
                <c:pt idx="2701">
                  <c:v>29.230769230769234</c:v>
                </c:pt>
                <c:pt idx="2702">
                  <c:v>33.333333333333336</c:v>
                </c:pt>
                <c:pt idx="2703">
                  <c:v>23.333333333333332</c:v>
                </c:pt>
                <c:pt idx="2704">
                  <c:v>0</c:v>
                </c:pt>
                <c:pt idx="2705">
                  <c:v>18.421052631578949</c:v>
                </c:pt>
                <c:pt idx="2706">
                  <c:v>71.428571428571416</c:v>
                </c:pt>
                <c:pt idx="2707">
                  <c:v>0</c:v>
                </c:pt>
                <c:pt idx="2708">
                  <c:v>0</c:v>
                </c:pt>
                <c:pt idx="2709">
                  <c:v>34.42622950819672</c:v>
                </c:pt>
                <c:pt idx="2710">
                  <c:v>134.61538461538461</c:v>
                </c:pt>
                <c:pt idx="2711">
                  <c:v>145.83333333333334</c:v>
                </c:pt>
                <c:pt idx="2712">
                  <c:v>81.395348837209298</c:v>
                </c:pt>
                <c:pt idx="2713">
                  <c:v>114.13043478260869</c:v>
                </c:pt>
                <c:pt idx="2714">
                  <c:v>55.555555555555557</c:v>
                </c:pt>
                <c:pt idx="2715">
                  <c:v>106.06060606060606</c:v>
                </c:pt>
                <c:pt idx="2716">
                  <c:v>56.97674418604651</c:v>
                </c:pt>
                <c:pt idx="2717">
                  <c:v>49.662162162162161</c:v>
                </c:pt>
                <c:pt idx="2718">
                  <c:v>41.666666666666664</c:v>
                </c:pt>
                <c:pt idx="2719">
                  <c:v>83.333333333333329</c:v>
                </c:pt>
                <c:pt idx="2720">
                  <c:v>83.333333333333329</c:v>
                </c:pt>
                <c:pt idx="2721">
                  <c:v>0</c:v>
                </c:pt>
                <c:pt idx="2722">
                  <c:v>30.172413793103448</c:v>
                </c:pt>
                <c:pt idx="2723">
                  <c:v>12.5</c:v>
                </c:pt>
                <c:pt idx="2724">
                  <c:v>44.444444444444443</c:v>
                </c:pt>
                <c:pt idx="2725">
                  <c:v>38.888888888888893</c:v>
                </c:pt>
                <c:pt idx="2726">
                  <c:v>43.75</c:v>
                </c:pt>
                <c:pt idx="2727">
                  <c:v>31.111111111111111</c:v>
                </c:pt>
                <c:pt idx="2728">
                  <c:v>35</c:v>
                </c:pt>
                <c:pt idx="2729">
                  <c:v>37.5</c:v>
                </c:pt>
                <c:pt idx="2730">
                  <c:v>8.75</c:v>
                </c:pt>
                <c:pt idx="2731">
                  <c:v>17.79661016949153</c:v>
                </c:pt>
                <c:pt idx="2732">
                  <c:v>39.375</c:v>
                </c:pt>
                <c:pt idx="2733">
                  <c:v>12.962962962962962</c:v>
                </c:pt>
                <c:pt idx="2734">
                  <c:v>62.222222222222221</c:v>
                </c:pt>
                <c:pt idx="2735">
                  <c:v>50</c:v>
                </c:pt>
                <c:pt idx="2736">
                  <c:v>60.869565217391305</c:v>
                </c:pt>
                <c:pt idx="2737">
                  <c:v>20.833333333333332</c:v>
                </c:pt>
                <c:pt idx="2738">
                  <c:v>40.697674418604649</c:v>
                </c:pt>
                <c:pt idx="2739">
                  <c:v>77.777777777777786</c:v>
                </c:pt>
                <c:pt idx="2740">
                  <c:v>17.111111111111111</c:v>
                </c:pt>
                <c:pt idx="2741">
                  <c:v>55.555555555555557</c:v>
                </c:pt>
                <c:pt idx="2742">
                  <c:v>30.434782608695649</c:v>
                </c:pt>
                <c:pt idx="2743">
                  <c:v>39.622641509433961</c:v>
                </c:pt>
                <c:pt idx="2744">
                  <c:v>28</c:v>
                </c:pt>
                <c:pt idx="2745">
                  <c:v>32.8125</c:v>
                </c:pt>
                <c:pt idx="2746">
                  <c:v>20.833333333333332</c:v>
                </c:pt>
                <c:pt idx="2747">
                  <c:v>33.018867924528301</c:v>
                </c:pt>
                <c:pt idx="2748">
                  <c:v>38.28125</c:v>
                </c:pt>
                <c:pt idx="2749">
                  <c:v>12.681159420289855</c:v>
                </c:pt>
                <c:pt idx="2750">
                  <c:v>45.370370370370367</c:v>
                </c:pt>
                <c:pt idx="2751">
                  <c:v>32.407407407407405</c:v>
                </c:pt>
                <c:pt idx="2752">
                  <c:v>36.458333333333336</c:v>
                </c:pt>
                <c:pt idx="2753">
                  <c:v>72.916666666666671</c:v>
                </c:pt>
                <c:pt idx="2754">
                  <c:v>38.461538461538467</c:v>
                </c:pt>
                <c:pt idx="2755">
                  <c:v>79.545454545454533</c:v>
                </c:pt>
                <c:pt idx="2756">
                  <c:v>50.724637681159422</c:v>
                </c:pt>
                <c:pt idx="2757">
                  <c:v>50</c:v>
                </c:pt>
                <c:pt idx="2758">
                  <c:v>41.17647058823529</c:v>
                </c:pt>
                <c:pt idx="2759">
                  <c:v>31.81818181818182</c:v>
                </c:pt>
                <c:pt idx="2760">
                  <c:v>23.026315789473685</c:v>
                </c:pt>
                <c:pt idx="2761">
                  <c:v>16.666666666666668</c:v>
                </c:pt>
                <c:pt idx="2762">
                  <c:v>47.297297297297298</c:v>
                </c:pt>
                <c:pt idx="2763">
                  <c:v>159.09090909090907</c:v>
                </c:pt>
                <c:pt idx="2764">
                  <c:v>63.063063063063062</c:v>
                </c:pt>
                <c:pt idx="2765">
                  <c:v>15.90909090909091</c:v>
                </c:pt>
                <c:pt idx="2766">
                  <c:v>38.888888888888893</c:v>
                </c:pt>
                <c:pt idx="2767">
                  <c:v>106.06060606060606</c:v>
                </c:pt>
                <c:pt idx="2768">
                  <c:v>41.17647058823529</c:v>
                </c:pt>
                <c:pt idx="2769">
                  <c:v>21.875</c:v>
                </c:pt>
                <c:pt idx="2770">
                  <c:v>30.172413793103448</c:v>
                </c:pt>
                <c:pt idx="2771">
                  <c:v>52.830188679245289</c:v>
                </c:pt>
                <c:pt idx="2772">
                  <c:v>41.17647058823529</c:v>
                </c:pt>
                <c:pt idx="2773">
                  <c:v>54.6875</c:v>
                </c:pt>
                <c:pt idx="2774">
                  <c:v>66.037735849056602</c:v>
                </c:pt>
                <c:pt idx="2775">
                  <c:v>66.037735849056602</c:v>
                </c:pt>
                <c:pt idx="2776">
                  <c:v>45.652173913043477</c:v>
                </c:pt>
                <c:pt idx="2777">
                  <c:v>22.105263157894736</c:v>
                </c:pt>
                <c:pt idx="2778">
                  <c:v>106.06060606060606</c:v>
                </c:pt>
                <c:pt idx="2779">
                  <c:v>129.62962962962962</c:v>
                </c:pt>
                <c:pt idx="2780">
                  <c:v>81.395348837209298</c:v>
                </c:pt>
                <c:pt idx="2781">
                  <c:v>36.458333333333336</c:v>
                </c:pt>
                <c:pt idx="2782">
                  <c:v>54.6875</c:v>
                </c:pt>
                <c:pt idx="2783">
                  <c:v>45.370370370370367</c:v>
                </c:pt>
                <c:pt idx="2784">
                  <c:v>36.458333333333336</c:v>
                </c:pt>
                <c:pt idx="2785">
                  <c:v>54.6875</c:v>
                </c:pt>
                <c:pt idx="2786">
                  <c:v>64.81481481481481</c:v>
                </c:pt>
                <c:pt idx="2787">
                  <c:v>27.155172413793103</c:v>
                </c:pt>
                <c:pt idx="2788">
                  <c:v>33.333333333333336</c:v>
                </c:pt>
                <c:pt idx="2789">
                  <c:v>50.724637681159422</c:v>
                </c:pt>
                <c:pt idx="2790">
                  <c:v>41.666666666666664</c:v>
                </c:pt>
                <c:pt idx="2791">
                  <c:v>70</c:v>
                </c:pt>
                <c:pt idx="2792">
                  <c:v>25</c:v>
                </c:pt>
                <c:pt idx="2793">
                  <c:v>21</c:v>
                </c:pt>
                <c:pt idx="2794">
                  <c:v>39.772727272727266</c:v>
                </c:pt>
                <c:pt idx="2795">
                  <c:v>75</c:v>
                </c:pt>
                <c:pt idx="2796">
                  <c:v>27.777777777777779</c:v>
                </c:pt>
                <c:pt idx="2797">
                  <c:v>291.66666666666669</c:v>
                </c:pt>
                <c:pt idx="2798">
                  <c:v>13.815789473684211</c:v>
                </c:pt>
                <c:pt idx="2799">
                  <c:v>65.625</c:v>
                </c:pt>
                <c:pt idx="2800">
                  <c:v>32.8125</c:v>
                </c:pt>
                <c:pt idx="2801">
                  <c:v>31.25</c:v>
                </c:pt>
                <c:pt idx="2802">
                  <c:v>83.333333333333329</c:v>
                </c:pt>
                <c:pt idx="2803">
                  <c:v>32.558139534883722</c:v>
                </c:pt>
                <c:pt idx="2804">
                  <c:v>25</c:v>
                </c:pt>
                <c:pt idx="2805">
                  <c:v>33.018867924528301</c:v>
                </c:pt>
                <c:pt idx="2806">
                  <c:v>84.318181818181799</c:v>
                </c:pt>
                <c:pt idx="2807">
                  <c:v>24.705882352941178</c:v>
                </c:pt>
                <c:pt idx="2808">
                  <c:v>87.5</c:v>
                </c:pt>
                <c:pt idx="2809">
                  <c:v>32.8125</c:v>
                </c:pt>
                <c:pt idx="2810">
                  <c:v>43.75</c:v>
                </c:pt>
                <c:pt idx="2811">
                  <c:v>118.64406779661019</c:v>
                </c:pt>
                <c:pt idx="2812">
                  <c:v>28.865979381443303</c:v>
                </c:pt>
                <c:pt idx="2813">
                  <c:v>35</c:v>
                </c:pt>
                <c:pt idx="2814">
                  <c:v>36.842105263157897</c:v>
                </c:pt>
                <c:pt idx="2815">
                  <c:v>97.222222222222229</c:v>
                </c:pt>
                <c:pt idx="2816">
                  <c:v>59.322033898305094</c:v>
                </c:pt>
                <c:pt idx="2817">
                  <c:v>68.627450980392169</c:v>
                </c:pt>
                <c:pt idx="2818">
                  <c:v>25.925925925925924</c:v>
                </c:pt>
                <c:pt idx="2819">
                  <c:v>50.724637681159422</c:v>
                </c:pt>
                <c:pt idx="2820">
                  <c:v>72.916666666666671</c:v>
                </c:pt>
                <c:pt idx="2821">
                  <c:v>118.64406779661019</c:v>
                </c:pt>
                <c:pt idx="2822">
                  <c:v>70</c:v>
                </c:pt>
                <c:pt idx="2823">
                  <c:v>66.037735849056602</c:v>
                </c:pt>
                <c:pt idx="2824">
                  <c:v>66.037735849056602</c:v>
                </c:pt>
                <c:pt idx="2825">
                  <c:v>23.863636363636363</c:v>
                </c:pt>
                <c:pt idx="2826">
                  <c:v>81.395348837209298</c:v>
                </c:pt>
                <c:pt idx="2827">
                  <c:v>103.7037037037037</c:v>
                </c:pt>
                <c:pt idx="2828">
                  <c:v>40.697674418604649</c:v>
                </c:pt>
                <c:pt idx="2829">
                  <c:v>72.916666666666671</c:v>
                </c:pt>
                <c:pt idx="2830">
                  <c:v>81.395348837209298</c:v>
                </c:pt>
                <c:pt idx="2831">
                  <c:v>40.697674418604649</c:v>
                </c:pt>
                <c:pt idx="2832">
                  <c:v>33.018867924528301</c:v>
                </c:pt>
                <c:pt idx="2833">
                  <c:v>50.724637681159422</c:v>
                </c:pt>
                <c:pt idx="2834">
                  <c:v>437.5</c:v>
                </c:pt>
                <c:pt idx="2835">
                  <c:v>26.415094339622645</c:v>
                </c:pt>
                <c:pt idx="2836">
                  <c:v>59.322033898305094</c:v>
                </c:pt>
                <c:pt idx="2837">
                  <c:v>41.666666666666671</c:v>
                </c:pt>
                <c:pt idx="2838">
                  <c:v>97.222222222222229</c:v>
                </c:pt>
                <c:pt idx="2839">
                  <c:v>72.916666666666671</c:v>
                </c:pt>
                <c:pt idx="2840">
                  <c:v>76.5625</c:v>
                </c:pt>
                <c:pt idx="2841">
                  <c:v>42.857142857142854</c:v>
                </c:pt>
                <c:pt idx="2842">
                  <c:v>48.611111111111107</c:v>
                </c:pt>
                <c:pt idx="2843">
                  <c:v>15.90909090909091</c:v>
                </c:pt>
                <c:pt idx="2844">
                  <c:v>89.743589743589752</c:v>
                </c:pt>
                <c:pt idx="2845">
                  <c:v>25.362318840579711</c:v>
                </c:pt>
                <c:pt idx="2846">
                  <c:v>72.916666666666671</c:v>
                </c:pt>
                <c:pt idx="2847">
                  <c:v>27.777777777777779</c:v>
                </c:pt>
                <c:pt idx="2848">
                  <c:v>16.666666666666668</c:v>
                </c:pt>
                <c:pt idx="2849">
                  <c:v>50.724637681159422</c:v>
                </c:pt>
                <c:pt idx="2850">
                  <c:v>79.245283018867923</c:v>
                </c:pt>
                <c:pt idx="2851">
                  <c:v>32.083333333333336</c:v>
                </c:pt>
                <c:pt idx="2852">
                  <c:v>22.151898734177216</c:v>
                </c:pt>
                <c:pt idx="2853">
                  <c:v>41.666666666666664</c:v>
                </c:pt>
                <c:pt idx="2854">
                  <c:v>33.333333333333336</c:v>
                </c:pt>
                <c:pt idx="2855">
                  <c:v>4.166666666666667</c:v>
                </c:pt>
                <c:pt idx="2856">
                  <c:v>32.666666666666664</c:v>
                </c:pt>
                <c:pt idx="2857">
                  <c:v>44.444444444444443</c:v>
                </c:pt>
                <c:pt idx="2858">
                  <c:v>21.875</c:v>
                </c:pt>
                <c:pt idx="2859">
                  <c:v>64.81481481481481</c:v>
                </c:pt>
                <c:pt idx="2860">
                  <c:v>38.888888888888893</c:v>
                </c:pt>
                <c:pt idx="2861">
                  <c:v>43.75</c:v>
                </c:pt>
                <c:pt idx="2862">
                  <c:v>35.507246376811594</c:v>
                </c:pt>
                <c:pt idx="2863">
                  <c:v>40</c:v>
                </c:pt>
                <c:pt idx="2864">
                  <c:v>87.5</c:v>
                </c:pt>
                <c:pt idx="2865">
                  <c:v>44.21052631578948</c:v>
                </c:pt>
                <c:pt idx="2866">
                  <c:v>97.222222222222229</c:v>
                </c:pt>
                <c:pt idx="2867">
                  <c:v>44.444444444444443</c:v>
                </c:pt>
                <c:pt idx="2868">
                  <c:v>22.151898734177216</c:v>
                </c:pt>
                <c:pt idx="2869">
                  <c:v>22.151898734177216</c:v>
                </c:pt>
                <c:pt idx="2870">
                  <c:v>55.797101449275367</c:v>
                </c:pt>
                <c:pt idx="2871">
                  <c:v>20.833333333333332</c:v>
                </c:pt>
                <c:pt idx="2872">
                  <c:v>100</c:v>
                </c:pt>
                <c:pt idx="2873">
                  <c:v>159.09090909090907</c:v>
                </c:pt>
                <c:pt idx="2874">
                  <c:v>30.172413793103448</c:v>
                </c:pt>
                <c:pt idx="2875">
                  <c:v>66.666666666666671</c:v>
                </c:pt>
                <c:pt idx="2876">
                  <c:v>36.458333333333336</c:v>
                </c:pt>
                <c:pt idx="2877">
                  <c:v>31.531531531531531</c:v>
                </c:pt>
                <c:pt idx="2878">
                  <c:v>20.833333333333332</c:v>
                </c:pt>
                <c:pt idx="2879">
                  <c:v>41.666666666666664</c:v>
                </c:pt>
                <c:pt idx="2880">
                  <c:v>13.888888888888889</c:v>
                </c:pt>
                <c:pt idx="2881">
                  <c:v>18.421052631578949</c:v>
                </c:pt>
                <c:pt idx="2882">
                  <c:v>54.166666666666664</c:v>
                </c:pt>
                <c:pt idx="2883">
                  <c:v>59.322033898305094</c:v>
                </c:pt>
                <c:pt idx="2884">
                  <c:v>116.66666666666667</c:v>
                </c:pt>
                <c:pt idx="2885">
                  <c:v>54.6875</c:v>
                </c:pt>
                <c:pt idx="2886">
                  <c:v>46.666666666666664</c:v>
                </c:pt>
                <c:pt idx="2887">
                  <c:v>35.593220338983059</c:v>
                </c:pt>
                <c:pt idx="2888">
                  <c:v>61.04651162790698</c:v>
                </c:pt>
                <c:pt idx="2889">
                  <c:v>23.333333333333332</c:v>
                </c:pt>
                <c:pt idx="2890">
                  <c:v>53.030303030303031</c:v>
                </c:pt>
                <c:pt idx="2891">
                  <c:v>36.060606060606062</c:v>
                </c:pt>
                <c:pt idx="2892">
                  <c:v>41.666666666666664</c:v>
                </c:pt>
                <c:pt idx="2893">
                  <c:v>91.666666666666657</c:v>
                </c:pt>
                <c:pt idx="2894">
                  <c:v>22.222222222222221</c:v>
                </c:pt>
                <c:pt idx="2895">
                  <c:v>70</c:v>
                </c:pt>
                <c:pt idx="2896">
                  <c:v>33.653846153846153</c:v>
                </c:pt>
                <c:pt idx="2897">
                  <c:v>30.172413793103448</c:v>
                </c:pt>
                <c:pt idx="2898">
                  <c:v>43.75</c:v>
                </c:pt>
                <c:pt idx="2899">
                  <c:v>45.833333333333329</c:v>
                </c:pt>
                <c:pt idx="2900">
                  <c:v>50.423728813559322</c:v>
                </c:pt>
                <c:pt idx="2901">
                  <c:v>32.012195121951223</c:v>
                </c:pt>
                <c:pt idx="2902">
                  <c:v>27.777777777777779</c:v>
                </c:pt>
                <c:pt idx="2903">
                  <c:v>56.666666666666664</c:v>
                </c:pt>
                <c:pt idx="2904">
                  <c:v>55.555555555555557</c:v>
                </c:pt>
                <c:pt idx="2905">
                  <c:v>0</c:v>
                </c:pt>
                <c:pt idx="2906">
                  <c:v>33.333333333333336</c:v>
                </c:pt>
                <c:pt idx="2907">
                  <c:v>16.666666666666668</c:v>
                </c:pt>
                <c:pt idx="2908">
                  <c:v>81.25</c:v>
                </c:pt>
                <c:pt idx="2909">
                  <c:v>39.666666666666664</c:v>
                </c:pt>
                <c:pt idx="2910">
                  <c:v>23.333333333333332</c:v>
                </c:pt>
                <c:pt idx="2911">
                  <c:v>0</c:v>
                </c:pt>
                <c:pt idx="2912">
                  <c:v>33.333333333333336</c:v>
                </c:pt>
                <c:pt idx="2913">
                  <c:v>175</c:v>
                </c:pt>
                <c:pt idx="2914">
                  <c:v>83.333333333333329</c:v>
                </c:pt>
                <c:pt idx="2915">
                  <c:v>35</c:v>
                </c:pt>
                <c:pt idx="2916">
                  <c:v>25.362318840579711</c:v>
                </c:pt>
                <c:pt idx="2917">
                  <c:v>29.166666666666668</c:v>
                </c:pt>
                <c:pt idx="2918">
                  <c:v>33.333333333333336</c:v>
                </c:pt>
                <c:pt idx="2919">
                  <c:v>27.777777777777779</c:v>
                </c:pt>
                <c:pt idx="2920">
                  <c:v>10.294117647058822</c:v>
                </c:pt>
                <c:pt idx="2921">
                  <c:v>91.666666666666657</c:v>
                </c:pt>
                <c:pt idx="2922">
                  <c:v>55.555555555555557</c:v>
                </c:pt>
                <c:pt idx="2923">
                  <c:v>23.648648648648649</c:v>
                </c:pt>
                <c:pt idx="2924">
                  <c:v>129.62962962962962</c:v>
                </c:pt>
                <c:pt idx="2925">
                  <c:v>0</c:v>
                </c:pt>
                <c:pt idx="2926">
                  <c:v>21.875</c:v>
                </c:pt>
                <c:pt idx="2927">
                  <c:v>25</c:v>
                </c:pt>
                <c:pt idx="2928">
                  <c:v>20</c:v>
                </c:pt>
                <c:pt idx="2929">
                  <c:v>41.666666666666664</c:v>
                </c:pt>
                <c:pt idx="2930">
                  <c:v>43.75</c:v>
                </c:pt>
                <c:pt idx="2931">
                  <c:v>33.333333333333336</c:v>
                </c:pt>
                <c:pt idx="2932">
                  <c:v>38.888888888888886</c:v>
                </c:pt>
                <c:pt idx="2933">
                  <c:v>12.681159420289855</c:v>
                </c:pt>
                <c:pt idx="2934">
                  <c:v>57.46268656716417</c:v>
                </c:pt>
                <c:pt idx="2935">
                  <c:v>16.666666666666668</c:v>
                </c:pt>
                <c:pt idx="2936">
                  <c:v>30.434782608695649</c:v>
                </c:pt>
                <c:pt idx="2937">
                  <c:v>91.666666666666657</c:v>
                </c:pt>
                <c:pt idx="2938">
                  <c:v>30.172413793103448</c:v>
                </c:pt>
                <c:pt idx="2939">
                  <c:v>48.611111111111114</c:v>
                </c:pt>
                <c:pt idx="2940">
                  <c:v>38.888888888888893</c:v>
                </c:pt>
                <c:pt idx="2941">
                  <c:v>30.434782608695649</c:v>
                </c:pt>
                <c:pt idx="2942">
                  <c:v>29.166666666666668</c:v>
                </c:pt>
                <c:pt idx="2943">
                  <c:v>25</c:v>
                </c:pt>
                <c:pt idx="2944">
                  <c:v>0</c:v>
                </c:pt>
                <c:pt idx="2945">
                  <c:v>38.888888888888893</c:v>
                </c:pt>
                <c:pt idx="2946">
                  <c:v>48.83720930232559</c:v>
                </c:pt>
                <c:pt idx="2947">
                  <c:v>42</c:v>
                </c:pt>
                <c:pt idx="2948">
                  <c:v>34.42622950819672</c:v>
                </c:pt>
                <c:pt idx="2949">
                  <c:v>25</c:v>
                </c:pt>
                <c:pt idx="2950">
                  <c:v>32.971014492753625</c:v>
                </c:pt>
                <c:pt idx="2951">
                  <c:v>14.830508474576273</c:v>
                </c:pt>
                <c:pt idx="2952">
                  <c:v>15.90909090909091</c:v>
                </c:pt>
                <c:pt idx="2953">
                  <c:v>16.780821917808218</c:v>
                </c:pt>
                <c:pt idx="2954">
                  <c:v>14.957264957264957</c:v>
                </c:pt>
                <c:pt idx="2955">
                  <c:v>41.666666666666664</c:v>
                </c:pt>
                <c:pt idx="2956">
                  <c:v>38.043478260869556</c:v>
                </c:pt>
                <c:pt idx="2957">
                  <c:v>30.434782608695649</c:v>
                </c:pt>
                <c:pt idx="2958">
                  <c:v>46.666666666666671</c:v>
                </c:pt>
                <c:pt idx="2959">
                  <c:v>27.777777777777779</c:v>
                </c:pt>
                <c:pt idx="2960">
                  <c:v>27.777777777777779</c:v>
                </c:pt>
                <c:pt idx="2961">
                  <c:v>33.018867924528301</c:v>
                </c:pt>
                <c:pt idx="2962">
                  <c:v>49.295774647887328</c:v>
                </c:pt>
                <c:pt idx="2963">
                  <c:v>17.342342342342342</c:v>
                </c:pt>
                <c:pt idx="2964">
                  <c:v>66.666666666666671</c:v>
                </c:pt>
                <c:pt idx="2965">
                  <c:v>16.666666666666668</c:v>
                </c:pt>
                <c:pt idx="2966">
                  <c:v>66.111111111111114</c:v>
                </c:pt>
                <c:pt idx="2967">
                  <c:v>6.25</c:v>
                </c:pt>
                <c:pt idx="2968">
                  <c:v>38.888888888888893</c:v>
                </c:pt>
                <c:pt idx="2969">
                  <c:v>43.75</c:v>
                </c:pt>
                <c:pt idx="2970">
                  <c:v>87.5</c:v>
                </c:pt>
                <c:pt idx="2971">
                  <c:v>45.833333333333329</c:v>
                </c:pt>
                <c:pt idx="2972">
                  <c:v>29.661016949152547</c:v>
                </c:pt>
                <c:pt idx="2973">
                  <c:v>145.83333333333334</c:v>
                </c:pt>
                <c:pt idx="2974">
                  <c:v>42.68292682926829</c:v>
                </c:pt>
                <c:pt idx="2975">
                  <c:v>19.444444444444443</c:v>
                </c:pt>
                <c:pt idx="2976">
                  <c:v>27.083333333333332</c:v>
                </c:pt>
                <c:pt idx="2977">
                  <c:v>33.333333333333336</c:v>
                </c:pt>
                <c:pt idx="2978">
                  <c:v>53.030303030303031</c:v>
                </c:pt>
                <c:pt idx="2979">
                  <c:v>76.08695652173914</c:v>
                </c:pt>
                <c:pt idx="2980">
                  <c:v>41.666666666666664</c:v>
                </c:pt>
                <c:pt idx="2981">
                  <c:v>50.724637681159422</c:v>
                </c:pt>
                <c:pt idx="2982">
                  <c:v>87.5</c:v>
                </c:pt>
                <c:pt idx="2983">
                  <c:v>10.5</c:v>
                </c:pt>
                <c:pt idx="2984">
                  <c:v>43.75</c:v>
                </c:pt>
                <c:pt idx="2985">
                  <c:v>36.458333333333336</c:v>
                </c:pt>
                <c:pt idx="2986">
                  <c:v>55.555555555555557</c:v>
                </c:pt>
                <c:pt idx="2987">
                  <c:v>25.925925925925924</c:v>
                </c:pt>
                <c:pt idx="2988">
                  <c:v>45.45454545454546</c:v>
                </c:pt>
                <c:pt idx="2989">
                  <c:v>29.166666666666668</c:v>
                </c:pt>
                <c:pt idx="2990">
                  <c:v>25</c:v>
                </c:pt>
                <c:pt idx="2991">
                  <c:v>0</c:v>
                </c:pt>
                <c:pt idx="2992">
                  <c:v>70</c:v>
                </c:pt>
                <c:pt idx="2993">
                  <c:v>19.444444444444446</c:v>
                </c:pt>
                <c:pt idx="2994">
                  <c:v>116.66666666666667</c:v>
                </c:pt>
                <c:pt idx="2995">
                  <c:v>72.916666666666671</c:v>
                </c:pt>
                <c:pt idx="2996">
                  <c:v>16.666666666666668</c:v>
                </c:pt>
                <c:pt idx="2997">
                  <c:v>23.863636363636363</c:v>
                </c:pt>
                <c:pt idx="2998">
                  <c:v>20.348837209302324</c:v>
                </c:pt>
                <c:pt idx="2999">
                  <c:v>48.275862068965523</c:v>
                </c:pt>
                <c:pt idx="3000">
                  <c:v>41.104651162790695</c:v>
                </c:pt>
                <c:pt idx="3001">
                  <c:v>29.166666666666668</c:v>
                </c:pt>
                <c:pt idx="3002">
                  <c:v>53.030303030303031</c:v>
                </c:pt>
                <c:pt idx="3003">
                  <c:v>45.45454545454546</c:v>
                </c:pt>
                <c:pt idx="3004">
                  <c:v>68.627450980392169</c:v>
                </c:pt>
                <c:pt idx="3005">
                  <c:v>33.333333333333336</c:v>
                </c:pt>
                <c:pt idx="3006">
                  <c:v>70</c:v>
                </c:pt>
                <c:pt idx="3007">
                  <c:v>44.444444444444443</c:v>
                </c:pt>
                <c:pt idx="3008">
                  <c:v>41.666666666666664</c:v>
                </c:pt>
                <c:pt idx="3009">
                  <c:v>23.648648648648649</c:v>
                </c:pt>
                <c:pt idx="3010">
                  <c:v>18.103448275862071</c:v>
                </c:pt>
                <c:pt idx="3011">
                  <c:v>20.833333333333332</c:v>
                </c:pt>
                <c:pt idx="3012">
                  <c:v>35</c:v>
                </c:pt>
                <c:pt idx="3013">
                  <c:v>23.333333333333332</c:v>
                </c:pt>
                <c:pt idx="3014">
                  <c:v>142.85714285714283</c:v>
                </c:pt>
                <c:pt idx="3015">
                  <c:v>36.458333333333336</c:v>
                </c:pt>
                <c:pt idx="3016">
                  <c:v>109.375</c:v>
                </c:pt>
                <c:pt idx="3017">
                  <c:v>32.407407407407405</c:v>
                </c:pt>
                <c:pt idx="3018">
                  <c:v>42.982456140350877</c:v>
                </c:pt>
                <c:pt idx="3019">
                  <c:v>29.166666666666668</c:v>
                </c:pt>
                <c:pt idx="3020">
                  <c:v>19.444444444444443</c:v>
                </c:pt>
                <c:pt idx="3021">
                  <c:v>58.333333333333336</c:v>
                </c:pt>
                <c:pt idx="3022">
                  <c:v>28</c:v>
                </c:pt>
                <c:pt idx="3023">
                  <c:v>58.333333333333329</c:v>
                </c:pt>
                <c:pt idx="3024">
                  <c:v>45.370370370370367</c:v>
                </c:pt>
                <c:pt idx="3025">
                  <c:v>35</c:v>
                </c:pt>
                <c:pt idx="3026">
                  <c:v>44.444444444444443</c:v>
                </c:pt>
                <c:pt idx="3027">
                  <c:v>38.333333333333336</c:v>
                </c:pt>
                <c:pt idx="3028">
                  <c:v>50.724637681159422</c:v>
                </c:pt>
                <c:pt idx="3029">
                  <c:v>40.38461538461538</c:v>
                </c:pt>
                <c:pt idx="3030">
                  <c:v>62.5</c:v>
                </c:pt>
                <c:pt idx="3031">
                  <c:v>70</c:v>
                </c:pt>
                <c:pt idx="3032">
                  <c:v>16.666666666666668</c:v>
                </c:pt>
                <c:pt idx="3033">
                  <c:v>29.473684210526315</c:v>
                </c:pt>
                <c:pt idx="3034">
                  <c:v>30.434782608695649</c:v>
                </c:pt>
                <c:pt idx="3035">
                  <c:v>35.714285714285708</c:v>
                </c:pt>
                <c:pt idx="3036">
                  <c:v>11.052631578947368</c:v>
                </c:pt>
                <c:pt idx="3037">
                  <c:v>21.875</c:v>
                </c:pt>
                <c:pt idx="3038">
                  <c:v>18.103448275862068</c:v>
                </c:pt>
                <c:pt idx="3039">
                  <c:v>62.5</c:v>
                </c:pt>
                <c:pt idx="3040">
                  <c:v>39.772727272727266</c:v>
                </c:pt>
                <c:pt idx="3041">
                  <c:v>30</c:v>
                </c:pt>
                <c:pt idx="3042">
                  <c:v>30</c:v>
                </c:pt>
                <c:pt idx="3043">
                  <c:v>33.333333333333336</c:v>
                </c:pt>
                <c:pt idx="3044">
                  <c:v>29.166666666666668</c:v>
                </c:pt>
                <c:pt idx="3045">
                  <c:v>44.444444444444443</c:v>
                </c:pt>
                <c:pt idx="3046">
                  <c:v>38.888888888888893</c:v>
                </c:pt>
                <c:pt idx="3047">
                  <c:v>44.303797468354432</c:v>
                </c:pt>
                <c:pt idx="3048">
                  <c:v>10.606060606060606</c:v>
                </c:pt>
                <c:pt idx="3049">
                  <c:v>33.333333333333336</c:v>
                </c:pt>
                <c:pt idx="3050">
                  <c:v>21</c:v>
                </c:pt>
                <c:pt idx="3051">
                  <c:v>41.666666666666664</c:v>
                </c:pt>
                <c:pt idx="3052">
                  <c:v>22.916666666666664</c:v>
                </c:pt>
                <c:pt idx="3053">
                  <c:v>35</c:v>
                </c:pt>
                <c:pt idx="3054">
                  <c:v>27.777777777777779</c:v>
                </c:pt>
                <c:pt idx="3055">
                  <c:v>41.666666666666664</c:v>
                </c:pt>
                <c:pt idx="3056">
                  <c:v>28.102189781021895</c:v>
                </c:pt>
                <c:pt idx="3057">
                  <c:v>25</c:v>
                </c:pt>
                <c:pt idx="3058">
                  <c:v>77.777777777777771</c:v>
                </c:pt>
                <c:pt idx="3059">
                  <c:v>36.458333333333336</c:v>
                </c:pt>
                <c:pt idx="3060">
                  <c:v>38.888888888888893</c:v>
                </c:pt>
                <c:pt idx="3061">
                  <c:v>55.555555555555557</c:v>
                </c:pt>
                <c:pt idx="3062">
                  <c:v>27.34375</c:v>
                </c:pt>
                <c:pt idx="3063">
                  <c:v>8.3333333333333339</c:v>
                </c:pt>
                <c:pt idx="3064">
                  <c:v>16.509433962264154</c:v>
                </c:pt>
                <c:pt idx="3065">
                  <c:v>0</c:v>
                </c:pt>
                <c:pt idx="3066">
                  <c:v>36.206896551724142</c:v>
                </c:pt>
                <c:pt idx="3067">
                  <c:v>29.166666666666668</c:v>
                </c:pt>
                <c:pt idx="3068">
                  <c:v>70</c:v>
                </c:pt>
                <c:pt idx="3069">
                  <c:v>12.5</c:v>
                </c:pt>
                <c:pt idx="3070">
                  <c:v>10</c:v>
                </c:pt>
                <c:pt idx="3071">
                  <c:v>54.6875</c:v>
                </c:pt>
                <c:pt idx="3072">
                  <c:v>44.444444444444443</c:v>
                </c:pt>
                <c:pt idx="3073">
                  <c:v>58.333333333333329</c:v>
                </c:pt>
                <c:pt idx="3074">
                  <c:v>31.25</c:v>
                </c:pt>
                <c:pt idx="3075">
                  <c:v>27.777777777777779</c:v>
                </c:pt>
                <c:pt idx="3076">
                  <c:v>41.666666666666664</c:v>
                </c:pt>
                <c:pt idx="3077">
                  <c:v>55.555555555555557</c:v>
                </c:pt>
                <c:pt idx="3078">
                  <c:v>21.212121212121211</c:v>
                </c:pt>
                <c:pt idx="3079">
                  <c:v>55.555555555555557</c:v>
                </c:pt>
                <c:pt idx="3080">
                  <c:v>33.333333333333336</c:v>
                </c:pt>
                <c:pt idx="3081">
                  <c:v>23.648648648648649</c:v>
                </c:pt>
                <c:pt idx="3082">
                  <c:v>25.925925925925924</c:v>
                </c:pt>
                <c:pt idx="3083">
                  <c:v>22.222222222222221</c:v>
                </c:pt>
                <c:pt idx="3084">
                  <c:v>31.81818181818182</c:v>
                </c:pt>
                <c:pt idx="3085">
                  <c:v>24.418604651162795</c:v>
                </c:pt>
                <c:pt idx="3086">
                  <c:v>72.916666666666671</c:v>
                </c:pt>
                <c:pt idx="3087">
                  <c:v>40</c:v>
                </c:pt>
                <c:pt idx="3088">
                  <c:v>62.5</c:v>
                </c:pt>
                <c:pt idx="3089">
                  <c:v>52.238805970149251</c:v>
                </c:pt>
                <c:pt idx="3090">
                  <c:v>99.056603773584897</c:v>
                </c:pt>
                <c:pt idx="3091">
                  <c:v>36.029411764705877</c:v>
                </c:pt>
                <c:pt idx="3092">
                  <c:v>29.166666666666668</c:v>
                </c:pt>
                <c:pt idx="3093">
                  <c:v>54.6875</c:v>
                </c:pt>
                <c:pt idx="3094">
                  <c:v>55.555555555555557</c:v>
                </c:pt>
                <c:pt idx="3095">
                  <c:v>33.333333333333336</c:v>
                </c:pt>
                <c:pt idx="3096">
                  <c:v>40.38461538461538</c:v>
                </c:pt>
                <c:pt idx="3097">
                  <c:v>26.92307692307692</c:v>
                </c:pt>
                <c:pt idx="3098">
                  <c:v>55.555555555555557</c:v>
                </c:pt>
                <c:pt idx="3099">
                  <c:v>52.5</c:v>
                </c:pt>
                <c:pt idx="3100">
                  <c:v>50.000000000000007</c:v>
                </c:pt>
                <c:pt idx="3101">
                  <c:v>36.458333333333336</c:v>
                </c:pt>
                <c:pt idx="3102">
                  <c:v>34.444444444444443</c:v>
                </c:pt>
                <c:pt idx="3103">
                  <c:v>31.111111111111111</c:v>
                </c:pt>
                <c:pt idx="3104">
                  <c:v>58.333333333333329</c:v>
                </c:pt>
                <c:pt idx="3105">
                  <c:v>62.5</c:v>
                </c:pt>
                <c:pt idx="3106">
                  <c:v>60.344827586206897</c:v>
                </c:pt>
                <c:pt idx="3107">
                  <c:v>30.172413793103448</c:v>
                </c:pt>
                <c:pt idx="3108">
                  <c:v>38.888888888888886</c:v>
                </c:pt>
                <c:pt idx="3109">
                  <c:v>50</c:v>
                </c:pt>
                <c:pt idx="3110">
                  <c:v>78.873239436619727</c:v>
                </c:pt>
                <c:pt idx="3111">
                  <c:v>56.81818181818182</c:v>
                </c:pt>
                <c:pt idx="3112">
                  <c:v>50</c:v>
                </c:pt>
                <c:pt idx="3113">
                  <c:v>30.172413793103448</c:v>
                </c:pt>
                <c:pt idx="3114">
                  <c:v>44.444444444444443</c:v>
                </c:pt>
                <c:pt idx="3115">
                  <c:v>22.72727272727273</c:v>
                </c:pt>
                <c:pt idx="3116">
                  <c:v>38.888888888888893</c:v>
                </c:pt>
                <c:pt idx="3117">
                  <c:v>45.833333333333336</c:v>
                </c:pt>
                <c:pt idx="3118">
                  <c:v>62.5</c:v>
                </c:pt>
                <c:pt idx="3119">
                  <c:v>36.206896551724142</c:v>
                </c:pt>
                <c:pt idx="3120">
                  <c:v>79.245283018867923</c:v>
                </c:pt>
                <c:pt idx="3121">
                  <c:v>60.344827586206897</c:v>
                </c:pt>
                <c:pt idx="3122">
                  <c:v>40.697674418604649</c:v>
                </c:pt>
                <c:pt idx="3123">
                  <c:v>22.222222222222221</c:v>
                </c:pt>
                <c:pt idx="3124">
                  <c:v>45.9016393442623</c:v>
                </c:pt>
                <c:pt idx="3125">
                  <c:v>83.333333333333329</c:v>
                </c:pt>
                <c:pt idx="3126">
                  <c:v>42.68292682926829</c:v>
                </c:pt>
                <c:pt idx="3127">
                  <c:v>85.84905660377359</c:v>
                </c:pt>
                <c:pt idx="3128">
                  <c:v>50</c:v>
                </c:pt>
                <c:pt idx="3129">
                  <c:v>45.5</c:v>
                </c:pt>
                <c:pt idx="3130">
                  <c:v>51.666666666666664</c:v>
                </c:pt>
                <c:pt idx="3131">
                  <c:v>103.7037037037037</c:v>
                </c:pt>
                <c:pt idx="3132">
                  <c:v>34.313725490196084</c:v>
                </c:pt>
                <c:pt idx="3133">
                  <c:v>66.666666666666671</c:v>
                </c:pt>
                <c:pt idx="3134">
                  <c:v>30.172413793103448</c:v>
                </c:pt>
                <c:pt idx="3135">
                  <c:v>55.797101449275367</c:v>
                </c:pt>
                <c:pt idx="3136">
                  <c:v>43.333333333333329</c:v>
                </c:pt>
                <c:pt idx="3137">
                  <c:v>53.164556962025323</c:v>
                </c:pt>
                <c:pt idx="3138">
                  <c:v>41.666666666666664</c:v>
                </c:pt>
                <c:pt idx="3139">
                  <c:v>41.666666666666664</c:v>
                </c:pt>
                <c:pt idx="3140">
                  <c:v>25</c:v>
                </c:pt>
                <c:pt idx="3141">
                  <c:v>22.826086956521738</c:v>
                </c:pt>
                <c:pt idx="3142">
                  <c:v>25</c:v>
                </c:pt>
                <c:pt idx="3143">
                  <c:v>66.666666666666671</c:v>
                </c:pt>
                <c:pt idx="3144">
                  <c:v>83.333333333333343</c:v>
                </c:pt>
                <c:pt idx="3145">
                  <c:v>48.275862068965516</c:v>
                </c:pt>
                <c:pt idx="3146">
                  <c:v>36.458333333333336</c:v>
                </c:pt>
                <c:pt idx="3147">
                  <c:v>7.7777777777777777</c:v>
                </c:pt>
                <c:pt idx="3148">
                  <c:v>53.333333333333336</c:v>
                </c:pt>
                <c:pt idx="3149">
                  <c:v>36.458333333333336</c:v>
                </c:pt>
                <c:pt idx="3150">
                  <c:v>33.333333333333336</c:v>
                </c:pt>
                <c:pt idx="3151">
                  <c:v>54.901960784313729</c:v>
                </c:pt>
                <c:pt idx="3152">
                  <c:v>48.275862068965516</c:v>
                </c:pt>
                <c:pt idx="3153">
                  <c:v>33.333333333333336</c:v>
                </c:pt>
                <c:pt idx="3154">
                  <c:v>55.555555555555557</c:v>
                </c:pt>
                <c:pt idx="3155">
                  <c:v>62.222222222222221</c:v>
                </c:pt>
                <c:pt idx="3156">
                  <c:v>26.666666666666668</c:v>
                </c:pt>
                <c:pt idx="3157">
                  <c:v>66.037735849056602</c:v>
                </c:pt>
                <c:pt idx="3158">
                  <c:v>50</c:v>
                </c:pt>
                <c:pt idx="3159">
                  <c:v>75</c:v>
                </c:pt>
                <c:pt idx="3160">
                  <c:v>27.777777777777779</c:v>
                </c:pt>
                <c:pt idx="3161">
                  <c:v>83.333333333333329</c:v>
                </c:pt>
                <c:pt idx="3162">
                  <c:v>66.037735849056602</c:v>
                </c:pt>
                <c:pt idx="3163">
                  <c:v>26.013513513513516</c:v>
                </c:pt>
                <c:pt idx="3164">
                  <c:v>25.000000000000004</c:v>
                </c:pt>
                <c:pt idx="3165">
                  <c:v>47.222222222222221</c:v>
                </c:pt>
                <c:pt idx="3166">
                  <c:v>33.333333333333336</c:v>
                </c:pt>
                <c:pt idx="3167">
                  <c:v>68.181818181818187</c:v>
                </c:pt>
                <c:pt idx="3168">
                  <c:v>46.666666666666671</c:v>
                </c:pt>
                <c:pt idx="3169">
                  <c:v>55.555555555555557</c:v>
                </c:pt>
                <c:pt idx="3170">
                  <c:v>44.444444444444443</c:v>
                </c:pt>
                <c:pt idx="3171">
                  <c:v>132.75862068965517</c:v>
                </c:pt>
                <c:pt idx="3172">
                  <c:v>55.555555555555557</c:v>
                </c:pt>
                <c:pt idx="3173">
                  <c:v>50</c:v>
                </c:pt>
                <c:pt idx="3174">
                  <c:v>75</c:v>
                </c:pt>
                <c:pt idx="3175">
                  <c:v>67.5</c:v>
                </c:pt>
                <c:pt idx="3176">
                  <c:v>65</c:v>
                </c:pt>
                <c:pt idx="3177">
                  <c:v>55.555555555555557</c:v>
                </c:pt>
                <c:pt idx="3178">
                  <c:v>31.25</c:v>
                </c:pt>
                <c:pt idx="3179">
                  <c:v>52.631578947368425</c:v>
                </c:pt>
                <c:pt idx="3180">
                  <c:v>45.833333333333329</c:v>
                </c:pt>
                <c:pt idx="3181">
                  <c:v>72.222222222222229</c:v>
                </c:pt>
                <c:pt idx="3182">
                  <c:v>66.666666666666671</c:v>
                </c:pt>
                <c:pt idx="3183">
                  <c:v>41.666666666666664</c:v>
                </c:pt>
                <c:pt idx="3184">
                  <c:v>44.444444444444443</c:v>
                </c:pt>
                <c:pt idx="3185">
                  <c:v>45.833333333333336</c:v>
                </c:pt>
                <c:pt idx="3186">
                  <c:v>87.5</c:v>
                </c:pt>
                <c:pt idx="3187">
                  <c:v>72.916666666666671</c:v>
                </c:pt>
                <c:pt idx="3188">
                  <c:v>76.08695652173914</c:v>
                </c:pt>
                <c:pt idx="3189">
                  <c:v>62.631578947368418</c:v>
                </c:pt>
                <c:pt idx="3190">
                  <c:v>44.444444444444443</c:v>
                </c:pt>
                <c:pt idx="3191">
                  <c:v>58.333333333333336</c:v>
                </c:pt>
                <c:pt idx="3192">
                  <c:v>75</c:v>
                </c:pt>
                <c:pt idx="3193">
                  <c:v>66.666666666666671</c:v>
                </c:pt>
                <c:pt idx="3194">
                  <c:v>38.888888888888886</c:v>
                </c:pt>
                <c:pt idx="3195">
                  <c:v>85.833333333333329</c:v>
                </c:pt>
                <c:pt idx="3196">
                  <c:v>62.5</c:v>
                </c:pt>
                <c:pt idx="3197">
                  <c:v>66.666666666666671</c:v>
                </c:pt>
                <c:pt idx="3198">
                  <c:v>79.545454545454533</c:v>
                </c:pt>
                <c:pt idx="3199">
                  <c:v>58.333333333333336</c:v>
                </c:pt>
                <c:pt idx="3200">
                  <c:v>46.666666666666664</c:v>
                </c:pt>
                <c:pt idx="3201">
                  <c:v>66.037735849056602</c:v>
                </c:pt>
                <c:pt idx="3202">
                  <c:v>108.33333333333334</c:v>
                </c:pt>
                <c:pt idx="3203">
                  <c:v>19.444444444444446</c:v>
                </c:pt>
                <c:pt idx="3204">
                  <c:v>47.297297297297298</c:v>
                </c:pt>
                <c:pt idx="3205">
                  <c:v>43.388429752066116</c:v>
                </c:pt>
                <c:pt idx="3206">
                  <c:v>36.206896551724142</c:v>
                </c:pt>
                <c:pt idx="3207">
                  <c:v>13.291139240506331</c:v>
                </c:pt>
                <c:pt idx="3208">
                  <c:v>29.166666666666668</c:v>
                </c:pt>
                <c:pt idx="3209">
                  <c:v>25</c:v>
                </c:pt>
                <c:pt idx="3210">
                  <c:v>47.457627118644069</c:v>
                </c:pt>
                <c:pt idx="3211">
                  <c:v>46.666666666666664</c:v>
                </c:pt>
                <c:pt idx="3212">
                  <c:v>33.333333333333336</c:v>
                </c:pt>
                <c:pt idx="3213">
                  <c:v>28.45528455284553</c:v>
                </c:pt>
                <c:pt idx="3214">
                  <c:v>42</c:v>
                </c:pt>
                <c:pt idx="3215">
                  <c:v>41.666666666666664</c:v>
                </c:pt>
                <c:pt idx="3216">
                  <c:v>36.458333333333336</c:v>
                </c:pt>
                <c:pt idx="3217">
                  <c:v>16.666666666666668</c:v>
                </c:pt>
                <c:pt idx="3218">
                  <c:v>22.151898734177216</c:v>
                </c:pt>
                <c:pt idx="3219">
                  <c:v>33.333333333333336</c:v>
                </c:pt>
                <c:pt idx="3220">
                  <c:v>41.666666666666664</c:v>
                </c:pt>
                <c:pt idx="3221">
                  <c:v>25</c:v>
                </c:pt>
                <c:pt idx="3222">
                  <c:v>33.333333333333336</c:v>
                </c:pt>
                <c:pt idx="3223">
                  <c:v>40</c:v>
                </c:pt>
                <c:pt idx="3224">
                  <c:v>47.297297297297298</c:v>
                </c:pt>
                <c:pt idx="3225">
                  <c:v>41.666666666666664</c:v>
                </c:pt>
                <c:pt idx="3226">
                  <c:v>55.555555555555557</c:v>
                </c:pt>
                <c:pt idx="3227">
                  <c:v>26.666666666666668</c:v>
                </c:pt>
                <c:pt idx="3228">
                  <c:v>35.714285714285708</c:v>
                </c:pt>
                <c:pt idx="3229">
                  <c:v>62.222222222222221</c:v>
                </c:pt>
                <c:pt idx="3230">
                  <c:v>44.303797468354432</c:v>
                </c:pt>
                <c:pt idx="3231">
                  <c:v>44.680851063829785</c:v>
                </c:pt>
                <c:pt idx="3232">
                  <c:v>50.724637681159422</c:v>
                </c:pt>
                <c:pt idx="3233">
                  <c:v>52.830188679245289</c:v>
                </c:pt>
                <c:pt idx="3234">
                  <c:v>66.037735849056602</c:v>
                </c:pt>
                <c:pt idx="3235">
                  <c:v>47.297297297297298</c:v>
                </c:pt>
                <c:pt idx="3236">
                  <c:v>46.05263157894737</c:v>
                </c:pt>
                <c:pt idx="3237">
                  <c:v>64.81481481481481</c:v>
                </c:pt>
                <c:pt idx="3238">
                  <c:v>50</c:v>
                </c:pt>
                <c:pt idx="3239">
                  <c:v>53.529411764705884</c:v>
                </c:pt>
                <c:pt idx="3240">
                  <c:v>70</c:v>
                </c:pt>
                <c:pt idx="3241">
                  <c:v>66.666666666666671</c:v>
                </c:pt>
                <c:pt idx="3242">
                  <c:v>40.38461538461538</c:v>
                </c:pt>
                <c:pt idx="3243">
                  <c:v>77.777777777777771</c:v>
                </c:pt>
                <c:pt idx="3244">
                  <c:v>44.444444444444443</c:v>
                </c:pt>
                <c:pt idx="3245">
                  <c:v>33.333333333333336</c:v>
                </c:pt>
                <c:pt idx="3246">
                  <c:v>50</c:v>
                </c:pt>
                <c:pt idx="3247">
                  <c:v>40.579710144927539</c:v>
                </c:pt>
                <c:pt idx="3248">
                  <c:v>20.588235294117645</c:v>
                </c:pt>
                <c:pt idx="3249">
                  <c:v>38.888888888888893</c:v>
                </c:pt>
                <c:pt idx="3250">
                  <c:v>36.458333333333336</c:v>
                </c:pt>
                <c:pt idx="3251">
                  <c:v>28</c:v>
                </c:pt>
                <c:pt idx="3252">
                  <c:v>41.666666666666664</c:v>
                </c:pt>
                <c:pt idx="3253">
                  <c:v>14</c:v>
                </c:pt>
                <c:pt idx="3254">
                  <c:v>39.436619718309863</c:v>
                </c:pt>
                <c:pt idx="3255">
                  <c:v>78.448275862068968</c:v>
                </c:pt>
                <c:pt idx="3256">
                  <c:v>41.666666666666664</c:v>
                </c:pt>
                <c:pt idx="3257">
                  <c:v>33.333333333333336</c:v>
                </c:pt>
                <c:pt idx="3258">
                  <c:v>44.444444444444443</c:v>
                </c:pt>
                <c:pt idx="3259">
                  <c:v>55.555555555555557</c:v>
                </c:pt>
                <c:pt idx="3260">
                  <c:v>27.777777777777779</c:v>
                </c:pt>
                <c:pt idx="3261">
                  <c:v>36.206896551724142</c:v>
                </c:pt>
                <c:pt idx="3262">
                  <c:v>48.611111111111114</c:v>
                </c:pt>
                <c:pt idx="3263">
                  <c:v>38.888888888888893</c:v>
                </c:pt>
                <c:pt idx="3264">
                  <c:v>32.666666666666664</c:v>
                </c:pt>
                <c:pt idx="3265">
                  <c:v>22.826086956521738</c:v>
                </c:pt>
                <c:pt idx="3266">
                  <c:v>55.555555555555557</c:v>
                </c:pt>
                <c:pt idx="3267">
                  <c:v>25</c:v>
                </c:pt>
                <c:pt idx="3268">
                  <c:v>33.333333333333336</c:v>
                </c:pt>
                <c:pt idx="3269">
                  <c:v>36.842105263157897</c:v>
                </c:pt>
                <c:pt idx="3270">
                  <c:v>58.333333333333336</c:v>
                </c:pt>
                <c:pt idx="3271">
                  <c:v>32.558139534883722</c:v>
                </c:pt>
                <c:pt idx="3272">
                  <c:v>30.882352941176471</c:v>
                </c:pt>
                <c:pt idx="3273">
                  <c:v>56.976744186046517</c:v>
                </c:pt>
                <c:pt idx="3274">
                  <c:v>39.622641509433961</c:v>
                </c:pt>
                <c:pt idx="3275">
                  <c:v>30.743243243243242</c:v>
                </c:pt>
                <c:pt idx="3276">
                  <c:v>16.666666666666668</c:v>
                </c:pt>
                <c:pt idx="3277">
                  <c:v>27.34375</c:v>
                </c:pt>
                <c:pt idx="3278">
                  <c:v>50</c:v>
                </c:pt>
                <c:pt idx="3279">
                  <c:v>55.263157894736842</c:v>
                </c:pt>
                <c:pt idx="3280">
                  <c:v>26.415094339622645</c:v>
                </c:pt>
                <c:pt idx="3281">
                  <c:v>56.756756756756758</c:v>
                </c:pt>
                <c:pt idx="3282">
                  <c:v>48.83720930232559</c:v>
                </c:pt>
                <c:pt idx="3283">
                  <c:v>16.666666666666668</c:v>
                </c:pt>
                <c:pt idx="3284">
                  <c:v>43.75</c:v>
                </c:pt>
                <c:pt idx="3285">
                  <c:v>33.333333333333336</c:v>
                </c:pt>
                <c:pt idx="3286">
                  <c:v>32.941176470588239</c:v>
                </c:pt>
                <c:pt idx="3287">
                  <c:v>41.666666666666664</c:v>
                </c:pt>
                <c:pt idx="3288">
                  <c:v>41.666666666666664</c:v>
                </c:pt>
                <c:pt idx="3289">
                  <c:v>37.5</c:v>
                </c:pt>
                <c:pt idx="3290">
                  <c:v>19.811320754716981</c:v>
                </c:pt>
                <c:pt idx="3291">
                  <c:v>60.344827586206897</c:v>
                </c:pt>
                <c:pt idx="3292">
                  <c:v>54.6875</c:v>
                </c:pt>
                <c:pt idx="3293">
                  <c:v>29.166666666666668</c:v>
                </c:pt>
                <c:pt idx="3294">
                  <c:v>49.411764705882355</c:v>
                </c:pt>
                <c:pt idx="3295">
                  <c:v>42.241379310344833</c:v>
                </c:pt>
                <c:pt idx="3296">
                  <c:v>36.082474226804131</c:v>
                </c:pt>
                <c:pt idx="3297">
                  <c:v>33.333333333333336</c:v>
                </c:pt>
                <c:pt idx="3298">
                  <c:v>25</c:v>
                </c:pt>
                <c:pt idx="3299">
                  <c:v>43.333333333333336</c:v>
                </c:pt>
                <c:pt idx="3300">
                  <c:v>43.75</c:v>
                </c:pt>
                <c:pt idx="3301">
                  <c:v>33.333333333333336</c:v>
                </c:pt>
                <c:pt idx="3302">
                  <c:v>33.018867924528301</c:v>
                </c:pt>
                <c:pt idx="3303">
                  <c:v>50</c:v>
                </c:pt>
                <c:pt idx="3304">
                  <c:v>27.777777777777779</c:v>
                </c:pt>
                <c:pt idx="3305">
                  <c:v>30</c:v>
                </c:pt>
                <c:pt idx="3306">
                  <c:v>25.362318840579711</c:v>
                </c:pt>
                <c:pt idx="3307">
                  <c:v>33.333333333333336</c:v>
                </c:pt>
                <c:pt idx="3308">
                  <c:v>33.333333333333336</c:v>
                </c:pt>
                <c:pt idx="3309">
                  <c:v>33.333333333333336</c:v>
                </c:pt>
                <c:pt idx="3310">
                  <c:v>50</c:v>
                </c:pt>
                <c:pt idx="3311">
                  <c:v>66.666666666666671</c:v>
                </c:pt>
                <c:pt idx="3312">
                  <c:v>41.666666666666664</c:v>
                </c:pt>
                <c:pt idx="3313">
                  <c:v>29.166666666666668</c:v>
                </c:pt>
                <c:pt idx="3314">
                  <c:v>58.333333333333336</c:v>
                </c:pt>
                <c:pt idx="3315">
                  <c:v>25</c:v>
                </c:pt>
                <c:pt idx="3316">
                  <c:v>27.777777777777779</c:v>
                </c:pt>
                <c:pt idx="3317">
                  <c:v>53.529411764705884</c:v>
                </c:pt>
                <c:pt idx="3318">
                  <c:v>38.888888888888886</c:v>
                </c:pt>
                <c:pt idx="3319">
                  <c:v>41.17647058823529</c:v>
                </c:pt>
                <c:pt idx="3320">
                  <c:v>29.166666666666668</c:v>
                </c:pt>
                <c:pt idx="3321">
                  <c:v>16.666666666666668</c:v>
                </c:pt>
                <c:pt idx="3322">
                  <c:v>33.108108108108105</c:v>
                </c:pt>
                <c:pt idx="3323">
                  <c:v>66.666666666666671</c:v>
                </c:pt>
                <c:pt idx="3324">
                  <c:v>55.555555555555557</c:v>
                </c:pt>
                <c:pt idx="3325">
                  <c:v>27.777777777777779</c:v>
                </c:pt>
                <c:pt idx="3326">
                  <c:v>56.451612903225808</c:v>
                </c:pt>
                <c:pt idx="3327">
                  <c:v>49.456521739130423</c:v>
                </c:pt>
                <c:pt idx="3328">
                  <c:v>54.6875</c:v>
                </c:pt>
                <c:pt idx="3329">
                  <c:v>47.297297297297298</c:v>
                </c:pt>
                <c:pt idx="3330">
                  <c:v>32.8125</c:v>
                </c:pt>
                <c:pt idx="3331">
                  <c:v>24.137931034482758</c:v>
                </c:pt>
                <c:pt idx="3332">
                  <c:v>109.375</c:v>
                </c:pt>
                <c:pt idx="3333">
                  <c:v>85.13513513513513</c:v>
                </c:pt>
                <c:pt idx="3334">
                  <c:v>83.333333333333329</c:v>
                </c:pt>
                <c:pt idx="3335">
                  <c:v>109.375</c:v>
                </c:pt>
                <c:pt idx="3336">
                  <c:v>47.297297297297298</c:v>
                </c:pt>
                <c:pt idx="3337">
                  <c:v>50</c:v>
                </c:pt>
                <c:pt idx="3338">
                  <c:v>123.95833333333333</c:v>
                </c:pt>
                <c:pt idx="3339">
                  <c:v>66.379310344827587</c:v>
                </c:pt>
                <c:pt idx="3340">
                  <c:v>62.5</c:v>
                </c:pt>
                <c:pt idx="3341">
                  <c:v>65.94202898550725</c:v>
                </c:pt>
                <c:pt idx="3342">
                  <c:v>33.333333333333336</c:v>
                </c:pt>
                <c:pt idx="3343">
                  <c:v>46.666666666666664</c:v>
                </c:pt>
                <c:pt idx="3344">
                  <c:v>33.333333333333336</c:v>
                </c:pt>
                <c:pt idx="3345">
                  <c:v>80.208333333333329</c:v>
                </c:pt>
                <c:pt idx="3346">
                  <c:v>50.555555555555557</c:v>
                </c:pt>
                <c:pt idx="3347">
                  <c:v>83.333333333333329</c:v>
                </c:pt>
                <c:pt idx="3348">
                  <c:v>60.869565217391305</c:v>
                </c:pt>
                <c:pt idx="3349">
                  <c:v>72.64150943396227</c:v>
                </c:pt>
                <c:pt idx="3350">
                  <c:v>50</c:v>
                </c:pt>
                <c:pt idx="3351">
                  <c:v>100</c:v>
                </c:pt>
                <c:pt idx="3352">
                  <c:v>56.756756756756758</c:v>
                </c:pt>
                <c:pt idx="3353">
                  <c:v>36.458333333333336</c:v>
                </c:pt>
                <c:pt idx="3354">
                  <c:v>57.46268656716417</c:v>
                </c:pt>
                <c:pt idx="3355">
                  <c:v>60.15625</c:v>
                </c:pt>
                <c:pt idx="3356">
                  <c:v>46.05263157894737</c:v>
                </c:pt>
                <c:pt idx="3357">
                  <c:v>129.62962962962962</c:v>
                </c:pt>
                <c:pt idx="3358">
                  <c:v>47.297297297297298</c:v>
                </c:pt>
                <c:pt idx="3359">
                  <c:v>55.555555555555557</c:v>
                </c:pt>
                <c:pt idx="3360">
                  <c:v>41.176470588235297</c:v>
                </c:pt>
                <c:pt idx="3361">
                  <c:v>55.555555555555557</c:v>
                </c:pt>
                <c:pt idx="3362">
                  <c:v>38.888888888888893</c:v>
                </c:pt>
                <c:pt idx="3363">
                  <c:v>38.888888888888886</c:v>
                </c:pt>
                <c:pt idx="3364">
                  <c:v>44.444444444444443</c:v>
                </c:pt>
                <c:pt idx="3365">
                  <c:v>66.21621621621621</c:v>
                </c:pt>
                <c:pt idx="3366">
                  <c:v>50.724637681159422</c:v>
                </c:pt>
                <c:pt idx="3367">
                  <c:v>44.444444444444443</c:v>
                </c:pt>
                <c:pt idx="3368">
                  <c:v>41.666666666666664</c:v>
                </c:pt>
                <c:pt idx="3369">
                  <c:v>51.333333333333329</c:v>
                </c:pt>
                <c:pt idx="3370">
                  <c:v>36.458333333333336</c:v>
                </c:pt>
                <c:pt idx="3371">
                  <c:v>28</c:v>
                </c:pt>
                <c:pt idx="3372">
                  <c:v>89.743589743589752</c:v>
                </c:pt>
                <c:pt idx="3373">
                  <c:v>41.666666666666664</c:v>
                </c:pt>
                <c:pt idx="3374">
                  <c:v>54.6875</c:v>
                </c:pt>
                <c:pt idx="3375">
                  <c:v>36.320754716981135</c:v>
                </c:pt>
                <c:pt idx="3376">
                  <c:v>60.344827586206897</c:v>
                </c:pt>
                <c:pt idx="3377">
                  <c:v>44.444444444444443</c:v>
                </c:pt>
                <c:pt idx="3378">
                  <c:v>41.17647058823529</c:v>
                </c:pt>
                <c:pt idx="3379">
                  <c:v>66.037735849056602</c:v>
                </c:pt>
                <c:pt idx="3380">
                  <c:v>64.81481481481481</c:v>
                </c:pt>
                <c:pt idx="3381">
                  <c:v>66.037735849056602</c:v>
                </c:pt>
                <c:pt idx="3382">
                  <c:v>72.916666666666671</c:v>
                </c:pt>
                <c:pt idx="3383">
                  <c:v>44.444444444444443</c:v>
                </c:pt>
                <c:pt idx="3384">
                  <c:v>37.5</c:v>
                </c:pt>
                <c:pt idx="3385">
                  <c:v>47.297297297297298</c:v>
                </c:pt>
                <c:pt idx="3386">
                  <c:v>66.037735849056602</c:v>
                </c:pt>
                <c:pt idx="3387">
                  <c:v>41.666666666666664</c:v>
                </c:pt>
                <c:pt idx="3388">
                  <c:v>41.666666666666664</c:v>
                </c:pt>
                <c:pt idx="3389">
                  <c:v>82.03125</c:v>
                </c:pt>
                <c:pt idx="3390">
                  <c:v>99.056603773584897</c:v>
                </c:pt>
                <c:pt idx="3391">
                  <c:v>87.5</c:v>
                </c:pt>
                <c:pt idx="3392">
                  <c:v>60.344827586206897</c:v>
                </c:pt>
                <c:pt idx="3393">
                  <c:v>41.666666666666664</c:v>
                </c:pt>
                <c:pt idx="3394">
                  <c:v>54.6875</c:v>
                </c:pt>
                <c:pt idx="3395">
                  <c:v>24.418604651162795</c:v>
                </c:pt>
                <c:pt idx="3396">
                  <c:v>84.848484848484844</c:v>
                </c:pt>
                <c:pt idx="3397">
                  <c:v>36.728395061728392</c:v>
                </c:pt>
                <c:pt idx="3398">
                  <c:v>44.444444444444443</c:v>
                </c:pt>
                <c:pt idx="3399">
                  <c:v>47.297297297297298</c:v>
                </c:pt>
                <c:pt idx="3400">
                  <c:v>30</c:v>
                </c:pt>
                <c:pt idx="3401">
                  <c:v>54.6875</c:v>
                </c:pt>
                <c:pt idx="3402">
                  <c:v>33.333333333333336</c:v>
                </c:pt>
                <c:pt idx="3403">
                  <c:v>53.84615384615384</c:v>
                </c:pt>
                <c:pt idx="3404">
                  <c:v>40</c:v>
                </c:pt>
                <c:pt idx="3405">
                  <c:v>66.037735849056602</c:v>
                </c:pt>
                <c:pt idx="3406">
                  <c:v>81.395348837209298</c:v>
                </c:pt>
                <c:pt idx="3407">
                  <c:v>33.333333333333336</c:v>
                </c:pt>
                <c:pt idx="3408">
                  <c:v>39.622641509433961</c:v>
                </c:pt>
                <c:pt idx="3409">
                  <c:v>47.297297297297298</c:v>
                </c:pt>
                <c:pt idx="3410">
                  <c:v>34.313725490196077</c:v>
                </c:pt>
                <c:pt idx="3411">
                  <c:v>42.5</c:v>
                </c:pt>
                <c:pt idx="3412">
                  <c:v>38.043478260869556</c:v>
                </c:pt>
                <c:pt idx="3413">
                  <c:v>53.260869565217391</c:v>
                </c:pt>
                <c:pt idx="3414">
                  <c:v>54.6875</c:v>
                </c:pt>
                <c:pt idx="3415">
                  <c:v>38.28125</c:v>
                </c:pt>
                <c:pt idx="3416">
                  <c:v>39.772727272727266</c:v>
                </c:pt>
                <c:pt idx="3417">
                  <c:v>51.041666666666671</c:v>
                </c:pt>
                <c:pt idx="3418">
                  <c:v>33.333333333333336</c:v>
                </c:pt>
                <c:pt idx="3419">
                  <c:v>47.297297297297298</c:v>
                </c:pt>
                <c:pt idx="3420">
                  <c:v>30</c:v>
                </c:pt>
                <c:pt idx="3421">
                  <c:v>41.666666666666664</c:v>
                </c:pt>
                <c:pt idx="3422">
                  <c:v>44.444444444444443</c:v>
                </c:pt>
                <c:pt idx="3423">
                  <c:v>21.875</c:v>
                </c:pt>
                <c:pt idx="3424">
                  <c:v>33.333333333333336</c:v>
                </c:pt>
                <c:pt idx="3425">
                  <c:v>41.584158415841586</c:v>
                </c:pt>
                <c:pt idx="3426">
                  <c:v>66.666666666666671</c:v>
                </c:pt>
                <c:pt idx="3427">
                  <c:v>50</c:v>
                </c:pt>
                <c:pt idx="3428">
                  <c:v>69.339622641509436</c:v>
                </c:pt>
                <c:pt idx="3429">
                  <c:v>72.916666666666671</c:v>
                </c:pt>
                <c:pt idx="3430">
                  <c:v>60.344827586206897</c:v>
                </c:pt>
                <c:pt idx="3431">
                  <c:v>20.289855072463769</c:v>
                </c:pt>
                <c:pt idx="3432">
                  <c:v>33.018867924528301</c:v>
                </c:pt>
                <c:pt idx="3433">
                  <c:v>50.724637681159422</c:v>
                </c:pt>
                <c:pt idx="3434">
                  <c:v>83.333333333333329</c:v>
                </c:pt>
                <c:pt idx="3435">
                  <c:v>131.25</c:v>
                </c:pt>
                <c:pt idx="3436">
                  <c:v>27.777777777777779</c:v>
                </c:pt>
                <c:pt idx="3437">
                  <c:v>47.297297297297298</c:v>
                </c:pt>
                <c:pt idx="3438">
                  <c:v>41.666666666666664</c:v>
                </c:pt>
                <c:pt idx="3439">
                  <c:v>33.018867924528301</c:v>
                </c:pt>
                <c:pt idx="3440">
                  <c:v>66.037735849056602</c:v>
                </c:pt>
                <c:pt idx="3441">
                  <c:v>41.44736842105263</c:v>
                </c:pt>
                <c:pt idx="3442">
                  <c:v>51.041666666666664</c:v>
                </c:pt>
                <c:pt idx="3443">
                  <c:v>55.555555555555557</c:v>
                </c:pt>
                <c:pt idx="3444">
                  <c:v>41.666666666666664</c:v>
                </c:pt>
                <c:pt idx="3445">
                  <c:v>48.275862068965523</c:v>
                </c:pt>
                <c:pt idx="3446">
                  <c:v>55.555555555555557</c:v>
                </c:pt>
                <c:pt idx="3447">
                  <c:v>16.666666666666668</c:v>
                </c:pt>
                <c:pt idx="3448">
                  <c:v>54.166666666666664</c:v>
                </c:pt>
                <c:pt idx="3449">
                  <c:v>43.75</c:v>
                </c:pt>
                <c:pt idx="3450">
                  <c:v>55.555555555555557</c:v>
                </c:pt>
                <c:pt idx="3451">
                  <c:v>36.206896551724142</c:v>
                </c:pt>
                <c:pt idx="3452">
                  <c:v>29.166666666666668</c:v>
                </c:pt>
                <c:pt idx="3453">
                  <c:v>62.5</c:v>
                </c:pt>
                <c:pt idx="3454">
                  <c:v>33.333333333333336</c:v>
                </c:pt>
                <c:pt idx="3455">
                  <c:v>27.777777777777779</c:v>
                </c:pt>
                <c:pt idx="3456">
                  <c:v>23.17880794701987</c:v>
                </c:pt>
                <c:pt idx="3457">
                  <c:v>40</c:v>
                </c:pt>
                <c:pt idx="3458">
                  <c:v>45.652173913043477</c:v>
                </c:pt>
                <c:pt idx="3459">
                  <c:v>41.666666666666664</c:v>
                </c:pt>
                <c:pt idx="3460">
                  <c:v>50</c:v>
                </c:pt>
                <c:pt idx="3461">
                  <c:v>38.888888888888893</c:v>
                </c:pt>
                <c:pt idx="3462">
                  <c:v>58.333333333333336</c:v>
                </c:pt>
                <c:pt idx="3463">
                  <c:v>50</c:v>
                </c:pt>
                <c:pt idx="3464">
                  <c:v>16.666666666666668</c:v>
                </c:pt>
                <c:pt idx="3465">
                  <c:v>36.206896551724142</c:v>
                </c:pt>
                <c:pt idx="3466">
                  <c:v>25</c:v>
                </c:pt>
                <c:pt idx="3467">
                  <c:v>35.443037974683541</c:v>
                </c:pt>
                <c:pt idx="3468">
                  <c:v>50.724637681159422</c:v>
                </c:pt>
                <c:pt idx="3469">
                  <c:v>33.333333333333336</c:v>
                </c:pt>
                <c:pt idx="3470">
                  <c:v>59.322033898305094</c:v>
                </c:pt>
                <c:pt idx="3471">
                  <c:v>46.296296296296298</c:v>
                </c:pt>
                <c:pt idx="3472">
                  <c:v>83.333333333333329</c:v>
                </c:pt>
                <c:pt idx="3473">
                  <c:v>41.666666666666664</c:v>
                </c:pt>
                <c:pt idx="3474">
                  <c:v>76.086956521739125</c:v>
                </c:pt>
                <c:pt idx="3475">
                  <c:v>47.297297297297298</c:v>
                </c:pt>
                <c:pt idx="3476">
                  <c:v>50.602409638554221</c:v>
                </c:pt>
                <c:pt idx="3477">
                  <c:v>40</c:v>
                </c:pt>
                <c:pt idx="3478">
                  <c:v>45.258620689655167</c:v>
                </c:pt>
                <c:pt idx="3479">
                  <c:v>44.444444444444443</c:v>
                </c:pt>
                <c:pt idx="3480">
                  <c:v>52.027027027027025</c:v>
                </c:pt>
                <c:pt idx="3481">
                  <c:v>45.833333333333336</c:v>
                </c:pt>
                <c:pt idx="3482">
                  <c:v>52.5</c:v>
                </c:pt>
                <c:pt idx="3483">
                  <c:v>76.08695652173914</c:v>
                </c:pt>
                <c:pt idx="3484">
                  <c:v>26.582278481012661</c:v>
                </c:pt>
                <c:pt idx="3485">
                  <c:v>60.869565217391298</c:v>
                </c:pt>
                <c:pt idx="3486">
                  <c:v>52.027027027027025</c:v>
                </c:pt>
                <c:pt idx="3487">
                  <c:v>0</c:v>
                </c:pt>
                <c:pt idx="3488">
                  <c:v>35.714285714285708</c:v>
                </c:pt>
                <c:pt idx="3489">
                  <c:v>46.226415094339622</c:v>
                </c:pt>
                <c:pt idx="3490">
                  <c:v>72.916666666666671</c:v>
                </c:pt>
                <c:pt idx="3491">
                  <c:v>55.555555555555557</c:v>
                </c:pt>
                <c:pt idx="3492">
                  <c:v>54.166666666666664</c:v>
                </c:pt>
                <c:pt idx="3493">
                  <c:v>38.888888888888893</c:v>
                </c:pt>
                <c:pt idx="3494">
                  <c:v>60.344827586206897</c:v>
                </c:pt>
                <c:pt idx="3495">
                  <c:v>66.666666666666671</c:v>
                </c:pt>
                <c:pt idx="3496">
                  <c:v>49.21875</c:v>
                </c:pt>
                <c:pt idx="3497">
                  <c:v>54.166666666666664</c:v>
                </c:pt>
                <c:pt idx="3498">
                  <c:v>416.66666666666669</c:v>
                </c:pt>
                <c:pt idx="3499">
                  <c:v>56.451612903225808</c:v>
                </c:pt>
                <c:pt idx="3500">
                  <c:v>44.444444444444443</c:v>
                </c:pt>
                <c:pt idx="3501">
                  <c:v>36.206896551724142</c:v>
                </c:pt>
                <c:pt idx="3502">
                  <c:v>50</c:v>
                </c:pt>
                <c:pt idx="3503">
                  <c:v>44.444444444444443</c:v>
                </c:pt>
                <c:pt idx="3504">
                  <c:v>66.666666666666671</c:v>
                </c:pt>
                <c:pt idx="3505">
                  <c:v>70</c:v>
                </c:pt>
                <c:pt idx="3506">
                  <c:v>38.888888888888893</c:v>
                </c:pt>
                <c:pt idx="3507">
                  <c:v>51.470588235294116</c:v>
                </c:pt>
                <c:pt idx="3508">
                  <c:v>63.461538461538467</c:v>
                </c:pt>
                <c:pt idx="3509">
                  <c:v>41.17647058823529</c:v>
                </c:pt>
                <c:pt idx="3510">
                  <c:v>50</c:v>
                </c:pt>
                <c:pt idx="3511">
                  <c:v>26.666666666666668</c:v>
                </c:pt>
                <c:pt idx="3512">
                  <c:v>66.666666666666671</c:v>
                </c:pt>
                <c:pt idx="3513">
                  <c:v>32.8125</c:v>
                </c:pt>
                <c:pt idx="3514">
                  <c:v>33.333333333333336</c:v>
                </c:pt>
                <c:pt idx="3515">
                  <c:v>41.666666666666664</c:v>
                </c:pt>
                <c:pt idx="3516">
                  <c:v>44.303797468354432</c:v>
                </c:pt>
                <c:pt idx="3517">
                  <c:v>41.666666666666664</c:v>
                </c:pt>
                <c:pt idx="3518">
                  <c:v>20.833333333333332</c:v>
                </c:pt>
                <c:pt idx="3519">
                  <c:v>59.090909090909093</c:v>
                </c:pt>
                <c:pt idx="3520">
                  <c:v>33.333333333333336</c:v>
                </c:pt>
                <c:pt idx="3521">
                  <c:v>60.869565217391305</c:v>
                </c:pt>
                <c:pt idx="3522">
                  <c:v>56.756756756756758</c:v>
                </c:pt>
                <c:pt idx="3523">
                  <c:v>28</c:v>
                </c:pt>
                <c:pt idx="3524">
                  <c:v>53.164556962025323</c:v>
                </c:pt>
                <c:pt idx="3525">
                  <c:v>29.166666666666668</c:v>
                </c:pt>
                <c:pt idx="3526">
                  <c:v>25</c:v>
                </c:pt>
                <c:pt idx="3527">
                  <c:v>33.333333333333336</c:v>
                </c:pt>
                <c:pt idx="3528">
                  <c:v>50</c:v>
                </c:pt>
                <c:pt idx="3529">
                  <c:v>33.333333333333336</c:v>
                </c:pt>
                <c:pt idx="3530">
                  <c:v>94.594594594594597</c:v>
                </c:pt>
                <c:pt idx="3531">
                  <c:v>55.487804878048784</c:v>
                </c:pt>
                <c:pt idx="3532">
                  <c:v>66.666666666666671</c:v>
                </c:pt>
                <c:pt idx="3533">
                  <c:v>45.161290322580641</c:v>
                </c:pt>
                <c:pt idx="3534">
                  <c:v>25</c:v>
                </c:pt>
                <c:pt idx="3535">
                  <c:v>20.588235294117649</c:v>
                </c:pt>
                <c:pt idx="3536">
                  <c:v>50</c:v>
                </c:pt>
                <c:pt idx="3537">
                  <c:v>62.025316455696199</c:v>
                </c:pt>
                <c:pt idx="3538">
                  <c:v>33.018867924528301</c:v>
                </c:pt>
                <c:pt idx="3539">
                  <c:v>91.666666666666671</c:v>
                </c:pt>
                <c:pt idx="3540">
                  <c:v>44.444444444444443</c:v>
                </c:pt>
                <c:pt idx="3541">
                  <c:v>37.037037037037038</c:v>
                </c:pt>
                <c:pt idx="3542">
                  <c:v>66.666666666666671</c:v>
                </c:pt>
                <c:pt idx="3543">
                  <c:v>44.444444444444443</c:v>
                </c:pt>
                <c:pt idx="3544">
                  <c:v>31.111111111111111</c:v>
                </c:pt>
                <c:pt idx="3545">
                  <c:v>58.333333333333336</c:v>
                </c:pt>
                <c:pt idx="3546">
                  <c:v>33.333333333333336</c:v>
                </c:pt>
                <c:pt idx="3547">
                  <c:v>33.018867924528301</c:v>
                </c:pt>
                <c:pt idx="3548">
                  <c:v>52.830188679245289</c:v>
                </c:pt>
                <c:pt idx="3549">
                  <c:v>43.75</c:v>
                </c:pt>
                <c:pt idx="3550">
                  <c:v>33.108108108108105</c:v>
                </c:pt>
                <c:pt idx="3551">
                  <c:v>47.297297297297298</c:v>
                </c:pt>
                <c:pt idx="3552">
                  <c:v>26.923076923076923</c:v>
                </c:pt>
                <c:pt idx="3553">
                  <c:v>40</c:v>
                </c:pt>
                <c:pt idx="3554">
                  <c:v>40.645161290322577</c:v>
                </c:pt>
                <c:pt idx="3555">
                  <c:v>36.458333333333336</c:v>
                </c:pt>
                <c:pt idx="3556">
                  <c:v>27.777777777777779</c:v>
                </c:pt>
                <c:pt idx="3557">
                  <c:v>50</c:v>
                </c:pt>
                <c:pt idx="3558">
                  <c:v>8.3333333333333339</c:v>
                </c:pt>
                <c:pt idx="3559">
                  <c:v>35.443037974683541</c:v>
                </c:pt>
                <c:pt idx="3560">
                  <c:v>25</c:v>
                </c:pt>
                <c:pt idx="3561">
                  <c:v>42.241379310344833</c:v>
                </c:pt>
                <c:pt idx="3562">
                  <c:v>41.666666666666664</c:v>
                </c:pt>
                <c:pt idx="3563">
                  <c:v>37.837837837837839</c:v>
                </c:pt>
                <c:pt idx="3564">
                  <c:v>37.5</c:v>
                </c:pt>
                <c:pt idx="3565">
                  <c:v>33.333333333333336</c:v>
                </c:pt>
                <c:pt idx="3566">
                  <c:v>75</c:v>
                </c:pt>
                <c:pt idx="3567">
                  <c:v>64.024390243902445</c:v>
                </c:pt>
                <c:pt idx="3568">
                  <c:v>66.037735849056602</c:v>
                </c:pt>
                <c:pt idx="3569">
                  <c:v>39.622641509433961</c:v>
                </c:pt>
                <c:pt idx="3570">
                  <c:v>53.164556962025316</c:v>
                </c:pt>
                <c:pt idx="3571">
                  <c:v>60.344827586206897</c:v>
                </c:pt>
                <c:pt idx="3572">
                  <c:v>34.333333333333336</c:v>
                </c:pt>
                <c:pt idx="3573">
                  <c:v>43.75</c:v>
                </c:pt>
                <c:pt idx="3574">
                  <c:v>55.555555555555557</c:v>
                </c:pt>
                <c:pt idx="3575">
                  <c:v>66.037735849056602</c:v>
                </c:pt>
                <c:pt idx="3576">
                  <c:v>41.666666666666664</c:v>
                </c:pt>
                <c:pt idx="3577">
                  <c:v>38.888888888888893</c:v>
                </c:pt>
                <c:pt idx="3578">
                  <c:v>42.241379310344833</c:v>
                </c:pt>
                <c:pt idx="3579">
                  <c:v>43.75</c:v>
                </c:pt>
                <c:pt idx="3580">
                  <c:v>41.525423728813557</c:v>
                </c:pt>
                <c:pt idx="3581">
                  <c:v>28.086419753086417</c:v>
                </c:pt>
                <c:pt idx="3582">
                  <c:v>44.117647058823529</c:v>
                </c:pt>
                <c:pt idx="3583">
                  <c:v>41.666666666666664</c:v>
                </c:pt>
                <c:pt idx="3584">
                  <c:v>41.666666666666664</c:v>
                </c:pt>
                <c:pt idx="3585">
                  <c:v>43.333333333333336</c:v>
                </c:pt>
                <c:pt idx="3586">
                  <c:v>41.176470588235297</c:v>
                </c:pt>
                <c:pt idx="3587">
                  <c:v>40.579710144927539</c:v>
                </c:pt>
                <c:pt idx="3588">
                  <c:v>47.395833333333336</c:v>
                </c:pt>
                <c:pt idx="3589">
                  <c:v>55.555555555555557</c:v>
                </c:pt>
                <c:pt idx="3590">
                  <c:v>47.297297297297298</c:v>
                </c:pt>
                <c:pt idx="3591">
                  <c:v>44.303797468354432</c:v>
                </c:pt>
                <c:pt idx="3592">
                  <c:v>42.241379310344833</c:v>
                </c:pt>
                <c:pt idx="3593">
                  <c:v>51.041666666666664</c:v>
                </c:pt>
                <c:pt idx="3594">
                  <c:v>50</c:v>
                </c:pt>
                <c:pt idx="3595">
                  <c:v>47.297297297297298</c:v>
                </c:pt>
                <c:pt idx="3596">
                  <c:v>33.333333333333336</c:v>
                </c:pt>
                <c:pt idx="3597">
                  <c:v>41.666666666666664</c:v>
                </c:pt>
                <c:pt idx="3598">
                  <c:v>44.210526315789473</c:v>
                </c:pt>
                <c:pt idx="3599">
                  <c:v>131.25</c:v>
                </c:pt>
                <c:pt idx="3600">
                  <c:v>25</c:v>
                </c:pt>
                <c:pt idx="3601">
                  <c:v>27.777777777777779</c:v>
                </c:pt>
                <c:pt idx="3602">
                  <c:v>25</c:v>
                </c:pt>
                <c:pt idx="3603">
                  <c:v>60.344827586206897</c:v>
                </c:pt>
                <c:pt idx="3604">
                  <c:v>44.444444444444443</c:v>
                </c:pt>
                <c:pt idx="3605">
                  <c:v>44.303797468354432</c:v>
                </c:pt>
                <c:pt idx="3606">
                  <c:v>20.833333333333332</c:v>
                </c:pt>
                <c:pt idx="3607">
                  <c:v>41.666666666666664</c:v>
                </c:pt>
                <c:pt idx="3608">
                  <c:v>18.75</c:v>
                </c:pt>
                <c:pt idx="3609">
                  <c:v>35.714285714285708</c:v>
                </c:pt>
                <c:pt idx="3610">
                  <c:v>47.297297297297298</c:v>
                </c:pt>
                <c:pt idx="3611">
                  <c:v>41.666666666666664</c:v>
                </c:pt>
                <c:pt idx="3612">
                  <c:v>39.473684210526322</c:v>
                </c:pt>
                <c:pt idx="3613">
                  <c:v>36.666666666666664</c:v>
                </c:pt>
                <c:pt idx="3614">
                  <c:v>35</c:v>
                </c:pt>
                <c:pt idx="3615">
                  <c:v>51.851851851851848</c:v>
                </c:pt>
                <c:pt idx="3616">
                  <c:v>32.666666666666664</c:v>
                </c:pt>
                <c:pt idx="3617">
                  <c:v>41.666666666666664</c:v>
                </c:pt>
                <c:pt idx="3618">
                  <c:v>33.333333333333336</c:v>
                </c:pt>
                <c:pt idx="3619">
                  <c:v>62.5</c:v>
                </c:pt>
                <c:pt idx="3620">
                  <c:v>81.395348837209298</c:v>
                </c:pt>
                <c:pt idx="3621">
                  <c:v>87.5</c:v>
                </c:pt>
                <c:pt idx="3622">
                  <c:v>99.056603773584897</c:v>
                </c:pt>
                <c:pt idx="3623">
                  <c:v>41.666666666666664</c:v>
                </c:pt>
                <c:pt idx="3624">
                  <c:v>48.275862068965516</c:v>
                </c:pt>
                <c:pt idx="3625">
                  <c:v>52.830188679245289</c:v>
                </c:pt>
                <c:pt idx="3626">
                  <c:v>41.525423728813557</c:v>
                </c:pt>
                <c:pt idx="3627">
                  <c:v>53.030303030303031</c:v>
                </c:pt>
                <c:pt idx="3628">
                  <c:v>54.901960784313729</c:v>
                </c:pt>
                <c:pt idx="3629">
                  <c:v>58.333333333333336</c:v>
                </c:pt>
                <c:pt idx="3630">
                  <c:v>36.206896551724142</c:v>
                </c:pt>
                <c:pt idx="3631">
                  <c:v>59.433962264150949</c:v>
                </c:pt>
                <c:pt idx="3632">
                  <c:v>39.622641509433961</c:v>
                </c:pt>
                <c:pt idx="3633">
                  <c:v>33.333333333333336</c:v>
                </c:pt>
                <c:pt idx="3634">
                  <c:v>33.333333333333336</c:v>
                </c:pt>
                <c:pt idx="3635">
                  <c:v>43.75</c:v>
                </c:pt>
                <c:pt idx="3636">
                  <c:v>41.17647058823529</c:v>
                </c:pt>
                <c:pt idx="3637">
                  <c:v>50</c:v>
                </c:pt>
                <c:pt idx="3638">
                  <c:v>44.444444444444443</c:v>
                </c:pt>
                <c:pt idx="3639">
                  <c:v>41.176470588235297</c:v>
                </c:pt>
                <c:pt idx="3640">
                  <c:v>41.666666666666664</c:v>
                </c:pt>
                <c:pt idx="3641">
                  <c:v>50.724637681159422</c:v>
                </c:pt>
                <c:pt idx="3642">
                  <c:v>66.666666666666671</c:v>
                </c:pt>
                <c:pt idx="3643">
                  <c:v>14.189189189189189</c:v>
                </c:pt>
                <c:pt idx="3644">
                  <c:v>42.241379310344833</c:v>
                </c:pt>
                <c:pt idx="3645">
                  <c:v>50.724637681159422</c:v>
                </c:pt>
                <c:pt idx="3646">
                  <c:v>36.206896551724142</c:v>
                </c:pt>
                <c:pt idx="3647">
                  <c:v>33.333333333333336</c:v>
                </c:pt>
                <c:pt idx="3648">
                  <c:v>64.81481481481481</c:v>
                </c:pt>
                <c:pt idx="3649">
                  <c:v>25</c:v>
                </c:pt>
                <c:pt idx="3650">
                  <c:v>31.25</c:v>
                </c:pt>
                <c:pt idx="3651">
                  <c:v>33.333333333333336</c:v>
                </c:pt>
                <c:pt idx="3652">
                  <c:v>39.622641509433961</c:v>
                </c:pt>
                <c:pt idx="3653">
                  <c:v>25</c:v>
                </c:pt>
                <c:pt idx="3654">
                  <c:v>29.166666666666668</c:v>
                </c:pt>
                <c:pt idx="3655">
                  <c:v>37.333333333333336</c:v>
                </c:pt>
                <c:pt idx="3656">
                  <c:v>36.206896551724142</c:v>
                </c:pt>
                <c:pt idx="3657">
                  <c:v>62.5</c:v>
                </c:pt>
                <c:pt idx="3658">
                  <c:v>50.724637681159422</c:v>
                </c:pt>
                <c:pt idx="3659">
                  <c:v>36.363636363636367</c:v>
                </c:pt>
                <c:pt idx="3660">
                  <c:v>66.037735849056602</c:v>
                </c:pt>
                <c:pt idx="3661">
                  <c:v>60.344827586206897</c:v>
                </c:pt>
                <c:pt idx="3662">
                  <c:v>33.018867924528301</c:v>
                </c:pt>
                <c:pt idx="3663">
                  <c:v>26.666666666666668</c:v>
                </c:pt>
                <c:pt idx="3664">
                  <c:v>43.75</c:v>
                </c:pt>
                <c:pt idx="3665">
                  <c:v>33.333333333333336</c:v>
                </c:pt>
                <c:pt idx="3666">
                  <c:v>52.830188679245289</c:v>
                </c:pt>
                <c:pt idx="3667">
                  <c:v>44.444444444444443</c:v>
                </c:pt>
                <c:pt idx="3668">
                  <c:v>52.830188679245289</c:v>
                </c:pt>
                <c:pt idx="3669">
                  <c:v>46.226415094339622</c:v>
                </c:pt>
                <c:pt idx="3670">
                  <c:v>52.830188679245289</c:v>
                </c:pt>
                <c:pt idx="3671">
                  <c:v>83.333333333333329</c:v>
                </c:pt>
                <c:pt idx="3672">
                  <c:v>44.444444444444443</c:v>
                </c:pt>
                <c:pt idx="3673">
                  <c:v>52.830188679245289</c:v>
                </c:pt>
                <c:pt idx="3674">
                  <c:v>42.241379310344833</c:v>
                </c:pt>
                <c:pt idx="3675">
                  <c:v>63.636363636363633</c:v>
                </c:pt>
                <c:pt idx="3676">
                  <c:v>62.5</c:v>
                </c:pt>
                <c:pt idx="3677">
                  <c:v>44.444444444444443</c:v>
                </c:pt>
                <c:pt idx="3678">
                  <c:v>33.333333333333336</c:v>
                </c:pt>
                <c:pt idx="3679">
                  <c:v>39.622641509433961</c:v>
                </c:pt>
                <c:pt idx="3680">
                  <c:v>51.041666666666664</c:v>
                </c:pt>
                <c:pt idx="3681">
                  <c:v>39.622641509433961</c:v>
                </c:pt>
                <c:pt idx="3682">
                  <c:v>45.833333333333336</c:v>
                </c:pt>
                <c:pt idx="3683">
                  <c:v>25</c:v>
                </c:pt>
                <c:pt idx="3684">
                  <c:v>33.333333333333336</c:v>
                </c:pt>
                <c:pt idx="3685">
                  <c:v>54.6875</c:v>
                </c:pt>
                <c:pt idx="3686">
                  <c:v>76.08695652173914</c:v>
                </c:pt>
                <c:pt idx="3687">
                  <c:v>33.333333333333336</c:v>
                </c:pt>
                <c:pt idx="3688">
                  <c:v>31.81818181818182</c:v>
                </c:pt>
                <c:pt idx="3689">
                  <c:v>51.219512195121958</c:v>
                </c:pt>
                <c:pt idx="3690">
                  <c:v>32.8125</c:v>
                </c:pt>
                <c:pt idx="3691">
                  <c:v>76.086956521739111</c:v>
                </c:pt>
                <c:pt idx="3692">
                  <c:v>27.777777777777779</c:v>
                </c:pt>
                <c:pt idx="3693">
                  <c:v>29.166666666666668</c:v>
                </c:pt>
                <c:pt idx="3694">
                  <c:v>36.206896551724142</c:v>
                </c:pt>
                <c:pt idx="3695">
                  <c:v>58.333333333333336</c:v>
                </c:pt>
                <c:pt idx="3696">
                  <c:v>75</c:v>
                </c:pt>
                <c:pt idx="3697">
                  <c:v>20.833333333333332</c:v>
                </c:pt>
                <c:pt idx="3698">
                  <c:v>50</c:v>
                </c:pt>
                <c:pt idx="3699">
                  <c:v>50</c:v>
                </c:pt>
                <c:pt idx="3700">
                  <c:v>37.837837837837839</c:v>
                </c:pt>
                <c:pt idx="3701">
                  <c:v>33.333333333333336</c:v>
                </c:pt>
                <c:pt idx="3702">
                  <c:v>29.166666666666668</c:v>
                </c:pt>
                <c:pt idx="3703">
                  <c:v>36.458333333333336</c:v>
                </c:pt>
                <c:pt idx="3704">
                  <c:v>111.36363636363636</c:v>
                </c:pt>
                <c:pt idx="3705">
                  <c:v>18.229166666666668</c:v>
                </c:pt>
                <c:pt idx="3706">
                  <c:v>40.697674418604649</c:v>
                </c:pt>
                <c:pt idx="3707">
                  <c:v>66.21621621621621</c:v>
                </c:pt>
                <c:pt idx="3708">
                  <c:v>51.851851851851855</c:v>
                </c:pt>
                <c:pt idx="3709">
                  <c:v>39.772727272727266</c:v>
                </c:pt>
                <c:pt idx="3710">
                  <c:v>31.25</c:v>
                </c:pt>
                <c:pt idx="3711">
                  <c:v>25</c:v>
                </c:pt>
                <c:pt idx="3712">
                  <c:v>68.627450980392169</c:v>
                </c:pt>
                <c:pt idx="3713">
                  <c:v>8.677685950413224</c:v>
                </c:pt>
                <c:pt idx="3714">
                  <c:v>10.144927536231885</c:v>
                </c:pt>
                <c:pt idx="3715">
                  <c:v>29.577464788732396</c:v>
                </c:pt>
                <c:pt idx="3716">
                  <c:v>16.40625</c:v>
                </c:pt>
                <c:pt idx="3717">
                  <c:v>22.222222222222221</c:v>
                </c:pt>
                <c:pt idx="3718">
                  <c:v>30</c:v>
                </c:pt>
                <c:pt idx="3719">
                  <c:v>33.333333333333336</c:v>
                </c:pt>
                <c:pt idx="3720">
                  <c:v>27.777777777777779</c:v>
                </c:pt>
                <c:pt idx="3721">
                  <c:v>13.333333333333334</c:v>
                </c:pt>
                <c:pt idx="3722">
                  <c:v>27.777777777777779</c:v>
                </c:pt>
                <c:pt idx="3723">
                  <c:v>62.5</c:v>
                </c:pt>
                <c:pt idx="3724">
                  <c:v>31.25</c:v>
                </c:pt>
                <c:pt idx="3725">
                  <c:v>8.3333333333333339</c:v>
                </c:pt>
                <c:pt idx="3726">
                  <c:v>41.666666666666664</c:v>
                </c:pt>
                <c:pt idx="3727">
                  <c:v>6.666666666666667</c:v>
                </c:pt>
                <c:pt idx="3728">
                  <c:v>29.379562043795623</c:v>
                </c:pt>
                <c:pt idx="3729">
                  <c:v>19.230769230769234</c:v>
                </c:pt>
                <c:pt idx="3730">
                  <c:v>37.5</c:v>
                </c:pt>
                <c:pt idx="3731">
                  <c:v>73.684210526315795</c:v>
                </c:pt>
                <c:pt idx="3732">
                  <c:v>25.625</c:v>
                </c:pt>
                <c:pt idx="3733">
                  <c:v>22.222222222222221</c:v>
                </c:pt>
                <c:pt idx="3734">
                  <c:v>26.764705882352942</c:v>
                </c:pt>
                <c:pt idx="3735">
                  <c:v>33.333333333333336</c:v>
                </c:pt>
                <c:pt idx="3736">
                  <c:v>44.444444444444443</c:v>
                </c:pt>
                <c:pt idx="3737">
                  <c:v>11.111111111111111</c:v>
                </c:pt>
                <c:pt idx="3738">
                  <c:v>37.5</c:v>
                </c:pt>
                <c:pt idx="3739">
                  <c:v>56.451612903225808</c:v>
                </c:pt>
                <c:pt idx="3740">
                  <c:v>37.5</c:v>
                </c:pt>
                <c:pt idx="3741">
                  <c:v>32.8125</c:v>
                </c:pt>
                <c:pt idx="3742">
                  <c:v>23.333333333333332</c:v>
                </c:pt>
                <c:pt idx="3743">
                  <c:v>21</c:v>
                </c:pt>
                <c:pt idx="3744">
                  <c:v>30.701754385964911</c:v>
                </c:pt>
                <c:pt idx="3745">
                  <c:v>23.648648648648649</c:v>
                </c:pt>
                <c:pt idx="3746">
                  <c:v>29.166666666666668</c:v>
                </c:pt>
                <c:pt idx="3747">
                  <c:v>36.842105263157897</c:v>
                </c:pt>
                <c:pt idx="3748">
                  <c:v>27.777777777777779</c:v>
                </c:pt>
                <c:pt idx="3749">
                  <c:v>38.888888888888893</c:v>
                </c:pt>
                <c:pt idx="3750">
                  <c:v>28.378378378378379</c:v>
                </c:pt>
                <c:pt idx="3751">
                  <c:v>27.631578947368421</c:v>
                </c:pt>
                <c:pt idx="3752">
                  <c:v>11.111111111111111</c:v>
                </c:pt>
                <c:pt idx="3753">
                  <c:v>41.666666666666664</c:v>
                </c:pt>
                <c:pt idx="3754">
                  <c:v>58.333333333333336</c:v>
                </c:pt>
                <c:pt idx="3755">
                  <c:v>50</c:v>
                </c:pt>
                <c:pt idx="3756">
                  <c:v>46.875</c:v>
                </c:pt>
                <c:pt idx="3757">
                  <c:v>50</c:v>
                </c:pt>
                <c:pt idx="3758">
                  <c:v>33.333333333333336</c:v>
                </c:pt>
                <c:pt idx="3759">
                  <c:v>49.411764705882355</c:v>
                </c:pt>
                <c:pt idx="3760">
                  <c:v>29.166666666666668</c:v>
                </c:pt>
                <c:pt idx="3761">
                  <c:v>84.134615384615387</c:v>
                </c:pt>
                <c:pt idx="3762">
                  <c:v>41.584158415841586</c:v>
                </c:pt>
                <c:pt idx="3763">
                  <c:v>33.333333333333336</c:v>
                </c:pt>
                <c:pt idx="3764">
                  <c:v>32.407407407407405</c:v>
                </c:pt>
                <c:pt idx="3765">
                  <c:v>61.403508771929822</c:v>
                </c:pt>
                <c:pt idx="3766">
                  <c:v>36.458333333333336</c:v>
                </c:pt>
                <c:pt idx="3767">
                  <c:v>30.172413793103448</c:v>
                </c:pt>
                <c:pt idx="3768">
                  <c:v>31.818181818181817</c:v>
                </c:pt>
                <c:pt idx="3769">
                  <c:v>83.333333333333329</c:v>
                </c:pt>
                <c:pt idx="3770">
                  <c:v>64.81481481481481</c:v>
                </c:pt>
                <c:pt idx="3771">
                  <c:v>55.797101449275367</c:v>
                </c:pt>
                <c:pt idx="3772">
                  <c:v>30.434782608695652</c:v>
                </c:pt>
                <c:pt idx="3773">
                  <c:v>23.333333333333332</c:v>
                </c:pt>
                <c:pt idx="3774">
                  <c:v>55.555555555555557</c:v>
                </c:pt>
                <c:pt idx="3775">
                  <c:v>20.833333333333332</c:v>
                </c:pt>
                <c:pt idx="3776">
                  <c:v>36.458333333333336</c:v>
                </c:pt>
                <c:pt idx="3777">
                  <c:v>41.666666666666664</c:v>
                </c:pt>
                <c:pt idx="3778">
                  <c:v>37.5</c:v>
                </c:pt>
                <c:pt idx="3779">
                  <c:v>61.111111111111114</c:v>
                </c:pt>
                <c:pt idx="3780">
                  <c:v>16.666666666666668</c:v>
                </c:pt>
                <c:pt idx="3781">
                  <c:v>36.206896551724142</c:v>
                </c:pt>
                <c:pt idx="3782">
                  <c:v>38.888888888888893</c:v>
                </c:pt>
                <c:pt idx="3783">
                  <c:v>40.697674418604649</c:v>
                </c:pt>
                <c:pt idx="3784">
                  <c:v>84.482758620689665</c:v>
                </c:pt>
                <c:pt idx="3785">
                  <c:v>72.916666666666671</c:v>
                </c:pt>
                <c:pt idx="3786">
                  <c:v>45.258620689655167</c:v>
                </c:pt>
                <c:pt idx="3787">
                  <c:v>32.8125</c:v>
                </c:pt>
                <c:pt idx="3788">
                  <c:v>16.666666666666668</c:v>
                </c:pt>
                <c:pt idx="3789">
                  <c:v>0</c:v>
                </c:pt>
                <c:pt idx="3790">
                  <c:v>24.137931034482758</c:v>
                </c:pt>
                <c:pt idx="3791">
                  <c:v>25</c:v>
                </c:pt>
                <c:pt idx="3792">
                  <c:v>22.916666666666668</c:v>
                </c:pt>
                <c:pt idx="3793">
                  <c:v>14.583333333333334</c:v>
                </c:pt>
                <c:pt idx="3794">
                  <c:v>27.777777777777779</c:v>
                </c:pt>
                <c:pt idx="3795">
                  <c:v>175</c:v>
                </c:pt>
                <c:pt idx="3796">
                  <c:v>50</c:v>
                </c:pt>
                <c:pt idx="3797">
                  <c:v>6.666666666666667</c:v>
                </c:pt>
                <c:pt idx="3798">
                  <c:v>83.333333333333329</c:v>
                </c:pt>
                <c:pt idx="3799">
                  <c:v>51.041666666666664</c:v>
                </c:pt>
                <c:pt idx="3800">
                  <c:v>33.333333333333336</c:v>
                </c:pt>
                <c:pt idx="3801">
                  <c:v>46.666666666666664</c:v>
                </c:pt>
                <c:pt idx="3802">
                  <c:v>33.333333333333336</c:v>
                </c:pt>
                <c:pt idx="3803">
                  <c:v>27.777777777777779</c:v>
                </c:pt>
                <c:pt idx="3804">
                  <c:v>41.666666666666664</c:v>
                </c:pt>
                <c:pt idx="3805">
                  <c:v>47.945205479452056</c:v>
                </c:pt>
                <c:pt idx="3806">
                  <c:v>60.344827586206897</c:v>
                </c:pt>
                <c:pt idx="3807">
                  <c:v>22.58064516129032</c:v>
                </c:pt>
                <c:pt idx="3808">
                  <c:v>50</c:v>
                </c:pt>
                <c:pt idx="3809">
                  <c:v>27.155172413793103</c:v>
                </c:pt>
                <c:pt idx="3810">
                  <c:v>26.666666666666668</c:v>
                </c:pt>
                <c:pt idx="3811">
                  <c:v>27.34375</c:v>
                </c:pt>
                <c:pt idx="3812">
                  <c:v>20.833333333333332</c:v>
                </c:pt>
                <c:pt idx="3813">
                  <c:v>31.81818181818182</c:v>
                </c:pt>
                <c:pt idx="3814">
                  <c:v>23.648648648648649</c:v>
                </c:pt>
                <c:pt idx="3815">
                  <c:v>32.8125</c:v>
                </c:pt>
                <c:pt idx="3816">
                  <c:v>31.25</c:v>
                </c:pt>
                <c:pt idx="3817">
                  <c:v>27.631578947368421</c:v>
                </c:pt>
                <c:pt idx="3818">
                  <c:v>26.666666666666668</c:v>
                </c:pt>
                <c:pt idx="3819">
                  <c:v>35.443037974683541</c:v>
                </c:pt>
                <c:pt idx="3820">
                  <c:v>48.611111111111107</c:v>
                </c:pt>
                <c:pt idx="3821">
                  <c:v>22.222222222222221</c:v>
                </c:pt>
                <c:pt idx="3822">
                  <c:v>38.04347826086957</c:v>
                </c:pt>
                <c:pt idx="3823">
                  <c:v>19.444444444444446</c:v>
                </c:pt>
                <c:pt idx="3824">
                  <c:v>26.666666666666668</c:v>
                </c:pt>
                <c:pt idx="3825">
                  <c:v>35.507246376811594</c:v>
                </c:pt>
                <c:pt idx="3826">
                  <c:v>25.520833333333332</c:v>
                </c:pt>
                <c:pt idx="3827">
                  <c:v>33.333333333333336</c:v>
                </c:pt>
                <c:pt idx="3828">
                  <c:v>26.582278481012661</c:v>
                </c:pt>
                <c:pt idx="3829">
                  <c:v>29.166666666666668</c:v>
                </c:pt>
                <c:pt idx="3830">
                  <c:v>29.166666666666668</c:v>
                </c:pt>
                <c:pt idx="3831">
                  <c:v>27.34375</c:v>
                </c:pt>
                <c:pt idx="3832">
                  <c:v>43.75</c:v>
                </c:pt>
                <c:pt idx="3833">
                  <c:v>33.333333333333336</c:v>
                </c:pt>
                <c:pt idx="3834">
                  <c:v>29.166666666666668</c:v>
                </c:pt>
                <c:pt idx="3835">
                  <c:v>37.5</c:v>
                </c:pt>
                <c:pt idx="3836">
                  <c:v>25</c:v>
                </c:pt>
                <c:pt idx="3837">
                  <c:v>32.8125</c:v>
                </c:pt>
                <c:pt idx="3838">
                  <c:v>38.888888888888893</c:v>
                </c:pt>
                <c:pt idx="3839">
                  <c:v>116.66666666666667</c:v>
                </c:pt>
                <c:pt idx="3840">
                  <c:v>25</c:v>
                </c:pt>
                <c:pt idx="3841">
                  <c:v>46.666666666666664</c:v>
                </c:pt>
                <c:pt idx="3842">
                  <c:v>31.81818181818182</c:v>
                </c:pt>
                <c:pt idx="3843">
                  <c:v>14.583333333333334</c:v>
                </c:pt>
                <c:pt idx="3844">
                  <c:v>50</c:v>
                </c:pt>
                <c:pt idx="3845">
                  <c:v>41.111111111111107</c:v>
                </c:pt>
                <c:pt idx="3846">
                  <c:v>77.777777777777786</c:v>
                </c:pt>
                <c:pt idx="3847">
                  <c:v>25</c:v>
                </c:pt>
                <c:pt idx="3848">
                  <c:v>27.777777777777779</c:v>
                </c:pt>
                <c:pt idx="3849">
                  <c:v>29.166666666666668</c:v>
                </c:pt>
                <c:pt idx="3850">
                  <c:v>33.333333333333336</c:v>
                </c:pt>
                <c:pt idx="3851">
                  <c:v>35.897435897435898</c:v>
                </c:pt>
                <c:pt idx="3852">
                  <c:v>30</c:v>
                </c:pt>
                <c:pt idx="3853">
                  <c:v>32.8125</c:v>
                </c:pt>
                <c:pt idx="3854">
                  <c:v>32.407407407407405</c:v>
                </c:pt>
                <c:pt idx="3855">
                  <c:v>41.666666666666671</c:v>
                </c:pt>
                <c:pt idx="3856">
                  <c:v>41.666666666666671</c:v>
                </c:pt>
                <c:pt idx="3857">
                  <c:v>40.909090909090914</c:v>
                </c:pt>
                <c:pt idx="3858">
                  <c:v>27.777777777777779</c:v>
                </c:pt>
                <c:pt idx="3859">
                  <c:v>35.416666666666664</c:v>
                </c:pt>
                <c:pt idx="3860">
                  <c:v>38.04347826086957</c:v>
                </c:pt>
                <c:pt idx="3861">
                  <c:v>29.836065573770494</c:v>
                </c:pt>
                <c:pt idx="3862">
                  <c:v>33.333333333333336</c:v>
                </c:pt>
                <c:pt idx="3863">
                  <c:v>35.416666666666664</c:v>
                </c:pt>
                <c:pt idx="3864">
                  <c:v>33.333333333333336</c:v>
                </c:pt>
                <c:pt idx="3865">
                  <c:v>25</c:v>
                </c:pt>
                <c:pt idx="3866">
                  <c:v>42.424242424242422</c:v>
                </c:pt>
                <c:pt idx="3867">
                  <c:v>33.333333333333336</c:v>
                </c:pt>
                <c:pt idx="3868">
                  <c:v>29.166666666666668</c:v>
                </c:pt>
                <c:pt idx="3869">
                  <c:v>31.111111111111111</c:v>
                </c:pt>
                <c:pt idx="3870">
                  <c:v>42</c:v>
                </c:pt>
                <c:pt idx="3871">
                  <c:v>35.546875</c:v>
                </c:pt>
                <c:pt idx="3872">
                  <c:v>29.166666666666668</c:v>
                </c:pt>
                <c:pt idx="3873">
                  <c:v>31.25</c:v>
                </c:pt>
                <c:pt idx="3874">
                  <c:v>51.851851851851848</c:v>
                </c:pt>
                <c:pt idx="3875">
                  <c:v>47.222222222222221</c:v>
                </c:pt>
                <c:pt idx="3876">
                  <c:v>62.5</c:v>
                </c:pt>
                <c:pt idx="3877">
                  <c:v>32.407407407407405</c:v>
                </c:pt>
                <c:pt idx="3878">
                  <c:v>31.111111111111111</c:v>
                </c:pt>
                <c:pt idx="3879">
                  <c:v>32.8125</c:v>
                </c:pt>
                <c:pt idx="3880">
                  <c:v>25.362318840579711</c:v>
                </c:pt>
                <c:pt idx="3881">
                  <c:v>22.222222222222221</c:v>
                </c:pt>
                <c:pt idx="3882">
                  <c:v>29.166666666666668</c:v>
                </c:pt>
                <c:pt idx="3883">
                  <c:v>50.724637681159422</c:v>
                </c:pt>
                <c:pt idx="3884">
                  <c:v>22.222222222222221</c:v>
                </c:pt>
                <c:pt idx="3885">
                  <c:v>47.983870967741929</c:v>
                </c:pt>
                <c:pt idx="3886">
                  <c:v>72.916666666666671</c:v>
                </c:pt>
                <c:pt idx="3887">
                  <c:v>25.225225225225227</c:v>
                </c:pt>
                <c:pt idx="3888">
                  <c:v>32.407407407407405</c:v>
                </c:pt>
                <c:pt idx="3889">
                  <c:v>33.108108108108112</c:v>
                </c:pt>
                <c:pt idx="3890">
                  <c:v>65.116279069767444</c:v>
                </c:pt>
                <c:pt idx="3891">
                  <c:v>33.333333333333336</c:v>
                </c:pt>
                <c:pt idx="3892">
                  <c:v>35.507246376811594</c:v>
                </c:pt>
                <c:pt idx="3893">
                  <c:v>36.206896551724142</c:v>
                </c:pt>
                <c:pt idx="3894">
                  <c:v>33.108108108108105</c:v>
                </c:pt>
                <c:pt idx="3895">
                  <c:v>51.851851851851848</c:v>
                </c:pt>
                <c:pt idx="3896">
                  <c:v>27.777777777777779</c:v>
                </c:pt>
                <c:pt idx="3897">
                  <c:v>30</c:v>
                </c:pt>
                <c:pt idx="3898">
                  <c:v>44.444444444444443</c:v>
                </c:pt>
                <c:pt idx="3899">
                  <c:v>36.111111111111107</c:v>
                </c:pt>
                <c:pt idx="3900">
                  <c:v>30.434782608695652</c:v>
                </c:pt>
                <c:pt idx="3901">
                  <c:v>27.155172413793103</c:v>
                </c:pt>
                <c:pt idx="3902">
                  <c:v>33.333333333333336</c:v>
                </c:pt>
                <c:pt idx="3903">
                  <c:v>33.333333333333336</c:v>
                </c:pt>
                <c:pt idx="3904">
                  <c:v>25</c:v>
                </c:pt>
                <c:pt idx="3905">
                  <c:v>26.582278481012661</c:v>
                </c:pt>
                <c:pt idx="3906">
                  <c:v>33.018867924528301</c:v>
                </c:pt>
                <c:pt idx="3907">
                  <c:v>36.206896551724142</c:v>
                </c:pt>
                <c:pt idx="3908">
                  <c:v>31.25</c:v>
                </c:pt>
                <c:pt idx="3909">
                  <c:v>23.648648648648649</c:v>
                </c:pt>
                <c:pt idx="3910">
                  <c:v>36.458333333333336</c:v>
                </c:pt>
                <c:pt idx="3911">
                  <c:v>25</c:v>
                </c:pt>
                <c:pt idx="3912">
                  <c:v>38.888888888888886</c:v>
                </c:pt>
                <c:pt idx="3913">
                  <c:v>26.801801801801801</c:v>
                </c:pt>
                <c:pt idx="3914">
                  <c:v>25</c:v>
                </c:pt>
                <c:pt idx="3915">
                  <c:v>33.333333333333336</c:v>
                </c:pt>
                <c:pt idx="3916">
                  <c:v>25</c:v>
                </c:pt>
                <c:pt idx="3917">
                  <c:v>31.25</c:v>
                </c:pt>
                <c:pt idx="3918">
                  <c:v>36.458333333333336</c:v>
                </c:pt>
                <c:pt idx="3919">
                  <c:v>131.25</c:v>
                </c:pt>
                <c:pt idx="3920">
                  <c:v>33.333333333333336</c:v>
                </c:pt>
                <c:pt idx="3921">
                  <c:v>33.333333333333336</c:v>
                </c:pt>
                <c:pt idx="3922">
                  <c:v>33.333333333333336</c:v>
                </c:pt>
                <c:pt idx="3923">
                  <c:v>25</c:v>
                </c:pt>
                <c:pt idx="3924">
                  <c:v>33.108108108108105</c:v>
                </c:pt>
                <c:pt idx="3925">
                  <c:v>25</c:v>
                </c:pt>
                <c:pt idx="3926">
                  <c:v>25</c:v>
                </c:pt>
                <c:pt idx="3927">
                  <c:v>50.724637681159422</c:v>
                </c:pt>
                <c:pt idx="3928">
                  <c:v>9.0909090909090917</c:v>
                </c:pt>
                <c:pt idx="3929">
                  <c:v>20</c:v>
                </c:pt>
                <c:pt idx="3930">
                  <c:v>16.666666666666668</c:v>
                </c:pt>
                <c:pt idx="3931">
                  <c:v>13.207547169811322</c:v>
                </c:pt>
                <c:pt idx="3932">
                  <c:v>13.257575757575758</c:v>
                </c:pt>
                <c:pt idx="3933">
                  <c:v>16.666666666666668</c:v>
                </c:pt>
                <c:pt idx="3934">
                  <c:v>11.666666666666666</c:v>
                </c:pt>
                <c:pt idx="3935">
                  <c:v>18.229166666666668</c:v>
                </c:pt>
                <c:pt idx="3936">
                  <c:v>16.666666666666668</c:v>
                </c:pt>
                <c:pt idx="3937">
                  <c:v>41.666666666666664</c:v>
                </c:pt>
                <c:pt idx="3938">
                  <c:v>9.3333333333333339</c:v>
                </c:pt>
                <c:pt idx="3939">
                  <c:v>22.222222222222221</c:v>
                </c:pt>
                <c:pt idx="3940">
                  <c:v>40</c:v>
                </c:pt>
                <c:pt idx="3941">
                  <c:v>13.207547169811322</c:v>
                </c:pt>
                <c:pt idx="3942">
                  <c:v>17.721518987341771</c:v>
                </c:pt>
                <c:pt idx="3943">
                  <c:v>43.623188405797102</c:v>
                </c:pt>
                <c:pt idx="3944">
                  <c:v>62.5</c:v>
                </c:pt>
                <c:pt idx="3945">
                  <c:v>66.216216216216225</c:v>
                </c:pt>
                <c:pt idx="3946">
                  <c:v>33.333333333333336</c:v>
                </c:pt>
                <c:pt idx="3947">
                  <c:v>55.555555555555557</c:v>
                </c:pt>
                <c:pt idx="3948">
                  <c:v>1.5625</c:v>
                </c:pt>
                <c:pt idx="3949">
                  <c:v>21.212121212121211</c:v>
                </c:pt>
                <c:pt idx="3950">
                  <c:v>21.875</c:v>
                </c:pt>
                <c:pt idx="3951">
                  <c:v>61.403508771929822</c:v>
                </c:pt>
                <c:pt idx="3952">
                  <c:v>25.225225225225227</c:v>
                </c:pt>
                <c:pt idx="3953">
                  <c:v>12.209302325581397</c:v>
                </c:pt>
                <c:pt idx="3954">
                  <c:v>25</c:v>
                </c:pt>
                <c:pt idx="3955">
                  <c:v>42.857142857142847</c:v>
                </c:pt>
                <c:pt idx="3956">
                  <c:v>27.777777777777779</c:v>
                </c:pt>
                <c:pt idx="3957">
                  <c:v>30.172413793103448</c:v>
                </c:pt>
                <c:pt idx="3958">
                  <c:v>11.666666666666666</c:v>
                </c:pt>
                <c:pt idx="3959">
                  <c:v>27.777777777777779</c:v>
                </c:pt>
                <c:pt idx="3960">
                  <c:v>16.666666666666668</c:v>
                </c:pt>
                <c:pt idx="3961">
                  <c:v>39.224137931034484</c:v>
                </c:pt>
                <c:pt idx="3962">
                  <c:v>16.666666666666668</c:v>
                </c:pt>
                <c:pt idx="3963">
                  <c:v>0</c:v>
                </c:pt>
                <c:pt idx="3964">
                  <c:v>22.151898734177216</c:v>
                </c:pt>
                <c:pt idx="3965">
                  <c:v>113.51351351351352</c:v>
                </c:pt>
                <c:pt idx="3966">
                  <c:v>25</c:v>
                </c:pt>
                <c:pt idx="3967">
                  <c:v>35</c:v>
                </c:pt>
                <c:pt idx="3968">
                  <c:v>0</c:v>
                </c:pt>
                <c:pt idx="3969">
                  <c:v>11.475409836065575</c:v>
                </c:pt>
                <c:pt idx="3970">
                  <c:v>22.151898734177216</c:v>
                </c:pt>
                <c:pt idx="3971">
                  <c:v>58.333333333333336</c:v>
                </c:pt>
                <c:pt idx="3972">
                  <c:v>25</c:v>
                </c:pt>
                <c:pt idx="3973">
                  <c:v>17.857142857142854</c:v>
                </c:pt>
                <c:pt idx="3974">
                  <c:v>16.666666666666668</c:v>
                </c:pt>
                <c:pt idx="3975">
                  <c:v>5.5555555555555554</c:v>
                </c:pt>
                <c:pt idx="3976">
                  <c:v>27.777777777777779</c:v>
                </c:pt>
                <c:pt idx="3977">
                  <c:v>55.555555555555557</c:v>
                </c:pt>
                <c:pt idx="3978">
                  <c:v>64.81481481481481</c:v>
                </c:pt>
                <c:pt idx="3979">
                  <c:v>18.229166666666668</c:v>
                </c:pt>
                <c:pt idx="3980">
                  <c:v>25</c:v>
                </c:pt>
                <c:pt idx="3981">
                  <c:v>41.666666666666664</c:v>
                </c:pt>
                <c:pt idx="3982">
                  <c:v>150</c:v>
                </c:pt>
                <c:pt idx="3983">
                  <c:v>38.043478260869556</c:v>
                </c:pt>
                <c:pt idx="3984">
                  <c:v>26.515151515151516</c:v>
                </c:pt>
                <c:pt idx="3985">
                  <c:v>55.555555555555557</c:v>
                </c:pt>
                <c:pt idx="3986">
                  <c:v>55.555555555555557</c:v>
                </c:pt>
                <c:pt idx="3987">
                  <c:v>20.348837209302324</c:v>
                </c:pt>
                <c:pt idx="3988">
                  <c:v>27.34375</c:v>
                </c:pt>
                <c:pt idx="3989">
                  <c:v>83.333333333333329</c:v>
                </c:pt>
                <c:pt idx="3990">
                  <c:v>55.555555555555557</c:v>
                </c:pt>
                <c:pt idx="3991">
                  <c:v>33.333333333333336</c:v>
                </c:pt>
                <c:pt idx="3992">
                  <c:v>41.666666666666664</c:v>
                </c:pt>
                <c:pt idx="3993">
                  <c:v>33.333333333333336</c:v>
                </c:pt>
                <c:pt idx="3994">
                  <c:v>60.344827586206897</c:v>
                </c:pt>
                <c:pt idx="3995">
                  <c:v>0</c:v>
                </c:pt>
                <c:pt idx="3996">
                  <c:v>35.507246376811594</c:v>
                </c:pt>
                <c:pt idx="3997">
                  <c:v>58.333333333333336</c:v>
                </c:pt>
                <c:pt idx="3998">
                  <c:v>54.901960784313729</c:v>
                </c:pt>
                <c:pt idx="3999">
                  <c:v>33.333333333333336</c:v>
                </c:pt>
                <c:pt idx="4000">
                  <c:v>61.764705882352942</c:v>
                </c:pt>
                <c:pt idx="4001">
                  <c:v>44.444444444444443</c:v>
                </c:pt>
                <c:pt idx="4002">
                  <c:v>46.666666666666664</c:v>
                </c:pt>
                <c:pt idx="4003">
                  <c:v>20.348837209302324</c:v>
                </c:pt>
                <c:pt idx="4004">
                  <c:v>83.333333333333329</c:v>
                </c:pt>
                <c:pt idx="4005">
                  <c:v>36.458333333333336</c:v>
                </c:pt>
                <c:pt idx="4006">
                  <c:v>43.75</c:v>
                </c:pt>
                <c:pt idx="4007">
                  <c:v>18.918918918918919</c:v>
                </c:pt>
                <c:pt idx="4008">
                  <c:v>20.833333333333332</c:v>
                </c:pt>
                <c:pt idx="4009">
                  <c:v>22.222222222222221</c:v>
                </c:pt>
                <c:pt idx="4010">
                  <c:v>16.03053435114504</c:v>
                </c:pt>
                <c:pt idx="4011">
                  <c:v>22.222222222222221</c:v>
                </c:pt>
                <c:pt idx="4012">
                  <c:v>80.769230769230759</c:v>
                </c:pt>
                <c:pt idx="4013">
                  <c:v>60.869565217391305</c:v>
                </c:pt>
                <c:pt idx="4014">
                  <c:v>131.25</c:v>
                </c:pt>
                <c:pt idx="4015">
                  <c:v>33.333333333333336</c:v>
                </c:pt>
                <c:pt idx="4016">
                  <c:v>16.666666666666668</c:v>
                </c:pt>
                <c:pt idx="4017">
                  <c:v>50</c:v>
                </c:pt>
                <c:pt idx="4018">
                  <c:v>56</c:v>
                </c:pt>
                <c:pt idx="4019">
                  <c:v>27.777777777777779</c:v>
                </c:pt>
                <c:pt idx="4020">
                  <c:v>44.871794871794876</c:v>
                </c:pt>
                <c:pt idx="4021">
                  <c:v>75</c:v>
                </c:pt>
                <c:pt idx="4022">
                  <c:v>27.777777777777779</c:v>
                </c:pt>
                <c:pt idx="4023">
                  <c:v>25.925925925925924</c:v>
                </c:pt>
                <c:pt idx="4024">
                  <c:v>100</c:v>
                </c:pt>
                <c:pt idx="4025">
                  <c:v>75</c:v>
                </c:pt>
                <c:pt idx="4026">
                  <c:v>8.3333333333333339</c:v>
                </c:pt>
                <c:pt idx="4027">
                  <c:v>3.9622641509433967</c:v>
                </c:pt>
                <c:pt idx="4028">
                  <c:v>77.777777777777771</c:v>
                </c:pt>
                <c:pt idx="4029">
                  <c:v>27.777777777777779</c:v>
                </c:pt>
                <c:pt idx="4030">
                  <c:v>43.333333333333336</c:v>
                </c:pt>
                <c:pt idx="4031">
                  <c:v>41.666666666666664</c:v>
                </c:pt>
                <c:pt idx="4032">
                  <c:v>44.444444444444443</c:v>
                </c:pt>
                <c:pt idx="4033">
                  <c:v>50.724637681159422</c:v>
                </c:pt>
                <c:pt idx="4034">
                  <c:v>26.582278481012661</c:v>
                </c:pt>
                <c:pt idx="4035">
                  <c:v>55.555555555555557</c:v>
                </c:pt>
                <c:pt idx="4036">
                  <c:v>16.666666666666668</c:v>
                </c:pt>
                <c:pt idx="4037">
                  <c:v>32.627118644067799</c:v>
                </c:pt>
                <c:pt idx="4038">
                  <c:v>83.333333333333329</c:v>
                </c:pt>
                <c:pt idx="4039">
                  <c:v>30.434782608695652</c:v>
                </c:pt>
                <c:pt idx="4040">
                  <c:v>76.08695652173914</c:v>
                </c:pt>
                <c:pt idx="4041">
                  <c:v>22.826086956521742</c:v>
                </c:pt>
                <c:pt idx="4042">
                  <c:v>20.588235294117645</c:v>
                </c:pt>
                <c:pt idx="4043">
                  <c:v>125</c:v>
                </c:pt>
                <c:pt idx="4044">
                  <c:v>45.833333333333329</c:v>
                </c:pt>
                <c:pt idx="4045">
                  <c:v>94.594594594594597</c:v>
                </c:pt>
                <c:pt idx="4046">
                  <c:v>65.625</c:v>
                </c:pt>
                <c:pt idx="4047">
                  <c:v>13.125</c:v>
                </c:pt>
                <c:pt idx="4048">
                  <c:v>28.225806451612904</c:v>
                </c:pt>
                <c:pt idx="4049">
                  <c:v>16.666666666666668</c:v>
                </c:pt>
                <c:pt idx="4050">
                  <c:v>29.615384615384613</c:v>
                </c:pt>
                <c:pt idx="4051">
                  <c:v>60.869565217391305</c:v>
                </c:pt>
                <c:pt idx="4052">
                  <c:v>13.46153846153846</c:v>
                </c:pt>
                <c:pt idx="4053">
                  <c:v>19.811320754716981</c:v>
                </c:pt>
                <c:pt idx="4054">
                  <c:v>33.333333333333336</c:v>
                </c:pt>
                <c:pt idx="4055">
                  <c:v>21.694214876033058</c:v>
                </c:pt>
                <c:pt idx="4056">
                  <c:v>25.609756097560975</c:v>
                </c:pt>
                <c:pt idx="4057">
                  <c:v>50</c:v>
                </c:pt>
                <c:pt idx="4058">
                  <c:v>14.583333333333334</c:v>
                </c:pt>
                <c:pt idx="4059">
                  <c:v>20.833333333333332</c:v>
                </c:pt>
                <c:pt idx="4060">
                  <c:v>25</c:v>
                </c:pt>
                <c:pt idx="4061">
                  <c:v>100</c:v>
                </c:pt>
                <c:pt idx="4062">
                  <c:v>33.333333333333336</c:v>
                </c:pt>
                <c:pt idx="4063">
                  <c:v>11.111111111111111</c:v>
                </c:pt>
                <c:pt idx="4064">
                  <c:v>20</c:v>
                </c:pt>
                <c:pt idx="4065">
                  <c:v>43.75</c:v>
                </c:pt>
                <c:pt idx="4066">
                  <c:v>18.181818181818183</c:v>
                </c:pt>
                <c:pt idx="4067">
                  <c:v>40.579710144927539</c:v>
                </c:pt>
                <c:pt idx="4068">
                  <c:v>35</c:v>
                </c:pt>
                <c:pt idx="4069">
                  <c:v>29.166666666666668</c:v>
                </c:pt>
                <c:pt idx="4070">
                  <c:v>44.444444444444443</c:v>
                </c:pt>
                <c:pt idx="4071">
                  <c:v>38.888888888888893</c:v>
                </c:pt>
                <c:pt idx="4072">
                  <c:v>25</c:v>
                </c:pt>
                <c:pt idx="4073">
                  <c:v>18.229166666666668</c:v>
                </c:pt>
                <c:pt idx="4074">
                  <c:v>22.151898734177216</c:v>
                </c:pt>
                <c:pt idx="4075">
                  <c:v>25</c:v>
                </c:pt>
                <c:pt idx="4076">
                  <c:v>55.555555555555557</c:v>
                </c:pt>
                <c:pt idx="4077">
                  <c:v>22.151898734177216</c:v>
                </c:pt>
                <c:pt idx="4078">
                  <c:v>35.714285714285708</c:v>
                </c:pt>
                <c:pt idx="4079">
                  <c:v>33.333333333333336</c:v>
                </c:pt>
                <c:pt idx="4080">
                  <c:v>104.16666666666666</c:v>
                </c:pt>
                <c:pt idx="4081">
                  <c:v>57.142857142857139</c:v>
                </c:pt>
                <c:pt idx="4082">
                  <c:v>25</c:v>
                </c:pt>
                <c:pt idx="4083">
                  <c:v>84.337349397590359</c:v>
                </c:pt>
                <c:pt idx="4084">
                  <c:v>17.857142857142854</c:v>
                </c:pt>
                <c:pt idx="4085">
                  <c:v>70</c:v>
                </c:pt>
                <c:pt idx="4086">
                  <c:v>25</c:v>
                </c:pt>
                <c:pt idx="4087">
                  <c:v>25</c:v>
                </c:pt>
                <c:pt idx="4088">
                  <c:v>25</c:v>
                </c:pt>
                <c:pt idx="4089">
                  <c:v>41.666666666666671</c:v>
                </c:pt>
                <c:pt idx="4090">
                  <c:v>55.555555555555557</c:v>
                </c:pt>
                <c:pt idx="4091">
                  <c:v>45.45454545454546</c:v>
                </c:pt>
                <c:pt idx="4092">
                  <c:v>33.333333333333336</c:v>
                </c:pt>
                <c:pt idx="4093">
                  <c:v>94.594594594594597</c:v>
                </c:pt>
                <c:pt idx="4094">
                  <c:v>55.555555555555557</c:v>
                </c:pt>
                <c:pt idx="4095">
                  <c:v>30.76923076923077</c:v>
                </c:pt>
                <c:pt idx="4096">
                  <c:v>60.344827586206897</c:v>
                </c:pt>
                <c:pt idx="4097">
                  <c:v>30.172413793103448</c:v>
                </c:pt>
                <c:pt idx="4098">
                  <c:v>41.666666666666664</c:v>
                </c:pt>
                <c:pt idx="4099">
                  <c:v>39.622641509433961</c:v>
                </c:pt>
                <c:pt idx="4100">
                  <c:v>25.789473684210527</c:v>
                </c:pt>
                <c:pt idx="4101">
                  <c:v>55.555555555555557</c:v>
                </c:pt>
                <c:pt idx="4102">
                  <c:v>20.833333333333332</c:v>
                </c:pt>
                <c:pt idx="4103">
                  <c:v>18.918918918918919</c:v>
                </c:pt>
                <c:pt idx="4104">
                  <c:v>75</c:v>
                </c:pt>
                <c:pt idx="4105">
                  <c:v>22.58064516129032</c:v>
                </c:pt>
                <c:pt idx="4106">
                  <c:v>66.666666666666671</c:v>
                </c:pt>
                <c:pt idx="4107">
                  <c:v>40.833333333333336</c:v>
                </c:pt>
                <c:pt idx="4108">
                  <c:v>44.444444444444443</c:v>
                </c:pt>
                <c:pt idx="4109">
                  <c:v>37.5</c:v>
                </c:pt>
                <c:pt idx="4110">
                  <c:v>50</c:v>
                </c:pt>
                <c:pt idx="4111">
                  <c:v>50</c:v>
                </c:pt>
                <c:pt idx="4112">
                  <c:v>33.333333333333336</c:v>
                </c:pt>
                <c:pt idx="4113">
                  <c:v>35.443037974683541</c:v>
                </c:pt>
                <c:pt idx="4114">
                  <c:v>20.833333333333332</c:v>
                </c:pt>
                <c:pt idx="4115">
                  <c:v>52.830188679245282</c:v>
                </c:pt>
                <c:pt idx="4116">
                  <c:v>40.579710144927539</c:v>
                </c:pt>
                <c:pt idx="4117">
                  <c:v>75</c:v>
                </c:pt>
                <c:pt idx="4118">
                  <c:v>36.111111111111114</c:v>
                </c:pt>
                <c:pt idx="4119">
                  <c:v>37.5</c:v>
                </c:pt>
                <c:pt idx="4120">
                  <c:v>65.625</c:v>
                </c:pt>
                <c:pt idx="4121">
                  <c:v>55.555555555555557</c:v>
                </c:pt>
                <c:pt idx="4122">
                  <c:v>48.275862068965523</c:v>
                </c:pt>
                <c:pt idx="4123">
                  <c:v>48.275862068965523</c:v>
                </c:pt>
                <c:pt idx="4124">
                  <c:v>50</c:v>
                </c:pt>
                <c:pt idx="4125">
                  <c:v>51.041666666666671</c:v>
                </c:pt>
                <c:pt idx="4126">
                  <c:v>36.842105263157897</c:v>
                </c:pt>
                <c:pt idx="4127">
                  <c:v>69.135802469135797</c:v>
                </c:pt>
                <c:pt idx="4128">
                  <c:v>33.333333333333336</c:v>
                </c:pt>
                <c:pt idx="4129">
                  <c:v>25</c:v>
                </c:pt>
                <c:pt idx="4130">
                  <c:v>72.222222222222229</c:v>
                </c:pt>
                <c:pt idx="4131">
                  <c:v>49</c:v>
                </c:pt>
                <c:pt idx="4132">
                  <c:v>77.777777777777771</c:v>
                </c:pt>
                <c:pt idx="4133">
                  <c:v>55.555555555555557</c:v>
                </c:pt>
                <c:pt idx="4134">
                  <c:v>66.666666666666671</c:v>
                </c:pt>
                <c:pt idx="4135">
                  <c:v>18.103448275862071</c:v>
                </c:pt>
                <c:pt idx="4136">
                  <c:v>50</c:v>
                </c:pt>
                <c:pt idx="4137">
                  <c:v>45.454545454545453</c:v>
                </c:pt>
                <c:pt idx="4138">
                  <c:v>66.666666666666671</c:v>
                </c:pt>
                <c:pt idx="4139">
                  <c:v>51.041666666666671</c:v>
                </c:pt>
                <c:pt idx="4140">
                  <c:v>55.555555555555557</c:v>
                </c:pt>
                <c:pt idx="4141">
                  <c:v>48.837209302325576</c:v>
                </c:pt>
                <c:pt idx="4142">
                  <c:v>24.5</c:v>
                </c:pt>
                <c:pt idx="4143">
                  <c:v>76.086956521739111</c:v>
                </c:pt>
                <c:pt idx="4144">
                  <c:v>64.81481481481481</c:v>
                </c:pt>
                <c:pt idx="4145">
                  <c:v>20.833333333333336</c:v>
                </c:pt>
                <c:pt idx="4146">
                  <c:v>43.75</c:v>
                </c:pt>
                <c:pt idx="4147">
                  <c:v>50</c:v>
                </c:pt>
                <c:pt idx="4148">
                  <c:v>58.333333333333329</c:v>
                </c:pt>
                <c:pt idx="4149">
                  <c:v>30</c:v>
                </c:pt>
                <c:pt idx="4150">
                  <c:v>40</c:v>
                </c:pt>
                <c:pt idx="4151">
                  <c:v>21.875</c:v>
                </c:pt>
                <c:pt idx="4152">
                  <c:v>31.25</c:v>
                </c:pt>
                <c:pt idx="4153">
                  <c:v>47.297297297297298</c:v>
                </c:pt>
                <c:pt idx="4154">
                  <c:v>35</c:v>
                </c:pt>
                <c:pt idx="4155">
                  <c:v>27.777777777777779</c:v>
                </c:pt>
                <c:pt idx="4156">
                  <c:v>25.344827586206897</c:v>
                </c:pt>
                <c:pt idx="4157">
                  <c:v>21.120689655172413</c:v>
                </c:pt>
                <c:pt idx="4158">
                  <c:v>46.666666666666671</c:v>
                </c:pt>
                <c:pt idx="4159">
                  <c:v>77.777777777777771</c:v>
                </c:pt>
                <c:pt idx="4160">
                  <c:v>44.444444444444443</c:v>
                </c:pt>
                <c:pt idx="4161">
                  <c:v>51.041666666666664</c:v>
                </c:pt>
                <c:pt idx="4162">
                  <c:v>60.344827586206897</c:v>
                </c:pt>
                <c:pt idx="4163">
                  <c:v>59.433962264150942</c:v>
                </c:pt>
                <c:pt idx="4164">
                  <c:v>45.405405405405411</c:v>
                </c:pt>
                <c:pt idx="4165">
                  <c:v>35.945945945945944</c:v>
                </c:pt>
                <c:pt idx="4166">
                  <c:v>54.310344827586206</c:v>
                </c:pt>
                <c:pt idx="4167">
                  <c:v>20.348837209302324</c:v>
                </c:pt>
                <c:pt idx="4168">
                  <c:v>40.697674418604649</c:v>
                </c:pt>
                <c:pt idx="4169">
                  <c:v>7.7777777777777777</c:v>
                </c:pt>
                <c:pt idx="4170">
                  <c:v>25.925925925925924</c:v>
                </c:pt>
                <c:pt idx="4171">
                  <c:v>8.3333333333333339</c:v>
                </c:pt>
                <c:pt idx="4172">
                  <c:v>51.470588235294116</c:v>
                </c:pt>
                <c:pt idx="4173">
                  <c:v>11.170212765957446</c:v>
                </c:pt>
                <c:pt idx="4174">
                  <c:v>72.916666666666671</c:v>
                </c:pt>
                <c:pt idx="4175">
                  <c:v>37.634408602150536</c:v>
                </c:pt>
                <c:pt idx="4176">
                  <c:v>15.625</c:v>
                </c:pt>
                <c:pt idx="4177">
                  <c:v>10.416666666666666</c:v>
                </c:pt>
                <c:pt idx="4178">
                  <c:v>27.777777777777779</c:v>
                </c:pt>
                <c:pt idx="4179">
                  <c:v>32.666666666666664</c:v>
                </c:pt>
                <c:pt idx="4180">
                  <c:v>0</c:v>
                </c:pt>
                <c:pt idx="4181">
                  <c:v>100</c:v>
                </c:pt>
                <c:pt idx="4182">
                  <c:v>18.181818181818183</c:v>
                </c:pt>
                <c:pt idx="4183">
                  <c:v>10</c:v>
                </c:pt>
                <c:pt idx="4184">
                  <c:v>12.857142857142856</c:v>
                </c:pt>
                <c:pt idx="4185">
                  <c:v>19.444444444444446</c:v>
                </c:pt>
                <c:pt idx="4186">
                  <c:v>53.030303030303031</c:v>
                </c:pt>
                <c:pt idx="4187">
                  <c:v>0</c:v>
                </c:pt>
                <c:pt idx="4188">
                  <c:v>27.777777777777779</c:v>
                </c:pt>
                <c:pt idx="4189">
                  <c:v>67.307692307692307</c:v>
                </c:pt>
                <c:pt idx="4190">
                  <c:v>8.3333333333333339</c:v>
                </c:pt>
                <c:pt idx="4191">
                  <c:v>25.362318840579711</c:v>
                </c:pt>
                <c:pt idx="4192">
                  <c:v>5.5118110236220472</c:v>
                </c:pt>
                <c:pt idx="4193">
                  <c:v>8.3333333333333339</c:v>
                </c:pt>
                <c:pt idx="4194">
                  <c:v>14.583333333333334</c:v>
                </c:pt>
                <c:pt idx="4195">
                  <c:v>27.777777777777779</c:v>
                </c:pt>
                <c:pt idx="4196">
                  <c:v>18.75</c:v>
                </c:pt>
                <c:pt idx="4197">
                  <c:v>17.79661016949153</c:v>
                </c:pt>
                <c:pt idx="4198">
                  <c:v>0</c:v>
                </c:pt>
                <c:pt idx="4199">
                  <c:v>19.444444444444446</c:v>
                </c:pt>
                <c:pt idx="4200">
                  <c:v>16.666666666666668</c:v>
                </c:pt>
                <c:pt idx="4201">
                  <c:v>30.434782608695652</c:v>
                </c:pt>
                <c:pt idx="4202">
                  <c:v>10.294117647058822</c:v>
                </c:pt>
                <c:pt idx="4203">
                  <c:v>20.8955223880597</c:v>
                </c:pt>
                <c:pt idx="4204">
                  <c:v>16.40625</c:v>
                </c:pt>
                <c:pt idx="4205">
                  <c:v>12.5</c:v>
                </c:pt>
                <c:pt idx="4206">
                  <c:v>7.8947368421052637</c:v>
                </c:pt>
                <c:pt idx="4207">
                  <c:v>33.333333333333336</c:v>
                </c:pt>
                <c:pt idx="4208">
                  <c:v>0</c:v>
                </c:pt>
                <c:pt idx="4209">
                  <c:v>50</c:v>
                </c:pt>
                <c:pt idx="4210">
                  <c:v>9.589041095890412</c:v>
                </c:pt>
                <c:pt idx="4211">
                  <c:v>14.583333333333334</c:v>
                </c:pt>
                <c:pt idx="4212">
                  <c:v>15.086206896551724</c:v>
                </c:pt>
                <c:pt idx="4213">
                  <c:v>2.2435897435897436</c:v>
                </c:pt>
                <c:pt idx="4214">
                  <c:v>5.5555555555555554</c:v>
                </c:pt>
                <c:pt idx="4215">
                  <c:v>25</c:v>
                </c:pt>
                <c:pt idx="4216">
                  <c:v>35.714285714285708</c:v>
                </c:pt>
                <c:pt idx="4217">
                  <c:v>134.61538461538461</c:v>
                </c:pt>
                <c:pt idx="4218">
                  <c:v>16.666666666666664</c:v>
                </c:pt>
                <c:pt idx="4219">
                  <c:v>36.567164179104473</c:v>
                </c:pt>
                <c:pt idx="4220">
                  <c:v>50</c:v>
                </c:pt>
                <c:pt idx="4221">
                  <c:v>33.333333333333336</c:v>
                </c:pt>
                <c:pt idx="4222">
                  <c:v>38.888888888888886</c:v>
                </c:pt>
                <c:pt idx="4223">
                  <c:v>83.333333333333329</c:v>
                </c:pt>
                <c:pt idx="4224">
                  <c:v>16.666666666666664</c:v>
                </c:pt>
                <c:pt idx="4225">
                  <c:v>77.777777777777786</c:v>
                </c:pt>
                <c:pt idx="4226">
                  <c:v>56.25</c:v>
                </c:pt>
                <c:pt idx="4227">
                  <c:v>62.5</c:v>
                </c:pt>
                <c:pt idx="4228">
                  <c:v>16.666666666666668</c:v>
                </c:pt>
                <c:pt idx="4229">
                  <c:v>25</c:v>
                </c:pt>
                <c:pt idx="4230">
                  <c:v>25</c:v>
                </c:pt>
                <c:pt idx="4231">
                  <c:v>16.666666666666668</c:v>
                </c:pt>
                <c:pt idx="4232">
                  <c:v>25</c:v>
                </c:pt>
                <c:pt idx="4233">
                  <c:v>25</c:v>
                </c:pt>
                <c:pt idx="4234">
                  <c:v>31.379310344827587</c:v>
                </c:pt>
                <c:pt idx="4235">
                  <c:v>62.5</c:v>
                </c:pt>
                <c:pt idx="4236">
                  <c:v>71.296296296296291</c:v>
                </c:pt>
                <c:pt idx="4237">
                  <c:v>50</c:v>
                </c:pt>
                <c:pt idx="4238">
                  <c:v>38.888888888888886</c:v>
                </c:pt>
                <c:pt idx="4239">
                  <c:v>50.724637681159422</c:v>
                </c:pt>
                <c:pt idx="4240">
                  <c:v>36.458333333333336</c:v>
                </c:pt>
                <c:pt idx="4241">
                  <c:v>58.333333333333336</c:v>
                </c:pt>
                <c:pt idx="4242">
                  <c:v>25</c:v>
                </c:pt>
                <c:pt idx="4243">
                  <c:v>25</c:v>
                </c:pt>
                <c:pt idx="4244">
                  <c:v>27.112676056338032</c:v>
                </c:pt>
                <c:pt idx="4245">
                  <c:v>35</c:v>
                </c:pt>
                <c:pt idx="4246">
                  <c:v>33.333333333333336</c:v>
                </c:pt>
                <c:pt idx="4247">
                  <c:v>36.458333333333336</c:v>
                </c:pt>
                <c:pt idx="4248">
                  <c:v>55.555555555555557</c:v>
                </c:pt>
                <c:pt idx="4249">
                  <c:v>33.333333333333336</c:v>
                </c:pt>
                <c:pt idx="4250">
                  <c:v>16.666666666666668</c:v>
                </c:pt>
                <c:pt idx="4251">
                  <c:v>43.75</c:v>
                </c:pt>
                <c:pt idx="4252">
                  <c:v>11.666666666666666</c:v>
                </c:pt>
                <c:pt idx="4253">
                  <c:v>76.5625</c:v>
                </c:pt>
                <c:pt idx="4254">
                  <c:v>12.280701754385964</c:v>
                </c:pt>
                <c:pt idx="4255">
                  <c:v>38.888888888888886</c:v>
                </c:pt>
                <c:pt idx="4256">
                  <c:v>11.666666666666666</c:v>
                </c:pt>
                <c:pt idx="4257">
                  <c:v>33.333333333333336</c:v>
                </c:pt>
                <c:pt idx="4258">
                  <c:v>29.914529914529915</c:v>
                </c:pt>
                <c:pt idx="4259">
                  <c:v>36.458333333333336</c:v>
                </c:pt>
                <c:pt idx="4260">
                  <c:v>150</c:v>
                </c:pt>
                <c:pt idx="4261">
                  <c:v>41.666666666666664</c:v>
                </c:pt>
                <c:pt idx="4262">
                  <c:v>27.777777777777779</c:v>
                </c:pt>
                <c:pt idx="4263">
                  <c:v>41.666666666666664</c:v>
                </c:pt>
                <c:pt idx="4264">
                  <c:v>17.21311475409836</c:v>
                </c:pt>
                <c:pt idx="4265">
                  <c:v>16.666666666666668</c:v>
                </c:pt>
                <c:pt idx="4266">
                  <c:v>36.458333333333336</c:v>
                </c:pt>
                <c:pt idx="4267">
                  <c:v>63.63636363636364</c:v>
                </c:pt>
                <c:pt idx="4268">
                  <c:v>33.333333333333336</c:v>
                </c:pt>
                <c:pt idx="4269">
                  <c:v>16.666666666666668</c:v>
                </c:pt>
                <c:pt idx="4270">
                  <c:v>100</c:v>
                </c:pt>
                <c:pt idx="4271">
                  <c:v>36.458333333333336</c:v>
                </c:pt>
                <c:pt idx="4272">
                  <c:v>16.666666666666668</c:v>
                </c:pt>
                <c:pt idx="4273">
                  <c:v>65.625</c:v>
                </c:pt>
                <c:pt idx="4274">
                  <c:v>49.295774647887328</c:v>
                </c:pt>
                <c:pt idx="4275">
                  <c:v>19.444444444444446</c:v>
                </c:pt>
                <c:pt idx="4276">
                  <c:v>25.925925925925924</c:v>
                </c:pt>
                <c:pt idx="4277">
                  <c:v>11.111111111111111</c:v>
                </c:pt>
                <c:pt idx="4278">
                  <c:v>75</c:v>
                </c:pt>
                <c:pt idx="4279">
                  <c:v>36.206896551724135</c:v>
                </c:pt>
                <c:pt idx="4280">
                  <c:v>35.593220338983059</c:v>
                </c:pt>
                <c:pt idx="4281">
                  <c:v>20</c:v>
                </c:pt>
                <c:pt idx="4282">
                  <c:v>16.279069767441857</c:v>
                </c:pt>
                <c:pt idx="4283">
                  <c:v>83.333333333333329</c:v>
                </c:pt>
                <c:pt idx="4284">
                  <c:v>0</c:v>
                </c:pt>
                <c:pt idx="4285">
                  <c:v>162.7906976744186</c:v>
                </c:pt>
                <c:pt idx="4286">
                  <c:v>0</c:v>
                </c:pt>
                <c:pt idx="4287">
                  <c:v>45.652173913043477</c:v>
                </c:pt>
                <c:pt idx="4288">
                  <c:v>34.768211920529801</c:v>
                </c:pt>
                <c:pt idx="4289">
                  <c:v>27.631578947368421</c:v>
                </c:pt>
                <c:pt idx="4290">
                  <c:v>8.9743589743589745</c:v>
                </c:pt>
                <c:pt idx="4291">
                  <c:v>50</c:v>
                </c:pt>
                <c:pt idx="4292">
                  <c:v>16.666666666666668</c:v>
                </c:pt>
                <c:pt idx="4293">
                  <c:v>28.282828282828284</c:v>
                </c:pt>
                <c:pt idx="4294">
                  <c:v>43.333333333333336</c:v>
                </c:pt>
                <c:pt idx="4295">
                  <c:v>50.909090909090907</c:v>
                </c:pt>
                <c:pt idx="4296">
                  <c:v>38.888888888888893</c:v>
                </c:pt>
                <c:pt idx="4297">
                  <c:v>53.333333333333336</c:v>
                </c:pt>
                <c:pt idx="4298">
                  <c:v>29.166666666666668</c:v>
                </c:pt>
                <c:pt idx="4299">
                  <c:v>33.333333333333336</c:v>
                </c:pt>
                <c:pt idx="4300">
                  <c:v>39.325842696629216</c:v>
                </c:pt>
                <c:pt idx="4301">
                  <c:v>38.04347826086957</c:v>
                </c:pt>
                <c:pt idx="4302">
                  <c:v>31.25</c:v>
                </c:pt>
                <c:pt idx="4303">
                  <c:v>33.333333333333336</c:v>
                </c:pt>
                <c:pt idx="4304">
                  <c:v>30</c:v>
                </c:pt>
                <c:pt idx="4305">
                  <c:v>40.579710144927539</c:v>
                </c:pt>
                <c:pt idx="4306">
                  <c:v>25</c:v>
                </c:pt>
                <c:pt idx="4307">
                  <c:v>33.333333333333336</c:v>
                </c:pt>
                <c:pt idx="4308">
                  <c:v>30</c:v>
                </c:pt>
                <c:pt idx="4309">
                  <c:v>14.957264957264957</c:v>
                </c:pt>
                <c:pt idx="4310">
                  <c:v>27.777777777777779</c:v>
                </c:pt>
                <c:pt idx="4311">
                  <c:v>27.222222222222225</c:v>
                </c:pt>
                <c:pt idx="4312">
                  <c:v>33.333333333333336</c:v>
                </c:pt>
                <c:pt idx="4313">
                  <c:v>33.333333333333336</c:v>
                </c:pt>
                <c:pt idx="4314">
                  <c:v>25</c:v>
                </c:pt>
                <c:pt idx="4315">
                  <c:v>27.777777777777779</c:v>
                </c:pt>
                <c:pt idx="4316">
                  <c:v>43.75</c:v>
                </c:pt>
                <c:pt idx="4317">
                  <c:v>50</c:v>
                </c:pt>
                <c:pt idx="4318">
                  <c:v>51.041666666666664</c:v>
                </c:pt>
                <c:pt idx="4319">
                  <c:v>37.5</c:v>
                </c:pt>
                <c:pt idx="4320">
                  <c:v>26.666666666666668</c:v>
                </c:pt>
                <c:pt idx="4321">
                  <c:v>38.043478260869556</c:v>
                </c:pt>
                <c:pt idx="4322">
                  <c:v>29.166666666666668</c:v>
                </c:pt>
                <c:pt idx="4323">
                  <c:v>22.151898734177216</c:v>
                </c:pt>
                <c:pt idx="4324">
                  <c:v>33.333333333333336</c:v>
                </c:pt>
                <c:pt idx="4325">
                  <c:v>32.8125</c:v>
                </c:pt>
                <c:pt idx="4326">
                  <c:v>22.222222222222221</c:v>
                </c:pt>
                <c:pt idx="4327">
                  <c:v>56</c:v>
                </c:pt>
                <c:pt idx="4328">
                  <c:v>43.75</c:v>
                </c:pt>
                <c:pt idx="4329">
                  <c:v>21.875</c:v>
                </c:pt>
                <c:pt idx="4330">
                  <c:v>33.333333333333336</c:v>
                </c:pt>
                <c:pt idx="4331">
                  <c:v>59.756097560975611</c:v>
                </c:pt>
                <c:pt idx="4332">
                  <c:v>16.666666666666668</c:v>
                </c:pt>
                <c:pt idx="4333">
                  <c:v>25</c:v>
                </c:pt>
                <c:pt idx="4334">
                  <c:v>25</c:v>
                </c:pt>
                <c:pt idx="4335">
                  <c:v>35.714285714285708</c:v>
                </c:pt>
                <c:pt idx="4336">
                  <c:v>58.333333333333329</c:v>
                </c:pt>
                <c:pt idx="4337">
                  <c:v>25</c:v>
                </c:pt>
                <c:pt idx="4338">
                  <c:v>31.111111111111111</c:v>
                </c:pt>
                <c:pt idx="4339">
                  <c:v>27.777777777777779</c:v>
                </c:pt>
                <c:pt idx="4340">
                  <c:v>43.75</c:v>
                </c:pt>
                <c:pt idx="4341">
                  <c:v>28.767123287671232</c:v>
                </c:pt>
                <c:pt idx="4342">
                  <c:v>43.75</c:v>
                </c:pt>
                <c:pt idx="4343">
                  <c:v>24.561403508771928</c:v>
                </c:pt>
                <c:pt idx="4344">
                  <c:v>42.424242424242422</c:v>
                </c:pt>
                <c:pt idx="4345">
                  <c:v>36.206896551724142</c:v>
                </c:pt>
                <c:pt idx="4346">
                  <c:v>27.083333333333332</c:v>
                </c:pt>
                <c:pt idx="4347">
                  <c:v>75</c:v>
                </c:pt>
                <c:pt idx="4348">
                  <c:v>25.925925925925924</c:v>
                </c:pt>
                <c:pt idx="4349">
                  <c:v>26.666666666666668</c:v>
                </c:pt>
                <c:pt idx="4350">
                  <c:v>20.19230769230769</c:v>
                </c:pt>
                <c:pt idx="4351">
                  <c:v>23.863636363636363</c:v>
                </c:pt>
                <c:pt idx="4352">
                  <c:v>25</c:v>
                </c:pt>
                <c:pt idx="4353">
                  <c:v>30</c:v>
                </c:pt>
                <c:pt idx="4354">
                  <c:v>13.888888888888889</c:v>
                </c:pt>
                <c:pt idx="4355">
                  <c:v>37.5</c:v>
                </c:pt>
                <c:pt idx="4356">
                  <c:v>24.561403508771928</c:v>
                </c:pt>
                <c:pt idx="4357">
                  <c:v>29.166666666666664</c:v>
                </c:pt>
                <c:pt idx="4358">
                  <c:v>125</c:v>
                </c:pt>
                <c:pt idx="4359">
                  <c:v>33.333333333333336</c:v>
                </c:pt>
                <c:pt idx="4360">
                  <c:v>37.5</c:v>
                </c:pt>
                <c:pt idx="4361">
                  <c:v>35</c:v>
                </c:pt>
                <c:pt idx="4362">
                  <c:v>29.166666666666668</c:v>
                </c:pt>
                <c:pt idx="4363">
                  <c:v>29.166666666666668</c:v>
                </c:pt>
                <c:pt idx="4364">
                  <c:v>29.166666666666668</c:v>
                </c:pt>
                <c:pt idx="4365">
                  <c:v>41.666666666666664</c:v>
                </c:pt>
                <c:pt idx="4366">
                  <c:v>30</c:v>
                </c:pt>
                <c:pt idx="4367">
                  <c:v>36.206896551724142</c:v>
                </c:pt>
                <c:pt idx="4368">
                  <c:v>33.333333333333336</c:v>
                </c:pt>
                <c:pt idx="4369">
                  <c:v>53.260869565217384</c:v>
                </c:pt>
                <c:pt idx="4370">
                  <c:v>29.166666666666668</c:v>
                </c:pt>
                <c:pt idx="4371">
                  <c:v>43.75</c:v>
                </c:pt>
                <c:pt idx="4372">
                  <c:v>64.473684210526315</c:v>
                </c:pt>
                <c:pt idx="4373">
                  <c:v>33.333333333333336</c:v>
                </c:pt>
                <c:pt idx="4374">
                  <c:v>38.888888888888893</c:v>
                </c:pt>
                <c:pt idx="4375">
                  <c:v>25</c:v>
                </c:pt>
                <c:pt idx="4376">
                  <c:v>25</c:v>
                </c:pt>
                <c:pt idx="4377">
                  <c:v>21.428571428571431</c:v>
                </c:pt>
                <c:pt idx="4378">
                  <c:v>21.428571428571427</c:v>
                </c:pt>
                <c:pt idx="4379">
                  <c:v>37.5</c:v>
                </c:pt>
                <c:pt idx="4380">
                  <c:v>37.5</c:v>
                </c:pt>
                <c:pt idx="4381">
                  <c:v>24.561403508771928</c:v>
                </c:pt>
                <c:pt idx="4382">
                  <c:v>33.333333333333336</c:v>
                </c:pt>
                <c:pt idx="4383">
                  <c:v>39.436619718309863</c:v>
                </c:pt>
                <c:pt idx="4384">
                  <c:v>50</c:v>
                </c:pt>
                <c:pt idx="4385">
                  <c:v>43.75</c:v>
                </c:pt>
                <c:pt idx="4386">
                  <c:v>50</c:v>
                </c:pt>
                <c:pt idx="4387">
                  <c:v>50</c:v>
                </c:pt>
                <c:pt idx="4388">
                  <c:v>41.666666666666664</c:v>
                </c:pt>
                <c:pt idx="4389">
                  <c:v>27.777777777777779</c:v>
                </c:pt>
                <c:pt idx="4390">
                  <c:v>35.714285714285708</c:v>
                </c:pt>
                <c:pt idx="4391">
                  <c:v>62.5</c:v>
                </c:pt>
                <c:pt idx="4392">
                  <c:v>54.819277108433738</c:v>
                </c:pt>
                <c:pt idx="4393">
                  <c:v>43.75</c:v>
                </c:pt>
                <c:pt idx="4394">
                  <c:v>33.333333333333336</c:v>
                </c:pt>
                <c:pt idx="4395">
                  <c:v>50</c:v>
                </c:pt>
                <c:pt idx="4396">
                  <c:v>36.842105263157897</c:v>
                </c:pt>
                <c:pt idx="4397">
                  <c:v>30.701754385964911</c:v>
                </c:pt>
                <c:pt idx="4398">
                  <c:v>27.777777777777779</c:v>
                </c:pt>
                <c:pt idx="4399">
                  <c:v>41.666666666666664</c:v>
                </c:pt>
                <c:pt idx="4400">
                  <c:v>44.871794871794876</c:v>
                </c:pt>
                <c:pt idx="4401">
                  <c:v>41.666666666666664</c:v>
                </c:pt>
                <c:pt idx="4402">
                  <c:v>33.333333333333336</c:v>
                </c:pt>
                <c:pt idx="4403">
                  <c:v>41.666666666666664</c:v>
                </c:pt>
                <c:pt idx="4404">
                  <c:v>50</c:v>
                </c:pt>
                <c:pt idx="4405">
                  <c:v>50</c:v>
                </c:pt>
                <c:pt idx="4406">
                  <c:v>38.888888888888893</c:v>
                </c:pt>
                <c:pt idx="4407">
                  <c:v>55.555555555555557</c:v>
                </c:pt>
                <c:pt idx="4408">
                  <c:v>19.444444444444443</c:v>
                </c:pt>
                <c:pt idx="4409">
                  <c:v>39.325842696629216</c:v>
                </c:pt>
                <c:pt idx="4410">
                  <c:v>15</c:v>
                </c:pt>
                <c:pt idx="4411">
                  <c:v>8.3333333333333339</c:v>
                </c:pt>
                <c:pt idx="4412">
                  <c:v>0</c:v>
                </c:pt>
                <c:pt idx="4413">
                  <c:v>36.458333333333336</c:v>
                </c:pt>
                <c:pt idx="4414">
                  <c:v>9.9056603773584904</c:v>
                </c:pt>
                <c:pt idx="4415">
                  <c:v>25.225225225225227</c:v>
                </c:pt>
                <c:pt idx="4416">
                  <c:v>3.7837837837837838</c:v>
                </c:pt>
                <c:pt idx="4417">
                  <c:v>16.666666666666668</c:v>
                </c:pt>
                <c:pt idx="4418">
                  <c:v>3.6842105263157894</c:v>
                </c:pt>
                <c:pt idx="4419">
                  <c:v>4.4444444444444446</c:v>
                </c:pt>
                <c:pt idx="4420">
                  <c:v>8.75</c:v>
                </c:pt>
                <c:pt idx="4421">
                  <c:v>27.777777777777779</c:v>
                </c:pt>
                <c:pt idx="4422">
                  <c:v>53.333333333333336</c:v>
                </c:pt>
                <c:pt idx="4423">
                  <c:v>53.571428571428569</c:v>
                </c:pt>
                <c:pt idx="4424">
                  <c:v>35</c:v>
                </c:pt>
                <c:pt idx="4425">
                  <c:v>29.166666666666668</c:v>
                </c:pt>
                <c:pt idx="4426">
                  <c:v>50</c:v>
                </c:pt>
                <c:pt idx="4427">
                  <c:v>27.777777777777779</c:v>
                </c:pt>
                <c:pt idx="4428">
                  <c:v>6.666666666666667</c:v>
                </c:pt>
                <c:pt idx="4429">
                  <c:v>10.769230769230768</c:v>
                </c:pt>
                <c:pt idx="4430">
                  <c:v>49.295774647887328</c:v>
                </c:pt>
                <c:pt idx="4431">
                  <c:v>21.875</c:v>
                </c:pt>
                <c:pt idx="4432">
                  <c:v>53.030303030303031</c:v>
                </c:pt>
                <c:pt idx="4433">
                  <c:v>0</c:v>
                </c:pt>
                <c:pt idx="4434">
                  <c:v>17.5</c:v>
                </c:pt>
                <c:pt idx="4435">
                  <c:v>66.666666666666671</c:v>
                </c:pt>
                <c:pt idx="4436">
                  <c:v>28</c:v>
                </c:pt>
                <c:pt idx="4437">
                  <c:v>18.421052631578949</c:v>
                </c:pt>
                <c:pt idx="4438">
                  <c:v>41.666666666666664</c:v>
                </c:pt>
                <c:pt idx="4439">
                  <c:v>41.666666666666664</c:v>
                </c:pt>
                <c:pt idx="4440">
                  <c:v>24.137931034482762</c:v>
                </c:pt>
                <c:pt idx="4441">
                  <c:v>1.4</c:v>
                </c:pt>
                <c:pt idx="4442">
                  <c:v>46.666666666666664</c:v>
                </c:pt>
                <c:pt idx="4443">
                  <c:v>25</c:v>
                </c:pt>
                <c:pt idx="4444">
                  <c:v>13.888888888888889</c:v>
                </c:pt>
                <c:pt idx="4445">
                  <c:v>52.238805970149251</c:v>
                </c:pt>
                <c:pt idx="4446">
                  <c:v>44.074074074074069</c:v>
                </c:pt>
                <c:pt idx="4447">
                  <c:v>63.636363636363633</c:v>
                </c:pt>
                <c:pt idx="4448">
                  <c:v>87.5</c:v>
                </c:pt>
                <c:pt idx="4449">
                  <c:v>35.714285714285708</c:v>
                </c:pt>
                <c:pt idx="4450">
                  <c:v>5.833333333333333</c:v>
                </c:pt>
                <c:pt idx="4451">
                  <c:v>77.777777777777786</c:v>
                </c:pt>
                <c:pt idx="4452">
                  <c:v>38.04347826086957</c:v>
                </c:pt>
                <c:pt idx="4453">
                  <c:v>55.555555555555557</c:v>
                </c:pt>
                <c:pt idx="4454">
                  <c:v>83.333333333333329</c:v>
                </c:pt>
                <c:pt idx="4455">
                  <c:v>3.6458333333333335</c:v>
                </c:pt>
                <c:pt idx="4456">
                  <c:v>83.333333333333329</c:v>
                </c:pt>
                <c:pt idx="4457">
                  <c:v>109.375</c:v>
                </c:pt>
                <c:pt idx="4458">
                  <c:v>33.333333333333336</c:v>
                </c:pt>
                <c:pt idx="4459">
                  <c:v>33.333333333333336</c:v>
                </c:pt>
                <c:pt idx="4460">
                  <c:v>62.5</c:v>
                </c:pt>
                <c:pt idx="4461">
                  <c:v>31.460674157303369</c:v>
                </c:pt>
                <c:pt idx="4462">
                  <c:v>22.222222222222221</c:v>
                </c:pt>
                <c:pt idx="4463">
                  <c:v>19.444444444444446</c:v>
                </c:pt>
                <c:pt idx="4464">
                  <c:v>8.3333333333333339</c:v>
                </c:pt>
                <c:pt idx="4465">
                  <c:v>16.666666666666668</c:v>
                </c:pt>
                <c:pt idx="4466">
                  <c:v>15.217391304347824</c:v>
                </c:pt>
                <c:pt idx="4467">
                  <c:v>19.444444444444446</c:v>
                </c:pt>
                <c:pt idx="4468">
                  <c:v>24.137931034482758</c:v>
                </c:pt>
                <c:pt idx="4469">
                  <c:v>49.122807017543856</c:v>
                </c:pt>
                <c:pt idx="4470">
                  <c:v>18.421052631578945</c:v>
                </c:pt>
                <c:pt idx="4471">
                  <c:v>41.666666666666664</c:v>
                </c:pt>
                <c:pt idx="4472">
                  <c:v>33.333333333333336</c:v>
                </c:pt>
                <c:pt idx="4473">
                  <c:v>50</c:v>
                </c:pt>
                <c:pt idx="4474">
                  <c:v>20.833333333333332</c:v>
                </c:pt>
                <c:pt idx="4475">
                  <c:v>25</c:v>
                </c:pt>
                <c:pt idx="4476">
                  <c:v>9.7222222222222232</c:v>
                </c:pt>
                <c:pt idx="4477">
                  <c:v>30.172413793103448</c:v>
                </c:pt>
                <c:pt idx="4478">
                  <c:v>30.434782608695649</c:v>
                </c:pt>
                <c:pt idx="4479">
                  <c:v>13.46153846153846</c:v>
                </c:pt>
                <c:pt idx="4480">
                  <c:v>12.5</c:v>
                </c:pt>
                <c:pt idx="4481">
                  <c:v>15.909090909090908</c:v>
                </c:pt>
                <c:pt idx="4482">
                  <c:v>12.962962962962962</c:v>
                </c:pt>
                <c:pt idx="4483">
                  <c:v>21.875</c:v>
                </c:pt>
                <c:pt idx="4484">
                  <c:v>33.070866141732282</c:v>
                </c:pt>
                <c:pt idx="4485">
                  <c:v>26.666666666666668</c:v>
                </c:pt>
                <c:pt idx="4486">
                  <c:v>61.764705882352942</c:v>
                </c:pt>
                <c:pt idx="4487">
                  <c:v>15.086206896551724</c:v>
                </c:pt>
                <c:pt idx="4488">
                  <c:v>16.666666666666668</c:v>
                </c:pt>
                <c:pt idx="4489">
                  <c:v>44.444444444444443</c:v>
                </c:pt>
                <c:pt idx="4490">
                  <c:v>73.684210526315795</c:v>
                </c:pt>
                <c:pt idx="4491">
                  <c:v>38.888888888888893</c:v>
                </c:pt>
                <c:pt idx="4492">
                  <c:v>24.137931034482758</c:v>
                </c:pt>
                <c:pt idx="4493">
                  <c:v>38.04347826086957</c:v>
                </c:pt>
                <c:pt idx="4494">
                  <c:v>21.875</c:v>
                </c:pt>
                <c:pt idx="4495">
                  <c:v>50</c:v>
                </c:pt>
                <c:pt idx="4496">
                  <c:v>33.018867924528301</c:v>
                </c:pt>
                <c:pt idx="4497">
                  <c:v>262.5</c:v>
                </c:pt>
                <c:pt idx="4498">
                  <c:v>85.365853658536579</c:v>
                </c:pt>
                <c:pt idx="4499">
                  <c:v>0</c:v>
                </c:pt>
                <c:pt idx="4500">
                  <c:v>23.80952380952381</c:v>
                </c:pt>
                <c:pt idx="4501">
                  <c:v>58.333333333333336</c:v>
                </c:pt>
                <c:pt idx="4502">
                  <c:v>21.875</c:v>
                </c:pt>
                <c:pt idx="4503">
                  <c:v>14.736842105263158</c:v>
                </c:pt>
                <c:pt idx="4504">
                  <c:v>19.526315789473685</c:v>
                </c:pt>
                <c:pt idx="4505">
                  <c:v>62.5</c:v>
                </c:pt>
                <c:pt idx="4506">
                  <c:v>24.433962264150942</c:v>
                </c:pt>
                <c:pt idx="4507">
                  <c:v>38.888888888888893</c:v>
                </c:pt>
                <c:pt idx="4508">
                  <c:v>38.888888888888886</c:v>
                </c:pt>
                <c:pt idx="4509">
                  <c:v>16.666666666666668</c:v>
                </c:pt>
                <c:pt idx="4510">
                  <c:v>54.6875</c:v>
                </c:pt>
                <c:pt idx="4511">
                  <c:v>41.666666666666664</c:v>
                </c:pt>
                <c:pt idx="4512">
                  <c:v>36.458333333333336</c:v>
                </c:pt>
                <c:pt idx="4513">
                  <c:v>21.875</c:v>
                </c:pt>
                <c:pt idx="4514">
                  <c:v>41.666666666666664</c:v>
                </c:pt>
                <c:pt idx="4515">
                  <c:v>37.5</c:v>
                </c:pt>
                <c:pt idx="4516">
                  <c:v>61.764705882352942</c:v>
                </c:pt>
                <c:pt idx="4517">
                  <c:v>27.631578947368421</c:v>
                </c:pt>
                <c:pt idx="4518">
                  <c:v>37.019230769230766</c:v>
                </c:pt>
                <c:pt idx="4519">
                  <c:v>11.111111111111111</c:v>
                </c:pt>
                <c:pt idx="4520">
                  <c:v>21.875</c:v>
                </c:pt>
                <c:pt idx="4521">
                  <c:v>31.0126582278481</c:v>
                </c:pt>
                <c:pt idx="4522">
                  <c:v>50.724637681159422</c:v>
                </c:pt>
                <c:pt idx="4523">
                  <c:v>16.666666666666668</c:v>
                </c:pt>
                <c:pt idx="4524">
                  <c:v>40.697674418604649</c:v>
                </c:pt>
                <c:pt idx="4525">
                  <c:v>6.0344827586206895</c:v>
                </c:pt>
                <c:pt idx="4526">
                  <c:v>8.3333333333333339</c:v>
                </c:pt>
                <c:pt idx="4527">
                  <c:v>7.291666666666667</c:v>
                </c:pt>
                <c:pt idx="4528">
                  <c:v>105</c:v>
                </c:pt>
                <c:pt idx="4529">
                  <c:v>47.222222222222221</c:v>
                </c:pt>
                <c:pt idx="4530">
                  <c:v>11.666666666666666</c:v>
                </c:pt>
                <c:pt idx="4531">
                  <c:v>15.625</c:v>
                </c:pt>
                <c:pt idx="4532">
                  <c:v>8.3333333333333339</c:v>
                </c:pt>
                <c:pt idx="4533">
                  <c:v>23.333333333333332</c:v>
                </c:pt>
                <c:pt idx="4534">
                  <c:v>55.555555555555557</c:v>
                </c:pt>
                <c:pt idx="4535">
                  <c:v>13.779527559055119</c:v>
                </c:pt>
                <c:pt idx="4536">
                  <c:v>22.222222222222221</c:v>
                </c:pt>
                <c:pt idx="4537">
                  <c:v>27.777777777777779</c:v>
                </c:pt>
                <c:pt idx="4538">
                  <c:v>19.230769230769234</c:v>
                </c:pt>
                <c:pt idx="4539">
                  <c:v>27.777777777777779</c:v>
                </c:pt>
                <c:pt idx="4540">
                  <c:v>10</c:v>
                </c:pt>
                <c:pt idx="4541">
                  <c:v>50.724637681159422</c:v>
                </c:pt>
                <c:pt idx="4542">
                  <c:v>8.8607594936708853</c:v>
                </c:pt>
                <c:pt idx="4543">
                  <c:v>50</c:v>
                </c:pt>
                <c:pt idx="4544">
                  <c:v>15.217391304347826</c:v>
                </c:pt>
                <c:pt idx="4545">
                  <c:v>20</c:v>
                </c:pt>
                <c:pt idx="4546">
                  <c:v>20.833333333333332</c:v>
                </c:pt>
                <c:pt idx="4547">
                  <c:v>8.8983050847457648</c:v>
                </c:pt>
                <c:pt idx="4548">
                  <c:v>35.714285714285708</c:v>
                </c:pt>
                <c:pt idx="4549">
                  <c:v>7.0945945945945947</c:v>
                </c:pt>
                <c:pt idx="4550">
                  <c:v>9.375</c:v>
                </c:pt>
                <c:pt idx="4551">
                  <c:v>9.2105263157894743</c:v>
                </c:pt>
                <c:pt idx="4552">
                  <c:v>42.5</c:v>
                </c:pt>
                <c:pt idx="4553">
                  <c:v>10.852713178294573</c:v>
                </c:pt>
                <c:pt idx="4554">
                  <c:v>44.444444444444443</c:v>
                </c:pt>
                <c:pt idx="4555">
                  <c:v>24.418604651162795</c:v>
                </c:pt>
                <c:pt idx="4556">
                  <c:v>5.8823529411764701</c:v>
                </c:pt>
                <c:pt idx="4557">
                  <c:v>35</c:v>
                </c:pt>
                <c:pt idx="4558">
                  <c:v>12.5</c:v>
                </c:pt>
                <c:pt idx="4559">
                  <c:v>19.444444444444443</c:v>
                </c:pt>
                <c:pt idx="4560">
                  <c:v>27.777777777777779</c:v>
                </c:pt>
                <c:pt idx="4561">
                  <c:v>20.833333333333332</c:v>
                </c:pt>
                <c:pt idx="4562">
                  <c:v>11.111111111111111</c:v>
                </c:pt>
                <c:pt idx="4563">
                  <c:v>18.75</c:v>
                </c:pt>
                <c:pt idx="4564">
                  <c:v>52.830188679245289</c:v>
                </c:pt>
                <c:pt idx="4565">
                  <c:v>11.797752808988765</c:v>
                </c:pt>
                <c:pt idx="4566">
                  <c:v>27.34375</c:v>
                </c:pt>
                <c:pt idx="4567">
                  <c:v>25.925925925925924</c:v>
                </c:pt>
                <c:pt idx="4568">
                  <c:v>16.666666666666668</c:v>
                </c:pt>
                <c:pt idx="4569">
                  <c:v>9.9431818181818166</c:v>
                </c:pt>
                <c:pt idx="4570">
                  <c:v>12.5</c:v>
                </c:pt>
                <c:pt idx="4571">
                  <c:v>9.2105263157894743</c:v>
                </c:pt>
                <c:pt idx="4572">
                  <c:v>23.333333333333332</c:v>
                </c:pt>
                <c:pt idx="4573">
                  <c:v>45.652173913043484</c:v>
                </c:pt>
                <c:pt idx="4574">
                  <c:v>22.72727272727273</c:v>
                </c:pt>
                <c:pt idx="4575">
                  <c:v>16.666666666666668</c:v>
                </c:pt>
                <c:pt idx="4576">
                  <c:v>17.857142857142854</c:v>
                </c:pt>
                <c:pt idx="4577">
                  <c:v>11.111111111111111</c:v>
                </c:pt>
                <c:pt idx="4578">
                  <c:v>0</c:v>
                </c:pt>
                <c:pt idx="4579">
                  <c:v>25</c:v>
                </c:pt>
                <c:pt idx="4580">
                  <c:v>67.307692307692307</c:v>
                </c:pt>
                <c:pt idx="4581">
                  <c:v>54.263565891472858</c:v>
                </c:pt>
                <c:pt idx="4582">
                  <c:v>12.962962962962962</c:v>
                </c:pt>
                <c:pt idx="4583">
                  <c:v>16.666666666666668</c:v>
                </c:pt>
                <c:pt idx="4584">
                  <c:v>48.611111111111114</c:v>
                </c:pt>
                <c:pt idx="4585">
                  <c:v>6.7307692307692299</c:v>
                </c:pt>
                <c:pt idx="4586">
                  <c:v>41.666666666666664</c:v>
                </c:pt>
                <c:pt idx="4587">
                  <c:v>15.671641791044776</c:v>
                </c:pt>
                <c:pt idx="4588">
                  <c:v>15.76923076923077</c:v>
                </c:pt>
                <c:pt idx="4589">
                  <c:v>13.257575757575758</c:v>
                </c:pt>
                <c:pt idx="4590">
                  <c:v>10.44776119402985</c:v>
                </c:pt>
                <c:pt idx="4591">
                  <c:v>9.2452830188679247</c:v>
                </c:pt>
                <c:pt idx="4592">
                  <c:v>5.6451612903225801</c:v>
                </c:pt>
                <c:pt idx="4593">
                  <c:v>50</c:v>
                </c:pt>
                <c:pt idx="4594">
                  <c:v>22.875816993464053</c:v>
                </c:pt>
                <c:pt idx="4595">
                  <c:v>35</c:v>
                </c:pt>
                <c:pt idx="4596">
                  <c:v>52.27272727272728</c:v>
                </c:pt>
                <c:pt idx="4597">
                  <c:v>100</c:v>
                </c:pt>
                <c:pt idx="4598">
                  <c:v>66.037735849056602</c:v>
                </c:pt>
                <c:pt idx="4599">
                  <c:v>75</c:v>
                </c:pt>
                <c:pt idx="4600">
                  <c:v>41.666666666666664</c:v>
                </c:pt>
                <c:pt idx="4601">
                  <c:v>66.21621621621621</c:v>
                </c:pt>
                <c:pt idx="4602">
                  <c:v>55.555555555555557</c:v>
                </c:pt>
                <c:pt idx="4603">
                  <c:v>116.66666666666667</c:v>
                </c:pt>
                <c:pt idx="4604">
                  <c:v>54.6875</c:v>
                </c:pt>
                <c:pt idx="4605">
                  <c:v>15</c:v>
                </c:pt>
                <c:pt idx="4606">
                  <c:v>29.411764705882351</c:v>
                </c:pt>
                <c:pt idx="4607">
                  <c:v>26.582278481012661</c:v>
                </c:pt>
                <c:pt idx="4608">
                  <c:v>10</c:v>
                </c:pt>
                <c:pt idx="4609">
                  <c:v>32.407407407407405</c:v>
                </c:pt>
                <c:pt idx="4610">
                  <c:v>11.111111111111111</c:v>
                </c:pt>
                <c:pt idx="4611">
                  <c:v>15.217391304347826</c:v>
                </c:pt>
                <c:pt idx="4612">
                  <c:v>6.25</c:v>
                </c:pt>
                <c:pt idx="4613">
                  <c:v>10.144927536231885</c:v>
                </c:pt>
                <c:pt idx="4614">
                  <c:v>6.8292682926829267</c:v>
                </c:pt>
                <c:pt idx="4615">
                  <c:v>11.052631578947368</c:v>
                </c:pt>
                <c:pt idx="4616">
                  <c:v>6.140350877192982</c:v>
                </c:pt>
                <c:pt idx="4617">
                  <c:v>12.5</c:v>
                </c:pt>
                <c:pt idx="4618">
                  <c:v>14.285714285714285</c:v>
                </c:pt>
                <c:pt idx="4619">
                  <c:v>14.893617021276595</c:v>
                </c:pt>
                <c:pt idx="4620">
                  <c:v>11.111111111111111</c:v>
                </c:pt>
                <c:pt idx="4621">
                  <c:v>20.588235294117649</c:v>
                </c:pt>
                <c:pt idx="4622">
                  <c:v>25</c:v>
                </c:pt>
                <c:pt idx="4623">
                  <c:v>12.5</c:v>
                </c:pt>
                <c:pt idx="4624">
                  <c:v>21.60493827160494</c:v>
                </c:pt>
                <c:pt idx="4625">
                  <c:v>25</c:v>
                </c:pt>
                <c:pt idx="4626">
                  <c:v>21.08433734939759</c:v>
                </c:pt>
                <c:pt idx="4627">
                  <c:v>11.744966442953022</c:v>
                </c:pt>
                <c:pt idx="4628">
                  <c:v>13.636363636363637</c:v>
                </c:pt>
                <c:pt idx="4629">
                  <c:v>32.352941176470587</c:v>
                </c:pt>
                <c:pt idx="4630">
                  <c:v>5.46875</c:v>
                </c:pt>
                <c:pt idx="4631">
                  <c:v>20.833333333333332</c:v>
                </c:pt>
                <c:pt idx="4632">
                  <c:v>16.666666666666668</c:v>
                </c:pt>
                <c:pt idx="4633">
                  <c:v>6.25</c:v>
                </c:pt>
                <c:pt idx="4634">
                  <c:v>19.811320754716981</c:v>
                </c:pt>
                <c:pt idx="4635">
                  <c:v>27.777777777777779</c:v>
                </c:pt>
                <c:pt idx="4636">
                  <c:v>22.826086956521738</c:v>
                </c:pt>
                <c:pt idx="4637">
                  <c:v>20.833333333333332</c:v>
                </c:pt>
                <c:pt idx="4638">
                  <c:v>16.666666666666668</c:v>
                </c:pt>
                <c:pt idx="4639">
                  <c:v>6.6037735849056611</c:v>
                </c:pt>
                <c:pt idx="4640">
                  <c:v>16.666666666666668</c:v>
                </c:pt>
                <c:pt idx="4641">
                  <c:v>26.119402985074622</c:v>
                </c:pt>
                <c:pt idx="4642">
                  <c:v>38.888888888888893</c:v>
                </c:pt>
                <c:pt idx="4643">
                  <c:v>19.811320754716981</c:v>
                </c:pt>
                <c:pt idx="4644">
                  <c:v>38.28125</c:v>
                </c:pt>
                <c:pt idx="4645">
                  <c:v>29.661016949152547</c:v>
                </c:pt>
                <c:pt idx="4646">
                  <c:v>32.407407407407405</c:v>
                </c:pt>
                <c:pt idx="4647">
                  <c:v>22.222222222222221</c:v>
                </c:pt>
                <c:pt idx="4648">
                  <c:v>11.111111111111111</c:v>
                </c:pt>
                <c:pt idx="4649">
                  <c:v>33.333333333333336</c:v>
                </c:pt>
                <c:pt idx="4650">
                  <c:v>30.172413793103448</c:v>
                </c:pt>
                <c:pt idx="4651">
                  <c:v>28.688524590163933</c:v>
                </c:pt>
                <c:pt idx="4652">
                  <c:v>16.666666666666668</c:v>
                </c:pt>
                <c:pt idx="4653">
                  <c:v>16.666666666666668</c:v>
                </c:pt>
                <c:pt idx="4654">
                  <c:v>39.622641509433961</c:v>
                </c:pt>
                <c:pt idx="4655">
                  <c:v>13.291139240506331</c:v>
                </c:pt>
                <c:pt idx="4656">
                  <c:v>19.444444444444443</c:v>
                </c:pt>
                <c:pt idx="4657">
                  <c:v>36.111111111111114</c:v>
                </c:pt>
                <c:pt idx="4658">
                  <c:v>12.727272727272727</c:v>
                </c:pt>
                <c:pt idx="4659">
                  <c:v>32.8125</c:v>
                </c:pt>
                <c:pt idx="4660">
                  <c:v>38.043478260869556</c:v>
                </c:pt>
                <c:pt idx="4661">
                  <c:v>11.111111111111111</c:v>
                </c:pt>
                <c:pt idx="4662">
                  <c:v>38.888888888888893</c:v>
                </c:pt>
                <c:pt idx="4663">
                  <c:v>20.833333333333332</c:v>
                </c:pt>
                <c:pt idx="4664">
                  <c:v>20.833333333333332</c:v>
                </c:pt>
                <c:pt idx="4665">
                  <c:v>45.370370370370367</c:v>
                </c:pt>
                <c:pt idx="4666">
                  <c:v>37.837837837837839</c:v>
                </c:pt>
                <c:pt idx="4667">
                  <c:v>21.875</c:v>
                </c:pt>
                <c:pt idx="4668">
                  <c:v>20.289855072463769</c:v>
                </c:pt>
                <c:pt idx="4669">
                  <c:v>50</c:v>
                </c:pt>
                <c:pt idx="4670">
                  <c:v>8.3333333333333339</c:v>
                </c:pt>
                <c:pt idx="4671">
                  <c:v>8.3333333333333339</c:v>
                </c:pt>
                <c:pt idx="4672">
                  <c:v>16.666666666666668</c:v>
                </c:pt>
                <c:pt idx="4673">
                  <c:v>12.5</c:v>
                </c:pt>
                <c:pt idx="4674">
                  <c:v>16.666666666666668</c:v>
                </c:pt>
                <c:pt idx="4675">
                  <c:v>14.583333333333334</c:v>
                </c:pt>
                <c:pt idx="4676">
                  <c:v>29.166666666666668</c:v>
                </c:pt>
                <c:pt idx="4677">
                  <c:v>26.92307692307692</c:v>
                </c:pt>
                <c:pt idx="4678">
                  <c:v>43.75</c:v>
                </c:pt>
                <c:pt idx="4679">
                  <c:v>8.3333333333333339</c:v>
                </c:pt>
                <c:pt idx="4680">
                  <c:v>30.246913580246915</c:v>
                </c:pt>
                <c:pt idx="4681">
                  <c:v>74.468085106382972</c:v>
                </c:pt>
                <c:pt idx="4682">
                  <c:v>11.111111111111111</c:v>
                </c:pt>
                <c:pt idx="4683">
                  <c:v>15</c:v>
                </c:pt>
                <c:pt idx="4684">
                  <c:v>21.875</c:v>
                </c:pt>
                <c:pt idx="4685">
                  <c:v>47.727272727272727</c:v>
                </c:pt>
                <c:pt idx="4686">
                  <c:v>44.303797468354425</c:v>
                </c:pt>
                <c:pt idx="4687">
                  <c:v>9.0909090909090917</c:v>
                </c:pt>
                <c:pt idx="4688">
                  <c:v>34.027777777777779</c:v>
                </c:pt>
                <c:pt idx="4689">
                  <c:v>16.40625</c:v>
                </c:pt>
                <c:pt idx="4690">
                  <c:v>19.718309859154932</c:v>
                </c:pt>
                <c:pt idx="4691">
                  <c:v>21.428571428571427</c:v>
                </c:pt>
                <c:pt idx="4692">
                  <c:v>25</c:v>
                </c:pt>
                <c:pt idx="4693">
                  <c:v>52.238805970149244</c:v>
                </c:pt>
                <c:pt idx="4694">
                  <c:v>27.631578947368421</c:v>
                </c:pt>
                <c:pt idx="4695">
                  <c:v>16.666666666666664</c:v>
                </c:pt>
                <c:pt idx="4696">
                  <c:v>39.090909090909093</c:v>
                </c:pt>
                <c:pt idx="4697">
                  <c:v>35.648148148148145</c:v>
                </c:pt>
                <c:pt idx="4698">
                  <c:v>22.222222222222221</c:v>
                </c:pt>
                <c:pt idx="4699">
                  <c:v>19.444444444444446</c:v>
                </c:pt>
                <c:pt idx="4700">
                  <c:v>20.289855072463769</c:v>
                </c:pt>
                <c:pt idx="4701">
                  <c:v>25</c:v>
                </c:pt>
                <c:pt idx="4702">
                  <c:v>6.8627450980392153</c:v>
                </c:pt>
                <c:pt idx="4703">
                  <c:v>23.333333333333332</c:v>
                </c:pt>
                <c:pt idx="4704">
                  <c:v>17.156862745098042</c:v>
                </c:pt>
                <c:pt idx="4705">
                  <c:v>38.461538461538467</c:v>
                </c:pt>
                <c:pt idx="4706">
                  <c:v>19.811320754716981</c:v>
                </c:pt>
                <c:pt idx="4707">
                  <c:v>31.0126582278481</c:v>
                </c:pt>
                <c:pt idx="4708">
                  <c:v>20.833333333333332</c:v>
                </c:pt>
                <c:pt idx="4709">
                  <c:v>14</c:v>
                </c:pt>
                <c:pt idx="4710">
                  <c:v>29.166666666666668</c:v>
                </c:pt>
                <c:pt idx="4711">
                  <c:v>31.956521739130437</c:v>
                </c:pt>
                <c:pt idx="4712">
                  <c:v>14.893617021276595</c:v>
                </c:pt>
                <c:pt idx="4713">
                  <c:v>41.666666666666664</c:v>
                </c:pt>
                <c:pt idx="4714">
                  <c:v>15.90909090909091</c:v>
                </c:pt>
                <c:pt idx="4715">
                  <c:v>31.531531531531531</c:v>
                </c:pt>
                <c:pt idx="4716">
                  <c:v>4.166666666666667</c:v>
                </c:pt>
                <c:pt idx="4717">
                  <c:v>11.666666666666666</c:v>
                </c:pt>
                <c:pt idx="4718">
                  <c:v>30.882352941176471</c:v>
                </c:pt>
                <c:pt idx="4719">
                  <c:v>33.108108108108105</c:v>
                </c:pt>
                <c:pt idx="4720">
                  <c:v>0</c:v>
                </c:pt>
                <c:pt idx="4721">
                  <c:v>15.217391304347826</c:v>
                </c:pt>
                <c:pt idx="4722">
                  <c:v>33.333333333333336</c:v>
                </c:pt>
                <c:pt idx="4723">
                  <c:v>21.875</c:v>
                </c:pt>
                <c:pt idx="4724">
                  <c:v>17.721518987341771</c:v>
                </c:pt>
                <c:pt idx="4725">
                  <c:v>27.777777777777779</c:v>
                </c:pt>
                <c:pt idx="4726">
                  <c:v>27.777777777777779</c:v>
                </c:pt>
                <c:pt idx="4727">
                  <c:v>33.333333333333336</c:v>
                </c:pt>
                <c:pt idx="4728">
                  <c:v>41.666666666666664</c:v>
                </c:pt>
                <c:pt idx="4729">
                  <c:v>23.76543209876543</c:v>
                </c:pt>
                <c:pt idx="4730">
                  <c:v>46.875</c:v>
                </c:pt>
                <c:pt idx="4731">
                  <c:v>27.777777777777779</c:v>
                </c:pt>
                <c:pt idx="4732">
                  <c:v>25</c:v>
                </c:pt>
                <c:pt idx="4733">
                  <c:v>0</c:v>
                </c:pt>
                <c:pt idx="4734">
                  <c:v>25.362318840579711</c:v>
                </c:pt>
                <c:pt idx="4735">
                  <c:v>27.777777777777779</c:v>
                </c:pt>
                <c:pt idx="4736">
                  <c:v>33.333333333333336</c:v>
                </c:pt>
                <c:pt idx="4737">
                  <c:v>39.622641509433961</c:v>
                </c:pt>
                <c:pt idx="4738">
                  <c:v>41.666666666666664</c:v>
                </c:pt>
                <c:pt idx="4739">
                  <c:v>11.904761904761905</c:v>
                </c:pt>
                <c:pt idx="4740">
                  <c:v>35</c:v>
                </c:pt>
                <c:pt idx="4741">
                  <c:v>60.869565217391305</c:v>
                </c:pt>
                <c:pt idx="4742">
                  <c:v>36.666666666666671</c:v>
                </c:pt>
                <c:pt idx="4743">
                  <c:v>17.5</c:v>
                </c:pt>
                <c:pt idx="4744">
                  <c:v>29.166666666666668</c:v>
                </c:pt>
                <c:pt idx="4745">
                  <c:v>79.245283018867923</c:v>
                </c:pt>
                <c:pt idx="4746">
                  <c:v>38.888888888888893</c:v>
                </c:pt>
                <c:pt idx="4747">
                  <c:v>41.666666666666664</c:v>
                </c:pt>
                <c:pt idx="4748">
                  <c:v>26.666666666666668</c:v>
                </c:pt>
                <c:pt idx="4749">
                  <c:v>6.0344827586206895</c:v>
                </c:pt>
                <c:pt idx="4750">
                  <c:v>35.416666666666671</c:v>
                </c:pt>
                <c:pt idx="4751">
                  <c:v>30.172413793103448</c:v>
                </c:pt>
                <c:pt idx="4752">
                  <c:v>50</c:v>
                </c:pt>
                <c:pt idx="4753">
                  <c:v>46.666666666666664</c:v>
                </c:pt>
                <c:pt idx="4754">
                  <c:v>27.777777777777779</c:v>
                </c:pt>
                <c:pt idx="4755">
                  <c:v>23.333333333333332</c:v>
                </c:pt>
                <c:pt idx="4756">
                  <c:v>21.111111111111111</c:v>
                </c:pt>
                <c:pt idx="4757">
                  <c:v>13.888888888888889</c:v>
                </c:pt>
                <c:pt idx="4758">
                  <c:v>33.333333333333336</c:v>
                </c:pt>
                <c:pt idx="4759">
                  <c:v>29.166666666666668</c:v>
                </c:pt>
                <c:pt idx="4760">
                  <c:v>0</c:v>
                </c:pt>
                <c:pt idx="4761">
                  <c:v>23.863636363636363</c:v>
                </c:pt>
                <c:pt idx="4762">
                  <c:v>1.1382113821138211</c:v>
                </c:pt>
                <c:pt idx="4763">
                  <c:v>62.5</c:v>
                </c:pt>
                <c:pt idx="4764">
                  <c:v>64.473684210526315</c:v>
                </c:pt>
                <c:pt idx="4765">
                  <c:v>25</c:v>
                </c:pt>
                <c:pt idx="4766">
                  <c:v>30.172413793103448</c:v>
                </c:pt>
                <c:pt idx="4767">
                  <c:v>48.611111111111114</c:v>
                </c:pt>
                <c:pt idx="4768">
                  <c:v>45.45454545454546</c:v>
                </c:pt>
                <c:pt idx="4769">
                  <c:v>32.407407407407405</c:v>
                </c:pt>
                <c:pt idx="4770">
                  <c:v>62.5</c:v>
                </c:pt>
                <c:pt idx="4771">
                  <c:v>65.625</c:v>
                </c:pt>
                <c:pt idx="4772">
                  <c:v>19.444444444444446</c:v>
                </c:pt>
                <c:pt idx="4773">
                  <c:v>23.648648648648649</c:v>
                </c:pt>
                <c:pt idx="4774">
                  <c:v>83.333333333333329</c:v>
                </c:pt>
                <c:pt idx="4775">
                  <c:v>58.333333333333336</c:v>
                </c:pt>
                <c:pt idx="4776">
                  <c:v>40.229885057471265</c:v>
                </c:pt>
                <c:pt idx="4777">
                  <c:v>27.777777777777779</c:v>
                </c:pt>
                <c:pt idx="4778">
                  <c:v>50</c:v>
                </c:pt>
                <c:pt idx="4779">
                  <c:v>55.555555555555557</c:v>
                </c:pt>
                <c:pt idx="4780">
                  <c:v>0</c:v>
                </c:pt>
                <c:pt idx="4781">
                  <c:v>55.555555555555557</c:v>
                </c:pt>
                <c:pt idx="4782">
                  <c:v>9.7222222222222232</c:v>
                </c:pt>
                <c:pt idx="4783">
                  <c:v>36.082474226804131</c:v>
                </c:pt>
                <c:pt idx="4784">
                  <c:v>32.941176470588239</c:v>
                </c:pt>
                <c:pt idx="4785">
                  <c:v>62.5</c:v>
                </c:pt>
                <c:pt idx="4786">
                  <c:v>39.772727272727266</c:v>
                </c:pt>
                <c:pt idx="4787">
                  <c:v>0</c:v>
                </c:pt>
                <c:pt idx="4788">
                  <c:v>26.92307692307692</c:v>
                </c:pt>
                <c:pt idx="4789">
                  <c:v>47.115384615384613</c:v>
                </c:pt>
                <c:pt idx="4790">
                  <c:v>58.333333333333336</c:v>
                </c:pt>
                <c:pt idx="4791">
                  <c:v>20.388349514563107</c:v>
                </c:pt>
                <c:pt idx="4792">
                  <c:v>0</c:v>
                </c:pt>
                <c:pt idx="4793">
                  <c:v>20.588235294117649</c:v>
                </c:pt>
                <c:pt idx="4794">
                  <c:v>48.611111111111114</c:v>
                </c:pt>
                <c:pt idx="4795">
                  <c:v>36.842105263157897</c:v>
                </c:pt>
                <c:pt idx="4796">
                  <c:v>83.333333333333329</c:v>
                </c:pt>
                <c:pt idx="4797">
                  <c:v>26.666666666666668</c:v>
                </c:pt>
                <c:pt idx="4798">
                  <c:v>0</c:v>
                </c:pt>
                <c:pt idx="4799">
                  <c:v>0</c:v>
                </c:pt>
                <c:pt idx="4800">
                  <c:v>60.869565217391298</c:v>
                </c:pt>
                <c:pt idx="4801">
                  <c:v>52.238805970149244</c:v>
                </c:pt>
                <c:pt idx="4802">
                  <c:v>39.473684210526322</c:v>
                </c:pt>
                <c:pt idx="4803">
                  <c:v>0</c:v>
                </c:pt>
                <c:pt idx="4804">
                  <c:v>38.888888888888893</c:v>
                </c:pt>
                <c:pt idx="4805">
                  <c:v>43.032786885245898</c:v>
                </c:pt>
                <c:pt idx="4806">
                  <c:v>71.428571428571416</c:v>
                </c:pt>
                <c:pt idx="4807">
                  <c:v>0</c:v>
                </c:pt>
                <c:pt idx="4808">
                  <c:v>72.916666666666671</c:v>
                </c:pt>
                <c:pt idx="4809">
                  <c:v>57.142857142857139</c:v>
                </c:pt>
                <c:pt idx="4810">
                  <c:v>76.086956521739111</c:v>
                </c:pt>
                <c:pt idx="4811">
                  <c:v>25.362318840579711</c:v>
                </c:pt>
                <c:pt idx="4812">
                  <c:v>76.086956521739111</c:v>
                </c:pt>
                <c:pt idx="4813">
                  <c:v>0</c:v>
                </c:pt>
                <c:pt idx="4814">
                  <c:v>152.17391304347822</c:v>
                </c:pt>
                <c:pt idx="4815">
                  <c:v>53.030303030303031</c:v>
                </c:pt>
                <c:pt idx="4816">
                  <c:v>125</c:v>
                </c:pt>
                <c:pt idx="4817">
                  <c:v>51.851851851851855</c:v>
                </c:pt>
                <c:pt idx="4818">
                  <c:v>35.443037974683541</c:v>
                </c:pt>
                <c:pt idx="4819">
                  <c:v>33.333333333333336</c:v>
                </c:pt>
                <c:pt idx="4820">
                  <c:v>33.333333333333336</c:v>
                </c:pt>
                <c:pt idx="4821">
                  <c:v>58.333333333333329</c:v>
                </c:pt>
                <c:pt idx="4822">
                  <c:v>33.333333333333336</c:v>
                </c:pt>
                <c:pt idx="4823">
                  <c:v>27.777777777777779</c:v>
                </c:pt>
                <c:pt idx="4824">
                  <c:v>36.458333333333336</c:v>
                </c:pt>
                <c:pt idx="4825">
                  <c:v>44.444444444444443</c:v>
                </c:pt>
                <c:pt idx="4826">
                  <c:v>27.777777777777779</c:v>
                </c:pt>
                <c:pt idx="4827">
                  <c:v>50</c:v>
                </c:pt>
                <c:pt idx="4828">
                  <c:v>38.888888888888893</c:v>
                </c:pt>
                <c:pt idx="4829">
                  <c:v>33.333333333333336</c:v>
                </c:pt>
                <c:pt idx="4830">
                  <c:v>33.333333333333336</c:v>
                </c:pt>
                <c:pt idx="4831">
                  <c:v>116.66666666666667</c:v>
                </c:pt>
                <c:pt idx="4832">
                  <c:v>25.520833333333332</c:v>
                </c:pt>
                <c:pt idx="4833">
                  <c:v>45.833333333333336</c:v>
                </c:pt>
                <c:pt idx="4834">
                  <c:v>33.333333333333336</c:v>
                </c:pt>
                <c:pt idx="4835">
                  <c:v>25</c:v>
                </c:pt>
                <c:pt idx="4836">
                  <c:v>50</c:v>
                </c:pt>
                <c:pt idx="4837">
                  <c:v>41.666666666666664</c:v>
                </c:pt>
                <c:pt idx="4838">
                  <c:v>33.333333333333336</c:v>
                </c:pt>
                <c:pt idx="4839">
                  <c:v>33.333333333333336</c:v>
                </c:pt>
                <c:pt idx="4840">
                  <c:v>33.333333333333336</c:v>
                </c:pt>
                <c:pt idx="4841">
                  <c:v>33.333333333333336</c:v>
                </c:pt>
                <c:pt idx="4842">
                  <c:v>27.777777777777779</c:v>
                </c:pt>
                <c:pt idx="4843">
                  <c:v>30.555555555555557</c:v>
                </c:pt>
                <c:pt idx="4844">
                  <c:v>27.777777777777779</c:v>
                </c:pt>
                <c:pt idx="4845">
                  <c:v>33.333333333333336</c:v>
                </c:pt>
                <c:pt idx="4846">
                  <c:v>83.333333333333329</c:v>
                </c:pt>
                <c:pt idx="4847">
                  <c:v>33.333333333333336</c:v>
                </c:pt>
                <c:pt idx="4848">
                  <c:v>50</c:v>
                </c:pt>
                <c:pt idx="4849">
                  <c:v>64.81481481481481</c:v>
                </c:pt>
                <c:pt idx="4850">
                  <c:v>50</c:v>
                </c:pt>
                <c:pt idx="4851">
                  <c:v>22.222222222222221</c:v>
                </c:pt>
                <c:pt idx="4852">
                  <c:v>16.666666666666668</c:v>
                </c:pt>
                <c:pt idx="4853">
                  <c:v>25</c:v>
                </c:pt>
                <c:pt idx="4854">
                  <c:v>37.5</c:v>
                </c:pt>
                <c:pt idx="4855">
                  <c:v>37.5</c:v>
                </c:pt>
                <c:pt idx="4856">
                  <c:v>48.243243243243242</c:v>
                </c:pt>
                <c:pt idx="4857">
                  <c:v>22.222222222222221</c:v>
                </c:pt>
                <c:pt idx="4858">
                  <c:v>16.666666666666668</c:v>
                </c:pt>
                <c:pt idx="4859">
                  <c:v>18.918918918918919</c:v>
                </c:pt>
                <c:pt idx="4860">
                  <c:v>175</c:v>
                </c:pt>
                <c:pt idx="4861">
                  <c:v>50.724637681159422</c:v>
                </c:pt>
                <c:pt idx="4862">
                  <c:v>70</c:v>
                </c:pt>
                <c:pt idx="4863">
                  <c:v>27.777777777777779</c:v>
                </c:pt>
                <c:pt idx="4864">
                  <c:v>0</c:v>
                </c:pt>
                <c:pt idx="4865">
                  <c:v>43.75</c:v>
                </c:pt>
                <c:pt idx="4866">
                  <c:v>41.666666666666664</c:v>
                </c:pt>
                <c:pt idx="4867">
                  <c:v>33.333333333333336</c:v>
                </c:pt>
                <c:pt idx="4868">
                  <c:v>47.727272727272727</c:v>
                </c:pt>
                <c:pt idx="4869">
                  <c:v>33.333333333333336</c:v>
                </c:pt>
                <c:pt idx="4870">
                  <c:v>35.795454545454547</c:v>
                </c:pt>
                <c:pt idx="4871">
                  <c:v>41.666666666666671</c:v>
                </c:pt>
                <c:pt idx="4872">
                  <c:v>33.333333333333336</c:v>
                </c:pt>
                <c:pt idx="4873">
                  <c:v>38.888888888888893</c:v>
                </c:pt>
                <c:pt idx="4874">
                  <c:v>33.333333333333336</c:v>
                </c:pt>
                <c:pt idx="4875">
                  <c:v>62.5</c:v>
                </c:pt>
                <c:pt idx="4876">
                  <c:v>33.333333333333336</c:v>
                </c:pt>
                <c:pt idx="4877">
                  <c:v>28.378378378378379</c:v>
                </c:pt>
                <c:pt idx="4878">
                  <c:v>87.5</c:v>
                </c:pt>
                <c:pt idx="4879">
                  <c:v>33.333333333333336</c:v>
                </c:pt>
                <c:pt idx="4880">
                  <c:v>38.043478260869563</c:v>
                </c:pt>
                <c:pt idx="4881">
                  <c:v>42.424242424242422</c:v>
                </c:pt>
                <c:pt idx="4882">
                  <c:v>33.333333333333336</c:v>
                </c:pt>
                <c:pt idx="4883">
                  <c:v>41.666666666666664</c:v>
                </c:pt>
                <c:pt idx="4884">
                  <c:v>54.6875</c:v>
                </c:pt>
                <c:pt idx="4885">
                  <c:v>33.333333333333336</c:v>
                </c:pt>
                <c:pt idx="4886">
                  <c:v>45.833333333333329</c:v>
                </c:pt>
                <c:pt idx="4887">
                  <c:v>37.837837837837839</c:v>
                </c:pt>
                <c:pt idx="4888">
                  <c:v>20.833333333333332</c:v>
                </c:pt>
                <c:pt idx="4889">
                  <c:v>33.333333333333336</c:v>
                </c:pt>
                <c:pt idx="4890">
                  <c:v>41.666666666666664</c:v>
                </c:pt>
                <c:pt idx="4891">
                  <c:v>52.238805970149244</c:v>
                </c:pt>
                <c:pt idx="4892">
                  <c:v>17.5</c:v>
                </c:pt>
                <c:pt idx="4893">
                  <c:v>35.507246376811594</c:v>
                </c:pt>
                <c:pt idx="4894">
                  <c:v>27.777777777777779</c:v>
                </c:pt>
                <c:pt idx="4895">
                  <c:v>31.111111111111111</c:v>
                </c:pt>
                <c:pt idx="4896">
                  <c:v>31.81818181818182</c:v>
                </c:pt>
                <c:pt idx="4897">
                  <c:v>14.583333333333334</c:v>
                </c:pt>
                <c:pt idx="4898">
                  <c:v>41.666666666666664</c:v>
                </c:pt>
                <c:pt idx="4899">
                  <c:v>40.526315789473685</c:v>
                </c:pt>
                <c:pt idx="4900">
                  <c:v>50.724637681159422</c:v>
                </c:pt>
                <c:pt idx="4901">
                  <c:v>55.555555555555557</c:v>
                </c:pt>
                <c:pt idx="4902">
                  <c:v>68.75</c:v>
                </c:pt>
                <c:pt idx="4903">
                  <c:v>38.461538461538467</c:v>
                </c:pt>
                <c:pt idx="4904">
                  <c:v>62.5</c:v>
                </c:pt>
                <c:pt idx="4905">
                  <c:v>31.379310344827584</c:v>
                </c:pt>
                <c:pt idx="4906">
                  <c:v>45.45454545454546</c:v>
                </c:pt>
                <c:pt idx="4907">
                  <c:v>65.625</c:v>
                </c:pt>
                <c:pt idx="4908">
                  <c:v>77.777777777777786</c:v>
                </c:pt>
                <c:pt idx="4909">
                  <c:v>25</c:v>
                </c:pt>
                <c:pt idx="4910">
                  <c:v>55.555555555555557</c:v>
                </c:pt>
                <c:pt idx="4911">
                  <c:v>46.875</c:v>
                </c:pt>
                <c:pt idx="4912">
                  <c:v>38.888888888888893</c:v>
                </c:pt>
                <c:pt idx="4913">
                  <c:v>32.352941176470587</c:v>
                </c:pt>
                <c:pt idx="4914">
                  <c:v>62.5</c:v>
                </c:pt>
                <c:pt idx="4915">
                  <c:v>33.653846153846153</c:v>
                </c:pt>
                <c:pt idx="4916">
                  <c:v>21.428571428571427</c:v>
                </c:pt>
                <c:pt idx="4917">
                  <c:v>18.103448275862071</c:v>
                </c:pt>
                <c:pt idx="4918">
                  <c:v>0</c:v>
                </c:pt>
                <c:pt idx="4919">
                  <c:v>33.108108108108112</c:v>
                </c:pt>
                <c:pt idx="4920">
                  <c:v>33.333333333333336</c:v>
                </c:pt>
                <c:pt idx="4921">
                  <c:v>50</c:v>
                </c:pt>
                <c:pt idx="4922">
                  <c:v>41.666666666666664</c:v>
                </c:pt>
                <c:pt idx="4923">
                  <c:v>31.531531531531531</c:v>
                </c:pt>
                <c:pt idx="4924">
                  <c:v>29.166666666666668</c:v>
                </c:pt>
                <c:pt idx="4925">
                  <c:v>33.333333333333336</c:v>
                </c:pt>
                <c:pt idx="4926">
                  <c:v>32.407407407407405</c:v>
                </c:pt>
                <c:pt idx="4927">
                  <c:v>36.458333333333336</c:v>
                </c:pt>
                <c:pt idx="4928">
                  <c:v>41.666666666666664</c:v>
                </c:pt>
                <c:pt idx="4929">
                  <c:v>50</c:v>
                </c:pt>
                <c:pt idx="4930">
                  <c:v>37.5</c:v>
                </c:pt>
                <c:pt idx="4931">
                  <c:v>22.222222222222221</c:v>
                </c:pt>
                <c:pt idx="4932">
                  <c:v>29.166666666666668</c:v>
                </c:pt>
                <c:pt idx="4933">
                  <c:v>80</c:v>
                </c:pt>
                <c:pt idx="4934">
                  <c:v>70</c:v>
                </c:pt>
                <c:pt idx="4935">
                  <c:v>41.17647058823529</c:v>
                </c:pt>
                <c:pt idx="4936">
                  <c:v>28</c:v>
                </c:pt>
                <c:pt idx="4937">
                  <c:v>49.21875</c:v>
                </c:pt>
                <c:pt idx="4938">
                  <c:v>0</c:v>
                </c:pt>
                <c:pt idx="4939">
                  <c:v>0</c:v>
                </c:pt>
                <c:pt idx="4940">
                  <c:v>41.666666666666671</c:v>
                </c:pt>
                <c:pt idx="4941">
                  <c:v>37.5</c:v>
                </c:pt>
                <c:pt idx="4942">
                  <c:v>28.225806451612904</c:v>
                </c:pt>
                <c:pt idx="4943">
                  <c:v>44.303797468354432</c:v>
                </c:pt>
                <c:pt idx="4944">
                  <c:v>25</c:v>
                </c:pt>
                <c:pt idx="4945">
                  <c:v>56.756756756756758</c:v>
                </c:pt>
                <c:pt idx="4946">
                  <c:v>29.166666666666668</c:v>
                </c:pt>
                <c:pt idx="4947">
                  <c:v>33.333333333333336</c:v>
                </c:pt>
                <c:pt idx="4948">
                  <c:v>14</c:v>
                </c:pt>
                <c:pt idx="4949">
                  <c:v>33.333333333333336</c:v>
                </c:pt>
                <c:pt idx="4950">
                  <c:v>41.666666666666664</c:v>
                </c:pt>
                <c:pt idx="4951">
                  <c:v>0</c:v>
                </c:pt>
                <c:pt idx="4952">
                  <c:v>45.652173913043477</c:v>
                </c:pt>
                <c:pt idx="4953">
                  <c:v>27.777777777777779</c:v>
                </c:pt>
                <c:pt idx="4954">
                  <c:v>47.5</c:v>
                </c:pt>
                <c:pt idx="4955">
                  <c:v>13.888888888888889</c:v>
                </c:pt>
                <c:pt idx="4956">
                  <c:v>41.666666666666664</c:v>
                </c:pt>
                <c:pt idx="4957">
                  <c:v>33.333333333333336</c:v>
                </c:pt>
                <c:pt idx="4958">
                  <c:v>26.415094339622645</c:v>
                </c:pt>
                <c:pt idx="4959">
                  <c:v>29.166666666666668</c:v>
                </c:pt>
                <c:pt idx="4960">
                  <c:v>0</c:v>
                </c:pt>
                <c:pt idx="4961">
                  <c:v>50</c:v>
                </c:pt>
                <c:pt idx="4962">
                  <c:v>53.030303030303031</c:v>
                </c:pt>
                <c:pt idx="4963">
                  <c:v>40.697674418604649</c:v>
                </c:pt>
                <c:pt idx="4964">
                  <c:v>0</c:v>
                </c:pt>
                <c:pt idx="4965">
                  <c:v>11.111111111111111</c:v>
                </c:pt>
                <c:pt idx="4966">
                  <c:v>44.444444444444443</c:v>
                </c:pt>
                <c:pt idx="4967">
                  <c:v>58.333333333333336</c:v>
                </c:pt>
                <c:pt idx="4968">
                  <c:v>44.444444444444443</c:v>
                </c:pt>
                <c:pt idx="4969">
                  <c:v>37.5</c:v>
                </c:pt>
                <c:pt idx="4970">
                  <c:v>25</c:v>
                </c:pt>
                <c:pt idx="4971">
                  <c:v>50</c:v>
                </c:pt>
                <c:pt idx="4972">
                  <c:v>41.666666666666664</c:v>
                </c:pt>
                <c:pt idx="4973">
                  <c:v>25.925925925925924</c:v>
                </c:pt>
                <c:pt idx="4974">
                  <c:v>41.666666666666664</c:v>
                </c:pt>
                <c:pt idx="4975">
                  <c:v>41.666666666666664</c:v>
                </c:pt>
                <c:pt idx="4976">
                  <c:v>31.531531531531531</c:v>
                </c:pt>
                <c:pt idx="4977">
                  <c:v>33.333333333333336</c:v>
                </c:pt>
                <c:pt idx="4978">
                  <c:v>44.444444444444443</c:v>
                </c:pt>
                <c:pt idx="4979">
                  <c:v>33.333333333333336</c:v>
                </c:pt>
                <c:pt idx="4980">
                  <c:v>41.666666666666664</c:v>
                </c:pt>
                <c:pt idx="4981">
                  <c:v>33.333333333333336</c:v>
                </c:pt>
                <c:pt idx="4982">
                  <c:v>0</c:v>
                </c:pt>
                <c:pt idx="4983">
                  <c:v>155.55555555555557</c:v>
                </c:pt>
                <c:pt idx="4984">
                  <c:v>0</c:v>
                </c:pt>
                <c:pt idx="4985">
                  <c:v>36.458333333333336</c:v>
                </c:pt>
                <c:pt idx="4986">
                  <c:v>23.863636363636363</c:v>
                </c:pt>
                <c:pt idx="4987">
                  <c:v>33.333333333333336</c:v>
                </c:pt>
                <c:pt idx="4988">
                  <c:v>16.666666666666668</c:v>
                </c:pt>
                <c:pt idx="4989">
                  <c:v>200</c:v>
                </c:pt>
                <c:pt idx="4990">
                  <c:v>100</c:v>
                </c:pt>
                <c:pt idx="4991">
                  <c:v>37.837837837837839</c:v>
                </c:pt>
                <c:pt idx="4992">
                  <c:v>43.75</c:v>
                </c:pt>
                <c:pt idx="4993">
                  <c:v>66.666666666666671</c:v>
                </c:pt>
                <c:pt idx="4994">
                  <c:v>51.041666666666664</c:v>
                </c:pt>
                <c:pt idx="4995">
                  <c:v>38.043478260869556</c:v>
                </c:pt>
                <c:pt idx="4996">
                  <c:v>38.888888888888893</c:v>
                </c:pt>
                <c:pt idx="4997">
                  <c:v>0</c:v>
                </c:pt>
                <c:pt idx="4998">
                  <c:v>25.925925925925924</c:v>
                </c:pt>
                <c:pt idx="4999">
                  <c:v>29.166666666666668</c:v>
                </c:pt>
                <c:pt idx="5000">
                  <c:v>38.888888888888886</c:v>
                </c:pt>
                <c:pt idx="5001">
                  <c:v>29.166666666666668</c:v>
                </c:pt>
                <c:pt idx="5002">
                  <c:v>33.333333333333336</c:v>
                </c:pt>
                <c:pt idx="5003">
                  <c:v>25</c:v>
                </c:pt>
                <c:pt idx="5004">
                  <c:v>30.434782608695649</c:v>
                </c:pt>
                <c:pt idx="5005">
                  <c:v>0</c:v>
                </c:pt>
                <c:pt idx="5006">
                  <c:v>21.875</c:v>
                </c:pt>
                <c:pt idx="5007">
                  <c:v>29.166666666666668</c:v>
                </c:pt>
                <c:pt idx="5008">
                  <c:v>33.333333333333336</c:v>
                </c:pt>
                <c:pt idx="5009">
                  <c:v>37.5</c:v>
                </c:pt>
                <c:pt idx="5010">
                  <c:v>50</c:v>
                </c:pt>
                <c:pt idx="5011">
                  <c:v>38.888888888888886</c:v>
                </c:pt>
                <c:pt idx="5012">
                  <c:v>30</c:v>
                </c:pt>
                <c:pt idx="5013">
                  <c:v>20.833333333333332</c:v>
                </c:pt>
                <c:pt idx="5014">
                  <c:v>47.297297297297298</c:v>
                </c:pt>
                <c:pt idx="5015">
                  <c:v>55.555555555555557</c:v>
                </c:pt>
                <c:pt idx="5016">
                  <c:v>33.333333333333336</c:v>
                </c:pt>
                <c:pt idx="5017">
                  <c:v>41.666666666666664</c:v>
                </c:pt>
                <c:pt idx="5018">
                  <c:v>46.666666666666664</c:v>
                </c:pt>
                <c:pt idx="5019">
                  <c:v>41.666666666666664</c:v>
                </c:pt>
                <c:pt idx="5020">
                  <c:v>41.666666666666664</c:v>
                </c:pt>
                <c:pt idx="5021">
                  <c:v>51.851851851851855</c:v>
                </c:pt>
                <c:pt idx="5022">
                  <c:v>41.666666666666664</c:v>
                </c:pt>
                <c:pt idx="5023">
                  <c:v>52.830188679245289</c:v>
                </c:pt>
                <c:pt idx="5024">
                  <c:v>28.823529411764707</c:v>
                </c:pt>
                <c:pt idx="5025">
                  <c:v>40.909090909090914</c:v>
                </c:pt>
                <c:pt idx="5026">
                  <c:v>41.666666666666664</c:v>
                </c:pt>
                <c:pt idx="5027">
                  <c:v>48.611111111111114</c:v>
                </c:pt>
                <c:pt idx="5028">
                  <c:v>55.555555555555557</c:v>
                </c:pt>
                <c:pt idx="5029">
                  <c:v>52.5</c:v>
                </c:pt>
                <c:pt idx="5030">
                  <c:v>27.777777777777779</c:v>
                </c:pt>
                <c:pt idx="5031">
                  <c:v>33.333333333333336</c:v>
                </c:pt>
                <c:pt idx="5032">
                  <c:v>36.842105263157897</c:v>
                </c:pt>
                <c:pt idx="5033">
                  <c:v>50.724637681159422</c:v>
                </c:pt>
                <c:pt idx="5034">
                  <c:v>33.333333333333336</c:v>
                </c:pt>
                <c:pt idx="5035">
                  <c:v>48.275862068965516</c:v>
                </c:pt>
                <c:pt idx="5036">
                  <c:v>76.086956521739111</c:v>
                </c:pt>
                <c:pt idx="5037">
                  <c:v>50.602409638554221</c:v>
                </c:pt>
                <c:pt idx="5038">
                  <c:v>50</c:v>
                </c:pt>
                <c:pt idx="5039">
                  <c:v>55.555555555555557</c:v>
                </c:pt>
                <c:pt idx="5040">
                  <c:v>55.555555555555557</c:v>
                </c:pt>
                <c:pt idx="5041">
                  <c:v>41.666666666666664</c:v>
                </c:pt>
                <c:pt idx="5042">
                  <c:v>42</c:v>
                </c:pt>
                <c:pt idx="5043">
                  <c:v>38.888888888888893</c:v>
                </c:pt>
                <c:pt idx="5044">
                  <c:v>44.303797468354432</c:v>
                </c:pt>
                <c:pt idx="5045">
                  <c:v>46.666666666666664</c:v>
                </c:pt>
                <c:pt idx="5046">
                  <c:v>72.916666666666671</c:v>
                </c:pt>
                <c:pt idx="5047">
                  <c:v>47.395833333333336</c:v>
                </c:pt>
                <c:pt idx="5048">
                  <c:v>41.666666666666664</c:v>
                </c:pt>
                <c:pt idx="5049">
                  <c:v>51.578947368421055</c:v>
                </c:pt>
                <c:pt idx="5050">
                  <c:v>71.794871794871796</c:v>
                </c:pt>
                <c:pt idx="5051">
                  <c:v>44.303797468354432</c:v>
                </c:pt>
                <c:pt idx="5052">
                  <c:v>40</c:v>
                </c:pt>
                <c:pt idx="5053">
                  <c:v>44.303797468354432</c:v>
                </c:pt>
                <c:pt idx="5054">
                  <c:v>55.263157894736842</c:v>
                </c:pt>
                <c:pt idx="5055">
                  <c:v>64.81481481481481</c:v>
                </c:pt>
                <c:pt idx="5056">
                  <c:v>42</c:v>
                </c:pt>
                <c:pt idx="5057">
                  <c:v>53.333333333333336</c:v>
                </c:pt>
                <c:pt idx="5058">
                  <c:v>41.666666666666664</c:v>
                </c:pt>
                <c:pt idx="5059">
                  <c:v>43.75</c:v>
                </c:pt>
                <c:pt idx="5060">
                  <c:v>41.666666666666664</c:v>
                </c:pt>
                <c:pt idx="5061">
                  <c:v>41.666666666666664</c:v>
                </c:pt>
                <c:pt idx="5062">
                  <c:v>33.333333333333336</c:v>
                </c:pt>
                <c:pt idx="5063">
                  <c:v>33.333333333333336</c:v>
                </c:pt>
                <c:pt idx="5064">
                  <c:v>33.87096774193548</c:v>
                </c:pt>
                <c:pt idx="5065">
                  <c:v>58.333333333333336</c:v>
                </c:pt>
                <c:pt idx="5066">
                  <c:v>33.333333333333336</c:v>
                </c:pt>
                <c:pt idx="5067">
                  <c:v>41.666666666666664</c:v>
                </c:pt>
                <c:pt idx="5068">
                  <c:v>41.666666666666664</c:v>
                </c:pt>
                <c:pt idx="5069">
                  <c:v>55.555555555555557</c:v>
                </c:pt>
                <c:pt idx="5070">
                  <c:v>87.5</c:v>
                </c:pt>
                <c:pt idx="5071">
                  <c:v>45.370370370370367</c:v>
                </c:pt>
                <c:pt idx="5072">
                  <c:v>66.666666666666671</c:v>
                </c:pt>
                <c:pt idx="5073">
                  <c:v>40</c:v>
                </c:pt>
                <c:pt idx="5074">
                  <c:v>41.666666666666664</c:v>
                </c:pt>
                <c:pt idx="5075">
                  <c:v>44.444444444444443</c:v>
                </c:pt>
                <c:pt idx="5076">
                  <c:v>40.579710144927539</c:v>
                </c:pt>
                <c:pt idx="5077">
                  <c:v>44.444444444444443</c:v>
                </c:pt>
                <c:pt idx="5078">
                  <c:v>54.6875</c:v>
                </c:pt>
                <c:pt idx="5079">
                  <c:v>50</c:v>
                </c:pt>
                <c:pt idx="5080">
                  <c:v>53.030303030303031</c:v>
                </c:pt>
                <c:pt idx="5081">
                  <c:v>48.275862068965516</c:v>
                </c:pt>
                <c:pt idx="5082">
                  <c:v>44.871794871794876</c:v>
                </c:pt>
                <c:pt idx="5083">
                  <c:v>49.295774647887328</c:v>
                </c:pt>
                <c:pt idx="5084">
                  <c:v>89.743589743589752</c:v>
                </c:pt>
                <c:pt idx="5085">
                  <c:v>33.333333333333336</c:v>
                </c:pt>
                <c:pt idx="5086">
                  <c:v>50</c:v>
                </c:pt>
                <c:pt idx="5087">
                  <c:v>42</c:v>
                </c:pt>
                <c:pt idx="5088">
                  <c:v>44.444444444444443</c:v>
                </c:pt>
                <c:pt idx="5089">
                  <c:v>41.666666666666664</c:v>
                </c:pt>
                <c:pt idx="5090">
                  <c:v>58.333333333333336</c:v>
                </c:pt>
                <c:pt idx="5091">
                  <c:v>44.444444444444443</c:v>
                </c:pt>
                <c:pt idx="5092">
                  <c:v>50</c:v>
                </c:pt>
                <c:pt idx="5093">
                  <c:v>33.333333333333336</c:v>
                </c:pt>
                <c:pt idx="5094">
                  <c:v>64.81481481481481</c:v>
                </c:pt>
                <c:pt idx="5095">
                  <c:v>46.666666666666664</c:v>
                </c:pt>
                <c:pt idx="5096">
                  <c:v>44.444444444444443</c:v>
                </c:pt>
                <c:pt idx="5097">
                  <c:v>29.661016949152547</c:v>
                </c:pt>
                <c:pt idx="5098">
                  <c:v>50</c:v>
                </c:pt>
                <c:pt idx="5099">
                  <c:v>44.444444444444443</c:v>
                </c:pt>
                <c:pt idx="5100">
                  <c:v>41.666666666666664</c:v>
                </c:pt>
                <c:pt idx="5101">
                  <c:v>51.851851851851848</c:v>
                </c:pt>
                <c:pt idx="5102">
                  <c:v>33.333333333333336</c:v>
                </c:pt>
                <c:pt idx="5103">
                  <c:v>58.333333333333336</c:v>
                </c:pt>
                <c:pt idx="5104">
                  <c:v>57.594936708860764</c:v>
                </c:pt>
                <c:pt idx="5105">
                  <c:v>44.444444444444443</c:v>
                </c:pt>
                <c:pt idx="5106">
                  <c:v>41.666666666666664</c:v>
                </c:pt>
                <c:pt idx="5107">
                  <c:v>37.5</c:v>
                </c:pt>
                <c:pt idx="5108">
                  <c:v>82.03125</c:v>
                </c:pt>
                <c:pt idx="5109">
                  <c:v>41.666666666666664</c:v>
                </c:pt>
                <c:pt idx="5110">
                  <c:v>48.275862068965516</c:v>
                </c:pt>
                <c:pt idx="5111">
                  <c:v>55.555555555555557</c:v>
                </c:pt>
                <c:pt idx="5112">
                  <c:v>41.666666666666664</c:v>
                </c:pt>
                <c:pt idx="5113">
                  <c:v>46.666666666666664</c:v>
                </c:pt>
                <c:pt idx="5114">
                  <c:v>48.275862068965516</c:v>
                </c:pt>
                <c:pt idx="5115">
                  <c:v>48.275862068965516</c:v>
                </c:pt>
                <c:pt idx="5116">
                  <c:v>55.263157894736842</c:v>
                </c:pt>
                <c:pt idx="5117">
                  <c:v>58.333333333333336</c:v>
                </c:pt>
                <c:pt idx="5118">
                  <c:v>27.777777777777779</c:v>
                </c:pt>
                <c:pt idx="5119">
                  <c:v>29.661016949152547</c:v>
                </c:pt>
                <c:pt idx="5120">
                  <c:v>33.333333333333336</c:v>
                </c:pt>
                <c:pt idx="5121">
                  <c:v>55.555555555555557</c:v>
                </c:pt>
                <c:pt idx="5122">
                  <c:v>45.652173913043477</c:v>
                </c:pt>
                <c:pt idx="5123">
                  <c:v>72.916666666666671</c:v>
                </c:pt>
                <c:pt idx="5124">
                  <c:v>46.666666666666664</c:v>
                </c:pt>
                <c:pt idx="5125">
                  <c:v>50</c:v>
                </c:pt>
                <c:pt idx="5126">
                  <c:v>60.869565217391305</c:v>
                </c:pt>
                <c:pt idx="5127">
                  <c:v>50</c:v>
                </c:pt>
                <c:pt idx="5128">
                  <c:v>36.111111111111107</c:v>
                </c:pt>
                <c:pt idx="5129">
                  <c:v>55.555555555555557</c:v>
                </c:pt>
                <c:pt idx="5130">
                  <c:v>129.62962962962962</c:v>
                </c:pt>
                <c:pt idx="5131">
                  <c:v>166.66666666666666</c:v>
                </c:pt>
                <c:pt idx="5132">
                  <c:v>125</c:v>
                </c:pt>
                <c:pt idx="5133">
                  <c:v>91.304347826086939</c:v>
                </c:pt>
                <c:pt idx="5134">
                  <c:v>66.21621621621621</c:v>
                </c:pt>
                <c:pt idx="5135">
                  <c:v>62.5</c:v>
                </c:pt>
                <c:pt idx="5136">
                  <c:v>45.9016393442623</c:v>
                </c:pt>
                <c:pt idx="5137">
                  <c:v>83.695652173913018</c:v>
                </c:pt>
                <c:pt idx="5138">
                  <c:v>32.407407407407405</c:v>
                </c:pt>
                <c:pt idx="5139">
                  <c:v>101.44927536231884</c:v>
                </c:pt>
                <c:pt idx="5140">
                  <c:v>81.25</c:v>
                </c:pt>
                <c:pt idx="5141">
                  <c:v>83.333333333333329</c:v>
                </c:pt>
                <c:pt idx="5142">
                  <c:v>61.111111111111114</c:v>
                </c:pt>
                <c:pt idx="5143">
                  <c:v>22.151898734177216</c:v>
                </c:pt>
                <c:pt idx="5144">
                  <c:v>37.5</c:v>
                </c:pt>
                <c:pt idx="5145">
                  <c:v>41.666666666666664</c:v>
                </c:pt>
                <c:pt idx="5146">
                  <c:v>41.666666666666664</c:v>
                </c:pt>
                <c:pt idx="5147">
                  <c:v>40</c:v>
                </c:pt>
                <c:pt idx="5148">
                  <c:v>48.611111111111114</c:v>
                </c:pt>
                <c:pt idx="5149">
                  <c:v>186.66666666666666</c:v>
                </c:pt>
                <c:pt idx="5150">
                  <c:v>32.083333333333336</c:v>
                </c:pt>
                <c:pt idx="5151">
                  <c:v>62.5</c:v>
                </c:pt>
                <c:pt idx="5152">
                  <c:v>56.451612903225808</c:v>
                </c:pt>
                <c:pt idx="5153">
                  <c:v>63</c:v>
                </c:pt>
                <c:pt idx="5154">
                  <c:v>22.222222222222221</c:v>
                </c:pt>
                <c:pt idx="5155">
                  <c:v>102.66666666666666</c:v>
                </c:pt>
                <c:pt idx="5156">
                  <c:v>16.666666666666668</c:v>
                </c:pt>
                <c:pt idx="5157">
                  <c:v>33.333333333333336</c:v>
                </c:pt>
                <c:pt idx="5158">
                  <c:v>66.666666666666671</c:v>
                </c:pt>
                <c:pt idx="5159">
                  <c:v>25</c:v>
                </c:pt>
                <c:pt idx="5160">
                  <c:v>37.692307692307693</c:v>
                </c:pt>
                <c:pt idx="5161">
                  <c:v>20.833333333333332</c:v>
                </c:pt>
                <c:pt idx="5162">
                  <c:v>19.444444444444443</c:v>
                </c:pt>
                <c:pt idx="5163">
                  <c:v>31.25</c:v>
                </c:pt>
                <c:pt idx="5164">
                  <c:v>41.666666666666664</c:v>
                </c:pt>
                <c:pt idx="5165">
                  <c:v>143.18181818181816</c:v>
                </c:pt>
                <c:pt idx="5166">
                  <c:v>50</c:v>
                </c:pt>
                <c:pt idx="5167">
                  <c:v>53.030303030303031</c:v>
                </c:pt>
                <c:pt idx="5168">
                  <c:v>29.166666666666668</c:v>
                </c:pt>
                <c:pt idx="5169">
                  <c:v>43.258426966292134</c:v>
                </c:pt>
                <c:pt idx="5170">
                  <c:v>36.363636363636367</c:v>
                </c:pt>
                <c:pt idx="5171">
                  <c:v>24.305555555555557</c:v>
                </c:pt>
                <c:pt idx="5172">
                  <c:v>25</c:v>
                </c:pt>
                <c:pt idx="5173">
                  <c:v>41.666666666666664</c:v>
                </c:pt>
                <c:pt idx="5174">
                  <c:v>23.333333333333332</c:v>
                </c:pt>
                <c:pt idx="5175">
                  <c:v>46.666666666666671</c:v>
                </c:pt>
                <c:pt idx="5176">
                  <c:v>67.741935483870975</c:v>
                </c:pt>
                <c:pt idx="5177">
                  <c:v>40.579710144927539</c:v>
                </c:pt>
                <c:pt idx="5178">
                  <c:v>28.571428571428569</c:v>
                </c:pt>
                <c:pt idx="5179">
                  <c:v>31.343283582089548</c:v>
                </c:pt>
                <c:pt idx="5180">
                  <c:v>58.333333333333336</c:v>
                </c:pt>
                <c:pt idx="5181">
                  <c:v>30.172413793103448</c:v>
                </c:pt>
                <c:pt idx="5182">
                  <c:v>130.43478260869566</c:v>
                </c:pt>
                <c:pt idx="5183">
                  <c:v>16.666666666666668</c:v>
                </c:pt>
                <c:pt idx="5184">
                  <c:v>33.333333333333336</c:v>
                </c:pt>
                <c:pt idx="5185">
                  <c:v>27.777777777777779</c:v>
                </c:pt>
                <c:pt idx="5186">
                  <c:v>29.716981132075475</c:v>
                </c:pt>
                <c:pt idx="5187">
                  <c:v>25</c:v>
                </c:pt>
                <c:pt idx="5188">
                  <c:v>58.333333333333336</c:v>
                </c:pt>
                <c:pt idx="5189">
                  <c:v>55.555555555555557</c:v>
                </c:pt>
                <c:pt idx="5190">
                  <c:v>35</c:v>
                </c:pt>
                <c:pt idx="5191">
                  <c:v>38.888888888888893</c:v>
                </c:pt>
                <c:pt idx="5192">
                  <c:v>43.20987654320988</c:v>
                </c:pt>
                <c:pt idx="5193">
                  <c:v>30.172413793103448</c:v>
                </c:pt>
                <c:pt idx="5194">
                  <c:v>38.888888888888893</c:v>
                </c:pt>
                <c:pt idx="5195">
                  <c:v>33.333333333333336</c:v>
                </c:pt>
                <c:pt idx="5196">
                  <c:v>30.555555555555557</c:v>
                </c:pt>
                <c:pt idx="5197">
                  <c:v>60.869565217391305</c:v>
                </c:pt>
                <c:pt idx="5198">
                  <c:v>50.724637681159422</c:v>
                </c:pt>
                <c:pt idx="5199">
                  <c:v>96.875</c:v>
                </c:pt>
                <c:pt idx="5200">
                  <c:v>73.5</c:v>
                </c:pt>
                <c:pt idx="5201">
                  <c:v>58.333333333333336</c:v>
                </c:pt>
                <c:pt idx="5202">
                  <c:v>150</c:v>
                </c:pt>
                <c:pt idx="5203">
                  <c:v>33.333333333333336</c:v>
                </c:pt>
                <c:pt idx="5204">
                  <c:v>15.217391304347828</c:v>
                </c:pt>
                <c:pt idx="5205">
                  <c:v>40</c:v>
                </c:pt>
                <c:pt idx="5206">
                  <c:v>83.333333333333329</c:v>
                </c:pt>
                <c:pt idx="5207">
                  <c:v>63.063063063063062</c:v>
                </c:pt>
                <c:pt idx="5208">
                  <c:v>25</c:v>
                </c:pt>
                <c:pt idx="5209">
                  <c:v>22.222222222222221</c:v>
                </c:pt>
                <c:pt idx="5210">
                  <c:v>41.666666666666664</c:v>
                </c:pt>
                <c:pt idx="5211">
                  <c:v>23.333333333333332</c:v>
                </c:pt>
                <c:pt idx="5212">
                  <c:v>25</c:v>
                </c:pt>
                <c:pt idx="5213">
                  <c:v>22.222222222222221</c:v>
                </c:pt>
                <c:pt idx="5214">
                  <c:v>55.555555555555557</c:v>
                </c:pt>
                <c:pt idx="5215">
                  <c:v>111.11111111111111</c:v>
                </c:pt>
                <c:pt idx="5216">
                  <c:v>41.666666666666664</c:v>
                </c:pt>
                <c:pt idx="5217">
                  <c:v>41.666666666666671</c:v>
                </c:pt>
                <c:pt idx="5218">
                  <c:v>45.833333333333329</c:v>
                </c:pt>
                <c:pt idx="5219">
                  <c:v>37.5</c:v>
                </c:pt>
                <c:pt idx="5220">
                  <c:v>46.518987341772153</c:v>
                </c:pt>
                <c:pt idx="5221">
                  <c:v>41.666666666666664</c:v>
                </c:pt>
                <c:pt idx="5222">
                  <c:v>20.833333333333332</c:v>
                </c:pt>
                <c:pt idx="5223">
                  <c:v>50</c:v>
                </c:pt>
                <c:pt idx="5224">
                  <c:v>25</c:v>
                </c:pt>
                <c:pt idx="5225">
                  <c:v>33.333333333333336</c:v>
                </c:pt>
                <c:pt idx="5226">
                  <c:v>33.333333333333336</c:v>
                </c:pt>
                <c:pt idx="5227">
                  <c:v>25</c:v>
                </c:pt>
                <c:pt idx="5228">
                  <c:v>25</c:v>
                </c:pt>
                <c:pt idx="5229">
                  <c:v>15.217391304347828</c:v>
                </c:pt>
                <c:pt idx="5230">
                  <c:v>25</c:v>
                </c:pt>
                <c:pt idx="5231">
                  <c:v>33.333333333333336</c:v>
                </c:pt>
                <c:pt idx="5232">
                  <c:v>22.222222222222221</c:v>
                </c:pt>
                <c:pt idx="5233">
                  <c:v>22.222222222222221</c:v>
                </c:pt>
                <c:pt idx="5234">
                  <c:v>26.666666666666668</c:v>
                </c:pt>
                <c:pt idx="5235">
                  <c:v>37.5</c:v>
                </c:pt>
                <c:pt idx="5236">
                  <c:v>55.555555555555557</c:v>
                </c:pt>
                <c:pt idx="5237">
                  <c:v>53.84615384615384</c:v>
                </c:pt>
                <c:pt idx="5238">
                  <c:v>33.333333333333336</c:v>
                </c:pt>
                <c:pt idx="5239">
                  <c:v>75.675675675675677</c:v>
                </c:pt>
                <c:pt idx="5240">
                  <c:v>32.8125</c:v>
                </c:pt>
                <c:pt idx="5241">
                  <c:v>41.666666666666671</c:v>
                </c:pt>
                <c:pt idx="5242">
                  <c:v>33.333333333333336</c:v>
                </c:pt>
                <c:pt idx="5243">
                  <c:v>41.666666666666664</c:v>
                </c:pt>
                <c:pt idx="5244">
                  <c:v>50</c:v>
                </c:pt>
                <c:pt idx="5245">
                  <c:v>38.888888888888893</c:v>
                </c:pt>
                <c:pt idx="5246">
                  <c:v>33.333333333333336</c:v>
                </c:pt>
                <c:pt idx="5247">
                  <c:v>67.307692307692307</c:v>
                </c:pt>
                <c:pt idx="5248">
                  <c:v>83.333333333333329</c:v>
                </c:pt>
                <c:pt idx="5249">
                  <c:v>75</c:v>
                </c:pt>
                <c:pt idx="5250">
                  <c:v>0</c:v>
                </c:pt>
                <c:pt idx="5251">
                  <c:v>66.666666666666657</c:v>
                </c:pt>
                <c:pt idx="5252">
                  <c:v>0</c:v>
                </c:pt>
                <c:pt idx="5253">
                  <c:v>109.375</c:v>
                </c:pt>
                <c:pt idx="5254">
                  <c:v>175</c:v>
                </c:pt>
                <c:pt idx="5255">
                  <c:v>116.66666666666667</c:v>
                </c:pt>
                <c:pt idx="5256">
                  <c:v>150</c:v>
                </c:pt>
                <c:pt idx="5257">
                  <c:v>137.5</c:v>
                </c:pt>
                <c:pt idx="5258">
                  <c:v>43.75</c:v>
                </c:pt>
                <c:pt idx="5259">
                  <c:v>0</c:v>
                </c:pt>
                <c:pt idx="5260">
                  <c:v>87.5</c:v>
                </c:pt>
                <c:pt idx="5261">
                  <c:v>18.75</c:v>
                </c:pt>
                <c:pt idx="5262">
                  <c:v>41.666666666666664</c:v>
                </c:pt>
                <c:pt idx="5263">
                  <c:v>20.588235294117645</c:v>
                </c:pt>
                <c:pt idx="5264">
                  <c:v>41.666666666666664</c:v>
                </c:pt>
                <c:pt idx="5265">
                  <c:v>54.6875</c:v>
                </c:pt>
                <c:pt idx="5266">
                  <c:v>27.777777777777779</c:v>
                </c:pt>
                <c:pt idx="5267">
                  <c:v>20.833333333333336</c:v>
                </c:pt>
                <c:pt idx="5268">
                  <c:v>27.777777777777779</c:v>
                </c:pt>
                <c:pt idx="5269">
                  <c:v>83.333333333333329</c:v>
                </c:pt>
                <c:pt idx="5270">
                  <c:v>44.303797468354432</c:v>
                </c:pt>
                <c:pt idx="5271">
                  <c:v>30.172413793103448</c:v>
                </c:pt>
                <c:pt idx="5272">
                  <c:v>87.5</c:v>
                </c:pt>
                <c:pt idx="5273">
                  <c:v>41.666666666666664</c:v>
                </c:pt>
                <c:pt idx="5274">
                  <c:v>33.333333333333336</c:v>
                </c:pt>
                <c:pt idx="5275">
                  <c:v>46.226415094339622</c:v>
                </c:pt>
                <c:pt idx="5276">
                  <c:v>36.206896551724142</c:v>
                </c:pt>
                <c:pt idx="5277">
                  <c:v>55.555555555555557</c:v>
                </c:pt>
                <c:pt idx="5278">
                  <c:v>167.39130434782604</c:v>
                </c:pt>
                <c:pt idx="5279">
                  <c:v>24.137931034482758</c:v>
                </c:pt>
                <c:pt idx="5280">
                  <c:v>22.72727272727273</c:v>
                </c:pt>
                <c:pt idx="5281">
                  <c:v>20.833333333333332</c:v>
                </c:pt>
                <c:pt idx="5282">
                  <c:v>20.833333333333332</c:v>
                </c:pt>
                <c:pt idx="5283">
                  <c:v>88.607594936708864</c:v>
                </c:pt>
                <c:pt idx="5284">
                  <c:v>0</c:v>
                </c:pt>
                <c:pt idx="5285">
                  <c:v>25.362318840579711</c:v>
                </c:pt>
                <c:pt idx="5286">
                  <c:v>29.473684210526315</c:v>
                </c:pt>
                <c:pt idx="5287">
                  <c:v>62.5</c:v>
                </c:pt>
                <c:pt idx="5288">
                  <c:v>27.34375</c:v>
                </c:pt>
                <c:pt idx="5289">
                  <c:v>0</c:v>
                </c:pt>
                <c:pt idx="5290">
                  <c:v>55.555555555555557</c:v>
                </c:pt>
                <c:pt idx="5291">
                  <c:v>25</c:v>
                </c:pt>
                <c:pt idx="5292">
                  <c:v>131.25</c:v>
                </c:pt>
                <c:pt idx="5293">
                  <c:v>56.451612903225808</c:v>
                </c:pt>
                <c:pt idx="5294">
                  <c:v>58.333333333333336</c:v>
                </c:pt>
                <c:pt idx="5295">
                  <c:v>233.33333333333334</c:v>
                </c:pt>
                <c:pt idx="5296">
                  <c:v>75</c:v>
                </c:pt>
                <c:pt idx="5297">
                  <c:v>66.666666666666671</c:v>
                </c:pt>
                <c:pt idx="5298">
                  <c:v>35</c:v>
                </c:pt>
                <c:pt idx="5299">
                  <c:v>50</c:v>
                </c:pt>
                <c:pt idx="5300">
                  <c:v>41.666666666666671</c:v>
                </c:pt>
                <c:pt idx="5301">
                  <c:v>65.625</c:v>
                </c:pt>
                <c:pt idx="5302">
                  <c:v>27.777777777777779</c:v>
                </c:pt>
                <c:pt idx="5303">
                  <c:v>194.44444444444446</c:v>
                </c:pt>
                <c:pt idx="5304">
                  <c:v>315</c:v>
                </c:pt>
                <c:pt idx="5305">
                  <c:v>0</c:v>
                </c:pt>
                <c:pt idx="5306">
                  <c:v>437.5</c:v>
                </c:pt>
                <c:pt idx="5307">
                  <c:v>87.5</c:v>
                </c:pt>
                <c:pt idx="5308">
                  <c:v>204.16666666666669</c:v>
                </c:pt>
                <c:pt idx="5309">
                  <c:v>43.75</c:v>
                </c:pt>
                <c:pt idx="5310">
                  <c:v>33.018867924528301</c:v>
                </c:pt>
                <c:pt idx="5311">
                  <c:v>160.41666666666669</c:v>
                </c:pt>
                <c:pt idx="5312">
                  <c:v>262.5</c:v>
                </c:pt>
                <c:pt idx="5313">
                  <c:v>27.777777777777779</c:v>
                </c:pt>
                <c:pt idx="5314">
                  <c:v>98.4375</c:v>
                </c:pt>
                <c:pt idx="5315">
                  <c:v>190.90909090909088</c:v>
                </c:pt>
                <c:pt idx="5316">
                  <c:v>83.522727272727266</c:v>
                </c:pt>
                <c:pt idx="5317">
                  <c:v>58.333333333333336</c:v>
                </c:pt>
                <c:pt idx="5318">
                  <c:v>40.104166666666671</c:v>
                </c:pt>
                <c:pt idx="5319">
                  <c:v>97.222222222222229</c:v>
                </c:pt>
                <c:pt idx="5320">
                  <c:v>93.75</c:v>
                </c:pt>
                <c:pt idx="5321">
                  <c:v>35.507246376811594</c:v>
                </c:pt>
                <c:pt idx="5322">
                  <c:v>41.666666666666664</c:v>
                </c:pt>
                <c:pt idx="5323">
                  <c:v>76.923076923076934</c:v>
                </c:pt>
                <c:pt idx="5324">
                  <c:v>206.81818181818178</c:v>
                </c:pt>
                <c:pt idx="5325">
                  <c:v>45.5</c:v>
                </c:pt>
                <c:pt idx="5326">
                  <c:v>175</c:v>
                </c:pt>
                <c:pt idx="5327">
                  <c:v>2.5735294117647056</c:v>
                </c:pt>
                <c:pt idx="5328">
                  <c:v>83.333333333333329</c:v>
                </c:pt>
                <c:pt idx="5329">
                  <c:v>32.407407407407405</c:v>
                </c:pt>
                <c:pt idx="5330">
                  <c:v>50</c:v>
                </c:pt>
                <c:pt idx="5331">
                  <c:v>54.6875</c:v>
                </c:pt>
                <c:pt idx="5332">
                  <c:v>30</c:v>
                </c:pt>
                <c:pt idx="5333">
                  <c:v>84</c:v>
                </c:pt>
                <c:pt idx="5334">
                  <c:v>83.333333333333329</c:v>
                </c:pt>
                <c:pt idx="5335">
                  <c:v>75.568181818181813</c:v>
                </c:pt>
                <c:pt idx="5336">
                  <c:v>45.45454545454546</c:v>
                </c:pt>
                <c:pt idx="5337">
                  <c:v>66.666666666666671</c:v>
                </c:pt>
                <c:pt idx="5338">
                  <c:v>46.05263157894737</c:v>
                </c:pt>
                <c:pt idx="5339">
                  <c:v>87.5</c:v>
                </c:pt>
                <c:pt idx="5340">
                  <c:v>155.55555555555557</c:v>
                </c:pt>
                <c:pt idx="5341">
                  <c:v>41.823899371069182</c:v>
                </c:pt>
                <c:pt idx="5342">
                  <c:v>41.666666666666664</c:v>
                </c:pt>
                <c:pt idx="5343">
                  <c:v>0</c:v>
                </c:pt>
                <c:pt idx="5344">
                  <c:v>18.333333333333336</c:v>
                </c:pt>
                <c:pt idx="5345">
                  <c:v>71.428571428571416</c:v>
                </c:pt>
                <c:pt idx="5346">
                  <c:v>78.448275862068968</c:v>
                </c:pt>
                <c:pt idx="5347">
                  <c:v>83.333333333333343</c:v>
                </c:pt>
                <c:pt idx="5348">
                  <c:v>76.5625</c:v>
                </c:pt>
                <c:pt idx="5349">
                  <c:v>27.777777777777779</c:v>
                </c:pt>
                <c:pt idx="5350">
                  <c:v>30.172413793103448</c:v>
                </c:pt>
                <c:pt idx="5351">
                  <c:v>35.593220338983059</c:v>
                </c:pt>
                <c:pt idx="5352">
                  <c:v>106.06060606060606</c:v>
                </c:pt>
                <c:pt idx="5353">
                  <c:v>33.333333333333336</c:v>
                </c:pt>
                <c:pt idx="5354">
                  <c:v>155.55555555555557</c:v>
                </c:pt>
                <c:pt idx="5355">
                  <c:v>28.571428571428569</c:v>
                </c:pt>
                <c:pt idx="5356">
                  <c:v>62.5</c:v>
                </c:pt>
                <c:pt idx="5357">
                  <c:v>0</c:v>
                </c:pt>
                <c:pt idx="5358">
                  <c:v>126</c:v>
                </c:pt>
                <c:pt idx="5359">
                  <c:v>175</c:v>
                </c:pt>
                <c:pt idx="5360">
                  <c:v>72.222222222222214</c:v>
                </c:pt>
                <c:pt idx="5361">
                  <c:v>41.666666666666664</c:v>
                </c:pt>
                <c:pt idx="5362">
                  <c:v>33.333333333333336</c:v>
                </c:pt>
                <c:pt idx="5363">
                  <c:v>66.666666666666671</c:v>
                </c:pt>
                <c:pt idx="5364">
                  <c:v>116.66666666666667</c:v>
                </c:pt>
                <c:pt idx="5365">
                  <c:v>58.333333333333336</c:v>
                </c:pt>
                <c:pt idx="5366">
                  <c:v>112.5</c:v>
                </c:pt>
                <c:pt idx="5367">
                  <c:v>150</c:v>
                </c:pt>
                <c:pt idx="5368">
                  <c:v>78.358208955223887</c:v>
                </c:pt>
                <c:pt idx="5369">
                  <c:v>57.692307692307701</c:v>
                </c:pt>
                <c:pt idx="5370">
                  <c:v>62.5</c:v>
                </c:pt>
                <c:pt idx="5371">
                  <c:v>44.303797468354432</c:v>
                </c:pt>
                <c:pt idx="5372">
                  <c:v>42.777777777777779</c:v>
                </c:pt>
                <c:pt idx="5373">
                  <c:v>23.333333333333332</c:v>
                </c:pt>
                <c:pt idx="5374">
                  <c:v>36.458333333333336</c:v>
                </c:pt>
                <c:pt idx="5375">
                  <c:v>28.378378378378379</c:v>
                </c:pt>
                <c:pt idx="5376">
                  <c:v>66.111111111111114</c:v>
                </c:pt>
                <c:pt idx="5377">
                  <c:v>25.666666666666664</c:v>
                </c:pt>
                <c:pt idx="5378">
                  <c:v>53.260869565217384</c:v>
                </c:pt>
                <c:pt idx="5379">
                  <c:v>32.8125</c:v>
                </c:pt>
                <c:pt idx="5380">
                  <c:v>40.579710144927539</c:v>
                </c:pt>
                <c:pt idx="5381">
                  <c:v>64.285714285714278</c:v>
                </c:pt>
                <c:pt idx="5382">
                  <c:v>39.999999999999993</c:v>
                </c:pt>
                <c:pt idx="5383">
                  <c:v>28.688524590163937</c:v>
                </c:pt>
                <c:pt idx="5384">
                  <c:v>25</c:v>
                </c:pt>
                <c:pt idx="5385">
                  <c:v>55.555555555555557</c:v>
                </c:pt>
                <c:pt idx="5386">
                  <c:v>38.043478260869556</c:v>
                </c:pt>
                <c:pt idx="5387">
                  <c:v>13.125</c:v>
                </c:pt>
                <c:pt idx="5388">
                  <c:v>59.230769230769226</c:v>
                </c:pt>
                <c:pt idx="5389">
                  <c:v>75</c:v>
                </c:pt>
                <c:pt idx="5390">
                  <c:v>72.64150943396227</c:v>
                </c:pt>
                <c:pt idx="5391">
                  <c:v>100</c:v>
                </c:pt>
                <c:pt idx="5392">
                  <c:v>90.740740740740733</c:v>
                </c:pt>
                <c:pt idx="5393">
                  <c:v>56.25</c:v>
                </c:pt>
                <c:pt idx="5394">
                  <c:v>51.851851851851848</c:v>
                </c:pt>
                <c:pt idx="5395">
                  <c:v>58.333333333333336</c:v>
                </c:pt>
                <c:pt idx="5396">
                  <c:v>65.217391304347828</c:v>
                </c:pt>
                <c:pt idx="5397">
                  <c:v>92.10526315789474</c:v>
                </c:pt>
                <c:pt idx="5398">
                  <c:v>60.344827586206897</c:v>
                </c:pt>
                <c:pt idx="5399">
                  <c:v>25</c:v>
                </c:pt>
                <c:pt idx="5400">
                  <c:v>53.529411764705884</c:v>
                </c:pt>
                <c:pt idx="5401">
                  <c:v>101.44927536231884</c:v>
                </c:pt>
                <c:pt idx="5402">
                  <c:v>8.3333333333333339</c:v>
                </c:pt>
                <c:pt idx="5403">
                  <c:v>37.837837837837839</c:v>
                </c:pt>
                <c:pt idx="5404">
                  <c:v>35.443037974683541</c:v>
                </c:pt>
                <c:pt idx="5405">
                  <c:v>39.622641509433961</c:v>
                </c:pt>
                <c:pt idx="5406">
                  <c:v>83.333333333333329</c:v>
                </c:pt>
                <c:pt idx="5407">
                  <c:v>51.851851851851848</c:v>
                </c:pt>
                <c:pt idx="5408">
                  <c:v>27.777777777777779</c:v>
                </c:pt>
                <c:pt idx="5409">
                  <c:v>66.666666666666671</c:v>
                </c:pt>
                <c:pt idx="5410">
                  <c:v>28</c:v>
                </c:pt>
                <c:pt idx="5411">
                  <c:v>90.517241379310335</c:v>
                </c:pt>
                <c:pt idx="5412">
                  <c:v>22.222222222222221</c:v>
                </c:pt>
                <c:pt idx="5413">
                  <c:v>18.103448275862071</c:v>
                </c:pt>
                <c:pt idx="5414">
                  <c:v>30.882352941176471</c:v>
                </c:pt>
                <c:pt idx="5415">
                  <c:v>52.830188679245289</c:v>
                </c:pt>
                <c:pt idx="5416">
                  <c:v>44.444444444444443</c:v>
                </c:pt>
                <c:pt idx="5417">
                  <c:v>65.625</c:v>
                </c:pt>
                <c:pt idx="5418">
                  <c:v>26.415094339622645</c:v>
                </c:pt>
                <c:pt idx="5419">
                  <c:v>43.75</c:v>
                </c:pt>
                <c:pt idx="5420">
                  <c:v>57.065217391304344</c:v>
                </c:pt>
                <c:pt idx="5421">
                  <c:v>21.875</c:v>
                </c:pt>
                <c:pt idx="5422">
                  <c:v>24.418604651162795</c:v>
                </c:pt>
                <c:pt idx="5423">
                  <c:v>37.837837837837839</c:v>
                </c:pt>
                <c:pt idx="5424">
                  <c:v>48.924731182795696</c:v>
                </c:pt>
                <c:pt idx="5425">
                  <c:v>18.103448275862071</c:v>
                </c:pt>
                <c:pt idx="5426">
                  <c:v>24.137931034482758</c:v>
                </c:pt>
                <c:pt idx="5427">
                  <c:v>60</c:v>
                </c:pt>
                <c:pt idx="5428">
                  <c:v>58.333333333333336</c:v>
                </c:pt>
                <c:pt idx="5429">
                  <c:v>48.83720930232559</c:v>
                </c:pt>
                <c:pt idx="5430">
                  <c:v>33.108108108108112</c:v>
                </c:pt>
                <c:pt idx="5431">
                  <c:v>52.830188679245289</c:v>
                </c:pt>
                <c:pt idx="5432">
                  <c:v>47.297297297297305</c:v>
                </c:pt>
                <c:pt idx="5433">
                  <c:v>68.75</c:v>
                </c:pt>
                <c:pt idx="5434">
                  <c:v>88.888888888888886</c:v>
                </c:pt>
                <c:pt idx="5435">
                  <c:v>94.594594594594597</c:v>
                </c:pt>
                <c:pt idx="5436">
                  <c:v>131.25</c:v>
                </c:pt>
                <c:pt idx="5437">
                  <c:v>51.219512195121958</c:v>
                </c:pt>
                <c:pt idx="5438">
                  <c:v>38.888888888888893</c:v>
                </c:pt>
                <c:pt idx="5439">
                  <c:v>50</c:v>
                </c:pt>
                <c:pt idx="5440">
                  <c:v>50</c:v>
                </c:pt>
                <c:pt idx="5441">
                  <c:v>37.5</c:v>
                </c:pt>
                <c:pt idx="5442">
                  <c:v>50</c:v>
                </c:pt>
                <c:pt idx="5443">
                  <c:v>27.777777777777779</c:v>
                </c:pt>
                <c:pt idx="5444">
                  <c:v>29.411764705882351</c:v>
                </c:pt>
                <c:pt idx="5445">
                  <c:v>33.333333333333336</c:v>
                </c:pt>
                <c:pt idx="5446">
                  <c:v>48.83720930232559</c:v>
                </c:pt>
                <c:pt idx="5447">
                  <c:v>50</c:v>
                </c:pt>
                <c:pt idx="5448">
                  <c:v>116.66666666666669</c:v>
                </c:pt>
                <c:pt idx="5449">
                  <c:v>54.6875</c:v>
                </c:pt>
                <c:pt idx="5450">
                  <c:v>32.941176470588239</c:v>
                </c:pt>
                <c:pt idx="5451">
                  <c:v>63.636363636363633</c:v>
                </c:pt>
                <c:pt idx="5452">
                  <c:v>75</c:v>
                </c:pt>
                <c:pt idx="5453">
                  <c:v>60.344827586206897</c:v>
                </c:pt>
                <c:pt idx="5454">
                  <c:v>66.037735849056602</c:v>
                </c:pt>
                <c:pt idx="5455">
                  <c:v>56</c:v>
                </c:pt>
                <c:pt idx="5456">
                  <c:v>52.830188679245289</c:v>
                </c:pt>
                <c:pt idx="5457">
                  <c:v>83.333333333333329</c:v>
                </c:pt>
                <c:pt idx="5458">
                  <c:v>72.916666666666671</c:v>
                </c:pt>
                <c:pt idx="5459">
                  <c:v>58.333333333333336</c:v>
                </c:pt>
                <c:pt idx="5460">
                  <c:v>106.06060606060606</c:v>
                </c:pt>
                <c:pt idx="5461">
                  <c:v>44.444444444444443</c:v>
                </c:pt>
                <c:pt idx="5462">
                  <c:v>61.111111111111114</c:v>
                </c:pt>
                <c:pt idx="5463">
                  <c:v>66.037735849056602</c:v>
                </c:pt>
                <c:pt idx="5464">
                  <c:v>47.297297297297298</c:v>
                </c:pt>
                <c:pt idx="5465">
                  <c:v>50</c:v>
                </c:pt>
                <c:pt idx="5466">
                  <c:v>30</c:v>
                </c:pt>
                <c:pt idx="5467">
                  <c:v>84.482758620689665</c:v>
                </c:pt>
                <c:pt idx="5468">
                  <c:v>41.666666666666664</c:v>
                </c:pt>
                <c:pt idx="5469">
                  <c:v>65.625</c:v>
                </c:pt>
                <c:pt idx="5470">
                  <c:v>43.75</c:v>
                </c:pt>
                <c:pt idx="5471">
                  <c:v>33.333333333333336</c:v>
                </c:pt>
                <c:pt idx="5472">
                  <c:v>33.333333333333336</c:v>
                </c:pt>
                <c:pt idx="5473">
                  <c:v>65.625</c:v>
                </c:pt>
                <c:pt idx="5474">
                  <c:v>40.579710144927539</c:v>
                </c:pt>
                <c:pt idx="5475">
                  <c:v>42</c:v>
                </c:pt>
                <c:pt idx="5476">
                  <c:v>57.594936708860764</c:v>
                </c:pt>
                <c:pt idx="5477">
                  <c:v>33.333333333333336</c:v>
                </c:pt>
                <c:pt idx="5478">
                  <c:v>40.579710144927539</c:v>
                </c:pt>
                <c:pt idx="5479">
                  <c:v>25</c:v>
                </c:pt>
                <c:pt idx="5480">
                  <c:v>33.333333333333336</c:v>
                </c:pt>
                <c:pt idx="5481">
                  <c:v>28.378378378378379</c:v>
                </c:pt>
                <c:pt idx="5482">
                  <c:v>48.611111111111114</c:v>
                </c:pt>
                <c:pt idx="5483">
                  <c:v>24.137931034482758</c:v>
                </c:pt>
                <c:pt idx="5484">
                  <c:v>35.443037974683541</c:v>
                </c:pt>
                <c:pt idx="5485">
                  <c:v>27.272727272727273</c:v>
                </c:pt>
                <c:pt idx="5486">
                  <c:v>44.303797468354432</c:v>
                </c:pt>
                <c:pt idx="5487">
                  <c:v>83.333333333333329</c:v>
                </c:pt>
                <c:pt idx="5488">
                  <c:v>33.333333333333336</c:v>
                </c:pt>
                <c:pt idx="5489">
                  <c:v>26.666666666666668</c:v>
                </c:pt>
                <c:pt idx="5490">
                  <c:v>25</c:v>
                </c:pt>
                <c:pt idx="5491">
                  <c:v>27.5</c:v>
                </c:pt>
                <c:pt idx="5492">
                  <c:v>46.666666666666671</c:v>
                </c:pt>
                <c:pt idx="5493">
                  <c:v>14.583333333333334</c:v>
                </c:pt>
                <c:pt idx="5494">
                  <c:v>55.555555555555557</c:v>
                </c:pt>
                <c:pt idx="5495">
                  <c:v>123.23943661971832</c:v>
                </c:pt>
                <c:pt idx="5496">
                  <c:v>25</c:v>
                </c:pt>
                <c:pt idx="5497">
                  <c:v>43.333333333333336</c:v>
                </c:pt>
                <c:pt idx="5498">
                  <c:v>27.777777777777779</c:v>
                </c:pt>
                <c:pt idx="5499">
                  <c:v>41.666666666666664</c:v>
                </c:pt>
                <c:pt idx="5500">
                  <c:v>26.515151515151516</c:v>
                </c:pt>
                <c:pt idx="5501">
                  <c:v>35</c:v>
                </c:pt>
                <c:pt idx="5502">
                  <c:v>20.833333333333332</c:v>
                </c:pt>
                <c:pt idx="5503">
                  <c:v>27.777777777777779</c:v>
                </c:pt>
                <c:pt idx="5504">
                  <c:v>100</c:v>
                </c:pt>
                <c:pt idx="5505">
                  <c:v>145.83333333333334</c:v>
                </c:pt>
                <c:pt idx="5506">
                  <c:v>26.666666666666668</c:v>
                </c:pt>
                <c:pt idx="5507">
                  <c:v>46.385542168674696</c:v>
                </c:pt>
                <c:pt idx="5508">
                  <c:v>10.9375</c:v>
                </c:pt>
                <c:pt idx="5509">
                  <c:v>48.275862068965523</c:v>
                </c:pt>
                <c:pt idx="5510">
                  <c:v>25</c:v>
                </c:pt>
                <c:pt idx="5511">
                  <c:v>19.811320754716981</c:v>
                </c:pt>
                <c:pt idx="5512">
                  <c:v>41.666666666666664</c:v>
                </c:pt>
                <c:pt idx="5513">
                  <c:v>54.6875</c:v>
                </c:pt>
                <c:pt idx="5514">
                  <c:v>46.666666666666664</c:v>
                </c:pt>
                <c:pt idx="5515">
                  <c:v>12.5</c:v>
                </c:pt>
                <c:pt idx="5516">
                  <c:v>24.418604651162795</c:v>
                </c:pt>
                <c:pt idx="5517">
                  <c:v>19.811320754716981</c:v>
                </c:pt>
                <c:pt idx="5518">
                  <c:v>25</c:v>
                </c:pt>
                <c:pt idx="5519">
                  <c:v>88.983050847457633</c:v>
                </c:pt>
                <c:pt idx="5520">
                  <c:v>45.370370370370367</c:v>
                </c:pt>
                <c:pt idx="5521">
                  <c:v>41.666666666666664</c:v>
                </c:pt>
                <c:pt idx="5522">
                  <c:v>78.358208955223887</c:v>
                </c:pt>
                <c:pt idx="5523">
                  <c:v>66.037735849056602</c:v>
                </c:pt>
                <c:pt idx="5524">
                  <c:v>33.653846153846153</c:v>
                </c:pt>
                <c:pt idx="5525">
                  <c:v>65.116279069767444</c:v>
                </c:pt>
                <c:pt idx="5526">
                  <c:v>33.108108108108112</c:v>
                </c:pt>
                <c:pt idx="5527">
                  <c:v>25.362318840579711</c:v>
                </c:pt>
                <c:pt idx="5528">
                  <c:v>25</c:v>
                </c:pt>
                <c:pt idx="5529">
                  <c:v>32.307692307692307</c:v>
                </c:pt>
                <c:pt idx="5530">
                  <c:v>32.407407407407405</c:v>
                </c:pt>
                <c:pt idx="5531">
                  <c:v>60.344827586206897</c:v>
                </c:pt>
                <c:pt idx="5532">
                  <c:v>52.830188679245289</c:v>
                </c:pt>
                <c:pt idx="5533">
                  <c:v>26.415094339622645</c:v>
                </c:pt>
                <c:pt idx="5534">
                  <c:v>50.909090909090907</c:v>
                </c:pt>
                <c:pt idx="5535">
                  <c:v>22.222222222222221</c:v>
                </c:pt>
                <c:pt idx="5536">
                  <c:v>76.5625</c:v>
                </c:pt>
                <c:pt idx="5537">
                  <c:v>15.625</c:v>
                </c:pt>
                <c:pt idx="5538">
                  <c:v>64.81481481481481</c:v>
                </c:pt>
                <c:pt idx="5539">
                  <c:v>28.225806451612904</c:v>
                </c:pt>
                <c:pt idx="5540">
                  <c:v>29.166666666666668</c:v>
                </c:pt>
                <c:pt idx="5541">
                  <c:v>52.238805970149244</c:v>
                </c:pt>
                <c:pt idx="5542">
                  <c:v>47.297297297297298</c:v>
                </c:pt>
                <c:pt idx="5543">
                  <c:v>47.297297297297298</c:v>
                </c:pt>
                <c:pt idx="5544">
                  <c:v>35</c:v>
                </c:pt>
                <c:pt idx="5545">
                  <c:v>15.217391304347824</c:v>
                </c:pt>
                <c:pt idx="5546">
                  <c:v>38.356164383561648</c:v>
                </c:pt>
                <c:pt idx="5547">
                  <c:v>33.333333333333336</c:v>
                </c:pt>
                <c:pt idx="5548">
                  <c:v>50</c:v>
                </c:pt>
                <c:pt idx="5549">
                  <c:v>87.5</c:v>
                </c:pt>
                <c:pt idx="5550">
                  <c:v>60.344827586206897</c:v>
                </c:pt>
                <c:pt idx="5551">
                  <c:v>45.258620689655167</c:v>
                </c:pt>
                <c:pt idx="5552">
                  <c:v>44.444444444444443</c:v>
                </c:pt>
                <c:pt idx="5553">
                  <c:v>33.333333333333336</c:v>
                </c:pt>
                <c:pt idx="5554">
                  <c:v>41.666666666666664</c:v>
                </c:pt>
                <c:pt idx="5555">
                  <c:v>50.724637681159422</c:v>
                </c:pt>
                <c:pt idx="5556">
                  <c:v>14.583333333333334</c:v>
                </c:pt>
                <c:pt idx="5557">
                  <c:v>41.666666666666664</c:v>
                </c:pt>
                <c:pt idx="5558">
                  <c:v>36.842105263157897</c:v>
                </c:pt>
                <c:pt idx="5559">
                  <c:v>41.666666666666664</c:v>
                </c:pt>
                <c:pt idx="5560">
                  <c:v>45.45454545454546</c:v>
                </c:pt>
                <c:pt idx="5561">
                  <c:v>27.777777777777779</c:v>
                </c:pt>
                <c:pt idx="5562">
                  <c:v>22.5</c:v>
                </c:pt>
                <c:pt idx="5563">
                  <c:v>24.418604651162795</c:v>
                </c:pt>
                <c:pt idx="5564">
                  <c:v>27.777777777777779</c:v>
                </c:pt>
                <c:pt idx="5565">
                  <c:v>21.666666666666668</c:v>
                </c:pt>
                <c:pt idx="5566">
                  <c:v>25</c:v>
                </c:pt>
                <c:pt idx="5567">
                  <c:v>24.137931034482758</c:v>
                </c:pt>
                <c:pt idx="5568">
                  <c:v>23.333333333333332</c:v>
                </c:pt>
                <c:pt idx="5569">
                  <c:v>27.777777777777779</c:v>
                </c:pt>
                <c:pt idx="5570">
                  <c:v>20.833333333333332</c:v>
                </c:pt>
                <c:pt idx="5571">
                  <c:v>44.444444444444443</c:v>
                </c:pt>
                <c:pt idx="5572">
                  <c:v>33.333333333333336</c:v>
                </c:pt>
                <c:pt idx="5573">
                  <c:v>16.666666666666668</c:v>
                </c:pt>
                <c:pt idx="5574">
                  <c:v>27.777777777777779</c:v>
                </c:pt>
                <c:pt idx="5575">
                  <c:v>34.146341463414636</c:v>
                </c:pt>
                <c:pt idx="5576">
                  <c:v>33.333333333333336</c:v>
                </c:pt>
                <c:pt idx="5577">
                  <c:v>50</c:v>
                </c:pt>
                <c:pt idx="5578">
                  <c:v>83.333333333333329</c:v>
                </c:pt>
                <c:pt idx="5579">
                  <c:v>27.777777777777779</c:v>
                </c:pt>
                <c:pt idx="5580">
                  <c:v>50.724637681159422</c:v>
                </c:pt>
                <c:pt idx="5581">
                  <c:v>16.666666666666668</c:v>
                </c:pt>
                <c:pt idx="5582">
                  <c:v>33.333333333333336</c:v>
                </c:pt>
                <c:pt idx="5583">
                  <c:v>33.333333333333336</c:v>
                </c:pt>
                <c:pt idx="5584">
                  <c:v>14</c:v>
                </c:pt>
                <c:pt idx="5585">
                  <c:v>70.833333333333329</c:v>
                </c:pt>
                <c:pt idx="5586">
                  <c:v>41.666666666666664</c:v>
                </c:pt>
                <c:pt idx="5587">
                  <c:v>33.333333333333336</c:v>
                </c:pt>
                <c:pt idx="5588">
                  <c:v>31.818181818181817</c:v>
                </c:pt>
                <c:pt idx="5589">
                  <c:v>59.574468085106382</c:v>
                </c:pt>
                <c:pt idx="5590">
                  <c:v>45.45454545454546</c:v>
                </c:pt>
                <c:pt idx="5591">
                  <c:v>83.333333333333329</c:v>
                </c:pt>
                <c:pt idx="5592">
                  <c:v>41.666666666666664</c:v>
                </c:pt>
                <c:pt idx="5593">
                  <c:v>25.362318840579711</c:v>
                </c:pt>
                <c:pt idx="5594">
                  <c:v>41.666666666666664</c:v>
                </c:pt>
                <c:pt idx="5595">
                  <c:v>33.333333333333336</c:v>
                </c:pt>
                <c:pt idx="5596">
                  <c:v>41.666666666666664</c:v>
                </c:pt>
                <c:pt idx="5597">
                  <c:v>25.277777777777779</c:v>
                </c:pt>
                <c:pt idx="5598">
                  <c:v>33.333333333333336</c:v>
                </c:pt>
                <c:pt idx="5599">
                  <c:v>90.909090909090921</c:v>
                </c:pt>
                <c:pt idx="5600">
                  <c:v>43.75</c:v>
                </c:pt>
                <c:pt idx="5601">
                  <c:v>33.333333333333336</c:v>
                </c:pt>
                <c:pt idx="5602">
                  <c:v>50.724637681159422</c:v>
                </c:pt>
                <c:pt idx="5603">
                  <c:v>44.303797468354432</c:v>
                </c:pt>
                <c:pt idx="5604">
                  <c:v>22.151898734177216</c:v>
                </c:pt>
                <c:pt idx="5605">
                  <c:v>83.333333333333329</c:v>
                </c:pt>
                <c:pt idx="5606">
                  <c:v>32.407407407407405</c:v>
                </c:pt>
                <c:pt idx="5607">
                  <c:v>68.292682926829272</c:v>
                </c:pt>
                <c:pt idx="5608">
                  <c:v>23.728813559322035</c:v>
                </c:pt>
                <c:pt idx="5609">
                  <c:v>27.777777777777779</c:v>
                </c:pt>
                <c:pt idx="5610">
                  <c:v>26.694915254237291</c:v>
                </c:pt>
                <c:pt idx="5611">
                  <c:v>7.5539568345323742</c:v>
                </c:pt>
                <c:pt idx="5612">
                  <c:v>93.902439024390233</c:v>
                </c:pt>
                <c:pt idx="5613">
                  <c:v>26.415094339622645</c:v>
                </c:pt>
                <c:pt idx="5614">
                  <c:v>41.847826086956516</c:v>
                </c:pt>
                <c:pt idx="5615">
                  <c:v>37.333333333333329</c:v>
                </c:pt>
                <c:pt idx="5616">
                  <c:v>18.666666666666668</c:v>
                </c:pt>
                <c:pt idx="5617">
                  <c:v>37.333333333333336</c:v>
                </c:pt>
                <c:pt idx="5618">
                  <c:v>49.528301886792448</c:v>
                </c:pt>
                <c:pt idx="5619">
                  <c:v>25.925925925925924</c:v>
                </c:pt>
                <c:pt idx="5620">
                  <c:v>27.155172413793103</c:v>
                </c:pt>
                <c:pt idx="5621">
                  <c:v>52.830188679245289</c:v>
                </c:pt>
                <c:pt idx="5622">
                  <c:v>58.333333333333336</c:v>
                </c:pt>
                <c:pt idx="5623">
                  <c:v>31.818181818181817</c:v>
                </c:pt>
                <c:pt idx="5624">
                  <c:v>47.916666666666664</c:v>
                </c:pt>
                <c:pt idx="5625">
                  <c:v>30.434782608695656</c:v>
                </c:pt>
                <c:pt idx="5626">
                  <c:v>21.875</c:v>
                </c:pt>
                <c:pt idx="5627">
                  <c:v>20.833333333333332</c:v>
                </c:pt>
                <c:pt idx="5628">
                  <c:v>16.666666666666668</c:v>
                </c:pt>
                <c:pt idx="5629">
                  <c:v>44.21052631578948</c:v>
                </c:pt>
                <c:pt idx="5630">
                  <c:v>22.222222222222221</c:v>
                </c:pt>
                <c:pt idx="5631">
                  <c:v>15.765765765765765</c:v>
                </c:pt>
                <c:pt idx="5632">
                  <c:v>19.886363636363633</c:v>
                </c:pt>
                <c:pt idx="5633">
                  <c:v>20.833333333333332</c:v>
                </c:pt>
                <c:pt idx="5634">
                  <c:v>25</c:v>
                </c:pt>
                <c:pt idx="5635">
                  <c:v>13.257575757575758</c:v>
                </c:pt>
                <c:pt idx="5636">
                  <c:v>17.5</c:v>
                </c:pt>
                <c:pt idx="5637">
                  <c:v>103.7037037037037</c:v>
                </c:pt>
                <c:pt idx="5638">
                  <c:v>36.458333333333336</c:v>
                </c:pt>
                <c:pt idx="5639">
                  <c:v>18.229166666666668</c:v>
                </c:pt>
                <c:pt idx="5640">
                  <c:v>29.914529914529915</c:v>
                </c:pt>
                <c:pt idx="5641">
                  <c:v>29.166666666666664</c:v>
                </c:pt>
                <c:pt idx="5642">
                  <c:v>16.535433070866141</c:v>
                </c:pt>
                <c:pt idx="5643">
                  <c:v>47.297297297297298</c:v>
                </c:pt>
                <c:pt idx="5644">
                  <c:v>27.272727272727277</c:v>
                </c:pt>
                <c:pt idx="5645">
                  <c:v>25</c:v>
                </c:pt>
                <c:pt idx="5646">
                  <c:v>38.888888888888893</c:v>
                </c:pt>
                <c:pt idx="5647">
                  <c:v>38.888888888888893</c:v>
                </c:pt>
                <c:pt idx="5648">
                  <c:v>29.166666666666668</c:v>
                </c:pt>
                <c:pt idx="5649">
                  <c:v>19.444444444444446</c:v>
                </c:pt>
                <c:pt idx="5650">
                  <c:v>67.307692307692307</c:v>
                </c:pt>
                <c:pt idx="5651">
                  <c:v>59.322033898305094</c:v>
                </c:pt>
                <c:pt idx="5652">
                  <c:v>20.833333333333332</c:v>
                </c:pt>
                <c:pt idx="5653">
                  <c:v>54.6875</c:v>
                </c:pt>
                <c:pt idx="5654">
                  <c:v>59.230769230769226</c:v>
                </c:pt>
                <c:pt idx="5655">
                  <c:v>38.888888888888886</c:v>
                </c:pt>
                <c:pt idx="5656">
                  <c:v>110.18518518518518</c:v>
                </c:pt>
                <c:pt idx="5657">
                  <c:v>23.333333333333332</c:v>
                </c:pt>
                <c:pt idx="5658">
                  <c:v>27.777777777777779</c:v>
                </c:pt>
                <c:pt idx="5659">
                  <c:v>60.344827586206904</c:v>
                </c:pt>
                <c:pt idx="5660">
                  <c:v>79.245283018867923</c:v>
                </c:pt>
                <c:pt idx="5661">
                  <c:v>50.724637681159422</c:v>
                </c:pt>
                <c:pt idx="5662">
                  <c:v>41.666666666666664</c:v>
                </c:pt>
                <c:pt idx="5663">
                  <c:v>55.555555555555557</c:v>
                </c:pt>
                <c:pt idx="5664">
                  <c:v>55.555555555555557</c:v>
                </c:pt>
                <c:pt idx="5665">
                  <c:v>37.5</c:v>
                </c:pt>
                <c:pt idx="5666">
                  <c:v>19.444444444444446</c:v>
                </c:pt>
                <c:pt idx="5667">
                  <c:v>34.027777777777779</c:v>
                </c:pt>
                <c:pt idx="5668">
                  <c:v>36.842105263157897</c:v>
                </c:pt>
                <c:pt idx="5669">
                  <c:v>55.555555555555557</c:v>
                </c:pt>
                <c:pt idx="5670">
                  <c:v>40.697674418604649</c:v>
                </c:pt>
                <c:pt idx="5671">
                  <c:v>44.444444444444443</c:v>
                </c:pt>
                <c:pt idx="5672">
                  <c:v>31.818181818181817</c:v>
                </c:pt>
                <c:pt idx="5673">
                  <c:v>55.555555555555557</c:v>
                </c:pt>
                <c:pt idx="5674">
                  <c:v>40</c:v>
                </c:pt>
                <c:pt idx="5675">
                  <c:v>24.137931034482758</c:v>
                </c:pt>
                <c:pt idx="5676">
                  <c:v>55.555555555555557</c:v>
                </c:pt>
                <c:pt idx="5677">
                  <c:v>60.15625</c:v>
                </c:pt>
                <c:pt idx="5678">
                  <c:v>58.333333333333329</c:v>
                </c:pt>
                <c:pt idx="5679">
                  <c:v>60.344827586206897</c:v>
                </c:pt>
                <c:pt idx="5680">
                  <c:v>68.055555555555557</c:v>
                </c:pt>
                <c:pt idx="5681">
                  <c:v>54.263565891472858</c:v>
                </c:pt>
                <c:pt idx="5682">
                  <c:v>23.333333333333336</c:v>
                </c:pt>
                <c:pt idx="5683">
                  <c:v>116.66666666666667</c:v>
                </c:pt>
                <c:pt idx="5684">
                  <c:v>45.652173913043477</c:v>
                </c:pt>
                <c:pt idx="5685">
                  <c:v>37.5</c:v>
                </c:pt>
                <c:pt idx="5686">
                  <c:v>50</c:v>
                </c:pt>
                <c:pt idx="5687">
                  <c:v>43.75</c:v>
                </c:pt>
                <c:pt idx="5688">
                  <c:v>50</c:v>
                </c:pt>
                <c:pt idx="5689">
                  <c:v>27.777777777777779</c:v>
                </c:pt>
                <c:pt idx="5690">
                  <c:v>75</c:v>
                </c:pt>
                <c:pt idx="5691">
                  <c:v>27.777777777777779</c:v>
                </c:pt>
                <c:pt idx="5692">
                  <c:v>33.333333333333336</c:v>
                </c:pt>
                <c:pt idx="5693">
                  <c:v>33.333333333333336</c:v>
                </c:pt>
                <c:pt idx="5694">
                  <c:v>33.333333333333336</c:v>
                </c:pt>
                <c:pt idx="5695">
                  <c:v>83.333333333333329</c:v>
                </c:pt>
                <c:pt idx="5696">
                  <c:v>92.10526315789474</c:v>
                </c:pt>
                <c:pt idx="5697">
                  <c:v>15.350877192982455</c:v>
                </c:pt>
                <c:pt idx="5698">
                  <c:v>54.166666666666664</c:v>
                </c:pt>
                <c:pt idx="5699">
                  <c:v>38.888888888888893</c:v>
                </c:pt>
                <c:pt idx="5700">
                  <c:v>62.5</c:v>
                </c:pt>
                <c:pt idx="5701">
                  <c:v>27.777777777777779</c:v>
                </c:pt>
                <c:pt idx="5702">
                  <c:v>22.222222222222221</c:v>
                </c:pt>
                <c:pt idx="5703">
                  <c:v>33.018867924528301</c:v>
                </c:pt>
                <c:pt idx="5704">
                  <c:v>45.985401459854018</c:v>
                </c:pt>
                <c:pt idx="5705">
                  <c:v>41.666666666666664</c:v>
                </c:pt>
                <c:pt idx="5706">
                  <c:v>41.666666666666664</c:v>
                </c:pt>
                <c:pt idx="5707">
                  <c:v>29.166666666666668</c:v>
                </c:pt>
                <c:pt idx="5708">
                  <c:v>33.333333333333336</c:v>
                </c:pt>
                <c:pt idx="5709">
                  <c:v>71.014492753623188</c:v>
                </c:pt>
                <c:pt idx="5710">
                  <c:v>73.684210526315795</c:v>
                </c:pt>
                <c:pt idx="5711">
                  <c:v>44.444444444444443</c:v>
                </c:pt>
                <c:pt idx="5712">
                  <c:v>75</c:v>
                </c:pt>
                <c:pt idx="5713">
                  <c:v>45.652173913043484</c:v>
                </c:pt>
                <c:pt idx="5714">
                  <c:v>38.888888888888893</c:v>
                </c:pt>
                <c:pt idx="5715">
                  <c:v>41.666666666666664</c:v>
                </c:pt>
                <c:pt idx="5716">
                  <c:v>31.818181818181817</c:v>
                </c:pt>
                <c:pt idx="5717">
                  <c:v>20.833333333333332</c:v>
                </c:pt>
                <c:pt idx="5718">
                  <c:v>20.348837209302324</c:v>
                </c:pt>
                <c:pt idx="5719">
                  <c:v>18.75</c:v>
                </c:pt>
                <c:pt idx="5720">
                  <c:v>27.631578947368421</c:v>
                </c:pt>
                <c:pt idx="5721">
                  <c:v>33.333333333333336</c:v>
                </c:pt>
                <c:pt idx="5722">
                  <c:v>33.333333333333336</c:v>
                </c:pt>
                <c:pt idx="5723">
                  <c:v>44.444444444444443</c:v>
                </c:pt>
                <c:pt idx="5724">
                  <c:v>33.333333333333336</c:v>
                </c:pt>
                <c:pt idx="5725">
                  <c:v>76.086956521739111</c:v>
                </c:pt>
                <c:pt idx="5726">
                  <c:v>20.833333333333332</c:v>
                </c:pt>
                <c:pt idx="5727">
                  <c:v>66.666666666666671</c:v>
                </c:pt>
                <c:pt idx="5728">
                  <c:v>50.724637681159422</c:v>
                </c:pt>
                <c:pt idx="5729">
                  <c:v>93.75</c:v>
                </c:pt>
                <c:pt idx="5730">
                  <c:v>41.666666666666664</c:v>
                </c:pt>
                <c:pt idx="5731">
                  <c:v>55.555555555555557</c:v>
                </c:pt>
                <c:pt idx="5732">
                  <c:v>62.5</c:v>
                </c:pt>
                <c:pt idx="5733">
                  <c:v>58.333333333333336</c:v>
                </c:pt>
                <c:pt idx="5734">
                  <c:v>75</c:v>
                </c:pt>
                <c:pt idx="5735">
                  <c:v>16.867469879518072</c:v>
                </c:pt>
                <c:pt idx="5736">
                  <c:v>87.5</c:v>
                </c:pt>
                <c:pt idx="5737">
                  <c:v>66.666666666666671</c:v>
                </c:pt>
                <c:pt idx="5738">
                  <c:v>55.555555555555557</c:v>
                </c:pt>
                <c:pt idx="5739">
                  <c:v>55.555555555555557</c:v>
                </c:pt>
                <c:pt idx="5740">
                  <c:v>55.555555555555557</c:v>
                </c:pt>
                <c:pt idx="5741">
                  <c:v>83.333333333333329</c:v>
                </c:pt>
                <c:pt idx="5742">
                  <c:v>60</c:v>
                </c:pt>
                <c:pt idx="5743">
                  <c:v>83.333333333333329</c:v>
                </c:pt>
                <c:pt idx="5744">
                  <c:v>62.5</c:v>
                </c:pt>
                <c:pt idx="5745">
                  <c:v>41.666666666666664</c:v>
                </c:pt>
                <c:pt idx="5746">
                  <c:v>58.333333333333336</c:v>
                </c:pt>
                <c:pt idx="5747">
                  <c:v>58.333333333333336</c:v>
                </c:pt>
                <c:pt idx="5748">
                  <c:v>79.166666666666671</c:v>
                </c:pt>
                <c:pt idx="5749">
                  <c:v>41.666666666666664</c:v>
                </c:pt>
                <c:pt idx="5750">
                  <c:v>53.333333333333336</c:v>
                </c:pt>
                <c:pt idx="5751">
                  <c:v>77.777777777777771</c:v>
                </c:pt>
                <c:pt idx="5752">
                  <c:v>66.666666666666671</c:v>
                </c:pt>
                <c:pt idx="5753">
                  <c:v>55.555555555555557</c:v>
                </c:pt>
                <c:pt idx="5754">
                  <c:v>50</c:v>
                </c:pt>
                <c:pt idx="5755">
                  <c:v>50</c:v>
                </c:pt>
                <c:pt idx="5756">
                  <c:v>44.444444444444443</c:v>
                </c:pt>
                <c:pt idx="5757">
                  <c:v>41.666666666666671</c:v>
                </c:pt>
                <c:pt idx="5758">
                  <c:v>44.444444444444443</c:v>
                </c:pt>
                <c:pt idx="5759">
                  <c:v>55.555555555555557</c:v>
                </c:pt>
                <c:pt idx="5760">
                  <c:v>66.666666666666671</c:v>
                </c:pt>
                <c:pt idx="5761">
                  <c:v>83.333333333333343</c:v>
                </c:pt>
                <c:pt idx="5762">
                  <c:v>54.166666666666664</c:v>
                </c:pt>
                <c:pt idx="5763">
                  <c:v>75</c:v>
                </c:pt>
                <c:pt idx="5764">
                  <c:v>55.555555555555557</c:v>
                </c:pt>
                <c:pt idx="5765">
                  <c:v>125</c:v>
                </c:pt>
                <c:pt idx="5766">
                  <c:v>83.333333333333329</c:v>
                </c:pt>
                <c:pt idx="5767">
                  <c:v>55.555555555555557</c:v>
                </c:pt>
                <c:pt idx="5768">
                  <c:v>83.333333333333329</c:v>
                </c:pt>
                <c:pt idx="5769">
                  <c:v>45.833333333333336</c:v>
                </c:pt>
                <c:pt idx="5770">
                  <c:v>55.555555555555557</c:v>
                </c:pt>
                <c:pt idx="5771">
                  <c:v>38.888888888888893</c:v>
                </c:pt>
                <c:pt idx="5772">
                  <c:v>79.245283018867923</c:v>
                </c:pt>
                <c:pt idx="5773">
                  <c:v>55.555555555555557</c:v>
                </c:pt>
                <c:pt idx="5774">
                  <c:v>81.395348837209298</c:v>
                </c:pt>
                <c:pt idx="5775">
                  <c:v>55.555555555555557</c:v>
                </c:pt>
                <c:pt idx="5776">
                  <c:v>44.444444444444443</c:v>
                </c:pt>
                <c:pt idx="5777">
                  <c:v>65.625</c:v>
                </c:pt>
                <c:pt idx="5778">
                  <c:v>83.333333333333329</c:v>
                </c:pt>
                <c:pt idx="5779">
                  <c:v>66.666666666666671</c:v>
                </c:pt>
                <c:pt idx="5780">
                  <c:v>66.666666666666671</c:v>
                </c:pt>
                <c:pt idx="5781">
                  <c:v>83.333333333333329</c:v>
                </c:pt>
                <c:pt idx="5782">
                  <c:v>66.666666666666671</c:v>
                </c:pt>
                <c:pt idx="5783">
                  <c:v>112.5</c:v>
                </c:pt>
                <c:pt idx="5784">
                  <c:v>83.333333333333329</c:v>
                </c:pt>
                <c:pt idx="5785">
                  <c:v>61.111111111111107</c:v>
                </c:pt>
                <c:pt idx="5786">
                  <c:v>97.67441860465118</c:v>
                </c:pt>
                <c:pt idx="5787">
                  <c:v>83.333333333333329</c:v>
                </c:pt>
                <c:pt idx="5788">
                  <c:v>66.666666666666671</c:v>
                </c:pt>
                <c:pt idx="5789">
                  <c:v>55.555555555555557</c:v>
                </c:pt>
                <c:pt idx="5790">
                  <c:v>66.666666666666671</c:v>
                </c:pt>
                <c:pt idx="5791">
                  <c:v>66.666666666666671</c:v>
                </c:pt>
                <c:pt idx="5792">
                  <c:v>62.5</c:v>
                </c:pt>
                <c:pt idx="5793">
                  <c:v>72.222222222222214</c:v>
                </c:pt>
                <c:pt idx="5794">
                  <c:v>83.333333333333329</c:v>
                </c:pt>
                <c:pt idx="5795">
                  <c:v>83.333333333333329</c:v>
                </c:pt>
                <c:pt idx="5796">
                  <c:v>55.555555555555557</c:v>
                </c:pt>
                <c:pt idx="5797">
                  <c:v>72.222222222222214</c:v>
                </c:pt>
                <c:pt idx="5798">
                  <c:v>83.333333333333329</c:v>
                </c:pt>
                <c:pt idx="5799">
                  <c:v>66.666666666666671</c:v>
                </c:pt>
                <c:pt idx="5800">
                  <c:v>55.555555555555557</c:v>
                </c:pt>
                <c:pt idx="5801">
                  <c:v>70.833333333333329</c:v>
                </c:pt>
                <c:pt idx="5802">
                  <c:v>75</c:v>
                </c:pt>
                <c:pt idx="5803">
                  <c:v>55.555555555555557</c:v>
                </c:pt>
                <c:pt idx="5804">
                  <c:v>55.555555555555557</c:v>
                </c:pt>
                <c:pt idx="5805">
                  <c:v>66.666666666666671</c:v>
                </c:pt>
                <c:pt idx="5806">
                  <c:v>83.333333333333329</c:v>
                </c:pt>
                <c:pt idx="5807">
                  <c:v>66.666666666666671</c:v>
                </c:pt>
                <c:pt idx="5808">
                  <c:v>55.555555555555557</c:v>
                </c:pt>
                <c:pt idx="5809">
                  <c:v>66.666666666666671</c:v>
                </c:pt>
                <c:pt idx="5810">
                  <c:v>70.833333333333329</c:v>
                </c:pt>
                <c:pt idx="5811">
                  <c:v>55.555555555555557</c:v>
                </c:pt>
                <c:pt idx="5812">
                  <c:v>55.555555555555557</c:v>
                </c:pt>
                <c:pt idx="5813">
                  <c:v>83.333333333333329</c:v>
                </c:pt>
                <c:pt idx="5814">
                  <c:v>62.5</c:v>
                </c:pt>
                <c:pt idx="5815">
                  <c:v>66.666666666666671</c:v>
                </c:pt>
                <c:pt idx="5816">
                  <c:v>27.777777777777779</c:v>
                </c:pt>
                <c:pt idx="5817">
                  <c:v>52.830188679245289</c:v>
                </c:pt>
                <c:pt idx="5818">
                  <c:v>44.303797468354432</c:v>
                </c:pt>
                <c:pt idx="5819">
                  <c:v>44.444444444444443</c:v>
                </c:pt>
                <c:pt idx="5820">
                  <c:v>88.888888888888886</c:v>
                </c:pt>
                <c:pt idx="5821">
                  <c:v>66.666666666666671</c:v>
                </c:pt>
                <c:pt idx="5822">
                  <c:v>59.433962264150949</c:v>
                </c:pt>
                <c:pt idx="5823">
                  <c:v>85.135135135135144</c:v>
                </c:pt>
                <c:pt idx="5824">
                  <c:v>44.444444444444443</c:v>
                </c:pt>
                <c:pt idx="5825">
                  <c:v>52.830188679245289</c:v>
                </c:pt>
                <c:pt idx="5826">
                  <c:v>66.666666666666671</c:v>
                </c:pt>
                <c:pt idx="5827">
                  <c:v>66.666666666666671</c:v>
                </c:pt>
                <c:pt idx="5828">
                  <c:v>72.222222222222214</c:v>
                </c:pt>
                <c:pt idx="5829">
                  <c:v>44.444444444444443</c:v>
                </c:pt>
                <c:pt idx="5830">
                  <c:v>99.166666666666671</c:v>
                </c:pt>
                <c:pt idx="5831">
                  <c:v>58.333333333333336</c:v>
                </c:pt>
                <c:pt idx="5832">
                  <c:v>62.5</c:v>
                </c:pt>
                <c:pt idx="5833">
                  <c:v>77.777777777777786</c:v>
                </c:pt>
                <c:pt idx="5834">
                  <c:v>50</c:v>
                </c:pt>
                <c:pt idx="5835">
                  <c:v>55.555555555555557</c:v>
                </c:pt>
                <c:pt idx="5836">
                  <c:v>55.555555555555557</c:v>
                </c:pt>
                <c:pt idx="5837">
                  <c:v>61.111111111111107</c:v>
                </c:pt>
                <c:pt idx="5838">
                  <c:v>55.555555555555557</c:v>
                </c:pt>
                <c:pt idx="5839">
                  <c:v>55.555555555555557</c:v>
                </c:pt>
                <c:pt idx="5840">
                  <c:v>87.5</c:v>
                </c:pt>
                <c:pt idx="5841">
                  <c:v>50</c:v>
                </c:pt>
                <c:pt idx="5842">
                  <c:v>54.166666666666664</c:v>
                </c:pt>
                <c:pt idx="5843">
                  <c:v>58.333333333333336</c:v>
                </c:pt>
                <c:pt idx="5844">
                  <c:v>50</c:v>
                </c:pt>
                <c:pt idx="5845">
                  <c:v>100</c:v>
                </c:pt>
                <c:pt idx="5846">
                  <c:v>55.555555555555557</c:v>
                </c:pt>
                <c:pt idx="5847">
                  <c:v>33.018867924528301</c:v>
                </c:pt>
                <c:pt idx="5848">
                  <c:v>60.344827586206897</c:v>
                </c:pt>
                <c:pt idx="5849">
                  <c:v>55.555555555555557</c:v>
                </c:pt>
                <c:pt idx="5850">
                  <c:v>83.333333333333329</c:v>
                </c:pt>
                <c:pt idx="5851">
                  <c:v>52.238805970149244</c:v>
                </c:pt>
                <c:pt idx="5852">
                  <c:v>66.666666666666671</c:v>
                </c:pt>
                <c:pt idx="5853">
                  <c:v>101.44927536231884</c:v>
                </c:pt>
                <c:pt idx="5854">
                  <c:v>66.666666666666671</c:v>
                </c:pt>
                <c:pt idx="5855">
                  <c:v>41.666666666666664</c:v>
                </c:pt>
                <c:pt idx="5856">
                  <c:v>66.666666666666671</c:v>
                </c:pt>
                <c:pt idx="5857">
                  <c:v>44.444444444444443</c:v>
                </c:pt>
                <c:pt idx="5858">
                  <c:v>36.458333333333336</c:v>
                </c:pt>
                <c:pt idx="5859">
                  <c:v>33.333333333333336</c:v>
                </c:pt>
                <c:pt idx="5860">
                  <c:v>77.777777777777771</c:v>
                </c:pt>
                <c:pt idx="5861">
                  <c:v>25</c:v>
                </c:pt>
                <c:pt idx="5862">
                  <c:v>27.777777777777779</c:v>
                </c:pt>
                <c:pt idx="5863">
                  <c:v>38.888888888888893</c:v>
                </c:pt>
                <c:pt idx="5864">
                  <c:v>44.444444444444443</c:v>
                </c:pt>
                <c:pt idx="5865">
                  <c:v>43.75</c:v>
                </c:pt>
                <c:pt idx="5866">
                  <c:v>58.333333333333336</c:v>
                </c:pt>
                <c:pt idx="5867">
                  <c:v>44.444444444444443</c:v>
                </c:pt>
                <c:pt idx="5868">
                  <c:v>58.333333333333336</c:v>
                </c:pt>
                <c:pt idx="5869">
                  <c:v>77.777777777777771</c:v>
                </c:pt>
                <c:pt idx="5870">
                  <c:v>51.041666666666664</c:v>
                </c:pt>
                <c:pt idx="5871">
                  <c:v>43.75</c:v>
                </c:pt>
                <c:pt idx="5872">
                  <c:v>33.333333333333336</c:v>
                </c:pt>
                <c:pt idx="5873">
                  <c:v>38.888888888888893</c:v>
                </c:pt>
                <c:pt idx="5874">
                  <c:v>51.851851851851848</c:v>
                </c:pt>
                <c:pt idx="5875">
                  <c:v>60.344827586206897</c:v>
                </c:pt>
                <c:pt idx="5876">
                  <c:v>72.916666666666671</c:v>
                </c:pt>
                <c:pt idx="5877">
                  <c:v>84.259259259259252</c:v>
                </c:pt>
                <c:pt idx="5878">
                  <c:v>97.222222222222214</c:v>
                </c:pt>
                <c:pt idx="5879">
                  <c:v>58.333333333333336</c:v>
                </c:pt>
                <c:pt idx="5880">
                  <c:v>55.555555555555557</c:v>
                </c:pt>
                <c:pt idx="5881">
                  <c:v>58.333333333333336</c:v>
                </c:pt>
                <c:pt idx="5882">
                  <c:v>51.851851851851848</c:v>
                </c:pt>
                <c:pt idx="5883">
                  <c:v>33.333333333333336</c:v>
                </c:pt>
                <c:pt idx="5884">
                  <c:v>33.333333333333336</c:v>
                </c:pt>
                <c:pt idx="5885">
                  <c:v>77.777777777777771</c:v>
                </c:pt>
                <c:pt idx="5886">
                  <c:v>58.333333333333336</c:v>
                </c:pt>
                <c:pt idx="5887">
                  <c:v>46.666666666666664</c:v>
                </c:pt>
                <c:pt idx="5888">
                  <c:v>52.753623188405797</c:v>
                </c:pt>
                <c:pt idx="5889">
                  <c:v>52.246376811594203</c:v>
                </c:pt>
                <c:pt idx="5890">
                  <c:v>29.166666666666668</c:v>
                </c:pt>
                <c:pt idx="5891">
                  <c:v>29.444444444444446</c:v>
                </c:pt>
                <c:pt idx="5892">
                  <c:v>25.833333333333332</c:v>
                </c:pt>
                <c:pt idx="5893">
                  <c:v>53.164556962025323</c:v>
                </c:pt>
                <c:pt idx="5894">
                  <c:v>54.811320754716988</c:v>
                </c:pt>
                <c:pt idx="5895">
                  <c:v>76.237623762376231</c:v>
                </c:pt>
                <c:pt idx="5896">
                  <c:v>0</c:v>
                </c:pt>
                <c:pt idx="5897">
                  <c:v>75.384615384615387</c:v>
                </c:pt>
                <c:pt idx="5898">
                  <c:v>43.333333333333329</c:v>
                </c:pt>
                <c:pt idx="5899">
                  <c:v>67.8125</c:v>
                </c:pt>
                <c:pt idx="5900">
                  <c:v>52.753623188405797</c:v>
                </c:pt>
                <c:pt idx="5901">
                  <c:v>63.063063063063062</c:v>
                </c:pt>
                <c:pt idx="5902">
                  <c:v>66.037735849056602</c:v>
                </c:pt>
                <c:pt idx="5903">
                  <c:v>41.666666666666664</c:v>
                </c:pt>
                <c:pt idx="5904">
                  <c:v>51.980198019801982</c:v>
                </c:pt>
                <c:pt idx="5905">
                  <c:v>64.948453608247434</c:v>
                </c:pt>
                <c:pt idx="5906">
                  <c:v>72.916666666666671</c:v>
                </c:pt>
                <c:pt idx="5907">
                  <c:v>66.666666666666671</c:v>
                </c:pt>
                <c:pt idx="5908">
                  <c:v>64.81481481481481</c:v>
                </c:pt>
                <c:pt idx="5909">
                  <c:v>59.433962264150949</c:v>
                </c:pt>
                <c:pt idx="5910">
                  <c:v>51.041666666666664</c:v>
                </c:pt>
                <c:pt idx="5911">
                  <c:v>72.916666666666671</c:v>
                </c:pt>
                <c:pt idx="5912">
                  <c:v>41.666666666666664</c:v>
                </c:pt>
                <c:pt idx="5913">
                  <c:v>58.333333333333336</c:v>
                </c:pt>
                <c:pt idx="5914">
                  <c:v>66.666666666666671</c:v>
                </c:pt>
                <c:pt idx="5915">
                  <c:v>39.622641509433961</c:v>
                </c:pt>
                <c:pt idx="5916">
                  <c:v>47.457627118644069</c:v>
                </c:pt>
                <c:pt idx="5917">
                  <c:v>39.622641509433961</c:v>
                </c:pt>
                <c:pt idx="5918">
                  <c:v>52.830188679245289</c:v>
                </c:pt>
                <c:pt idx="5919">
                  <c:v>52.830188679245289</c:v>
                </c:pt>
                <c:pt idx="5920">
                  <c:v>52.830188679245289</c:v>
                </c:pt>
                <c:pt idx="5921">
                  <c:v>30.172413793103448</c:v>
                </c:pt>
                <c:pt idx="5922">
                  <c:v>50.724637681159422</c:v>
                </c:pt>
                <c:pt idx="5923">
                  <c:v>44.444444444444443</c:v>
                </c:pt>
                <c:pt idx="5924">
                  <c:v>61.486486486486484</c:v>
                </c:pt>
                <c:pt idx="5925">
                  <c:v>41.666666666666664</c:v>
                </c:pt>
                <c:pt idx="5926">
                  <c:v>33.333333333333336</c:v>
                </c:pt>
                <c:pt idx="5927">
                  <c:v>51.041666666666664</c:v>
                </c:pt>
                <c:pt idx="5928">
                  <c:v>58.333333333333336</c:v>
                </c:pt>
                <c:pt idx="5929">
                  <c:v>33.018867924528301</c:v>
                </c:pt>
                <c:pt idx="5930">
                  <c:v>58.333333333333336</c:v>
                </c:pt>
                <c:pt idx="5931">
                  <c:v>66.037735849056602</c:v>
                </c:pt>
                <c:pt idx="5932">
                  <c:v>65.94202898550725</c:v>
                </c:pt>
                <c:pt idx="5933">
                  <c:v>62.222222222222221</c:v>
                </c:pt>
                <c:pt idx="5934">
                  <c:v>52.830188679245289</c:v>
                </c:pt>
                <c:pt idx="5935">
                  <c:v>66.216216216216225</c:v>
                </c:pt>
                <c:pt idx="5936">
                  <c:v>52.830188679245289</c:v>
                </c:pt>
                <c:pt idx="5937">
                  <c:v>109.375</c:v>
                </c:pt>
                <c:pt idx="5938">
                  <c:v>58.333333333333336</c:v>
                </c:pt>
                <c:pt idx="5939">
                  <c:v>60.245901639344261</c:v>
                </c:pt>
                <c:pt idx="5940">
                  <c:v>61.764705882352942</c:v>
                </c:pt>
                <c:pt idx="5941">
                  <c:v>82.35294117647058</c:v>
                </c:pt>
                <c:pt idx="5942">
                  <c:v>58.333333333333336</c:v>
                </c:pt>
                <c:pt idx="5943">
                  <c:v>36.666666666666671</c:v>
                </c:pt>
                <c:pt idx="5944">
                  <c:v>50.086206896551722</c:v>
                </c:pt>
                <c:pt idx="5945">
                  <c:v>116.66666666666667</c:v>
                </c:pt>
                <c:pt idx="5946">
                  <c:v>72.64150943396227</c:v>
                </c:pt>
                <c:pt idx="5947">
                  <c:v>60.869565217391305</c:v>
                </c:pt>
                <c:pt idx="5948">
                  <c:v>76.08695652173914</c:v>
                </c:pt>
                <c:pt idx="5949">
                  <c:v>58.333333333333336</c:v>
                </c:pt>
                <c:pt idx="5950">
                  <c:v>21.875</c:v>
                </c:pt>
                <c:pt idx="5951">
                  <c:v>41.666666666666664</c:v>
                </c:pt>
                <c:pt idx="5952">
                  <c:v>72.916666666666671</c:v>
                </c:pt>
                <c:pt idx="5953">
                  <c:v>65.625</c:v>
                </c:pt>
                <c:pt idx="5954">
                  <c:v>66.037735849056602</c:v>
                </c:pt>
                <c:pt idx="5955">
                  <c:v>132.0754716981132</c:v>
                </c:pt>
                <c:pt idx="5956">
                  <c:v>47.297297297297298</c:v>
                </c:pt>
                <c:pt idx="5957">
                  <c:v>66.666666666666671</c:v>
                </c:pt>
                <c:pt idx="5958">
                  <c:v>51.851851851851848</c:v>
                </c:pt>
                <c:pt idx="5959">
                  <c:v>79.245283018867923</c:v>
                </c:pt>
                <c:pt idx="5960">
                  <c:v>41.666666666666664</c:v>
                </c:pt>
                <c:pt idx="5961">
                  <c:v>47.297297297297298</c:v>
                </c:pt>
                <c:pt idx="5962">
                  <c:v>28.378378378378379</c:v>
                </c:pt>
                <c:pt idx="5963">
                  <c:v>48.275862068965516</c:v>
                </c:pt>
                <c:pt idx="5964">
                  <c:v>48.275862068965516</c:v>
                </c:pt>
                <c:pt idx="5965">
                  <c:v>41.666666666666664</c:v>
                </c:pt>
                <c:pt idx="5966">
                  <c:v>66.037735849056602</c:v>
                </c:pt>
                <c:pt idx="5967">
                  <c:v>50</c:v>
                </c:pt>
                <c:pt idx="5968">
                  <c:v>35.294117647058819</c:v>
                </c:pt>
                <c:pt idx="5969">
                  <c:v>33.333333333333336</c:v>
                </c:pt>
                <c:pt idx="5970">
                  <c:v>37.5</c:v>
                </c:pt>
                <c:pt idx="5971">
                  <c:v>33.333333333333336</c:v>
                </c:pt>
                <c:pt idx="5972">
                  <c:v>45</c:v>
                </c:pt>
                <c:pt idx="5973">
                  <c:v>38.888888888888893</c:v>
                </c:pt>
                <c:pt idx="5974">
                  <c:v>36.111111111111107</c:v>
                </c:pt>
                <c:pt idx="5975">
                  <c:v>60</c:v>
                </c:pt>
                <c:pt idx="5976">
                  <c:v>23.80952380952381</c:v>
                </c:pt>
                <c:pt idx="5977">
                  <c:v>65</c:v>
                </c:pt>
                <c:pt idx="5978">
                  <c:v>33.333333333333336</c:v>
                </c:pt>
                <c:pt idx="5979">
                  <c:v>33.333333333333336</c:v>
                </c:pt>
                <c:pt idx="5980">
                  <c:v>33.333333333333336</c:v>
                </c:pt>
                <c:pt idx="5981">
                  <c:v>16.666666666666668</c:v>
                </c:pt>
                <c:pt idx="5982">
                  <c:v>53.84615384615384</c:v>
                </c:pt>
                <c:pt idx="5983">
                  <c:v>50</c:v>
                </c:pt>
                <c:pt idx="5984">
                  <c:v>54.6875</c:v>
                </c:pt>
                <c:pt idx="5985">
                  <c:v>50</c:v>
                </c:pt>
                <c:pt idx="5986">
                  <c:v>62.820512820512818</c:v>
                </c:pt>
                <c:pt idx="5987">
                  <c:v>37.5</c:v>
                </c:pt>
                <c:pt idx="5988">
                  <c:v>59.433962264150949</c:v>
                </c:pt>
                <c:pt idx="5989">
                  <c:v>52.830188679245289</c:v>
                </c:pt>
                <c:pt idx="5990">
                  <c:v>58.333333333333336</c:v>
                </c:pt>
                <c:pt idx="5991">
                  <c:v>33.333333333333336</c:v>
                </c:pt>
                <c:pt idx="5992">
                  <c:v>44.444444444444443</c:v>
                </c:pt>
                <c:pt idx="5993">
                  <c:v>55.555555555555557</c:v>
                </c:pt>
                <c:pt idx="5994">
                  <c:v>61.764705882352942</c:v>
                </c:pt>
                <c:pt idx="5995">
                  <c:v>45.833333333333336</c:v>
                </c:pt>
                <c:pt idx="5996">
                  <c:v>50</c:v>
                </c:pt>
                <c:pt idx="5997">
                  <c:v>55.555555555555557</c:v>
                </c:pt>
                <c:pt idx="5998">
                  <c:v>66.666666666666671</c:v>
                </c:pt>
                <c:pt idx="5999">
                  <c:v>36.363636363636367</c:v>
                </c:pt>
                <c:pt idx="6000">
                  <c:v>50</c:v>
                </c:pt>
                <c:pt idx="6001">
                  <c:v>33.333333333333336</c:v>
                </c:pt>
                <c:pt idx="6002">
                  <c:v>35.443037974683541</c:v>
                </c:pt>
                <c:pt idx="6003">
                  <c:v>39.130434782608695</c:v>
                </c:pt>
                <c:pt idx="6004">
                  <c:v>33.333333333333336</c:v>
                </c:pt>
                <c:pt idx="6005">
                  <c:v>36.363636363636367</c:v>
                </c:pt>
                <c:pt idx="6006">
                  <c:v>41.666666666666664</c:v>
                </c:pt>
                <c:pt idx="6007">
                  <c:v>37.5</c:v>
                </c:pt>
                <c:pt idx="6008">
                  <c:v>73.255813953488371</c:v>
                </c:pt>
                <c:pt idx="6009">
                  <c:v>35</c:v>
                </c:pt>
                <c:pt idx="6010">
                  <c:v>33.333333333333336</c:v>
                </c:pt>
                <c:pt idx="6011">
                  <c:v>38.888888888888893</c:v>
                </c:pt>
                <c:pt idx="6012">
                  <c:v>42.857142857142854</c:v>
                </c:pt>
                <c:pt idx="6013">
                  <c:v>41.666666666666664</c:v>
                </c:pt>
                <c:pt idx="6014">
                  <c:v>23.07692307692308</c:v>
                </c:pt>
                <c:pt idx="6015">
                  <c:v>33.333333333333336</c:v>
                </c:pt>
                <c:pt idx="6016">
                  <c:v>33.333333333333336</c:v>
                </c:pt>
                <c:pt idx="6017">
                  <c:v>55.555555555555557</c:v>
                </c:pt>
                <c:pt idx="6018">
                  <c:v>33.333333333333336</c:v>
                </c:pt>
                <c:pt idx="6019">
                  <c:v>37.5</c:v>
                </c:pt>
                <c:pt idx="6020">
                  <c:v>33.333333333333336</c:v>
                </c:pt>
                <c:pt idx="6021">
                  <c:v>60.34482758620689</c:v>
                </c:pt>
                <c:pt idx="6022">
                  <c:v>58.333333333333336</c:v>
                </c:pt>
                <c:pt idx="6023">
                  <c:v>33.333333333333336</c:v>
                </c:pt>
                <c:pt idx="6024">
                  <c:v>33.333333333333336</c:v>
                </c:pt>
                <c:pt idx="6025">
                  <c:v>33.333333333333336</c:v>
                </c:pt>
                <c:pt idx="6026">
                  <c:v>33.333333333333336</c:v>
                </c:pt>
                <c:pt idx="6027">
                  <c:v>38.888888888888893</c:v>
                </c:pt>
                <c:pt idx="6028">
                  <c:v>33.333333333333336</c:v>
                </c:pt>
                <c:pt idx="6029">
                  <c:v>27.777777777777779</c:v>
                </c:pt>
                <c:pt idx="6030">
                  <c:v>37.5</c:v>
                </c:pt>
                <c:pt idx="6031">
                  <c:v>29.166666666666668</c:v>
                </c:pt>
                <c:pt idx="6032">
                  <c:v>40</c:v>
                </c:pt>
                <c:pt idx="6033">
                  <c:v>33.333333333333336</c:v>
                </c:pt>
                <c:pt idx="6034">
                  <c:v>33.333333333333336</c:v>
                </c:pt>
                <c:pt idx="6035">
                  <c:v>33.333333333333336</c:v>
                </c:pt>
                <c:pt idx="6036">
                  <c:v>37.5</c:v>
                </c:pt>
                <c:pt idx="6037">
                  <c:v>38.888888888888893</c:v>
                </c:pt>
                <c:pt idx="6038">
                  <c:v>145.83333333333334</c:v>
                </c:pt>
                <c:pt idx="6039">
                  <c:v>42.241379310344833</c:v>
                </c:pt>
                <c:pt idx="6040">
                  <c:v>41.666666666666664</c:v>
                </c:pt>
                <c:pt idx="6041">
                  <c:v>38.888888888888893</c:v>
                </c:pt>
                <c:pt idx="6042">
                  <c:v>37.837837837837839</c:v>
                </c:pt>
                <c:pt idx="6043">
                  <c:v>43.75</c:v>
                </c:pt>
                <c:pt idx="6044">
                  <c:v>42.567567567567572</c:v>
                </c:pt>
                <c:pt idx="6045">
                  <c:v>50</c:v>
                </c:pt>
                <c:pt idx="6046">
                  <c:v>38.888888888888893</c:v>
                </c:pt>
                <c:pt idx="6047">
                  <c:v>36.206896551724142</c:v>
                </c:pt>
                <c:pt idx="6048">
                  <c:v>48.83720930232559</c:v>
                </c:pt>
                <c:pt idx="6049">
                  <c:v>79.166666666666657</c:v>
                </c:pt>
                <c:pt idx="6050">
                  <c:v>37.5</c:v>
                </c:pt>
                <c:pt idx="6051">
                  <c:v>33.333333333333336</c:v>
                </c:pt>
                <c:pt idx="6052">
                  <c:v>59.433962264150949</c:v>
                </c:pt>
                <c:pt idx="6053">
                  <c:v>38.888888888888893</c:v>
                </c:pt>
                <c:pt idx="6054">
                  <c:v>77.777777777777786</c:v>
                </c:pt>
                <c:pt idx="6055">
                  <c:v>39.622641509433961</c:v>
                </c:pt>
                <c:pt idx="6056">
                  <c:v>50</c:v>
                </c:pt>
                <c:pt idx="6057">
                  <c:v>58.333333333333336</c:v>
                </c:pt>
                <c:pt idx="6058">
                  <c:v>65.116279069767444</c:v>
                </c:pt>
                <c:pt idx="6059">
                  <c:v>59.433962264150949</c:v>
                </c:pt>
                <c:pt idx="6060">
                  <c:v>54.901960784313729</c:v>
                </c:pt>
                <c:pt idx="6061">
                  <c:v>65.116279069767444</c:v>
                </c:pt>
                <c:pt idx="6062">
                  <c:v>58.333333333333336</c:v>
                </c:pt>
                <c:pt idx="6063">
                  <c:v>49.411764705882355</c:v>
                </c:pt>
                <c:pt idx="6064">
                  <c:v>51.041666666666664</c:v>
                </c:pt>
                <c:pt idx="6065">
                  <c:v>65.116279069767444</c:v>
                </c:pt>
                <c:pt idx="6066">
                  <c:v>81.395348837209298</c:v>
                </c:pt>
                <c:pt idx="6067">
                  <c:v>52.830188679245289</c:v>
                </c:pt>
                <c:pt idx="6068">
                  <c:v>64.473684210526315</c:v>
                </c:pt>
                <c:pt idx="6069">
                  <c:v>58.333333333333336</c:v>
                </c:pt>
                <c:pt idx="6070">
                  <c:v>56</c:v>
                </c:pt>
                <c:pt idx="6071">
                  <c:v>41.666666666666664</c:v>
                </c:pt>
                <c:pt idx="6072">
                  <c:v>50</c:v>
                </c:pt>
                <c:pt idx="6073">
                  <c:v>44.303797468354432</c:v>
                </c:pt>
                <c:pt idx="6074">
                  <c:v>40.16393442622951</c:v>
                </c:pt>
                <c:pt idx="6075">
                  <c:v>45.833333333333336</c:v>
                </c:pt>
                <c:pt idx="6076">
                  <c:v>61.764705882352942</c:v>
                </c:pt>
                <c:pt idx="6077">
                  <c:v>50</c:v>
                </c:pt>
                <c:pt idx="6078">
                  <c:v>175</c:v>
                </c:pt>
                <c:pt idx="6079">
                  <c:v>56</c:v>
                </c:pt>
                <c:pt idx="6080">
                  <c:v>60.344827586206897</c:v>
                </c:pt>
                <c:pt idx="6081">
                  <c:v>41.666666666666664</c:v>
                </c:pt>
                <c:pt idx="6082">
                  <c:v>34.355828220858896</c:v>
                </c:pt>
                <c:pt idx="6083">
                  <c:v>46.280991735537192</c:v>
                </c:pt>
                <c:pt idx="6084">
                  <c:v>33.333333333333336</c:v>
                </c:pt>
                <c:pt idx="6085">
                  <c:v>65.625</c:v>
                </c:pt>
                <c:pt idx="6086">
                  <c:v>53.164556962025323</c:v>
                </c:pt>
                <c:pt idx="6087">
                  <c:v>30.172413793103448</c:v>
                </c:pt>
                <c:pt idx="6088">
                  <c:v>29.166666666666664</c:v>
                </c:pt>
                <c:pt idx="6089">
                  <c:v>16.666666666666668</c:v>
                </c:pt>
                <c:pt idx="6090">
                  <c:v>45.258620689655167</c:v>
                </c:pt>
                <c:pt idx="6091">
                  <c:v>73.255813953488371</c:v>
                </c:pt>
                <c:pt idx="6092">
                  <c:v>25</c:v>
                </c:pt>
                <c:pt idx="6093">
                  <c:v>20.833333333333332</c:v>
                </c:pt>
                <c:pt idx="6094">
                  <c:v>50</c:v>
                </c:pt>
                <c:pt idx="6095">
                  <c:v>33.333333333333336</c:v>
                </c:pt>
                <c:pt idx="6096">
                  <c:v>53.030303030303031</c:v>
                </c:pt>
                <c:pt idx="6097">
                  <c:v>33.333333333333336</c:v>
                </c:pt>
                <c:pt idx="6098">
                  <c:v>32.558139534883722</c:v>
                </c:pt>
                <c:pt idx="6099">
                  <c:v>31.25</c:v>
                </c:pt>
                <c:pt idx="6100">
                  <c:v>60.344827586206897</c:v>
                </c:pt>
                <c:pt idx="6101">
                  <c:v>60.869565217391312</c:v>
                </c:pt>
                <c:pt idx="6102">
                  <c:v>55.555555555555557</c:v>
                </c:pt>
                <c:pt idx="6103">
                  <c:v>16.666666666666668</c:v>
                </c:pt>
                <c:pt idx="6104">
                  <c:v>55.797101449275367</c:v>
                </c:pt>
                <c:pt idx="6105">
                  <c:v>56.25</c:v>
                </c:pt>
                <c:pt idx="6106">
                  <c:v>79.545454545454533</c:v>
                </c:pt>
                <c:pt idx="6107">
                  <c:v>50.724637681159422</c:v>
                </c:pt>
                <c:pt idx="6108">
                  <c:v>83.333333333333329</c:v>
                </c:pt>
                <c:pt idx="6109">
                  <c:v>41.666666666666664</c:v>
                </c:pt>
                <c:pt idx="6110">
                  <c:v>33.333333333333336</c:v>
                </c:pt>
                <c:pt idx="6111">
                  <c:v>56</c:v>
                </c:pt>
                <c:pt idx="6112">
                  <c:v>42.567567567567572</c:v>
                </c:pt>
                <c:pt idx="6113">
                  <c:v>37.058823529411761</c:v>
                </c:pt>
                <c:pt idx="6114">
                  <c:v>49.411764705882348</c:v>
                </c:pt>
                <c:pt idx="6115">
                  <c:v>49.21875</c:v>
                </c:pt>
                <c:pt idx="6116">
                  <c:v>42</c:v>
                </c:pt>
                <c:pt idx="6117">
                  <c:v>45.833333333333336</c:v>
                </c:pt>
                <c:pt idx="6118">
                  <c:v>37.692307692307693</c:v>
                </c:pt>
                <c:pt idx="6119">
                  <c:v>95.454545454545453</c:v>
                </c:pt>
                <c:pt idx="6120">
                  <c:v>164.70588235294116</c:v>
                </c:pt>
                <c:pt idx="6121">
                  <c:v>291.66666666666669</c:v>
                </c:pt>
                <c:pt idx="6122">
                  <c:v>111.36363636363636</c:v>
                </c:pt>
                <c:pt idx="6123">
                  <c:v>24.305555555555557</c:v>
                </c:pt>
                <c:pt idx="6124">
                  <c:v>109.88372093023257</c:v>
                </c:pt>
                <c:pt idx="6125">
                  <c:v>33.333333333333336</c:v>
                </c:pt>
                <c:pt idx="6126">
                  <c:v>42.424242424242422</c:v>
                </c:pt>
                <c:pt idx="6127">
                  <c:v>32.8125</c:v>
                </c:pt>
                <c:pt idx="6128">
                  <c:v>37.121212121212125</c:v>
                </c:pt>
                <c:pt idx="6129">
                  <c:v>62.5</c:v>
                </c:pt>
                <c:pt idx="6130">
                  <c:v>51.333333333333336</c:v>
                </c:pt>
                <c:pt idx="6131">
                  <c:v>44.444444444444443</c:v>
                </c:pt>
                <c:pt idx="6132">
                  <c:v>50</c:v>
                </c:pt>
                <c:pt idx="6133">
                  <c:v>33.018867924528301</c:v>
                </c:pt>
                <c:pt idx="6134">
                  <c:v>58.333333333333336</c:v>
                </c:pt>
                <c:pt idx="6135">
                  <c:v>36.458333333333336</c:v>
                </c:pt>
                <c:pt idx="6136">
                  <c:v>43.75</c:v>
                </c:pt>
                <c:pt idx="6137">
                  <c:v>42</c:v>
                </c:pt>
                <c:pt idx="6138">
                  <c:v>47.297297297297298</c:v>
                </c:pt>
                <c:pt idx="6139">
                  <c:v>31.818181818181817</c:v>
                </c:pt>
                <c:pt idx="6140">
                  <c:v>0</c:v>
                </c:pt>
                <c:pt idx="6141">
                  <c:v>40.579710144927539</c:v>
                </c:pt>
                <c:pt idx="6142">
                  <c:v>43.75</c:v>
                </c:pt>
                <c:pt idx="6143">
                  <c:v>36.206896551724142</c:v>
                </c:pt>
                <c:pt idx="6144">
                  <c:v>36.320754716981135</c:v>
                </c:pt>
                <c:pt idx="6145">
                  <c:v>40.104166666666671</c:v>
                </c:pt>
                <c:pt idx="6146">
                  <c:v>39.622641509433961</c:v>
                </c:pt>
                <c:pt idx="6147">
                  <c:v>46.666666666666671</c:v>
                </c:pt>
                <c:pt idx="6148">
                  <c:v>55.681818181818173</c:v>
                </c:pt>
                <c:pt idx="6149">
                  <c:v>33.018867924528301</c:v>
                </c:pt>
                <c:pt idx="6150">
                  <c:v>51.041666666666664</c:v>
                </c:pt>
                <c:pt idx="6151">
                  <c:v>51.851851851851848</c:v>
                </c:pt>
                <c:pt idx="6152">
                  <c:v>36.458333333333336</c:v>
                </c:pt>
                <c:pt idx="6153">
                  <c:v>75</c:v>
                </c:pt>
                <c:pt idx="6154">
                  <c:v>33.018867924528301</c:v>
                </c:pt>
                <c:pt idx="6155">
                  <c:v>36.458333333333336</c:v>
                </c:pt>
                <c:pt idx="6156">
                  <c:v>33.108108108108105</c:v>
                </c:pt>
                <c:pt idx="6157">
                  <c:v>38.28125</c:v>
                </c:pt>
                <c:pt idx="6158">
                  <c:v>53.030303030303031</c:v>
                </c:pt>
                <c:pt idx="6159">
                  <c:v>50</c:v>
                </c:pt>
                <c:pt idx="6160">
                  <c:v>33.018867924528301</c:v>
                </c:pt>
                <c:pt idx="6161">
                  <c:v>43.75</c:v>
                </c:pt>
                <c:pt idx="6162">
                  <c:v>35.546875</c:v>
                </c:pt>
                <c:pt idx="6163">
                  <c:v>51.041666666666664</c:v>
                </c:pt>
                <c:pt idx="6164">
                  <c:v>33.018867924528301</c:v>
                </c:pt>
                <c:pt idx="6165">
                  <c:v>29.166666666666668</c:v>
                </c:pt>
                <c:pt idx="6166">
                  <c:v>42.424242424242422</c:v>
                </c:pt>
                <c:pt idx="6167">
                  <c:v>26.415094339622645</c:v>
                </c:pt>
                <c:pt idx="6168">
                  <c:v>26.415094339622645</c:v>
                </c:pt>
                <c:pt idx="6169">
                  <c:v>36.627906976744185</c:v>
                </c:pt>
                <c:pt idx="6170">
                  <c:v>38.28125</c:v>
                </c:pt>
                <c:pt idx="6171">
                  <c:v>38.888888888888886</c:v>
                </c:pt>
                <c:pt idx="6172">
                  <c:v>175</c:v>
                </c:pt>
                <c:pt idx="6173">
                  <c:v>40.579710144927539</c:v>
                </c:pt>
                <c:pt idx="6174">
                  <c:v>42</c:v>
                </c:pt>
                <c:pt idx="6175">
                  <c:v>51.041666666666671</c:v>
                </c:pt>
                <c:pt idx="6176">
                  <c:v>39.827586206896548</c:v>
                </c:pt>
                <c:pt idx="6177">
                  <c:v>36.458333333333336</c:v>
                </c:pt>
                <c:pt idx="6178">
                  <c:v>84.848484848484844</c:v>
                </c:pt>
                <c:pt idx="6179">
                  <c:v>37.5</c:v>
                </c:pt>
                <c:pt idx="6180">
                  <c:v>58.333333333333329</c:v>
                </c:pt>
                <c:pt idx="6181">
                  <c:v>53.030303030303031</c:v>
                </c:pt>
                <c:pt idx="6182">
                  <c:v>58.333333333333329</c:v>
                </c:pt>
                <c:pt idx="6183">
                  <c:v>59.433962264150949</c:v>
                </c:pt>
                <c:pt idx="6184">
                  <c:v>36.458333333333336</c:v>
                </c:pt>
                <c:pt idx="6185">
                  <c:v>36.458333333333336</c:v>
                </c:pt>
                <c:pt idx="6186">
                  <c:v>41.666666666666671</c:v>
                </c:pt>
                <c:pt idx="6187">
                  <c:v>44.444444444444443</c:v>
                </c:pt>
                <c:pt idx="6188">
                  <c:v>25</c:v>
                </c:pt>
                <c:pt idx="6189">
                  <c:v>52.830188679245289</c:v>
                </c:pt>
                <c:pt idx="6190">
                  <c:v>46.226415094339622</c:v>
                </c:pt>
                <c:pt idx="6191">
                  <c:v>29.716981132075475</c:v>
                </c:pt>
                <c:pt idx="6192">
                  <c:v>52.830188679245289</c:v>
                </c:pt>
                <c:pt idx="6193">
                  <c:v>36.458333333333336</c:v>
                </c:pt>
                <c:pt idx="6194">
                  <c:v>50</c:v>
                </c:pt>
                <c:pt idx="6195">
                  <c:v>43.75</c:v>
                </c:pt>
                <c:pt idx="6196">
                  <c:v>84.848484848484844</c:v>
                </c:pt>
                <c:pt idx="6197">
                  <c:v>46.226415094339622</c:v>
                </c:pt>
                <c:pt idx="6198">
                  <c:v>44.444444444444443</c:v>
                </c:pt>
                <c:pt idx="6199">
                  <c:v>33.333333333333336</c:v>
                </c:pt>
                <c:pt idx="6200">
                  <c:v>36.320754716981135</c:v>
                </c:pt>
                <c:pt idx="6201">
                  <c:v>42.241379310344826</c:v>
                </c:pt>
                <c:pt idx="6202">
                  <c:v>38.888888888888886</c:v>
                </c:pt>
                <c:pt idx="6203">
                  <c:v>39.622641509433961</c:v>
                </c:pt>
                <c:pt idx="6204">
                  <c:v>52.830188679245289</c:v>
                </c:pt>
                <c:pt idx="6205">
                  <c:v>29.166666666666668</c:v>
                </c:pt>
                <c:pt idx="6206">
                  <c:v>26.25</c:v>
                </c:pt>
                <c:pt idx="6207">
                  <c:v>35.714285714285708</c:v>
                </c:pt>
                <c:pt idx="6208">
                  <c:v>20.833333333333332</c:v>
                </c:pt>
                <c:pt idx="6209">
                  <c:v>47.297297297297298</c:v>
                </c:pt>
                <c:pt idx="6210">
                  <c:v>50</c:v>
                </c:pt>
                <c:pt idx="6211">
                  <c:v>68.627450980392169</c:v>
                </c:pt>
                <c:pt idx="6212">
                  <c:v>19.886363636363633</c:v>
                </c:pt>
                <c:pt idx="6213">
                  <c:v>62.5</c:v>
                </c:pt>
                <c:pt idx="6214">
                  <c:v>16.666666666666668</c:v>
                </c:pt>
                <c:pt idx="6215">
                  <c:v>25.225225225225227</c:v>
                </c:pt>
                <c:pt idx="6216">
                  <c:v>63.63636363636364</c:v>
                </c:pt>
                <c:pt idx="6217">
                  <c:v>33.333333333333336</c:v>
                </c:pt>
                <c:pt idx="6218">
                  <c:v>27.777777777777779</c:v>
                </c:pt>
                <c:pt idx="6219">
                  <c:v>140.625</c:v>
                </c:pt>
                <c:pt idx="6220">
                  <c:v>87.5</c:v>
                </c:pt>
                <c:pt idx="6221">
                  <c:v>62.5</c:v>
                </c:pt>
                <c:pt idx="6222">
                  <c:v>38.888888888888893</c:v>
                </c:pt>
                <c:pt idx="6223">
                  <c:v>105</c:v>
                </c:pt>
                <c:pt idx="6224">
                  <c:v>37.5</c:v>
                </c:pt>
                <c:pt idx="6225">
                  <c:v>59.523809523809526</c:v>
                </c:pt>
                <c:pt idx="6226">
                  <c:v>45.45454545454546</c:v>
                </c:pt>
                <c:pt idx="6227">
                  <c:v>53.571428571428569</c:v>
                </c:pt>
                <c:pt idx="6228">
                  <c:v>14.583333333333334</c:v>
                </c:pt>
                <c:pt idx="6229">
                  <c:v>55.555555555555557</c:v>
                </c:pt>
                <c:pt idx="6230">
                  <c:v>21.60493827160494</c:v>
                </c:pt>
                <c:pt idx="6231">
                  <c:v>38.888888888888893</c:v>
                </c:pt>
                <c:pt idx="6232">
                  <c:v>38.888888888888893</c:v>
                </c:pt>
                <c:pt idx="6233">
                  <c:v>40.579710144927539</c:v>
                </c:pt>
                <c:pt idx="6234">
                  <c:v>35.714285714285708</c:v>
                </c:pt>
                <c:pt idx="6235">
                  <c:v>55.555555555555557</c:v>
                </c:pt>
                <c:pt idx="6236">
                  <c:v>27.777777777777779</c:v>
                </c:pt>
                <c:pt idx="6237">
                  <c:v>37.234042553191486</c:v>
                </c:pt>
                <c:pt idx="6238">
                  <c:v>40.579710144927539</c:v>
                </c:pt>
                <c:pt idx="6239">
                  <c:v>37.5</c:v>
                </c:pt>
                <c:pt idx="6240">
                  <c:v>36.842105263157897</c:v>
                </c:pt>
                <c:pt idx="6241">
                  <c:v>30.172413793103448</c:v>
                </c:pt>
                <c:pt idx="6242">
                  <c:v>30.76923076923077</c:v>
                </c:pt>
                <c:pt idx="6243">
                  <c:v>47.297297297297298</c:v>
                </c:pt>
                <c:pt idx="6244">
                  <c:v>49.411764705882355</c:v>
                </c:pt>
                <c:pt idx="6245">
                  <c:v>35</c:v>
                </c:pt>
                <c:pt idx="6246">
                  <c:v>50</c:v>
                </c:pt>
                <c:pt idx="6247">
                  <c:v>14</c:v>
                </c:pt>
                <c:pt idx="6248">
                  <c:v>16.666666666666668</c:v>
                </c:pt>
                <c:pt idx="6249">
                  <c:v>23.863636363636363</c:v>
                </c:pt>
                <c:pt idx="6250">
                  <c:v>53.030303030303031</c:v>
                </c:pt>
                <c:pt idx="6251">
                  <c:v>50</c:v>
                </c:pt>
                <c:pt idx="6252">
                  <c:v>29.914529914529915</c:v>
                </c:pt>
                <c:pt idx="6253">
                  <c:v>70</c:v>
                </c:pt>
                <c:pt idx="6254">
                  <c:v>41.666666666666664</c:v>
                </c:pt>
                <c:pt idx="6255">
                  <c:v>83.333333333333329</c:v>
                </c:pt>
                <c:pt idx="6256">
                  <c:v>97.222222222222229</c:v>
                </c:pt>
                <c:pt idx="6257">
                  <c:v>31.818181818181817</c:v>
                </c:pt>
                <c:pt idx="6258">
                  <c:v>37.5</c:v>
                </c:pt>
                <c:pt idx="6259">
                  <c:v>41.666666666666664</c:v>
                </c:pt>
                <c:pt idx="6260">
                  <c:v>35.714285714285708</c:v>
                </c:pt>
                <c:pt idx="6261">
                  <c:v>38.043478260869556</c:v>
                </c:pt>
                <c:pt idx="6262">
                  <c:v>55.555555555555557</c:v>
                </c:pt>
                <c:pt idx="6263">
                  <c:v>16.666666666666668</c:v>
                </c:pt>
                <c:pt idx="6264">
                  <c:v>28.378378378378379</c:v>
                </c:pt>
                <c:pt idx="6265">
                  <c:v>36.842105263157897</c:v>
                </c:pt>
                <c:pt idx="6266">
                  <c:v>20.833333333333332</c:v>
                </c:pt>
                <c:pt idx="6267">
                  <c:v>43.75</c:v>
                </c:pt>
                <c:pt idx="6268">
                  <c:v>30.172413793103448</c:v>
                </c:pt>
                <c:pt idx="6269">
                  <c:v>43.75</c:v>
                </c:pt>
                <c:pt idx="6270">
                  <c:v>21.472392638036808</c:v>
                </c:pt>
                <c:pt idx="6271">
                  <c:v>32.666666666666664</c:v>
                </c:pt>
                <c:pt idx="6272">
                  <c:v>116.66666666666667</c:v>
                </c:pt>
                <c:pt idx="6273">
                  <c:v>19.811320754716981</c:v>
                </c:pt>
                <c:pt idx="6274">
                  <c:v>36.206896551724142</c:v>
                </c:pt>
                <c:pt idx="6275">
                  <c:v>66.666666666666671</c:v>
                </c:pt>
                <c:pt idx="6276">
                  <c:v>15.909090909090908</c:v>
                </c:pt>
                <c:pt idx="6277">
                  <c:v>23.80952380952381</c:v>
                </c:pt>
                <c:pt idx="6278">
                  <c:v>34.653465346534652</c:v>
                </c:pt>
                <c:pt idx="6279">
                  <c:v>33.333333333333336</c:v>
                </c:pt>
                <c:pt idx="6280">
                  <c:v>50.724637681159422</c:v>
                </c:pt>
                <c:pt idx="6281">
                  <c:v>41.666666666666664</c:v>
                </c:pt>
                <c:pt idx="6282">
                  <c:v>17.857142857142854</c:v>
                </c:pt>
                <c:pt idx="6283">
                  <c:v>36.458333333333336</c:v>
                </c:pt>
                <c:pt idx="6284">
                  <c:v>30.656934306569344</c:v>
                </c:pt>
                <c:pt idx="6285">
                  <c:v>15.217391304347828</c:v>
                </c:pt>
                <c:pt idx="6286">
                  <c:v>41.666666666666664</c:v>
                </c:pt>
                <c:pt idx="6287">
                  <c:v>64.81481481481481</c:v>
                </c:pt>
                <c:pt idx="6288">
                  <c:v>26.515151515151516</c:v>
                </c:pt>
                <c:pt idx="6289">
                  <c:v>39.837398373983746</c:v>
                </c:pt>
                <c:pt idx="6290">
                  <c:v>60</c:v>
                </c:pt>
                <c:pt idx="6291">
                  <c:v>56.25</c:v>
                </c:pt>
                <c:pt idx="6292">
                  <c:v>36.363636363636367</c:v>
                </c:pt>
                <c:pt idx="6293">
                  <c:v>30.701754385964911</c:v>
                </c:pt>
                <c:pt idx="6294">
                  <c:v>33.333333333333336</c:v>
                </c:pt>
                <c:pt idx="6295">
                  <c:v>77.118644067796609</c:v>
                </c:pt>
                <c:pt idx="6296">
                  <c:v>55.555555555555557</c:v>
                </c:pt>
                <c:pt idx="6297">
                  <c:v>25</c:v>
                </c:pt>
                <c:pt idx="6298">
                  <c:v>61.403508771929822</c:v>
                </c:pt>
                <c:pt idx="6299">
                  <c:v>50</c:v>
                </c:pt>
                <c:pt idx="6300">
                  <c:v>40.697674418604649</c:v>
                </c:pt>
                <c:pt idx="6301">
                  <c:v>24.137931034482758</c:v>
                </c:pt>
                <c:pt idx="6302">
                  <c:v>58.333333333333336</c:v>
                </c:pt>
                <c:pt idx="6303">
                  <c:v>102.94117647058823</c:v>
                </c:pt>
                <c:pt idx="6304">
                  <c:v>40.38461538461538</c:v>
                </c:pt>
                <c:pt idx="6305">
                  <c:v>41.666666666666664</c:v>
                </c:pt>
                <c:pt idx="6306">
                  <c:v>38.888888888888893</c:v>
                </c:pt>
                <c:pt idx="6307">
                  <c:v>37.333333333333336</c:v>
                </c:pt>
                <c:pt idx="6308">
                  <c:v>24.305555555555557</c:v>
                </c:pt>
                <c:pt idx="6309">
                  <c:v>68.627450980392169</c:v>
                </c:pt>
                <c:pt idx="6310">
                  <c:v>30.882352941176467</c:v>
                </c:pt>
                <c:pt idx="6311">
                  <c:v>48.275862068965516</c:v>
                </c:pt>
                <c:pt idx="6312">
                  <c:v>15.671641791044776</c:v>
                </c:pt>
                <c:pt idx="6313">
                  <c:v>45.811518324607327</c:v>
                </c:pt>
                <c:pt idx="6314">
                  <c:v>28.688524590163933</c:v>
                </c:pt>
                <c:pt idx="6315">
                  <c:v>35.714285714285708</c:v>
                </c:pt>
                <c:pt idx="6316">
                  <c:v>42.475728155339802</c:v>
                </c:pt>
                <c:pt idx="6317">
                  <c:v>117.97752808988763</c:v>
                </c:pt>
                <c:pt idx="6318">
                  <c:v>50</c:v>
                </c:pt>
                <c:pt idx="6319">
                  <c:v>41.666666666666664</c:v>
                </c:pt>
                <c:pt idx="6320">
                  <c:v>33.333333333333336</c:v>
                </c:pt>
                <c:pt idx="6321">
                  <c:v>41.666666666666664</c:v>
                </c:pt>
                <c:pt idx="6322">
                  <c:v>38.356164383561648</c:v>
                </c:pt>
                <c:pt idx="6323">
                  <c:v>43.75</c:v>
                </c:pt>
                <c:pt idx="6324">
                  <c:v>29.411764705882351</c:v>
                </c:pt>
                <c:pt idx="6325">
                  <c:v>27.272727272727273</c:v>
                </c:pt>
                <c:pt idx="6326">
                  <c:v>40.38461538461538</c:v>
                </c:pt>
                <c:pt idx="6327">
                  <c:v>16.509433962264151</c:v>
                </c:pt>
                <c:pt idx="6328">
                  <c:v>27.34375</c:v>
                </c:pt>
                <c:pt idx="6329">
                  <c:v>32.710280373831779</c:v>
                </c:pt>
                <c:pt idx="6330">
                  <c:v>45.161290322580641</c:v>
                </c:pt>
                <c:pt idx="6331">
                  <c:v>47.297297297297298</c:v>
                </c:pt>
                <c:pt idx="6332">
                  <c:v>51.851851851851848</c:v>
                </c:pt>
                <c:pt idx="6333">
                  <c:v>26.168224299065425</c:v>
                </c:pt>
                <c:pt idx="6334">
                  <c:v>47.297297297297298</c:v>
                </c:pt>
                <c:pt idx="6335">
                  <c:v>87.5</c:v>
                </c:pt>
                <c:pt idx="6336">
                  <c:v>139.10256410256412</c:v>
                </c:pt>
                <c:pt idx="6337">
                  <c:v>36.458333333333336</c:v>
                </c:pt>
                <c:pt idx="6338">
                  <c:v>35</c:v>
                </c:pt>
                <c:pt idx="6339">
                  <c:v>28.925619834710744</c:v>
                </c:pt>
                <c:pt idx="6340">
                  <c:v>55.555555555555557</c:v>
                </c:pt>
                <c:pt idx="6341">
                  <c:v>59.433962264150949</c:v>
                </c:pt>
                <c:pt idx="6342">
                  <c:v>52.5</c:v>
                </c:pt>
                <c:pt idx="6343">
                  <c:v>36.842105263157897</c:v>
                </c:pt>
                <c:pt idx="6344">
                  <c:v>47.297297297297298</c:v>
                </c:pt>
                <c:pt idx="6345">
                  <c:v>36.842105263157897</c:v>
                </c:pt>
                <c:pt idx="6346">
                  <c:v>48.83720930232559</c:v>
                </c:pt>
                <c:pt idx="6347">
                  <c:v>36.458333333333336</c:v>
                </c:pt>
                <c:pt idx="6348">
                  <c:v>31.0126582278481</c:v>
                </c:pt>
                <c:pt idx="6349">
                  <c:v>41.666666666666664</c:v>
                </c:pt>
                <c:pt idx="6350">
                  <c:v>45.652173913043477</c:v>
                </c:pt>
                <c:pt idx="6351">
                  <c:v>33.333333333333336</c:v>
                </c:pt>
                <c:pt idx="6352">
                  <c:v>40.202702702702702</c:v>
                </c:pt>
                <c:pt idx="6353">
                  <c:v>85.84905660377359</c:v>
                </c:pt>
                <c:pt idx="6354">
                  <c:v>51.851851851851848</c:v>
                </c:pt>
                <c:pt idx="6355">
                  <c:v>36.206896551724142</c:v>
                </c:pt>
                <c:pt idx="6356">
                  <c:v>50</c:v>
                </c:pt>
                <c:pt idx="6357">
                  <c:v>36.842105263157897</c:v>
                </c:pt>
                <c:pt idx="6358">
                  <c:v>29.914529914529915</c:v>
                </c:pt>
                <c:pt idx="6359">
                  <c:v>72.916666666666671</c:v>
                </c:pt>
                <c:pt idx="6360">
                  <c:v>44.303797468354432</c:v>
                </c:pt>
                <c:pt idx="6361">
                  <c:v>34.313725490196084</c:v>
                </c:pt>
                <c:pt idx="6362">
                  <c:v>39.622641509433969</c:v>
                </c:pt>
                <c:pt idx="6363">
                  <c:v>38.645833333333336</c:v>
                </c:pt>
                <c:pt idx="6364">
                  <c:v>70</c:v>
                </c:pt>
                <c:pt idx="6365">
                  <c:v>36.111111111111114</c:v>
                </c:pt>
                <c:pt idx="6366">
                  <c:v>54.6875</c:v>
                </c:pt>
                <c:pt idx="6367">
                  <c:v>66.455696202531641</c:v>
                </c:pt>
                <c:pt idx="6368">
                  <c:v>17.326732673267326</c:v>
                </c:pt>
                <c:pt idx="6369">
                  <c:v>44.303797468354432</c:v>
                </c:pt>
                <c:pt idx="6370">
                  <c:v>44.303797468354432</c:v>
                </c:pt>
                <c:pt idx="6371">
                  <c:v>38.461538461538467</c:v>
                </c:pt>
                <c:pt idx="6372">
                  <c:v>68.627450980392169</c:v>
                </c:pt>
                <c:pt idx="6373">
                  <c:v>73.255813953488371</c:v>
                </c:pt>
                <c:pt idx="6374">
                  <c:v>36</c:v>
                </c:pt>
                <c:pt idx="6375">
                  <c:v>55.555555555555557</c:v>
                </c:pt>
                <c:pt idx="6376">
                  <c:v>41.17647058823529</c:v>
                </c:pt>
                <c:pt idx="6377">
                  <c:v>44.303797468354432</c:v>
                </c:pt>
                <c:pt idx="6378">
                  <c:v>105</c:v>
                </c:pt>
                <c:pt idx="6379">
                  <c:v>50.724637681159422</c:v>
                </c:pt>
                <c:pt idx="6380">
                  <c:v>65.625</c:v>
                </c:pt>
                <c:pt idx="6381">
                  <c:v>37.837837837837839</c:v>
                </c:pt>
                <c:pt idx="6382">
                  <c:v>48.275862068965516</c:v>
                </c:pt>
                <c:pt idx="6383">
                  <c:v>56.451612903225808</c:v>
                </c:pt>
                <c:pt idx="6384">
                  <c:v>49.411764705882355</c:v>
                </c:pt>
                <c:pt idx="6385">
                  <c:v>28.378378378378379</c:v>
                </c:pt>
                <c:pt idx="6386">
                  <c:v>39.622641509433961</c:v>
                </c:pt>
                <c:pt idx="6387">
                  <c:v>51.578947368421055</c:v>
                </c:pt>
                <c:pt idx="6388">
                  <c:v>47.297297297297298</c:v>
                </c:pt>
                <c:pt idx="6389">
                  <c:v>50.724637681159422</c:v>
                </c:pt>
                <c:pt idx="6390">
                  <c:v>56.756756756756758</c:v>
                </c:pt>
                <c:pt idx="6391">
                  <c:v>50</c:v>
                </c:pt>
                <c:pt idx="6392">
                  <c:v>36.842105263157897</c:v>
                </c:pt>
                <c:pt idx="6393">
                  <c:v>46.226415094339622</c:v>
                </c:pt>
                <c:pt idx="6394">
                  <c:v>54.545454545454547</c:v>
                </c:pt>
                <c:pt idx="6395">
                  <c:v>60.344827586206897</c:v>
                </c:pt>
                <c:pt idx="6396">
                  <c:v>48.07692307692308</c:v>
                </c:pt>
                <c:pt idx="6397">
                  <c:v>61.111111111111107</c:v>
                </c:pt>
                <c:pt idx="6398">
                  <c:v>66.037735849056602</c:v>
                </c:pt>
                <c:pt idx="6399">
                  <c:v>52.830188679245289</c:v>
                </c:pt>
                <c:pt idx="6400">
                  <c:v>44.444444444444443</c:v>
                </c:pt>
                <c:pt idx="6401">
                  <c:v>55.555555555555557</c:v>
                </c:pt>
                <c:pt idx="6402">
                  <c:v>23.648648648648649</c:v>
                </c:pt>
                <c:pt idx="6403">
                  <c:v>71.186440677966118</c:v>
                </c:pt>
                <c:pt idx="6404">
                  <c:v>28.378378378378379</c:v>
                </c:pt>
                <c:pt idx="6405">
                  <c:v>62.5</c:v>
                </c:pt>
                <c:pt idx="6406">
                  <c:v>19.886363636363633</c:v>
                </c:pt>
                <c:pt idx="6407">
                  <c:v>38.888888888888893</c:v>
                </c:pt>
                <c:pt idx="6408">
                  <c:v>83.333333333333329</c:v>
                </c:pt>
                <c:pt idx="6409">
                  <c:v>48.734177215189874</c:v>
                </c:pt>
                <c:pt idx="6410">
                  <c:v>66.037735849056602</c:v>
                </c:pt>
                <c:pt idx="6411">
                  <c:v>29.166666666666668</c:v>
                </c:pt>
                <c:pt idx="6412">
                  <c:v>41.666666666666671</c:v>
                </c:pt>
                <c:pt idx="6413">
                  <c:v>31.25</c:v>
                </c:pt>
                <c:pt idx="6414">
                  <c:v>33.333333333333336</c:v>
                </c:pt>
                <c:pt idx="6415">
                  <c:v>68.478260869565219</c:v>
                </c:pt>
                <c:pt idx="6416">
                  <c:v>40</c:v>
                </c:pt>
                <c:pt idx="6417">
                  <c:v>47.297297297297298</c:v>
                </c:pt>
                <c:pt idx="6418">
                  <c:v>42.168674698795179</c:v>
                </c:pt>
                <c:pt idx="6419">
                  <c:v>93.75</c:v>
                </c:pt>
                <c:pt idx="6420">
                  <c:v>44.210526315789473</c:v>
                </c:pt>
                <c:pt idx="6421">
                  <c:v>44.303797468354432</c:v>
                </c:pt>
                <c:pt idx="6422">
                  <c:v>9.4594594594594597</c:v>
                </c:pt>
                <c:pt idx="6423">
                  <c:v>38.582677165354333</c:v>
                </c:pt>
                <c:pt idx="6424">
                  <c:v>33.108108108108112</c:v>
                </c:pt>
                <c:pt idx="6425">
                  <c:v>44.210526315789473</c:v>
                </c:pt>
                <c:pt idx="6426">
                  <c:v>54.6875</c:v>
                </c:pt>
                <c:pt idx="6427">
                  <c:v>30.172413793103448</c:v>
                </c:pt>
                <c:pt idx="6428">
                  <c:v>44.303797468354432</c:v>
                </c:pt>
                <c:pt idx="6429">
                  <c:v>64.81481481481481</c:v>
                </c:pt>
                <c:pt idx="6430">
                  <c:v>49.411764705882355</c:v>
                </c:pt>
                <c:pt idx="6431">
                  <c:v>66.666666666666671</c:v>
                </c:pt>
                <c:pt idx="6432">
                  <c:v>44.210526315789473</c:v>
                </c:pt>
                <c:pt idx="6433">
                  <c:v>54.545454545454547</c:v>
                </c:pt>
                <c:pt idx="6434">
                  <c:v>36.842105263157897</c:v>
                </c:pt>
                <c:pt idx="6435">
                  <c:v>70</c:v>
                </c:pt>
                <c:pt idx="6436">
                  <c:v>30.172413793103448</c:v>
                </c:pt>
                <c:pt idx="6437">
                  <c:v>36.206896551724142</c:v>
                </c:pt>
                <c:pt idx="6438">
                  <c:v>50</c:v>
                </c:pt>
                <c:pt idx="6439">
                  <c:v>66.037735849056602</c:v>
                </c:pt>
                <c:pt idx="6440">
                  <c:v>36.206896551724142</c:v>
                </c:pt>
                <c:pt idx="6441">
                  <c:v>50.724637681159422</c:v>
                </c:pt>
                <c:pt idx="6442">
                  <c:v>70.945945945945951</c:v>
                </c:pt>
                <c:pt idx="6443">
                  <c:v>33.018867924528301</c:v>
                </c:pt>
                <c:pt idx="6444">
                  <c:v>52.027027027027025</c:v>
                </c:pt>
                <c:pt idx="6445">
                  <c:v>44.303797468354432</c:v>
                </c:pt>
                <c:pt idx="6446">
                  <c:v>28.823529411764707</c:v>
                </c:pt>
                <c:pt idx="6447">
                  <c:v>33.333333333333336</c:v>
                </c:pt>
                <c:pt idx="6448">
                  <c:v>48.125</c:v>
                </c:pt>
                <c:pt idx="6449">
                  <c:v>30.743243243243242</c:v>
                </c:pt>
                <c:pt idx="6450">
                  <c:v>76.08695652173914</c:v>
                </c:pt>
                <c:pt idx="6451">
                  <c:v>28</c:v>
                </c:pt>
                <c:pt idx="6452">
                  <c:v>61.486486486486484</c:v>
                </c:pt>
                <c:pt idx="6453">
                  <c:v>76.086956521739111</c:v>
                </c:pt>
                <c:pt idx="6454">
                  <c:v>44.871794871794876</c:v>
                </c:pt>
                <c:pt idx="6455">
                  <c:v>44.303797468354432</c:v>
                </c:pt>
                <c:pt idx="6456">
                  <c:v>27.777777777777779</c:v>
                </c:pt>
                <c:pt idx="6457">
                  <c:v>54.6875</c:v>
                </c:pt>
                <c:pt idx="6458">
                  <c:v>99.166666666666671</c:v>
                </c:pt>
                <c:pt idx="6459">
                  <c:v>41.17647058823529</c:v>
                </c:pt>
                <c:pt idx="6460">
                  <c:v>35.714285714285708</c:v>
                </c:pt>
                <c:pt idx="6461">
                  <c:v>700</c:v>
                </c:pt>
                <c:pt idx="6462">
                  <c:v>33.018867924528301</c:v>
                </c:pt>
                <c:pt idx="6463">
                  <c:v>44.303797468354432</c:v>
                </c:pt>
                <c:pt idx="6464">
                  <c:v>55</c:v>
                </c:pt>
                <c:pt idx="6465">
                  <c:v>48.897058823529413</c:v>
                </c:pt>
                <c:pt idx="6466">
                  <c:v>48.611111111111114</c:v>
                </c:pt>
                <c:pt idx="6467">
                  <c:v>73.255813953488371</c:v>
                </c:pt>
                <c:pt idx="6468">
                  <c:v>35</c:v>
                </c:pt>
                <c:pt idx="6469">
                  <c:v>46.226415094339622</c:v>
                </c:pt>
                <c:pt idx="6470">
                  <c:v>28</c:v>
                </c:pt>
                <c:pt idx="6471">
                  <c:v>30.172413793103448</c:v>
                </c:pt>
                <c:pt idx="6472">
                  <c:v>25</c:v>
                </c:pt>
                <c:pt idx="6473">
                  <c:v>44.444444444444443</c:v>
                </c:pt>
                <c:pt idx="6474">
                  <c:v>27.777777777777779</c:v>
                </c:pt>
                <c:pt idx="6475">
                  <c:v>16.509433962264151</c:v>
                </c:pt>
                <c:pt idx="6476">
                  <c:v>38.888888888888886</c:v>
                </c:pt>
                <c:pt idx="6477">
                  <c:v>24.0625</c:v>
                </c:pt>
                <c:pt idx="6478">
                  <c:v>19.140625</c:v>
                </c:pt>
                <c:pt idx="6479">
                  <c:v>87.5</c:v>
                </c:pt>
                <c:pt idx="6480">
                  <c:v>40.697674418604649</c:v>
                </c:pt>
                <c:pt idx="6481">
                  <c:v>28.4375</c:v>
                </c:pt>
                <c:pt idx="6482">
                  <c:v>27.34375</c:v>
                </c:pt>
                <c:pt idx="6483">
                  <c:v>27.777777777777779</c:v>
                </c:pt>
                <c:pt idx="6484">
                  <c:v>21.120689655172413</c:v>
                </c:pt>
                <c:pt idx="6485">
                  <c:v>29.166666666666668</c:v>
                </c:pt>
                <c:pt idx="6486">
                  <c:v>36.458333333333336</c:v>
                </c:pt>
                <c:pt idx="6487">
                  <c:v>33.333333333333336</c:v>
                </c:pt>
                <c:pt idx="6488">
                  <c:v>47.297297297297298</c:v>
                </c:pt>
                <c:pt idx="6489">
                  <c:v>35.795454545454547</c:v>
                </c:pt>
                <c:pt idx="6490">
                  <c:v>50.555555555555557</c:v>
                </c:pt>
                <c:pt idx="6491">
                  <c:v>0</c:v>
                </c:pt>
                <c:pt idx="6492">
                  <c:v>29.166666666666668</c:v>
                </c:pt>
                <c:pt idx="6493">
                  <c:v>35</c:v>
                </c:pt>
                <c:pt idx="6494">
                  <c:v>25.362318840579711</c:v>
                </c:pt>
                <c:pt idx="6495">
                  <c:v>58.333333333333336</c:v>
                </c:pt>
                <c:pt idx="6496">
                  <c:v>26.630434782608692</c:v>
                </c:pt>
                <c:pt idx="6497">
                  <c:v>81.666666666666671</c:v>
                </c:pt>
                <c:pt idx="6498">
                  <c:v>7.3684210526315788</c:v>
                </c:pt>
                <c:pt idx="6499">
                  <c:v>50.724637681159422</c:v>
                </c:pt>
                <c:pt idx="6500">
                  <c:v>21</c:v>
                </c:pt>
                <c:pt idx="6501">
                  <c:v>25.067567567567568</c:v>
                </c:pt>
                <c:pt idx="6502">
                  <c:v>13.725490196078432</c:v>
                </c:pt>
                <c:pt idx="6503">
                  <c:v>36.75</c:v>
                </c:pt>
                <c:pt idx="6504">
                  <c:v>79.245283018867923</c:v>
                </c:pt>
                <c:pt idx="6505">
                  <c:v>30.172413793103448</c:v>
                </c:pt>
                <c:pt idx="6506">
                  <c:v>36.320754716981135</c:v>
                </c:pt>
                <c:pt idx="6507">
                  <c:v>60.344827586206897</c:v>
                </c:pt>
                <c:pt idx="6508">
                  <c:v>20.833333333333332</c:v>
                </c:pt>
                <c:pt idx="6509">
                  <c:v>12.962962962962962</c:v>
                </c:pt>
                <c:pt idx="6510">
                  <c:v>37.333333333333336</c:v>
                </c:pt>
                <c:pt idx="6511">
                  <c:v>15.909090909090908</c:v>
                </c:pt>
                <c:pt idx="6512">
                  <c:v>15.0390625</c:v>
                </c:pt>
                <c:pt idx="6513">
                  <c:v>44.444444444444443</c:v>
                </c:pt>
                <c:pt idx="6514">
                  <c:v>21.875</c:v>
                </c:pt>
                <c:pt idx="6515">
                  <c:v>36.842105263157897</c:v>
                </c:pt>
                <c:pt idx="6516">
                  <c:v>18.229166666666668</c:v>
                </c:pt>
                <c:pt idx="6517">
                  <c:v>31.25</c:v>
                </c:pt>
                <c:pt idx="6518">
                  <c:v>34.313725490196084</c:v>
                </c:pt>
                <c:pt idx="6519">
                  <c:v>77.777777777777771</c:v>
                </c:pt>
                <c:pt idx="6520">
                  <c:v>41.397849462365592</c:v>
                </c:pt>
                <c:pt idx="6521">
                  <c:v>58.333333333333336</c:v>
                </c:pt>
                <c:pt idx="6522">
                  <c:v>18.421052631578949</c:v>
                </c:pt>
                <c:pt idx="6523">
                  <c:v>87.5</c:v>
                </c:pt>
                <c:pt idx="6524">
                  <c:v>55.555555555555557</c:v>
                </c:pt>
                <c:pt idx="6525">
                  <c:v>43.75</c:v>
                </c:pt>
                <c:pt idx="6526">
                  <c:v>18.421052631578949</c:v>
                </c:pt>
                <c:pt idx="6527">
                  <c:v>60.869565217391305</c:v>
                </c:pt>
                <c:pt idx="6528">
                  <c:v>72.916666666666671</c:v>
                </c:pt>
                <c:pt idx="6529">
                  <c:v>30.172413793103448</c:v>
                </c:pt>
                <c:pt idx="6530">
                  <c:v>50</c:v>
                </c:pt>
                <c:pt idx="6531">
                  <c:v>28.797468354430382</c:v>
                </c:pt>
                <c:pt idx="6532">
                  <c:v>61.764705882352942</c:v>
                </c:pt>
                <c:pt idx="6533">
                  <c:v>56.756756756756758</c:v>
                </c:pt>
                <c:pt idx="6534">
                  <c:v>52.027027027027032</c:v>
                </c:pt>
                <c:pt idx="6535">
                  <c:v>55.555555555555557</c:v>
                </c:pt>
                <c:pt idx="6536">
                  <c:v>35.679611650485441</c:v>
                </c:pt>
                <c:pt idx="6537">
                  <c:v>36.842105263157897</c:v>
                </c:pt>
                <c:pt idx="6538">
                  <c:v>50.724637681159422</c:v>
                </c:pt>
                <c:pt idx="6539">
                  <c:v>37.837837837837839</c:v>
                </c:pt>
                <c:pt idx="6540">
                  <c:v>52.027027027027025</c:v>
                </c:pt>
                <c:pt idx="6541">
                  <c:v>48.275862068965516</c:v>
                </c:pt>
                <c:pt idx="6542">
                  <c:v>39.622641509433961</c:v>
                </c:pt>
                <c:pt idx="6543">
                  <c:v>59.154929577464792</c:v>
                </c:pt>
                <c:pt idx="6544">
                  <c:v>19.444444444444443</c:v>
                </c:pt>
                <c:pt idx="6545">
                  <c:v>40.526315789473685</c:v>
                </c:pt>
                <c:pt idx="6546">
                  <c:v>8.3333333333333339</c:v>
                </c:pt>
                <c:pt idx="6547">
                  <c:v>64.81481481481481</c:v>
                </c:pt>
                <c:pt idx="6548">
                  <c:v>41.666666666666664</c:v>
                </c:pt>
                <c:pt idx="6549">
                  <c:v>50.724637681159422</c:v>
                </c:pt>
                <c:pt idx="6550">
                  <c:v>35.443037974683541</c:v>
                </c:pt>
                <c:pt idx="6551">
                  <c:v>55.555555555555557</c:v>
                </c:pt>
                <c:pt idx="6552">
                  <c:v>27.34375</c:v>
                </c:pt>
                <c:pt idx="6553">
                  <c:v>33.333333333333336</c:v>
                </c:pt>
                <c:pt idx="6554">
                  <c:v>55.555555555555557</c:v>
                </c:pt>
                <c:pt idx="6555">
                  <c:v>50.000000000000007</c:v>
                </c:pt>
                <c:pt idx="6556">
                  <c:v>70</c:v>
                </c:pt>
                <c:pt idx="6557">
                  <c:v>76.5625</c:v>
                </c:pt>
                <c:pt idx="6558">
                  <c:v>24.705882352941174</c:v>
                </c:pt>
                <c:pt idx="6559">
                  <c:v>75</c:v>
                </c:pt>
                <c:pt idx="6560">
                  <c:v>47.457627118644069</c:v>
                </c:pt>
                <c:pt idx="6561">
                  <c:v>43.75</c:v>
                </c:pt>
                <c:pt idx="6562">
                  <c:v>54.6875</c:v>
                </c:pt>
                <c:pt idx="6563">
                  <c:v>28</c:v>
                </c:pt>
                <c:pt idx="6564">
                  <c:v>59.322033898305094</c:v>
                </c:pt>
                <c:pt idx="6565">
                  <c:v>64.81481481481481</c:v>
                </c:pt>
                <c:pt idx="6566">
                  <c:v>29.166666666666668</c:v>
                </c:pt>
                <c:pt idx="6567">
                  <c:v>33.333333333333336</c:v>
                </c:pt>
                <c:pt idx="6568">
                  <c:v>55.555555555555557</c:v>
                </c:pt>
                <c:pt idx="6569">
                  <c:v>50</c:v>
                </c:pt>
                <c:pt idx="6570">
                  <c:v>43.333333333333329</c:v>
                </c:pt>
                <c:pt idx="6571">
                  <c:v>44.444444444444443</c:v>
                </c:pt>
                <c:pt idx="6572">
                  <c:v>41.847826086956516</c:v>
                </c:pt>
                <c:pt idx="6573">
                  <c:v>27.777777777777779</c:v>
                </c:pt>
                <c:pt idx="6574">
                  <c:v>37.5</c:v>
                </c:pt>
                <c:pt idx="6575">
                  <c:v>54.6875</c:v>
                </c:pt>
                <c:pt idx="6576">
                  <c:v>44.871794871794876</c:v>
                </c:pt>
                <c:pt idx="6577">
                  <c:v>87.5</c:v>
                </c:pt>
                <c:pt idx="6578">
                  <c:v>26.666666666666668</c:v>
                </c:pt>
                <c:pt idx="6579">
                  <c:v>26.92307692307692</c:v>
                </c:pt>
                <c:pt idx="6580">
                  <c:v>41.666666666666664</c:v>
                </c:pt>
                <c:pt idx="6581">
                  <c:v>38.461538461538467</c:v>
                </c:pt>
                <c:pt idx="6582">
                  <c:v>47.297297297297298</c:v>
                </c:pt>
                <c:pt idx="6583">
                  <c:v>27.777777777777779</c:v>
                </c:pt>
                <c:pt idx="6584">
                  <c:v>36.363636363636367</c:v>
                </c:pt>
                <c:pt idx="6585">
                  <c:v>35.826771653543311</c:v>
                </c:pt>
                <c:pt idx="6586">
                  <c:v>30.952380952380953</c:v>
                </c:pt>
                <c:pt idx="6587">
                  <c:v>27.814569536423839</c:v>
                </c:pt>
                <c:pt idx="6588">
                  <c:v>25.362318840579711</c:v>
                </c:pt>
                <c:pt idx="6589">
                  <c:v>18.666666666666668</c:v>
                </c:pt>
                <c:pt idx="6590">
                  <c:v>62.5</c:v>
                </c:pt>
                <c:pt idx="6591">
                  <c:v>33.018867924528301</c:v>
                </c:pt>
                <c:pt idx="6592">
                  <c:v>20.588235294117645</c:v>
                </c:pt>
                <c:pt idx="6593">
                  <c:v>43.75</c:v>
                </c:pt>
                <c:pt idx="6594">
                  <c:v>42.241379310344826</c:v>
                </c:pt>
                <c:pt idx="6595">
                  <c:v>12.152777777777779</c:v>
                </c:pt>
                <c:pt idx="6596">
                  <c:v>22.435897435897438</c:v>
                </c:pt>
                <c:pt idx="6597">
                  <c:v>16.666666666666668</c:v>
                </c:pt>
                <c:pt idx="6598">
                  <c:v>20.833333333333332</c:v>
                </c:pt>
                <c:pt idx="6599">
                  <c:v>19.444444444444446</c:v>
                </c:pt>
                <c:pt idx="6600">
                  <c:v>27.777777777777779</c:v>
                </c:pt>
                <c:pt idx="6601">
                  <c:v>19.553072625698327</c:v>
                </c:pt>
                <c:pt idx="6602">
                  <c:v>22.105263157894736</c:v>
                </c:pt>
                <c:pt idx="6603">
                  <c:v>29.166666666666668</c:v>
                </c:pt>
                <c:pt idx="6604">
                  <c:v>70</c:v>
                </c:pt>
                <c:pt idx="6605">
                  <c:v>62.5</c:v>
                </c:pt>
                <c:pt idx="6606">
                  <c:v>16.666666666666668</c:v>
                </c:pt>
                <c:pt idx="6607">
                  <c:v>19.047619047619047</c:v>
                </c:pt>
                <c:pt idx="6608">
                  <c:v>19.047619047619047</c:v>
                </c:pt>
                <c:pt idx="6609">
                  <c:v>21.739130434782609</c:v>
                </c:pt>
                <c:pt idx="6610">
                  <c:v>50</c:v>
                </c:pt>
                <c:pt idx="6611">
                  <c:v>51.704545454545453</c:v>
                </c:pt>
                <c:pt idx="6612">
                  <c:v>76.923076923076934</c:v>
                </c:pt>
                <c:pt idx="6613">
                  <c:v>36.666666666666671</c:v>
                </c:pt>
                <c:pt idx="6614">
                  <c:v>62.5</c:v>
                </c:pt>
                <c:pt idx="6615">
                  <c:v>33.333333333333336</c:v>
                </c:pt>
                <c:pt idx="6616">
                  <c:v>18.75</c:v>
                </c:pt>
                <c:pt idx="6617">
                  <c:v>12.5</c:v>
                </c:pt>
                <c:pt idx="6618">
                  <c:v>35.443037974683541</c:v>
                </c:pt>
                <c:pt idx="6619">
                  <c:v>27.777777777777779</c:v>
                </c:pt>
                <c:pt idx="6620">
                  <c:v>36.363636363636367</c:v>
                </c:pt>
                <c:pt idx="6621">
                  <c:v>38.888888888888886</c:v>
                </c:pt>
                <c:pt idx="6622">
                  <c:v>36.206896551724142</c:v>
                </c:pt>
                <c:pt idx="6623">
                  <c:v>50.724637681159422</c:v>
                </c:pt>
                <c:pt idx="6624">
                  <c:v>56.25</c:v>
                </c:pt>
                <c:pt idx="6625">
                  <c:v>31.25</c:v>
                </c:pt>
                <c:pt idx="6626">
                  <c:v>31.25</c:v>
                </c:pt>
                <c:pt idx="6627">
                  <c:v>40.229885057471257</c:v>
                </c:pt>
                <c:pt idx="6628">
                  <c:v>36.458333333333336</c:v>
                </c:pt>
                <c:pt idx="6629">
                  <c:v>23.958333333333332</c:v>
                </c:pt>
                <c:pt idx="6630">
                  <c:v>23.958333333333332</c:v>
                </c:pt>
                <c:pt idx="6631">
                  <c:v>87.5</c:v>
                </c:pt>
                <c:pt idx="6632">
                  <c:v>21.666666666666668</c:v>
                </c:pt>
                <c:pt idx="6633">
                  <c:v>38.888888888888886</c:v>
                </c:pt>
                <c:pt idx="6634">
                  <c:v>116.66666666666667</c:v>
                </c:pt>
                <c:pt idx="6635">
                  <c:v>27.083333333333332</c:v>
                </c:pt>
                <c:pt idx="6636">
                  <c:v>40</c:v>
                </c:pt>
                <c:pt idx="6637">
                  <c:v>29.166666666666668</c:v>
                </c:pt>
                <c:pt idx="6638">
                  <c:v>19.444444444444446</c:v>
                </c:pt>
                <c:pt idx="6639">
                  <c:v>59.756097560975611</c:v>
                </c:pt>
                <c:pt idx="6640">
                  <c:v>152.17391304347822</c:v>
                </c:pt>
                <c:pt idx="6641">
                  <c:v>23.333333333333332</c:v>
                </c:pt>
                <c:pt idx="6642">
                  <c:v>25</c:v>
                </c:pt>
                <c:pt idx="6643">
                  <c:v>48.611111111111114</c:v>
                </c:pt>
                <c:pt idx="6644">
                  <c:v>22.90909090909091</c:v>
                </c:pt>
                <c:pt idx="6645">
                  <c:v>28.125</c:v>
                </c:pt>
                <c:pt idx="6646">
                  <c:v>25</c:v>
                </c:pt>
                <c:pt idx="6647">
                  <c:v>21.176470588235293</c:v>
                </c:pt>
                <c:pt idx="6648">
                  <c:v>41.666666666666664</c:v>
                </c:pt>
                <c:pt idx="6649">
                  <c:v>59.999999999999993</c:v>
                </c:pt>
                <c:pt idx="6650">
                  <c:v>50</c:v>
                </c:pt>
                <c:pt idx="6651">
                  <c:v>64.473684210526315</c:v>
                </c:pt>
                <c:pt idx="6652">
                  <c:v>23.80952380952381</c:v>
                </c:pt>
                <c:pt idx="6653">
                  <c:v>25</c:v>
                </c:pt>
                <c:pt idx="6654">
                  <c:v>14.736842105263158</c:v>
                </c:pt>
                <c:pt idx="6655">
                  <c:v>28.378378378378379</c:v>
                </c:pt>
                <c:pt idx="6656">
                  <c:v>68.852459016393439</c:v>
                </c:pt>
                <c:pt idx="6657">
                  <c:v>18.055555555555554</c:v>
                </c:pt>
                <c:pt idx="6658">
                  <c:v>41.666666666666664</c:v>
                </c:pt>
                <c:pt idx="6659">
                  <c:v>84.848484848484844</c:v>
                </c:pt>
                <c:pt idx="6660">
                  <c:v>29.166666666666668</c:v>
                </c:pt>
                <c:pt idx="6661">
                  <c:v>21.304347826086953</c:v>
                </c:pt>
                <c:pt idx="6662">
                  <c:v>20.833333333333336</c:v>
                </c:pt>
                <c:pt idx="6663">
                  <c:v>25</c:v>
                </c:pt>
                <c:pt idx="6664">
                  <c:v>31.0126582278481</c:v>
                </c:pt>
                <c:pt idx="6665">
                  <c:v>51.851851851851848</c:v>
                </c:pt>
                <c:pt idx="6666">
                  <c:v>51.041666666666671</c:v>
                </c:pt>
                <c:pt idx="6667">
                  <c:v>22.58064516129032</c:v>
                </c:pt>
                <c:pt idx="6668">
                  <c:v>58.333333333333336</c:v>
                </c:pt>
                <c:pt idx="6669">
                  <c:v>33.333333333333336</c:v>
                </c:pt>
                <c:pt idx="6670">
                  <c:v>63.194444444444443</c:v>
                </c:pt>
                <c:pt idx="6671">
                  <c:v>29.166666666666664</c:v>
                </c:pt>
                <c:pt idx="6672">
                  <c:v>29.166666666666668</c:v>
                </c:pt>
                <c:pt idx="6673">
                  <c:v>29.166666666666664</c:v>
                </c:pt>
                <c:pt idx="6674">
                  <c:v>26.515151515151516</c:v>
                </c:pt>
                <c:pt idx="6675">
                  <c:v>34.146341463414636</c:v>
                </c:pt>
                <c:pt idx="6676">
                  <c:v>45</c:v>
                </c:pt>
                <c:pt idx="6677">
                  <c:v>18.229166666666668</c:v>
                </c:pt>
                <c:pt idx="6678">
                  <c:v>23.611111111111111</c:v>
                </c:pt>
                <c:pt idx="6679">
                  <c:v>35</c:v>
                </c:pt>
                <c:pt idx="6680">
                  <c:v>102.08333333333333</c:v>
                </c:pt>
                <c:pt idx="6681">
                  <c:v>31.25</c:v>
                </c:pt>
                <c:pt idx="6682">
                  <c:v>7.5</c:v>
                </c:pt>
                <c:pt idx="6683">
                  <c:v>31.818181818181817</c:v>
                </c:pt>
                <c:pt idx="6684">
                  <c:v>31.531531531531531</c:v>
                </c:pt>
                <c:pt idx="6685">
                  <c:v>25</c:v>
                </c:pt>
                <c:pt idx="6686">
                  <c:v>43.333333333333336</c:v>
                </c:pt>
                <c:pt idx="6687">
                  <c:v>83.333333333333329</c:v>
                </c:pt>
                <c:pt idx="6688">
                  <c:v>165.78947368421052</c:v>
                </c:pt>
                <c:pt idx="6689">
                  <c:v>44.444444444444443</c:v>
                </c:pt>
                <c:pt idx="6690">
                  <c:v>25</c:v>
                </c:pt>
                <c:pt idx="6691">
                  <c:v>77.777777777777771</c:v>
                </c:pt>
                <c:pt idx="6692">
                  <c:v>31.25</c:v>
                </c:pt>
                <c:pt idx="6693">
                  <c:v>55.555555555555557</c:v>
                </c:pt>
                <c:pt idx="6694">
                  <c:v>120.68965517241378</c:v>
                </c:pt>
                <c:pt idx="6695">
                  <c:v>70</c:v>
                </c:pt>
                <c:pt idx="6696">
                  <c:v>51.985294117647051</c:v>
                </c:pt>
                <c:pt idx="6697">
                  <c:v>61.111111111111114</c:v>
                </c:pt>
                <c:pt idx="6698">
                  <c:v>57.594936708860757</c:v>
                </c:pt>
                <c:pt idx="6699">
                  <c:v>30</c:v>
                </c:pt>
                <c:pt idx="6700">
                  <c:v>37.5</c:v>
                </c:pt>
                <c:pt idx="6701">
                  <c:v>81.818181818181827</c:v>
                </c:pt>
                <c:pt idx="6702">
                  <c:v>82.090909090909093</c:v>
                </c:pt>
                <c:pt idx="6703">
                  <c:v>56.25</c:v>
                </c:pt>
                <c:pt idx="6704">
                  <c:v>14.189189189189189</c:v>
                </c:pt>
                <c:pt idx="6705">
                  <c:v>68.181818181818187</c:v>
                </c:pt>
                <c:pt idx="6706">
                  <c:v>41.666666666666664</c:v>
                </c:pt>
                <c:pt idx="6707">
                  <c:v>62.5</c:v>
                </c:pt>
                <c:pt idx="6708">
                  <c:v>99.473684210526315</c:v>
                </c:pt>
                <c:pt idx="6709">
                  <c:v>29.545454545454547</c:v>
                </c:pt>
                <c:pt idx="6710">
                  <c:v>84.259259259259252</c:v>
                </c:pt>
                <c:pt idx="6711">
                  <c:v>39.325842696629216</c:v>
                </c:pt>
                <c:pt idx="6712">
                  <c:v>83.333333333333329</c:v>
                </c:pt>
                <c:pt idx="6713">
                  <c:v>66.666666666666671</c:v>
                </c:pt>
                <c:pt idx="6714">
                  <c:v>65.94202898550725</c:v>
                </c:pt>
                <c:pt idx="6715">
                  <c:v>83.333333333333329</c:v>
                </c:pt>
                <c:pt idx="6716">
                  <c:v>48.46153846153846</c:v>
                </c:pt>
                <c:pt idx="6717">
                  <c:v>92.64705882352942</c:v>
                </c:pt>
                <c:pt idx="6718">
                  <c:v>49</c:v>
                </c:pt>
                <c:pt idx="6719">
                  <c:v>64.81481481481481</c:v>
                </c:pt>
                <c:pt idx="6720">
                  <c:v>58.333333333333336</c:v>
                </c:pt>
                <c:pt idx="6721">
                  <c:v>53.030303030303024</c:v>
                </c:pt>
                <c:pt idx="6722">
                  <c:v>60</c:v>
                </c:pt>
                <c:pt idx="6723">
                  <c:v>41.17647058823529</c:v>
                </c:pt>
                <c:pt idx="6724">
                  <c:v>44.303797468354432</c:v>
                </c:pt>
                <c:pt idx="6725">
                  <c:v>36.842105263157897</c:v>
                </c:pt>
                <c:pt idx="6726">
                  <c:v>50.724637681159422</c:v>
                </c:pt>
                <c:pt idx="6727">
                  <c:v>55.882352941176464</c:v>
                </c:pt>
                <c:pt idx="6728">
                  <c:v>72.916666666666671</c:v>
                </c:pt>
                <c:pt idx="6729">
                  <c:v>50.724637681159422</c:v>
                </c:pt>
                <c:pt idx="6730">
                  <c:v>25</c:v>
                </c:pt>
                <c:pt idx="6731">
                  <c:v>41.17647058823529</c:v>
                </c:pt>
                <c:pt idx="6732">
                  <c:v>28.378378378378379</c:v>
                </c:pt>
                <c:pt idx="6733">
                  <c:v>50</c:v>
                </c:pt>
                <c:pt idx="6734">
                  <c:v>62.5</c:v>
                </c:pt>
                <c:pt idx="6735">
                  <c:v>66.037735849056602</c:v>
                </c:pt>
                <c:pt idx="6736">
                  <c:v>35.443037974683541</c:v>
                </c:pt>
                <c:pt idx="6737">
                  <c:v>31.25</c:v>
                </c:pt>
                <c:pt idx="6738">
                  <c:v>33.333333333333336</c:v>
                </c:pt>
                <c:pt idx="6739">
                  <c:v>33.333333333333336</c:v>
                </c:pt>
                <c:pt idx="6740">
                  <c:v>19.230769230769234</c:v>
                </c:pt>
                <c:pt idx="6741">
                  <c:v>62.5</c:v>
                </c:pt>
                <c:pt idx="6742">
                  <c:v>50</c:v>
                </c:pt>
                <c:pt idx="6743">
                  <c:v>44.144144144144143</c:v>
                </c:pt>
                <c:pt idx="6744">
                  <c:v>30.434782608695652</c:v>
                </c:pt>
                <c:pt idx="6745">
                  <c:v>43.20987654320988</c:v>
                </c:pt>
                <c:pt idx="6746">
                  <c:v>25.362318840579711</c:v>
                </c:pt>
                <c:pt idx="6747">
                  <c:v>31.25</c:v>
                </c:pt>
                <c:pt idx="6748">
                  <c:v>43.333333333333336</c:v>
                </c:pt>
                <c:pt idx="6749">
                  <c:v>43.75</c:v>
                </c:pt>
                <c:pt idx="6750">
                  <c:v>29.166666666666668</c:v>
                </c:pt>
                <c:pt idx="6751">
                  <c:v>50</c:v>
                </c:pt>
                <c:pt idx="6752">
                  <c:v>66.666666666666671</c:v>
                </c:pt>
                <c:pt idx="6753">
                  <c:v>72.916666666666671</c:v>
                </c:pt>
                <c:pt idx="6754">
                  <c:v>63</c:v>
                </c:pt>
                <c:pt idx="6755">
                  <c:v>92.10526315789474</c:v>
                </c:pt>
                <c:pt idx="6756">
                  <c:v>26.582278481012661</c:v>
                </c:pt>
                <c:pt idx="6757">
                  <c:v>39.772727272727266</c:v>
                </c:pt>
                <c:pt idx="6758">
                  <c:v>75.833333333333329</c:v>
                </c:pt>
                <c:pt idx="6759">
                  <c:v>77.777777777777786</c:v>
                </c:pt>
                <c:pt idx="6760">
                  <c:v>53.260869565217384</c:v>
                </c:pt>
                <c:pt idx="6761">
                  <c:v>50</c:v>
                </c:pt>
                <c:pt idx="6762">
                  <c:v>9.7222222222222232</c:v>
                </c:pt>
                <c:pt idx="6763">
                  <c:v>40</c:v>
                </c:pt>
                <c:pt idx="6764">
                  <c:v>60</c:v>
                </c:pt>
                <c:pt idx="6765">
                  <c:v>25</c:v>
                </c:pt>
                <c:pt idx="6766">
                  <c:v>39.87341772151899</c:v>
                </c:pt>
                <c:pt idx="6767">
                  <c:v>38.888888888888893</c:v>
                </c:pt>
                <c:pt idx="6768">
                  <c:v>83.333333333333329</c:v>
                </c:pt>
                <c:pt idx="6769">
                  <c:v>50</c:v>
                </c:pt>
                <c:pt idx="6770">
                  <c:v>30.434782608695649</c:v>
                </c:pt>
                <c:pt idx="6771">
                  <c:v>54.545454545454547</c:v>
                </c:pt>
                <c:pt idx="6772">
                  <c:v>31.666666666666668</c:v>
                </c:pt>
                <c:pt idx="6773">
                  <c:v>33.333333333333336</c:v>
                </c:pt>
                <c:pt idx="6774">
                  <c:v>58.333333333333336</c:v>
                </c:pt>
                <c:pt idx="6775">
                  <c:v>33.333333333333336</c:v>
                </c:pt>
                <c:pt idx="6776">
                  <c:v>36.458333333333336</c:v>
                </c:pt>
                <c:pt idx="6777">
                  <c:v>58.333333333333329</c:v>
                </c:pt>
                <c:pt idx="6778">
                  <c:v>31.818181818181817</c:v>
                </c:pt>
                <c:pt idx="6779">
                  <c:v>55.555555555555557</c:v>
                </c:pt>
                <c:pt idx="6780">
                  <c:v>53.84615384615384</c:v>
                </c:pt>
                <c:pt idx="6781">
                  <c:v>37.5</c:v>
                </c:pt>
                <c:pt idx="6782">
                  <c:v>41.666666666666664</c:v>
                </c:pt>
                <c:pt idx="6783">
                  <c:v>19.230769230769234</c:v>
                </c:pt>
                <c:pt idx="6784">
                  <c:v>36.842105263157897</c:v>
                </c:pt>
                <c:pt idx="6785">
                  <c:v>14.462809917355372</c:v>
                </c:pt>
                <c:pt idx="6786">
                  <c:v>35.507246376811594</c:v>
                </c:pt>
                <c:pt idx="6787">
                  <c:v>41.666666666666664</c:v>
                </c:pt>
                <c:pt idx="6788">
                  <c:v>29.166666666666668</c:v>
                </c:pt>
                <c:pt idx="6789">
                  <c:v>27.777777777777779</c:v>
                </c:pt>
                <c:pt idx="6790">
                  <c:v>46.666666666666664</c:v>
                </c:pt>
                <c:pt idx="6791">
                  <c:v>62.5</c:v>
                </c:pt>
                <c:pt idx="6792">
                  <c:v>87.5</c:v>
                </c:pt>
                <c:pt idx="6793">
                  <c:v>72.916666666666671</c:v>
                </c:pt>
                <c:pt idx="6794">
                  <c:v>32.558139534883722</c:v>
                </c:pt>
                <c:pt idx="6795">
                  <c:v>37.5</c:v>
                </c:pt>
                <c:pt idx="6796">
                  <c:v>46.875</c:v>
                </c:pt>
                <c:pt idx="6797">
                  <c:v>41.666666666666671</c:v>
                </c:pt>
                <c:pt idx="6798">
                  <c:v>40</c:v>
                </c:pt>
                <c:pt idx="6799">
                  <c:v>55.555555555555557</c:v>
                </c:pt>
                <c:pt idx="6800">
                  <c:v>45.45454545454546</c:v>
                </c:pt>
                <c:pt idx="6801">
                  <c:v>50.724637681159422</c:v>
                </c:pt>
                <c:pt idx="6802">
                  <c:v>22.222222222222221</c:v>
                </c:pt>
                <c:pt idx="6803">
                  <c:v>68.478260869565204</c:v>
                </c:pt>
                <c:pt idx="6804">
                  <c:v>25</c:v>
                </c:pt>
                <c:pt idx="6805">
                  <c:v>33.333333333333336</c:v>
                </c:pt>
                <c:pt idx="6806">
                  <c:v>37.234042553191486</c:v>
                </c:pt>
                <c:pt idx="6807">
                  <c:v>29.166666666666668</c:v>
                </c:pt>
                <c:pt idx="6808">
                  <c:v>50</c:v>
                </c:pt>
                <c:pt idx="6809">
                  <c:v>40</c:v>
                </c:pt>
                <c:pt idx="6810">
                  <c:v>58.333333333333336</c:v>
                </c:pt>
                <c:pt idx="6811">
                  <c:v>44.444444444444443</c:v>
                </c:pt>
                <c:pt idx="6812">
                  <c:v>11.666666666666666</c:v>
                </c:pt>
                <c:pt idx="6813">
                  <c:v>12.5</c:v>
                </c:pt>
                <c:pt idx="6814">
                  <c:v>33.333333333333336</c:v>
                </c:pt>
                <c:pt idx="6815">
                  <c:v>41.666666666666664</c:v>
                </c:pt>
                <c:pt idx="6816">
                  <c:v>29.166666666666668</c:v>
                </c:pt>
                <c:pt idx="6817">
                  <c:v>11.111111111111111</c:v>
                </c:pt>
                <c:pt idx="6818">
                  <c:v>20.833333333333332</c:v>
                </c:pt>
                <c:pt idx="6819">
                  <c:v>34.313725490196084</c:v>
                </c:pt>
                <c:pt idx="6820">
                  <c:v>46.875</c:v>
                </c:pt>
                <c:pt idx="6821">
                  <c:v>18.518518518518519</c:v>
                </c:pt>
                <c:pt idx="6822">
                  <c:v>31.25</c:v>
                </c:pt>
                <c:pt idx="6823">
                  <c:v>29.166666666666668</c:v>
                </c:pt>
                <c:pt idx="6824">
                  <c:v>25.641025641025642</c:v>
                </c:pt>
                <c:pt idx="6825">
                  <c:v>20.833333333333332</c:v>
                </c:pt>
                <c:pt idx="6826">
                  <c:v>16.666666666666668</c:v>
                </c:pt>
                <c:pt idx="6827">
                  <c:v>29.716981132075475</c:v>
                </c:pt>
                <c:pt idx="6828">
                  <c:v>29.716981132075475</c:v>
                </c:pt>
                <c:pt idx="6829">
                  <c:v>48.716216216216218</c:v>
                </c:pt>
                <c:pt idx="6830">
                  <c:v>37.037037037037038</c:v>
                </c:pt>
                <c:pt idx="6831">
                  <c:v>50</c:v>
                </c:pt>
                <c:pt idx="6832">
                  <c:v>16.666666666666668</c:v>
                </c:pt>
                <c:pt idx="6833">
                  <c:v>26.666666666666668</c:v>
                </c:pt>
                <c:pt idx="6834">
                  <c:v>50.724637681159422</c:v>
                </c:pt>
                <c:pt idx="6835">
                  <c:v>55.555555555555557</c:v>
                </c:pt>
                <c:pt idx="6836">
                  <c:v>5.5555555555555554</c:v>
                </c:pt>
                <c:pt idx="6837">
                  <c:v>45.370370370370367</c:v>
                </c:pt>
                <c:pt idx="6838">
                  <c:v>16.666666666666668</c:v>
                </c:pt>
                <c:pt idx="6839">
                  <c:v>55.555555555555557</c:v>
                </c:pt>
                <c:pt idx="6840">
                  <c:v>25.362318840579711</c:v>
                </c:pt>
                <c:pt idx="6841">
                  <c:v>41.666666666666664</c:v>
                </c:pt>
                <c:pt idx="6842">
                  <c:v>29.473684210526315</c:v>
                </c:pt>
                <c:pt idx="6843">
                  <c:v>41.666666666666664</c:v>
                </c:pt>
                <c:pt idx="6844">
                  <c:v>22.222222222222221</c:v>
                </c:pt>
                <c:pt idx="6845">
                  <c:v>25.54744525547445</c:v>
                </c:pt>
                <c:pt idx="6846">
                  <c:v>20.19230769230769</c:v>
                </c:pt>
                <c:pt idx="6847">
                  <c:v>66.037735849056602</c:v>
                </c:pt>
                <c:pt idx="6848">
                  <c:v>29.166666666666668</c:v>
                </c:pt>
                <c:pt idx="6849">
                  <c:v>33.333333333333336</c:v>
                </c:pt>
                <c:pt idx="6850">
                  <c:v>200</c:v>
                </c:pt>
                <c:pt idx="6851">
                  <c:v>29.577464788732396</c:v>
                </c:pt>
                <c:pt idx="6852">
                  <c:v>28</c:v>
                </c:pt>
                <c:pt idx="6853">
                  <c:v>20.588235294117645</c:v>
                </c:pt>
                <c:pt idx="6854">
                  <c:v>23.333333333333332</c:v>
                </c:pt>
                <c:pt idx="6855">
                  <c:v>19.444444444444446</c:v>
                </c:pt>
                <c:pt idx="6856">
                  <c:v>51.041666666666664</c:v>
                </c:pt>
                <c:pt idx="6857">
                  <c:v>33.333333333333336</c:v>
                </c:pt>
                <c:pt idx="6858">
                  <c:v>36.458333333333336</c:v>
                </c:pt>
                <c:pt idx="6859">
                  <c:v>52.238805970149244</c:v>
                </c:pt>
                <c:pt idx="6860">
                  <c:v>33.018867924528301</c:v>
                </c:pt>
                <c:pt idx="6861">
                  <c:v>27.777777777777779</c:v>
                </c:pt>
                <c:pt idx="6862">
                  <c:v>51.041666666666664</c:v>
                </c:pt>
                <c:pt idx="6863">
                  <c:v>35</c:v>
                </c:pt>
                <c:pt idx="6864">
                  <c:v>29.166666666666668</c:v>
                </c:pt>
                <c:pt idx="6865">
                  <c:v>27.777777777777779</c:v>
                </c:pt>
                <c:pt idx="6866">
                  <c:v>43.75</c:v>
                </c:pt>
                <c:pt idx="6867">
                  <c:v>38.461538461538467</c:v>
                </c:pt>
                <c:pt idx="6868">
                  <c:v>43.333333333333329</c:v>
                </c:pt>
                <c:pt idx="6869">
                  <c:v>44.303797468354432</c:v>
                </c:pt>
                <c:pt idx="6870">
                  <c:v>29.166666666666668</c:v>
                </c:pt>
                <c:pt idx="6871">
                  <c:v>94.594594594594597</c:v>
                </c:pt>
                <c:pt idx="6872">
                  <c:v>22.222222222222221</c:v>
                </c:pt>
                <c:pt idx="6873">
                  <c:v>40.833333333333336</c:v>
                </c:pt>
                <c:pt idx="6874">
                  <c:v>19.444444444444446</c:v>
                </c:pt>
                <c:pt idx="6875">
                  <c:v>26.666666666666668</c:v>
                </c:pt>
                <c:pt idx="6876">
                  <c:v>41.666666666666664</c:v>
                </c:pt>
                <c:pt idx="6877">
                  <c:v>76.08695652173914</c:v>
                </c:pt>
                <c:pt idx="6878">
                  <c:v>16.666666666666668</c:v>
                </c:pt>
                <c:pt idx="6879">
                  <c:v>22.222222222222221</c:v>
                </c:pt>
                <c:pt idx="6880">
                  <c:v>42.241379310344833</c:v>
                </c:pt>
                <c:pt idx="6881">
                  <c:v>79.245283018867923</c:v>
                </c:pt>
                <c:pt idx="6882">
                  <c:v>50</c:v>
                </c:pt>
                <c:pt idx="6883">
                  <c:v>41.666666666666664</c:v>
                </c:pt>
                <c:pt idx="6884">
                  <c:v>20.588235294117649</c:v>
                </c:pt>
                <c:pt idx="6885">
                  <c:v>27.777777777777779</c:v>
                </c:pt>
                <c:pt idx="6886">
                  <c:v>43.75</c:v>
                </c:pt>
                <c:pt idx="6887">
                  <c:v>40.776699029126213</c:v>
                </c:pt>
                <c:pt idx="6888">
                  <c:v>33.333333333333336</c:v>
                </c:pt>
                <c:pt idx="6889">
                  <c:v>33.333333333333336</c:v>
                </c:pt>
                <c:pt idx="6890">
                  <c:v>17.083333333333336</c:v>
                </c:pt>
                <c:pt idx="6891">
                  <c:v>27.34375</c:v>
                </c:pt>
                <c:pt idx="6892">
                  <c:v>23.648648648648649</c:v>
                </c:pt>
                <c:pt idx="6893">
                  <c:v>50</c:v>
                </c:pt>
                <c:pt idx="6894">
                  <c:v>30.333333333333332</c:v>
                </c:pt>
                <c:pt idx="6895">
                  <c:v>29.518072289156624</c:v>
                </c:pt>
                <c:pt idx="6896">
                  <c:v>27.777777777777779</c:v>
                </c:pt>
                <c:pt idx="6897">
                  <c:v>22.222222222222221</c:v>
                </c:pt>
                <c:pt idx="6898">
                  <c:v>30.555555555555554</c:v>
                </c:pt>
                <c:pt idx="6899">
                  <c:v>41.666666666666664</c:v>
                </c:pt>
                <c:pt idx="6900">
                  <c:v>11.111111111111111</c:v>
                </c:pt>
                <c:pt idx="6901">
                  <c:v>33.333333333333336</c:v>
                </c:pt>
                <c:pt idx="6902">
                  <c:v>25.362318840579711</c:v>
                </c:pt>
                <c:pt idx="6903">
                  <c:v>35.353535353535349</c:v>
                </c:pt>
                <c:pt idx="6904">
                  <c:v>30.172413793103448</c:v>
                </c:pt>
                <c:pt idx="6905">
                  <c:v>61.04651162790698</c:v>
                </c:pt>
                <c:pt idx="6906">
                  <c:v>42.424242424242422</c:v>
                </c:pt>
                <c:pt idx="6907">
                  <c:v>22.012578616352201</c:v>
                </c:pt>
                <c:pt idx="6908">
                  <c:v>29.166666666666668</c:v>
                </c:pt>
                <c:pt idx="6909">
                  <c:v>55.555555555555557</c:v>
                </c:pt>
                <c:pt idx="6910">
                  <c:v>37.5</c:v>
                </c:pt>
                <c:pt idx="6911">
                  <c:v>25</c:v>
                </c:pt>
                <c:pt idx="6912">
                  <c:v>25</c:v>
                </c:pt>
                <c:pt idx="6913">
                  <c:v>66.037735849056602</c:v>
                </c:pt>
                <c:pt idx="6914">
                  <c:v>33.333333333333336</c:v>
                </c:pt>
                <c:pt idx="6915">
                  <c:v>41.666666666666664</c:v>
                </c:pt>
                <c:pt idx="6916">
                  <c:v>23.333333333333332</c:v>
                </c:pt>
                <c:pt idx="6917">
                  <c:v>25.362318840579711</c:v>
                </c:pt>
                <c:pt idx="6918">
                  <c:v>27.777777777777779</c:v>
                </c:pt>
                <c:pt idx="6919">
                  <c:v>9.5238095238095237</c:v>
                </c:pt>
                <c:pt idx="6920">
                  <c:v>33.333333333333336</c:v>
                </c:pt>
                <c:pt idx="6921">
                  <c:v>46.226415094339622</c:v>
                </c:pt>
                <c:pt idx="6922">
                  <c:v>33.333333333333336</c:v>
                </c:pt>
                <c:pt idx="6923">
                  <c:v>41.666666666666664</c:v>
                </c:pt>
                <c:pt idx="6924">
                  <c:v>33.333333333333336</c:v>
                </c:pt>
                <c:pt idx="6925">
                  <c:v>23.52941176470588</c:v>
                </c:pt>
                <c:pt idx="6926">
                  <c:v>44.117647058823529</c:v>
                </c:pt>
                <c:pt idx="6927">
                  <c:v>83.333333333333329</c:v>
                </c:pt>
                <c:pt idx="6928">
                  <c:v>40.625</c:v>
                </c:pt>
                <c:pt idx="6929">
                  <c:v>25</c:v>
                </c:pt>
                <c:pt idx="6930">
                  <c:v>29.166666666666668</c:v>
                </c:pt>
                <c:pt idx="6931">
                  <c:v>33.333333333333336</c:v>
                </c:pt>
                <c:pt idx="6932">
                  <c:v>50</c:v>
                </c:pt>
                <c:pt idx="6933">
                  <c:v>55.555555555555557</c:v>
                </c:pt>
                <c:pt idx="6934">
                  <c:v>43.75</c:v>
                </c:pt>
                <c:pt idx="6935">
                  <c:v>41.666666666666664</c:v>
                </c:pt>
                <c:pt idx="6936">
                  <c:v>25.520833333333332</c:v>
                </c:pt>
                <c:pt idx="6937">
                  <c:v>25</c:v>
                </c:pt>
                <c:pt idx="6938">
                  <c:v>27.777777777777779</c:v>
                </c:pt>
                <c:pt idx="6939">
                  <c:v>33.018867924528301</c:v>
                </c:pt>
                <c:pt idx="6940">
                  <c:v>21.212121212121211</c:v>
                </c:pt>
                <c:pt idx="6941">
                  <c:v>41.666666666666664</c:v>
                </c:pt>
                <c:pt idx="6942">
                  <c:v>33.333333333333336</c:v>
                </c:pt>
                <c:pt idx="6943">
                  <c:v>51.470588235294116</c:v>
                </c:pt>
                <c:pt idx="6944">
                  <c:v>33.333333333333336</c:v>
                </c:pt>
                <c:pt idx="6945">
                  <c:v>41.666666666666664</c:v>
                </c:pt>
                <c:pt idx="6946">
                  <c:v>33.333333333333336</c:v>
                </c:pt>
                <c:pt idx="6947">
                  <c:v>31.25</c:v>
                </c:pt>
                <c:pt idx="6948">
                  <c:v>34.146341463414636</c:v>
                </c:pt>
                <c:pt idx="6949">
                  <c:v>33.333333333333336</c:v>
                </c:pt>
                <c:pt idx="6950">
                  <c:v>76.08695652173914</c:v>
                </c:pt>
                <c:pt idx="6951">
                  <c:v>38.888888888888893</c:v>
                </c:pt>
                <c:pt idx="6952">
                  <c:v>38.888888888888893</c:v>
                </c:pt>
                <c:pt idx="6953">
                  <c:v>66.379310344827587</c:v>
                </c:pt>
                <c:pt idx="6954">
                  <c:v>22.222222222222221</c:v>
                </c:pt>
                <c:pt idx="6955">
                  <c:v>39.87341772151899</c:v>
                </c:pt>
                <c:pt idx="6956">
                  <c:v>21</c:v>
                </c:pt>
                <c:pt idx="6957">
                  <c:v>20.348837209302324</c:v>
                </c:pt>
                <c:pt idx="6958">
                  <c:v>39.375</c:v>
                </c:pt>
                <c:pt idx="6959">
                  <c:v>24.705882352941178</c:v>
                </c:pt>
                <c:pt idx="6960">
                  <c:v>33.333333333333336</c:v>
                </c:pt>
                <c:pt idx="6961">
                  <c:v>29.166666666666668</c:v>
                </c:pt>
                <c:pt idx="6962">
                  <c:v>23.611111111111111</c:v>
                </c:pt>
                <c:pt idx="6963">
                  <c:v>31.25</c:v>
                </c:pt>
                <c:pt idx="6964">
                  <c:v>16.666666666666668</c:v>
                </c:pt>
                <c:pt idx="6965">
                  <c:v>17.721518987341771</c:v>
                </c:pt>
                <c:pt idx="6966">
                  <c:v>24.137931034482758</c:v>
                </c:pt>
                <c:pt idx="6967">
                  <c:v>16</c:v>
                </c:pt>
                <c:pt idx="6968">
                  <c:v>22.222222222222221</c:v>
                </c:pt>
                <c:pt idx="6969">
                  <c:v>18.103448275862071</c:v>
                </c:pt>
                <c:pt idx="6970">
                  <c:v>20.289855072463769</c:v>
                </c:pt>
                <c:pt idx="6971">
                  <c:v>25.454545454545453</c:v>
                </c:pt>
                <c:pt idx="6972">
                  <c:v>23.113207547169811</c:v>
                </c:pt>
                <c:pt idx="6973">
                  <c:v>35</c:v>
                </c:pt>
                <c:pt idx="6974">
                  <c:v>25</c:v>
                </c:pt>
                <c:pt idx="6975">
                  <c:v>41.666666666666664</c:v>
                </c:pt>
                <c:pt idx="6976">
                  <c:v>14.583333333333334</c:v>
                </c:pt>
                <c:pt idx="6977">
                  <c:v>25.362318840579711</c:v>
                </c:pt>
                <c:pt idx="6978">
                  <c:v>26.666666666666668</c:v>
                </c:pt>
                <c:pt idx="6979">
                  <c:v>25</c:v>
                </c:pt>
                <c:pt idx="6980">
                  <c:v>29.716981132075475</c:v>
                </c:pt>
                <c:pt idx="6981">
                  <c:v>20.588235294117649</c:v>
                </c:pt>
                <c:pt idx="6982">
                  <c:v>20.289855072463769</c:v>
                </c:pt>
                <c:pt idx="6983">
                  <c:v>21.875</c:v>
                </c:pt>
                <c:pt idx="6984">
                  <c:v>28</c:v>
                </c:pt>
                <c:pt idx="6985">
                  <c:v>28.84615384615385</c:v>
                </c:pt>
                <c:pt idx="6986">
                  <c:v>16.071428571428569</c:v>
                </c:pt>
                <c:pt idx="6987">
                  <c:v>8.3333333333333339</c:v>
                </c:pt>
                <c:pt idx="6988">
                  <c:v>33.333333333333336</c:v>
                </c:pt>
                <c:pt idx="6989">
                  <c:v>22.222222222222221</c:v>
                </c:pt>
                <c:pt idx="6990">
                  <c:v>25</c:v>
                </c:pt>
                <c:pt idx="6991">
                  <c:v>12.5</c:v>
                </c:pt>
                <c:pt idx="6992">
                  <c:v>22.222222222222221</c:v>
                </c:pt>
                <c:pt idx="6993">
                  <c:v>50.724637681159422</c:v>
                </c:pt>
                <c:pt idx="6994">
                  <c:v>45.9016393442623</c:v>
                </c:pt>
                <c:pt idx="6995">
                  <c:v>33.018867924528301</c:v>
                </c:pt>
                <c:pt idx="6996">
                  <c:v>35.507246376811594</c:v>
                </c:pt>
                <c:pt idx="6997">
                  <c:v>47.297297297297298</c:v>
                </c:pt>
                <c:pt idx="6998">
                  <c:v>109.375</c:v>
                </c:pt>
                <c:pt idx="6999">
                  <c:v>33.333333333333336</c:v>
                </c:pt>
                <c:pt idx="7000">
                  <c:v>54.545454545454547</c:v>
                </c:pt>
                <c:pt idx="7001">
                  <c:v>43.478260869565219</c:v>
                </c:pt>
                <c:pt idx="7002">
                  <c:v>39.87341772151899</c:v>
                </c:pt>
                <c:pt idx="7003">
                  <c:v>18.103448275862071</c:v>
                </c:pt>
                <c:pt idx="7004">
                  <c:v>44.444444444444443</c:v>
                </c:pt>
                <c:pt idx="7005">
                  <c:v>27.777777777777779</c:v>
                </c:pt>
                <c:pt idx="7006">
                  <c:v>31.0126582278481</c:v>
                </c:pt>
                <c:pt idx="7007">
                  <c:v>27.272727272727273</c:v>
                </c:pt>
                <c:pt idx="7008">
                  <c:v>33.333333333333336</c:v>
                </c:pt>
                <c:pt idx="7009">
                  <c:v>44.444444444444443</c:v>
                </c:pt>
                <c:pt idx="7010">
                  <c:v>42.68292682926829</c:v>
                </c:pt>
                <c:pt idx="7011">
                  <c:v>27.777777777777779</c:v>
                </c:pt>
                <c:pt idx="7012">
                  <c:v>25</c:v>
                </c:pt>
                <c:pt idx="7013">
                  <c:v>31.81818181818182</c:v>
                </c:pt>
                <c:pt idx="7014">
                  <c:v>26.666666666666668</c:v>
                </c:pt>
                <c:pt idx="7015">
                  <c:v>31.25</c:v>
                </c:pt>
                <c:pt idx="7016">
                  <c:v>77</c:v>
                </c:pt>
                <c:pt idx="7017">
                  <c:v>25</c:v>
                </c:pt>
                <c:pt idx="7018">
                  <c:v>60.344827586206897</c:v>
                </c:pt>
                <c:pt idx="7019">
                  <c:v>41.666666666666664</c:v>
                </c:pt>
                <c:pt idx="7020">
                  <c:v>33.333333333333336</c:v>
                </c:pt>
                <c:pt idx="7021">
                  <c:v>33.333333333333336</c:v>
                </c:pt>
                <c:pt idx="7022">
                  <c:v>31.531531531531531</c:v>
                </c:pt>
                <c:pt idx="7023">
                  <c:v>33.333333333333336</c:v>
                </c:pt>
                <c:pt idx="7024">
                  <c:v>23.863636363636363</c:v>
                </c:pt>
                <c:pt idx="7025">
                  <c:v>54.166666666666664</c:v>
                </c:pt>
                <c:pt idx="7026">
                  <c:v>33.333333333333336</c:v>
                </c:pt>
                <c:pt idx="7027">
                  <c:v>50</c:v>
                </c:pt>
                <c:pt idx="7028">
                  <c:v>38.888888888888893</c:v>
                </c:pt>
                <c:pt idx="7029">
                  <c:v>30.172413793103448</c:v>
                </c:pt>
                <c:pt idx="7030">
                  <c:v>28.378378378378379</c:v>
                </c:pt>
                <c:pt idx="7031">
                  <c:v>50</c:v>
                </c:pt>
                <c:pt idx="7032">
                  <c:v>39.622641509433961</c:v>
                </c:pt>
                <c:pt idx="7033">
                  <c:v>60.344827586206897</c:v>
                </c:pt>
                <c:pt idx="7034">
                  <c:v>26.582278481012661</c:v>
                </c:pt>
                <c:pt idx="7035">
                  <c:v>50</c:v>
                </c:pt>
                <c:pt idx="7036">
                  <c:v>25</c:v>
                </c:pt>
                <c:pt idx="7037">
                  <c:v>19.626168224299068</c:v>
                </c:pt>
                <c:pt idx="7038">
                  <c:v>24.561403508771928</c:v>
                </c:pt>
                <c:pt idx="7039">
                  <c:v>28</c:v>
                </c:pt>
                <c:pt idx="7040">
                  <c:v>40.697674418604649</c:v>
                </c:pt>
                <c:pt idx="7041">
                  <c:v>28.571428571428569</c:v>
                </c:pt>
                <c:pt idx="7042">
                  <c:v>28.378378378378379</c:v>
                </c:pt>
                <c:pt idx="7043">
                  <c:v>23.113207547169811</c:v>
                </c:pt>
                <c:pt idx="7044">
                  <c:v>33.018867924528301</c:v>
                </c:pt>
                <c:pt idx="7045">
                  <c:v>23.113207547169811</c:v>
                </c:pt>
                <c:pt idx="7046">
                  <c:v>36.971830985915496</c:v>
                </c:pt>
                <c:pt idx="7047">
                  <c:v>58.333333333333336</c:v>
                </c:pt>
                <c:pt idx="7048">
                  <c:v>21.491228070175438</c:v>
                </c:pt>
                <c:pt idx="7049">
                  <c:v>45.45454545454546</c:v>
                </c:pt>
                <c:pt idx="7050">
                  <c:v>33.018867924528301</c:v>
                </c:pt>
                <c:pt idx="7051">
                  <c:v>29.166666666666668</c:v>
                </c:pt>
                <c:pt idx="7052">
                  <c:v>18.421052631578949</c:v>
                </c:pt>
                <c:pt idx="7053">
                  <c:v>27.777777777777779</c:v>
                </c:pt>
                <c:pt idx="7054">
                  <c:v>44.303797468354432</c:v>
                </c:pt>
                <c:pt idx="7055">
                  <c:v>35.714285714285708</c:v>
                </c:pt>
                <c:pt idx="7056">
                  <c:v>39.224137931034484</c:v>
                </c:pt>
                <c:pt idx="7057">
                  <c:v>53.260869565217384</c:v>
                </c:pt>
                <c:pt idx="7058">
                  <c:v>83.333333333333329</c:v>
                </c:pt>
                <c:pt idx="7059">
                  <c:v>29.661016949152547</c:v>
                </c:pt>
                <c:pt idx="7060">
                  <c:v>66.666666666666671</c:v>
                </c:pt>
                <c:pt idx="7061">
                  <c:v>36.363636363636367</c:v>
                </c:pt>
                <c:pt idx="7062">
                  <c:v>21.875</c:v>
                </c:pt>
                <c:pt idx="7063">
                  <c:v>560</c:v>
                </c:pt>
                <c:pt idx="7064">
                  <c:v>30.76923076923077</c:v>
                </c:pt>
                <c:pt idx="7065">
                  <c:v>19.09090909090909</c:v>
                </c:pt>
                <c:pt idx="7066">
                  <c:v>31.111111111111111</c:v>
                </c:pt>
                <c:pt idx="7067">
                  <c:v>17.857142857142854</c:v>
                </c:pt>
                <c:pt idx="7068">
                  <c:v>48.275862068965516</c:v>
                </c:pt>
                <c:pt idx="7069">
                  <c:v>41.666666666666664</c:v>
                </c:pt>
                <c:pt idx="7070">
                  <c:v>28.571428571428569</c:v>
                </c:pt>
                <c:pt idx="7071">
                  <c:v>34.507042253521128</c:v>
                </c:pt>
                <c:pt idx="7072">
                  <c:v>30.76923076923077</c:v>
                </c:pt>
                <c:pt idx="7073">
                  <c:v>21.428571428571427</c:v>
                </c:pt>
                <c:pt idx="7074">
                  <c:v>48.611111111111114</c:v>
                </c:pt>
                <c:pt idx="7075">
                  <c:v>52.238805970149244</c:v>
                </c:pt>
                <c:pt idx="7076">
                  <c:v>71.428571428571416</c:v>
                </c:pt>
                <c:pt idx="7077">
                  <c:v>28.925619834710744</c:v>
                </c:pt>
                <c:pt idx="7078">
                  <c:v>26.315789473684212</c:v>
                </c:pt>
                <c:pt idx="7079">
                  <c:v>29.878048780487806</c:v>
                </c:pt>
                <c:pt idx="7080">
                  <c:v>62.5</c:v>
                </c:pt>
                <c:pt idx="7081">
                  <c:v>46.666666666666664</c:v>
                </c:pt>
                <c:pt idx="7082">
                  <c:v>50.724637681159422</c:v>
                </c:pt>
                <c:pt idx="7083">
                  <c:v>27.777777777777779</c:v>
                </c:pt>
                <c:pt idx="7084">
                  <c:v>23.026315789473685</c:v>
                </c:pt>
                <c:pt idx="7085">
                  <c:v>22.764227642276424</c:v>
                </c:pt>
                <c:pt idx="7086">
                  <c:v>43.076923076923073</c:v>
                </c:pt>
                <c:pt idx="7087">
                  <c:v>27.272727272727273</c:v>
                </c:pt>
                <c:pt idx="7088">
                  <c:v>72.916666666666671</c:v>
                </c:pt>
                <c:pt idx="7089">
                  <c:v>17.857142857142854</c:v>
                </c:pt>
                <c:pt idx="7090">
                  <c:v>45.833333333333336</c:v>
                </c:pt>
                <c:pt idx="7091">
                  <c:v>44.444444444444443</c:v>
                </c:pt>
                <c:pt idx="7092">
                  <c:v>71.428571428571416</c:v>
                </c:pt>
                <c:pt idx="7093">
                  <c:v>29.411764705882351</c:v>
                </c:pt>
                <c:pt idx="7094">
                  <c:v>48.275862068965516</c:v>
                </c:pt>
                <c:pt idx="7095">
                  <c:v>37.5</c:v>
                </c:pt>
                <c:pt idx="7096">
                  <c:v>17.156862745098042</c:v>
                </c:pt>
                <c:pt idx="7097">
                  <c:v>44.444444444444443</c:v>
                </c:pt>
                <c:pt idx="7098">
                  <c:v>28</c:v>
                </c:pt>
                <c:pt idx="7099">
                  <c:v>31.460674157303369</c:v>
                </c:pt>
                <c:pt idx="7100">
                  <c:v>27.777777777777779</c:v>
                </c:pt>
                <c:pt idx="7101">
                  <c:v>33.018867924528301</c:v>
                </c:pt>
                <c:pt idx="7102">
                  <c:v>27.777777777777779</c:v>
                </c:pt>
                <c:pt idx="7103">
                  <c:v>33.333333333333336</c:v>
                </c:pt>
                <c:pt idx="7104">
                  <c:v>27.777777777777779</c:v>
                </c:pt>
                <c:pt idx="7105">
                  <c:v>30.172413793103448</c:v>
                </c:pt>
                <c:pt idx="7106">
                  <c:v>145.83333333333334</c:v>
                </c:pt>
                <c:pt idx="7107">
                  <c:v>9.3333333333333339</c:v>
                </c:pt>
                <c:pt idx="7108">
                  <c:v>79.545454545454533</c:v>
                </c:pt>
                <c:pt idx="7109">
                  <c:v>19.230769230769234</c:v>
                </c:pt>
                <c:pt idx="7110">
                  <c:v>28.571428571428569</c:v>
                </c:pt>
                <c:pt idx="7111">
                  <c:v>39.436619718309863</c:v>
                </c:pt>
                <c:pt idx="7112">
                  <c:v>23.113207547169811</c:v>
                </c:pt>
                <c:pt idx="7113">
                  <c:v>41.666666666666664</c:v>
                </c:pt>
                <c:pt idx="7114">
                  <c:v>50</c:v>
                </c:pt>
                <c:pt idx="7115">
                  <c:v>37.234042553191486</c:v>
                </c:pt>
                <c:pt idx="7116">
                  <c:v>32.558139534883722</c:v>
                </c:pt>
                <c:pt idx="7117">
                  <c:v>247.05882352941177</c:v>
                </c:pt>
                <c:pt idx="7118">
                  <c:v>24.305555555555557</c:v>
                </c:pt>
                <c:pt idx="7119">
                  <c:v>27.777777777777779</c:v>
                </c:pt>
                <c:pt idx="7120">
                  <c:v>42</c:v>
                </c:pt>
                <c:pt idx="7121">
                  <c:v>49.295774647887328</c:v>
                </c:pt>
                <c:pt idx="7122">
                  <c:v>47.297297297297298</c:v>
                </c:pt>
                <c:pt idx="7123">
                  <c:v>50</c:v>
                </c:pt>
                <c:pt idx="7124">
                  <c:v>16.666666666666668</c:v>
                </c:pt>
                <c:pt idx="7125">
                  <c:v>66.037735849056602</c:v>
                </c:pt>
                <c:pt idx="7126">
                  <c:v>47.297297297297298</c:v>
                </c:pt>
                <c:pt idx="7127">
                  <c:v>24.418604651162795</c:v>
                </c:pt>
                <c:pt idx="7128">
                  <c:v>127.27272727272727</c:v>
                </c:pt>
                <c:pt idx="7129">
                  <c:v>13.157894736842106</c:v>
                </c:pt>
                <c:pt idx="7130">
                  <c:v>83.333333333333329</c:v>
                </c:pt>
                <c:pt idx="7131">
                  <c:v>50.724637681159422</c:v>
                </c:pt>
                <c:pt idx="7132">
                  <c:v>57.142857142857139</c:v>
                </c:pt>
                <c:pt idx="7133">
                  <c:v>27.777777777777779</c:v>
                </c:pt>
                <c:pt idx="7134">
                  <c:v>38.321167883211679</c:v>
                </c:pt>
                <c:pt idx="7135">
                  <c:v>8.9743589743589745</c:v>
                </c:pt>
                <c:pt idx="7136">
                  <c:v>25.688073394495412</c:v>
                </c:pt>
                <c:pt idx="7137">
                  <c:v>33.333333333333336</c:v>
                </c:pt>
                <c:pt idx="7138">
                  <c:v>27.777777777777779</c:v>
                </c:pt>
                <c:pt idx="7139">
                  <c:v>20.833333333333332</c:v>
                </c:pt>
                <c:pt idx="7140">
                  <c:v>23.80952380952381</c:v>
                </c:pt>
                <c:pt idx="7141">
                  <c:v>83.333333333333329</c:v>
                </c:pt>
                <c:pt idx="7142">
                  <c:v>43.076923076923073</c:v>
                </c:pt>
                <c:pt idx="7143">
                  <c:v>52.830188679245289</c:v>
                </c:pt>
                <c:pt idx="7144">
                  <c:v>55.555555555555557</c:v>
                </c:pt>
                <c:pt idx="7145">
                  <c:v>36.049999999999997</c:v>
                </c:pt>
                <c:pt idx="7146">
                  <c:v>41.666666666666664</c:v>
                </c:pt>
                <c:pt idx="7147">
                  <c:v>33.333333333333336</c:v>
                </c:pt>
                <c:pt idx="7148">
                  <c:v>71.962616822429908</c:v>
                </c:pt>
                <c:pt idx="7149">
                  <c:v>56.756756756756758</c:v>
                </c:pt>
                <c:pt idx="7150">
                  <c:v>83.333333333333329</c:v>
                </c:pt>
                <c:pt idx="7151">
                  <c:v>30.701754385964911</c:v>
                </c:pt>
                <c:pt idx="7152">
                  <c:v>15.486725663716813</c:v>
                </c:pt>
                <c:pt idx="7153">
                  <c:v>66.666666666666671</c:v>
                </c:pt>
                <c:pt idx="7154">
                  <c:v>63.063063063063062</c:v>
                </c:pt>
                <c:pt idx="7155">
                  <c:v>125</c:v>
                </c:pt>
                <c:pt idx="7156">
                  <c:v>55.555555555555557</c:v>
                </c:pt>
                <c:pt idx="7157">
                  <c:v>35.714285714285708</c:v>
                </c:pt>
                <c:pt idx="7158">
                  <c:v>97.222222222222229</c:v>
                </c:pt>
                <c:pt idx="7159">
                  <c:v>40.579710144927539</c:v>
                </c:pt>
                <c:pt idx="7160">
                  <c:v>35</c:v>
                </c:pt>
                <c:pt idx="7161">
                  <c:v>32.941176470588239</c:v>
                </c:pt>
                <c:pt idx="7162">
                  <c:v>35</c:v>
                </c:pt>
                <c:pt idx="7163">
                  <c:v>41.666666666666664</c:v>
                </c:pt>
                <c:pt idx="7164">
                  <c:v>33.333333333333336</c:v>
                </c:pt>
                <c:pt idx="7165">
                  <c:v>29.411764705882351</c:v>
                </c:pt>
                <c:pt idx="7166">
                  <c:v>58.333333333333336</c:v>
                </c:pt>
                <c:pt idx="7167">
                  <c:v>58.333333333333336</c:v>
                </c:pt>
                <c:pt idx="7168">
                  <c:v>33.333333333333336</c:v>
                </c:pt>
                <c:pt idx="7169">
                  <c:v>43.75</c:v>
                </c:pt>
                <c:pt idx="7170">
                  <c:v>62.5</c:v>
                </c:pt>
                <c:pt idx="7171">
                  <c:v>66.666666666666671</c:v>
                </c:pt>
                <c:pt idx="7172">
                  <c:v>116.66666666666667</c:v>
                </c:pt>
                <c:pt idx="7173">
                  <c:v>52.238805970149244</c:v>
                </c:pt>
                <c:pt idx="7174">
                  <c:v>28.333333333333336</c:v>
                </c:pt>
                <c:pt idx="7175">
                  <c:v>55.555555555555557</c:v>
                </c:pt>
                <c:pt idx="7176">
                  <c:v>38.888888888888886</c:v>
                </c:pt>
                <c:pt idx="7177">
                  <c:v>93.902439024390233</c:v>
                </c:pt>
                <c:pt idx="7178">
                  <c:v>22.222222222222221</c:v>
                </c:pt>
                <c:pt idx="7179">
                  <c:v>55.555555555555557</c:v>
                </c:pt>
                <c:pt idx="7180">
                  <c:v>37.5</c:v>
                </c:pt>
                <c:pt idx="7181">
                  <c:v>87.5</c:v>
                </c:pt>
                <c:pt idx="7182">
                  <c:v>43.75</c:v>
                </c:pt>
                <c:pt idx="7183">
                  <c:v>33.333333333333336</c:v>
                </c:pt>
                <c:pt idx="7184">
                  <c:v>27.777777777777779</c:v>
                </c:pt>
                <c:pt idx="7185">
                  <c:v>27.777777777777779</c:v>
                </c:pt>
                <c:pt idx="7186">
                  <c:v>55.555555555555557</c:v>
                </c:pt>
                <c:pt idx="7187">
                  <c:v>41.666666666666664</c:v>
                </c:pt>
                <c:pt idx="7188">
                  <c:v>28</c:v>
                </c:pt>
                <c:pt idx="7189">
                  <c:v>37.578947368421055</c:v>
                </c:pt>
                <c:pt idx="7190">
                  <c:v>39.772727272727273</c:v>
                </c:pt>
                <c:pt idx="7191">
                  <c:v>33.333333333333336</c:v>
                </c:pt>
                <c:pt idx="7192">
                  <c:v>116.66666666666667</c:v>
                </c:pt>
                <c:pt idx="7193">
                  <c:v>40.875912408759127</c:v>
                </c:pt>
                <c:pt idx="7194">
                  <c:v>33.333333333333336</c:v>
                </c:pt>
                <c:pt idx="7195">
                  <c:v>43.75</c:v>
                </c:pt>
                <c:pt idx="7196">
                  <c:v>16.666666666666668</c:v>
                </c:pt>
                <c:pt idx="7197">
                  <c:v>33.333333333333336</c:v>
                </c:pt>
                <c:pt idx="7198">
                  <c:v>83.333333333333329</c:v>
                </c:pt>
                <c:pt idx="7199">
                  <c:v>37.634408602150536</c:v>
                </c:pt>
                <c:pt idx="7200">
                  <c:v>30</c:v>
                </c:pt>
                <c:pt idx="7201">
                  <c:v>62.5</c:v>
                </c:pt>
                <c:pt idx="7202">
                  <c:v>59.322033898305094</c:v>
                </c:pt>
                <c:pt idx="7203">
                  <c:v>60.344827586206897</c:v>
                </c:pt>
                <c:pt idx="7204">
                  <c:v>50</c:v>
                </c:pt>
                <c:pt idx="7205">
                  <c:v>116.66666666666667</c:v>
                </c:pt>
                <c:pt idx="7206">
                  <c:v>0</c:v>
                </c:pt>
                <c:pt idx="7207">
                  <c:v>28.571428571428569</c:v>
                </c:pt>
                <c:pt idx="7208">
                  <c:v>20.833333333333332</c:v>
                </c:pt>
                <c:pt idx="7209">
                  <c:v>46.666666666666664</c:v>
                </c:pt>
                <c:pt idx="7210">
                  <c:v>70</c:v>
                </c:pt>
                <c:pt idx="7211">
                  <c:v>31.25</c:v>
                </c:pt>
                <c:pt idx="7212">
                  <c:v>33.980582524271846</c:v>
                </c:pt>
                <c:pt idx="7213">
                  <c:v>27.777777777777779</c:v>
                </c:pt>
                <c:pt idx="7214">
                  <c:v>29.411764705882351</c:v>
                </c:pt>
                <c:pt idx="7215">
                  <c:v>55.555555555555557</c:v>
                </c:pt>
                <c:pt idx="7216">
                  <c:v>42.567567567567572</c:v>
                </c:pt>
                <c:pt idx="7217">
                  <c:v>25</c:v>
                </c:pt>
                <c:pt idx="7218">
                  <c:v>39.87341772151899</c:v>
                </c:pt>
                <c:pt idx="7219">
                  <c:v>70</c:v>
                </c:pt>
                <c:pt idx="7220">
                  <c:v>31.638418079096041</c:v>
                </c:pt>
                <c:pt idx="7221">
                  <c:v>41.666666666666664</c:v>
                </c:pt>
                <c:pt idx="7222">
                  <c:v>33.333333333333336</c:v>
                </c:pt>
                <c:pt idx="7223">
                  <c:v>22.151898734177216</c:v>
                </c:pt>
                <c:pt idx="7224">
                  <c:v>38.888888888888893</c:v>
                </c:pt>
                <c:pt idx="7225">
                  <c:v>36.206896551724142</c:v>
                </c:pt>
                <c:pt idx="7226">
                  <c:v>37.333333333333336</c:v>
                </c:pt>
                <c:pt idx="7227">
                  <c:v>41.666666666666664</c:v>
                </c:pt>
                <c:pt idx="7228">
                  <c:v>35.714285714285708</c:v>
                </c:pt>
                <c:pt idx="7229">
                  <c:v>46.767241379310342</c:v>
                </c:pt>
                <c:pt idx="7230">
                  <c:v>37.5</c:v>
                </c:pt>
                <c:pt idx="7231">
                  <c:v>41.666666666666664</c:v>
                </c:pt>
                <c:pt idx="7232">
                  <c:v>41.666666666666664</c:v>
                </c:pt>
                <c:pt idx="7233">
                  <c:v>31.81818181818182</c:v>
                </c:pt>
                <c:pt idx="7234">
                  <c:v>22.222222222222221</c:v>
                </c:pt>
                <c:pt idx="7235">
                  <c:v>43.75</c:v>
                </c:pt>
                <c:pt idx="7236">
                  <c:v>33.333333333333336</c:v>
                </c:pt>
                <c:pt idx="7237">
                  <c:v>34.42622950819672</c:v>
                </c:pt>
                <c:pt idx="7238">
                  <c:v>51.851851851851848</c:v>
                </c:pt>
                <c:pt idx="7239">
                  <c:v>50</c:v>
                </c:pt>
                <c:pt idx="7240">
                  <c:v>66.666666666666671</c:v>
                </c:pt>
                <c:pt idx="7241">
                  <c:v>62.5</c:v>
                </c:pt>
                <c:pt idx="7242">
                  <c:v>105</c:v>
                </c:pt>
                <c:pt idx="7243">
                  <c:v>45.833333333333336</c:v>
                </c:pt>
                <c:pt idx="7244">
                  <c:v>50</c:v>
                </c:pt>
                <c:pt idx="7245">
                  <c:v>33.333333333333336</c:v>
                </c:pt>
                <c:pt idx="7246">
                  <c:v>36.363636363636367</c:v>
                </c:pt>
                <c:pt idx="7247">
                  <c:v>33.108108108108105</c:v>
                </c:pt>
                <c:pt idx="7248">
                  <c:v>42.777777777777786</c:v>
                </c:pt>
                <c:pt idx="7249">
                  <c:v>33.333333333333336</c:v>
                </c:pt>
                <c:pt idx="7250">
                  <c:v>14.227642276422765</c:v>
                </c:pt>
                <c:pt idx="7251">
                  <c:v>33.333333333333336</c:v>
                </c:pt>
                <c:pt idx="7252">
                  <c:v>33.333333333333336</c:v>
                </c:pt>
                <c:pt idx="7253">
                  <c:v>41.666666666666664</c:v>
                </c:pt>
                <c:pt idx="7254">
                  <c:v>41.880341880341888</c:v>
                </c:pt>
                <c:pt idx="7255">
                  <c:v>41.666666666666664</c:v>
                </c:pt>
                <c:pt idx="7256">
                  <c:v>46.666666666666664</c:v>
                </c:pt>
                <c:pt idx="7257">
                  <c:v>50</c:v>
                </c:pt>
                <c:pt idx="7258">
                  <c:v>43.75</c:v>
                </c:pt>
                <c:pt idx="7259">
                  <c:v>25</c:v>
                </c:pt>
                <c:pt idx="7260">
                  <c:v>37.5</c:v>
                </c:pt>
                <c:pt idx="7261">
                  <c:v>40.579710144927539</c:v>
                </c:pt>
                <c:pt idx="7262">
                  <c:v>43.75</c:v>
                </c:pt>
                <c:pt idx="7263">
                  <c:v>41.666666666666664</c:v>
                </c:pt>
                <c:pt idx="7264">
                  <c:v>38.888888888888893</c:v>
                </c:pt>
                <c:pt idx="7265">
                  <c:v>44.444444444444443</c:v>
                </c:pt>
                <c:pt idx="7266">
                  <c:v>109.375</c:v>
                </c:pt>
                <c:pt idx="7267">
                  <c:v>38.888888888888893</c:v>
                </c:pt>
                <c:pt idx="7268">
                  <c:v>33.333333333333336</c:v>
                </c:pt>
                <c:pt idx="7269">
                  <c:v>37.837837837837839</c:v>
                </c:pt>
                <c:pt idx="7270">
                  <c:v>41.666666666666664</c:v>
                </c:pt>
                <c:pt idx="7271">
                  <c:v>50</c:v>
                </c:pt>
                <c:pt idx="7272">
                  <c:v>51.041666666666664</c:v>
                </c:pt>
                <c:pt idx="7273">
                  <c:v>37.5</c:v>
                </c:pt>
                <c:pt idx="7274">
                  <c:v>41.666666666666664</c:v>
                </c:pt>
                <c:pt idx="7275">
                  <c:v>38.888888888888893</c:v>
                </c:pt>
                <c:pt idx="7276">
                  <c:v>41.666666666666664</c:v>
                </c:pt>
                <c:pt idx="7277">
                  <c:v>41.666666666666664</c:v>
                </c:pt>
                <c:pt idx="7278">
                  <c:v>38.888888888888893</c:v>
                </c:pt>
                <c:pt idx="7279">
                  <c:v>42</c:v>
                </c:pt>
                <c:pt idx="7280">
                  <c:v>44.444444444444443</c:v>
                </c:pt>
                <c:pt idx="7281">
                  <c:v>33.108108108108105</c:v>
                </c:pt>
                <c:pt idx="7282">
                  <c:v>29.166666666666668</c:v>
                </c:pt>
                <c:pt idx="7283">
                  <c:v>33.333333333333336</c:v>
                </c:pt>
                <c:pt idx="7284">
                  <c:v>29.166666666666668</c:v>
                </c:pt>
                <c:pt idx="7285">
                  <c:v>30.172413793103448</c:v>
                </c:pt>
                <c:pt idx="7286">
                  <c:v>43.75</c:v>
                </c:pt>
                <c:pt idx="7287">
                  <c:v>30</c:v>
                </c:pt>
                <c:pt idx="7288">
                  <c:v>51.041666666666664</c:v>
                </c:pt>
                <c:pt idx="7289">
                  <c:v>51.041666666666664</c:v>
                </c:pt>
                <c:pt idx="7290">
                  <c:v>33.333333333333336</c:v>
                </c:pt>
                <c:pt idx="7291">
                  <c:v>43.75</c:v>
                </c:pt>
                <c:pt idx="7292">
                  <c:v>35</c:v>
                </c:pt>
                <c:pt idx="7293">
                  <c:v>33.333333333333336</c:v>
                </c:pt>
                <c:pt idx="7294">
                  <c:v>37.5</c:v>
                </c:pt>
                <c:pt idx="7295">
                  <c:v>38.5</c:v>
                </c:pt>
                <c:pt idx="7296">
                  <c:v>33.333333333333336</c:v>
                </c:pt>
                <c:pt idx="7297">
                  <c:v>28.378378378378379</c:v>
                </c:pt>
                <c:pt idx="7298">
                  <c:v>33.333333333333336</c:v>
                </c:pt>
                <c:pt idx="7299">
                  <c:v>59.5</c:v>
                </c:pt>
                <c:pt idx="7300">
                  <c:v>58.333333333333336</c:v>
                </c:pt>
                <c:pt idx="7301">
                  <c:v>41.666666666666664</c:v>
                </c:pt>
                <c:pt idx="7302">
                  <c:v>58.333333333333336</c:v>
                </c:pt>
                <c:pt idx="7303">
                  <c:v>83.333333333333329</c:v>
                </c:pt>
                <c:pt idx="7304">
                  <c:v>54.263565891472858</c:v>
                </c:pt>
                <c:pt idx="7305">
                  <c:v>43.75</c:v>
                </c:pt>
                <c:pt idx="7306">
                  <c:v>16.666666666666668</c:v>
                </c:pt>
                <c:pt idx="7307">
                  <c:v>37.634408602150536</c:v>
                </c:pt>
                <c:pt idx="7308">
                  <c:v>53.571428571428569</c:v>
                </c:pt>
                <c:pt idx="7309">
                  <c:v>51.470588235294116</c:v>
                </c:pt>
                <c:pt idx="7310">
                  <c:v>27.34375</c:v>
                </c:pt>
                <c:pt idx="7311">
                  <c:v>31.81818181818182</c:v>
                </c:pt>
                <c:pt idx="7312">
                  <c:v>33.333333333333336</c:v>
                </c:pt>
                <c:pt idx="7313">
                  <c:v>33.6</c:v>
                </c:pt>
                <c:pt idx="7314">
                  <c:v>27.5</c:v>
                </c:pt>
                <c:pt idx="7315">
                  <c:v>32.407407407407405</c:v>
                </c:pt>
                <c:pt idx="7316">
                  <c:v>62.5</c:v>
                </c:pt>
                <c:pt idx="7317">
                  <c:v>16.666666666666668</c:v>
                </c:pt>
                <c:pt idx="7318">
                  <c:v>38.043478260869556</c:v>
                </c:pt>
                <c:pt idx="7319">
                  <c:v>45.161290322580641</c:v>
                </c:pt>
                <c:pt idx="7320">
                  <c:v>38.043478260869556</c:v>
                </c:pt>
                <c:pt idx="7321">
                  <c:v>40.697674418604649</c:v>
                </c:pt>
                <c:pt idx="7322">
                  <c:v>44.871794871794876</c:v>
                </c:pt>
                <c:pt idx="7323">
                  <c:v>37.333333333333336</c:v>
                </c:pt>
                <c:pt idx="7324">
                  <c:v>29.166666666666668</c:v>
                </c:pt>
                <c:pt idx="7325">
                  <c:v>21.08433734939759</c:v>
                </c:pt>
                <c:pt idx="7326">
                  <c:v>18.421052631578949</c:v>
                </c:pt>
                <c:pt idx="7327">
                  <c:v>50</c:v>
                </c:pt>
                <c:pt idx="7328">
                  <c:v>83.333333333333329</c:v>
                </c:pt>
                <c:pt idx="7329">
                  <c:v>50</c:v>
                </c:pt>
                <c:pt idx="7330">
                  <c:v>41.666666666666664</c:v>
                </c:pt>
                <c:pt idx="7331">
                  <c:v>107.89473684210527</c:v>
                </c:pt>
                <c:pt idx="7332">
                  <c:v>20.833333333333332</c:v>
                </c:pt>
                <c:pt idx="7333">
                  <c:v>48.275862068965516</c:v>
                </c:pt>
                <c:pt idx="7334">
                  <c:v>26.415094339622645</c:v>
                </c:pt>
                <c:pt idx="7335">
                  <c:v>72.058823529411782</c:v>
                </c:pt>
                <c:pt idx="7336">
                  <c:v>60.344827586206897</c:v>
                </c:pt>
                <c:pt idx="7337">
                  <c:v>26.119402985074622</c:v>
                </c:pt>
                <c:pt idx="7338">
                  <c:v>20</c:v>
                </c:pt>
                <c:pt idx="7339">
                  <c:v>41.666666666666664</c:v>
                </c:pt>
                <c:pt idx="7340">
                  <c:v>41.666666666666664</c:v>
                </c:pt>
                <c:pt idx="7341">
                  <c:v>38.888888888888893</c:v>
                </c:pt>
                <c:pt idx="7342">
                  <c:v>70.945945945945951</c:v>
                </c:pt>
                <c:pt idx="7343">
                  <c:v>41.666666666666664</c:v>
                </c:pt>
                <c:pt idx="7344">
                  <c:v>20.833333333333332</c:v>
                </c:pt>
                <c:pt idx="7345">
                  <c:v>25</c:v>
                </c:pt>
                <c:pt idx="7346">
                  <c:v>41.666666666666664</c:v>
                </c:pt>
                <c:pt idx="7347">
                  <c:v>52.631578947368425</c:v>
                </c:pt>
                <c:pt idx="7348">
                  <c:v>51.041666666666664</c:v>
                </c:pt>
                <c:pt idx="7349">
                  <c:v>20.833333333333332</c:v>
                </c:pt>
                <c:pt idx="7350">
                  <c:v>140</c:v>
                </c:pt>
                <c:pt idx="7351">
                  <c:v>28</c:v>
                </c:pt>
                <c:pt idx="7352">
                  <c:v>83.333333333333329</c:v>
                </c:pt>
                <c:pt idx="7353">
                  <c:v>35.714285714285708</c:v>
                </c:pt>
                <c:pt idx="7354">
                  <c:v>20.833333333333332</c:v>
                </c:pt>
                <c:pt idx="7355">
                  <c:v>83.333333333333329</c:v>
                </c:pt>
                <c:pt idx="7356">
                  <c:v>26.923076923076923</c:v>
                </c:pt>
                <c:pt idx="7357">
                  <c:v>44.444444444444443</c:v>
                </c:pt>
                <c:pt idx="7358">
                  <c:v>31.25</c:v>
                </c:pt>
                <c:pt idx="7359">
                  <c:v>41.666666666666664</c:v>
                </c:pt>
                <c:pt idx="7360">
                  <c:v>50</c:v>
                </c:pt>
                <c:pt idx="7361">
                  <c:v>66.666666666666671</c:v>
                </c:pt>
                <c:pt idx="7362">
                  <c:v>41.666666666666664</c:v>
                </c:pt>
                <c:pt idx="7363">
                  <c:v>47.297297297297298</c:v>
                </c:pt>
                <c:pt idx="7364">
                  <c:v>21.212121212121211</c:v>
                </c:pt>
                <c:pt idx="7365">
                  <c:v>132.0754716981132</c:v>
                </c:pt>
                <c:pt idx="7366">
                  <c:v>19.444444444444446</c:v>
                </c:pt>
                <c:pt idx="7367">
                  <c:v>26.582278481012661</c:v>
                </c:pt>
                <c:pt idx="7368">
                  <c:v>30.172413793103448</c:v>
                </c:pt>
                <c:pt idx="7369">
                  <c:v>27.777777777777779</c:v>
                </c:pt>
                <c:pt idx="7370">
                  <c:v>30</c:v>
                </c:pt>
                <c:pt idx="7371">
                  <c:v>26.515151515151516</c:v>
                </c:pt>
                <c:pt idx="7372">
                  <c:v>31.0126582278481</c:v>
                </c:pt>
                <c:pt idx="7373">
                  <c:v>25</c:v>
                </c:pt>
                <c:pt idx="7374">
                  <c:v>57.377049180327866</c:v>
                </c:pt>
                <c:pt idx="7375">
                  <c:v>36.458333333333336</c:v>
                </c:pt>
                <c:pt idx="7376">
                  <c:v>54.166666666666671</c:v>
                </c:pt>
                <c:pt idx="7377">
                  <c:v>25.925925925925924</c:v>
                </c:pt>
                <c:pt idx="7378">
                  <c:v>30.434782608695652</c:v>
                </c:pt>
                <c:pt idx="7379">
                  <c:v>21.875</c:v>
                </c:pt>
                <c:pt idx="7380">
                  <c:v>27.777777777777779</c:v>
                </c:pt>
                <c:pt idx="7381">
                  <c:v>41.666666666666664</c:v>
                </c:pt>
                <c:pt idx="7382">
                  <c:v>63.114754098360656</c:v>
                </c:pt>
                <c:pt idx="7383">
                  <c:v>27.34375</c:v>
                </c:pt>
                <c:pt idx="7384">
                  <c:v>61.04651162790698</c:v>
                </c:pt>
                <c:pt idx="7385">
                  <c:v>50</c:v>
                </c:pt>
                <c:pt idx="7386">
                  <c:v>66.287878787878796</c:v>
                </c:pt>
                <c:pt idx="7387">
                  <c:v>68.181818181818187</c:v>
                </c:pt>
                <c:pt idx="7388">
                  <c:v>34.684684684684683</c:v>
                </c:pt>
                <c:pt idx="7389">
                  <c:v>49.411764705882348</c:v>
                </c:pt>
                <c:pt idx="7390">
                  <c:v>38.461538461538467</c:v>
                </c:pt>
                <c:pt idx="7391">
                  <c:v>35</c:v>
                </c:pt>
                <c:pt idx="7392">
                  <c:v>37.5</c:v>
                </c:pt>
                <c:pt idx="7393">
                  <c:v>55.555555555555557</c:v>
                </c:pt>
                <c:pt idx="7394">
                  <c:v>56.756756756756758</c:v>
                </c:pt>
                <c:pt idx="7395">
                  <c:v>27.777777777777779</c:v>
                </c:pt>
                <c:pt idx="7396">
                  <c:v>70</c:v>
                </c:pt>
                <c:pt idx="7397">
                  <c:v>36.458333333333336</c:v>
                </c:pt>
                <c:pt idx="7398">
                  <c:v>25.362318840579711</c:v>
                </c:pt>
                <c:pt idx="7399">
                  <c:v>36.458333333333336</c:v>
                </c:pt>
                <c:pt idx="7400">
                  <c:v>44.491525423728817</c:v>
                </c:pt>
                <c:pt idx="7401">
                  <c:v>33.333333333333336</c:v>
                </c:pt>
                <c:pt idx="7402">
                  <c:v>35.507246376811594</c:v>
                </c:pt>
                <c:pt idx="7403">
                  <c:v>32.8125</c:v>
                </c:pt>
                <c:pt idx="7404">
                  <c:v>76.36363636363636</c:v>
                </c:pt>
                <c:pt idx="7405">
                  <c:v>36.84210526315789</c:v>
                </c:pt>
                <c:pt idx="7406">
                  <c:v>8.3333333333333339</c:v>
                </c:pt>
                <c:pt idx="7407">
                  <c:v>33.333333333333336</c:v>
                </c:pt>
                <c:pt idx="7408">
                  <c:v>17.883211678832119</c:v>
                </c:pt>
                <c:pt idx="7409">
                  <c:v>32.20858895705522</c:v>
                </c:pt>
                <c:pt idx="7410">
                  <c:v>55.555555555555557</c:v>
                </c:pt>
                <c:pt idx="7411">
                  <c:v>87.5</c:v>
                </c:pt>
                <c:pt idx="7412">
                  <c:v>27.777777777777779</c:v>
                </c:pt>
                <c:pt idx="7413">
                  <c:v>38.321167883211679</c:v>
                </c:pt>
                <c:pt idx="7414">
                  <c:v>49.295774647887328</c:v>
                </c:pt>
                <c:pt idx="7415">
                  <c:v>46.15384615384616</c:v>
                </c:pt>
                <c:pt idx="7416">
                  <c:v>125</c:v>
                </c:pt>
                <c:pt idx="7417">
                  <c:v>30.625</c:v>
                </c:pt>
                <c:pt idx="7418">
                  <c:v>31.81818181818182</c:v>
                </c:pt>
                <c:pt idx="7419">
                  <c:v>3.9325842696629212</c:v>
                </c:pt>
                <c:pt idx="7420">
                  <c:v>36.206896551724142</c:v>
                </c:pt>
                <c:pt idx="7421">
                  <c:v>22.5</c:v>
                </c:pt>
                <c:pt idx="7422">
                  <c:v>0</c:v>
                </c:pt>
                <c:pt idx="7423">
                  <c:v>35</c:v>
                </c:pt>
                <c:pt idx="7424">
                  <c:v>10</c:v>
                </c:pt>
                <c:pt idx="7425">
                  <c:v>45.45454545454546</c:v>
                </c:pt>
                <c:pt idx="7426">
                  <c:v>43.298969072164951</c:v>
                </c:pt>
                <c:pt idx="7427">
                  <c:v>63.63636363636364</c:v>
                </c:pt>
                <c:pt idx="7428">
                  <c:v>53.260869565217384</c:v>
                </c:pt>
                <c:pt idx="7429">
                  <c:v>43.75</c:v>
                </c:pt>
                <c:pt idx="7430">
                  <c:v>40</c:v>
                </c:pt>
                <c:pt idx="7431">
                  <c:v>41.666666666666664</c:v>
                </c:pt>
                <c:pt idx="7432">
                  <c:v>31.343283582089551</c:v>
                </c:pt>
                <c:pt idx="7433">
                  <c:v>44.607843137254903</c:v>
                </c:pt>
                <c:pt idx="7434">
                  <c:v>41.666666666666664</c:v>
                </c:pt>
                <c:pt idx="7435">
                  <c:v>15</c:v>
                </c:pt>
                <c:pt idx="7436">
                  <c:v>49.411764705882355</c:v>
                </c:pt>
                <c:pt idx="7437">
                  <c:v>46.666666666666664</c:v>
                </c:pt>
                <c:pt idx="7438">
                  <c:v>44.210526315789473</c:v>
                </c:pt>
                <c:pt idx="7439">
                  <c:v>41.666666666666664</c:v>
                </c:pt>
                <c:pt idx="7440">
                  <c:v>59.090909090909093</c:v>
                </c:pt>
                <c:pt idx="7441">
                  <c:v>54.166666666666664</c:v>
                </c:pt>
                <c:pt idx="7442">
                  <c:v>79.545454545454533</c:v>
                </c:pt>
                <c:pt idx="7443">
                  <c:v>43.75</c:v>
                </c:pt>
                <c:pt idx="7444">
                  <c:v>50.724637681159422</c:v>
                </c:pt>
                <c:pt idx="7445">
                  <c:v>59.090909090909093</c:v>
                </c:pt>
                <c:pt idx="7446">
                  <c:v>50</c:v>
                </c:pt>
                <c:pt idx="7447">
                  <c:v>58.333333333333336</c:v>
                </c:pt>
                <c:pt idx="7448">
                  <c:v>50</c:v>
                </c:pt>
                <c:pt idx="7449">
                  <c:v>62.5</c:v>
                </c:pt>
                <c:pt idx="7450">
                  <c:v>60.344827586206897</c:v>
                </c:pt>
                <c:pt idx="7451">
                  <c:v>38.888888888888893</c:v>
                </c:pt>
                <c:pt idx="7452">
                  <c:v>50</c:v>
                </c:pt>
                <c:pt idx="7453">
                  <c:v>26.666666666666668</c:v>
                </c:pt>
                <c:pt idx="7454">
                  <c:v>25</c:v>
                </c:pt>
                <c:pt idx="7455">
                  <c:v>38.888888888888893</c:v>
                </c:pt>
                <c:pt idx="7456">
                  <c:v>43.75</c:v>
                </c:pt>
                <c:pt idx="7457">
                  <c:v>38.888888888888893</c:v>
                </c:pt>
                <c:pt idx="7458">
                  <c:v>62.5</c:v>
                </c:pt>
                <c:pt idx="7459">
                  <c:v>15.454545454545455</c:v>
                </c:pt>
                <c:pt idx="7460">
                  <c:v>48.275862068965516</c:v>
                </c:pt>
                <c:pt idx="7461">
                  <c:v>42.68292682926829</c:v>
                </c:pt>
                <c:pt idx="7462">
                  <c:v>60.344827586206897</c:v>
                </c:pt>
                <c:pt idx="7463">
                  <c:v>38.532110091743114</c:v>
                </c:pt>
                <c:pt idx="7464">
                  <c:v>62.5</c:v>
                </c:pt>
                <c:pt idx="7465">
                  <c:v>37.121212121212125</c:v>
                </c:pt>
                <c:pt idx="7466">
                  <c:v>50</c:v>
                </c:pt>
                <c:pt idx="7467">
                  <c:v>50</c:v>
                </c:pt>
                <c:pt idx="7468">
                  <c:v>50.724637681159422</c:v>
                </c:pt>
                <c:pt idx="7469">
                  <c:v>20.833333333333336</c:v>
                </c:pt>
                <c:pt idx="7470">
                  <c:v>50.724637681159422</c:v>
                </c:pt>
                <c:pt idx="7471">
                  <c:v>54.6875</c:v>
                </c:pt>
                <c:pt idx="7472">
                  <c:v>64.948453608247434</c:v>
                </c:pt>
                <c:pt idx="7473">
                  <c:v>33.018867924528301</c:v>
                </c:pt>
                <c:pt idx="7474">
                  <c:v>53.571428571428569</c:v>
                </c:pt>
                <c:pt idx="7475">
                  <c:v>60</c:v>
                </c:pt>
                <c:pt idx="7476">
                  <c:v>50</c:v>
                </c:pt>
                <c:pt idx="7477">
                  <c:v>31.25</c:v>
                </c:pt>
                <c:pt idx="7478">
                  <c:v>32.236842105263158</c:v>
                </c:pt>
                <c:pt idx="7479">
                  <c:v>32.710280373831779</c:v>
                </c:pt>
                <c:pt idx="7480">
                  <c:v>36.458333333333336</c:v>
                </c:pt>
                <c:pt idx="7481">
                  <c:v>13.888888888888889</c:v>
                </c:pt>
                <c:pt idx="7482">
                  <c:v>71.428571428571416</c:v>
                </c:pt>
                <c:pt idx="7483">
                  <c:v>111.70212765957446</c:v>
                </c:pt>
                <c:pt idx="7484">
                  <c:v>38.888888888888893</c:v>
                </c:pt>
                <c:pt idx="7485">
                  <c:v>35.714285714285708</c:v>
                </c:pt>
                <c:pt idx="7486">
                  <c:v>76.086956521739111</c:v>
                </c:pt>
                <c:pt idx="7487">
                  <c:v>45</c:v>
                </c:pt>
                <c:pt idx="7488">
                  <c:v>51.219512195121958</c:v>
                </c:pt>
                <c:pt idx="7489">
                  <c:v>39.179104477611943</c:v>
                </c:pt>
                <c:pt idx="7490">
                  <c:v>55.118110236220474</c:v>
                </c:pt>
                <c:pt idx="7491">
                  <c:v>55.555555555555557</c:v>
                </c:pt>
                <c:pt idx="7492">
                  <c:v>45.45454545454546</c:v>
                </c:pt>
                <c:pt idx="7493">
                  <c:v>24.137931034482754</c:v>
                </c:pt>
                <c:pt idx="7494">
                  <c:v>44.303797468354432</c:v>
                </c:pt>
                <c:pt idx="7495">
                  <c:v>55.851063829787229</c:v>
                </c:pt>
                <c:pt idx="7496">
                  <c:v>27.34375</c:v>
                </c:pt>
                <c:pt idx="7497">
                  <c:v>55.555555555555557</c:v>
                </c:pt>
                <c:pt idx="7498">
                  <c:v>74.468085106382972</c:v>
                </c:pt>
                <c:pt idx="7499">
                  <c:v>40.579710144927539</c:v>
                </c:pt>
                <c:pt idx="7500">
                  <c:v>48.611111111111114</c:v>
                </c:pt>
                <c:pt idx="7501">
                  <c:v>30.172413793103448</c:v>
                </c:pt>
                <c:pt idx="7502">
                  <c:v>36.458333333333336</c:v>
                </c:pt>
                <c:pt idx="7503">
                  <c:v>58.333333333333336</c:v>
                </c:pt>
                <c:pt idx="7504">
                  <c:v>25.362318840579711</c:v>
                </c:pt>
                <c:pt idx="7505">
                  <c:v>76.086956521739111</c:v>
                </c:pt>
                <c:pt idx="7506">
                  <c:v>57.798165137614674</c:v>
                </c:pt>
                <c:pt idx="7507">
                  <c:v>38.888888888888893</c:v>
                </c:pt>
                <c:pt idx="7508">
                  <c:v>43.75</c:v>
                </c:pt>
                <c:pt idx="7509">
                  <c:v>50</c:v>
                </c:pt>
                <c:pt idx="7510">
                  <c:v>18.103448275862071</c:v>
                </c:pt>
                <c:pt idx="7511">
                  <c:v>47.297297297297298</c:v>
                </c:pt>
                <c:pt idx="7512">
                  <c:v>46.666666666666664</c:v>
                </c:pt>
                <c:pt idx="7513">
                  <c:v>50.724637681159422</c:v>
                </c:pt>
                <c:pt idx="7514">
                  <c:v>58.333333333333336</c:v>
                </c:pt>
                <c:pt idx="7515">
                  <c:v>29.166666666666668</c:v>
                </c:pt>
                <c:pt idx="7516">
                  <c:v>45</c:v>
                </c:pt>
                <c:pt idx="7517">
                  <c:v>50</c:v>
                </c:pt>
                <c:pt idx="7518">
                  <c:v>31.0126582278481</c:v>
                </c:pt>
                <c:pt idx="7519">
                  <c:v>43.032786885245898</c:v>
                </c:pt>
                <c:pt idx="7520">
                  <c:v>41.666666666666664</c:v>
                </c:pt>
                <c:pt idx="7521">
                  <c:v>36.458333333333336</c:v>
                </c:pt>
                <c:pt idx="7522">
                  <c:v>27.777777777777779</c:v>
                </c:pt>
                <c:pt idx="7523">
                  <c:v>46.666666666666664</c:v>
                </c:pt>
                <c:pt idx="7524">
                  <c:v>38.888888888888893</c:v>
                </c:pt>
                <c:pt idx="7525">
                  <c:v>60.344827586206897</c:v>
                </c:pt>
                <c:pt idx="7526">
                  <c:v>32.941176470588239</c:v>
                </c:pt>
                <c:pt idx="7527">
                  <c:v>25</c:v>
                </c:pt>
                <c:pt idx="7528">
                  <c:v>41.666666666666664</c:v>
                </c:pt>
                <c:pt idx="7529">
                  <c:v>62.5</c:v>
                </c:pt>
                <c:pt idx="7530">
                  <c:v>33.333333333333336</c:v>
                </c:pt>
                <c:pt idx="7531">
                  <c:v>57.142857142857139</c:v>
                </c:pt>
                <c:pt idx="7532">
                  <c:v>50</c:v>
                </c:pt>
                <c:pt idx="7533">
                  <c:v>35</c:v>
                </c:pt>
                <c:pt idx="7534">
                  <c:v>40.229885057471265</c:v>
                </c:pt>
                <c:pt idx="7535">
                  <c:v>41.666666666666664</c:v>
                </c:pt>
                <c:pt idx="7536">
                  <c:v>35.714285714285708</c:v>
                </c:pt>
                <c:pt idx="7537">
                  <c:v>50.724637681159422</c:v>
                </c:pt>
                <c:pt idx="7538">
                  <c:v>20.833333333333332</c:v>
                </c:pt>
                <c:pt idx="7539">
                  <c:v>50.724637681159422</c:v>
                </c:pt>
                <c:pt idx="7540">
                  <c:v>35</c:v>
                </c:pt>
                <c:pt idx="7541">
                  <c:v>28.225806451612904</c:v>
                </c:pt>
                <c:pt idx="7542">
                  <c:v>53.84615384615384</c:v>
                </c:pt>
                <c:pt idx="7543">
                  <c:v>46.666666666666664</c:v>
                </c:pt>
                <c:pt idx="7544">
                  <c:v>21.875</c:v>
                </c:pt>
                <c:pt idx="7545">
                  <c:v>47.457627118644069</c:v>
                </c:pt>
                <c:pt idx="7546">
                  <c:v>57.142857142857139</c:v>
                </c:pt>
                <c:pt idx="7547">
                  <c:v>66.037735849056602</c:v>
                </c:pt>
                <c:pt idx="7548">
                  <c:v>58.333333333333336</c:v>
                </c:pt>
                <c:pt idx="7549">
                  <c:v>72.916666666666671</c:v>
                </c:pt>
                <c:pt idx="7550">
                  <c:v>36.458333333333336</c:v>
                </c:pt>
                <c:pt idx="7551">
                  <c:v>38.888888888888893</c:v>
                </c:pt>
                <c:pt idx="7552">
                  <c:v>58.333333333333336</c:v>
                </c:pt>
                <c:pt idx="7553">
                  <c:v>23.648648648648649</c:v>
                </c:pt>
                <c:pt idx="7554">
                  <c:v>36.458333333333336</c:v>
                </c:pt>
                <c:pt idx="7555">
                  <c:v>21.875</c:v>
                </c:pt>
                <c:pt idx="7556">
                  <c:v>25</c:v>
                </c:pt>
                <c:pt idx="7557">
                  <c:v>133.33333333333334</c:v>
                </c:pt>
                <c:pt idx="7558">
                  <c:v>48.83720930232559</c:v>
                </c:pt>
                <c:pt idx="7559">
                  <c:v>43.75</c:v>
                </c:pt>
                <c:pt idx="7560">
                  <c:v>83.333333333333329</c:v>
                </c:pt>
                <c:pt idx="7561">
                  <c:v>47.297297297297298</c:v>
                </c:pt>
                <c:pt idx="7562">
                  <c:v>41.791044776119399</c:v>
                </c:pt>
                <c:pt idx="7563">
                  <c:v>28</c:v>
                </c:pt>
                <c:pt idx="7564">
                  <c:v>32.558139534883722</c:v>
                </c:pt>
                <c:pt idx="7565">
                  <c:v>57.142857142857139</c:v>
                </c:pt>
                <c:pt idx="7566">
                  <c:v>43.75</c:v>
                </c:pt>
                <c:pt idx="7567">
                  <c:v>36.458333333333336</c:v>
                </c:pt>
                <c:pt idx="7568">
                  <c:v>80</c:v>
                </c:pt>
                <c:pt idx="7569">
                  <c:v>83.333333333333329</c:v>
                </c:pt>
                <c:pt idx="7570">
                  <c:v>61.403508771929822</c:v>
                </c:pt>
                <c:pt idx="7571">
                  <c:v>35.714285714285708</c:v>
                </c:pt>
                <c:pt idx="7572">
                  <c:v>25</c:v>
                </c:pt>
                <c:pt idx="7573">
                  <c:v>35.294117647058819</c:v>
                </c:pt>
                <c:pt idx="7574">
                  <c:v>45.45454545454546</c:v>
                </c:pt>
                <c:pt idx="7575">
                  <c:v>30.172413793103448</c:v>
                </c:pt>
                <c:pt idx="7576">
                  <c:v>56.976744186046517</c:v>
                </c:pt>
                <c:pt idx="7577">
                  <c:v>30.701754385964911</c:v>
                </c:pt>
                <c:pt idx="7578">
                  <c:v>33.333333333333336</c:v>
                </c:pt>
                <c:pt idx="7579">
                  <c:v>33.980582524271846</c:v>
                </c:pt>
                <c:pt idx="7580">
                  <c:v>66.666666666666671</c:v>
                </c:pt>
                <c:pt idx="7581">
                  <c:v>34.61538461538462</c:v>
                </c:pt>
                <c:pt idx="7582">
                  <c:v>83.333333333333329</c:v>
                </c:pt>
                <c:pt idx="7583">
                  <c:v>29.166666666666668</c:v>
                </c:pt>
                <c:pt idx="7584">
                  <c:v>55.263157894736842</c:v>
                </c:pt>
                <c:pt idx="7585">
                  <c:v>45.794392523364493</c:v>
                </c:pt>
                <c:pt idx="7586">
                  <c:v>47.297297297297298</c:v>
                </c:pt>
                <c:pt idx="7587">
                  <c:v>40.579710144927539</c:v>
                </c:pt>
                <c:pt idx="7588">
                  <c:v>33.333333333333336</c:v>
                </c:pt>
                <c:pt idx="7589">
                  <c:v>75</c:v>
                </c:pt>
                <c:pt idx="7590">
                  <c:v>58.604651162790702</c:v>
                </c:pt>
                <c:pt idx="7591">
                  <c:v>41.666666666666664</c:v>
                </c:pt>
                <c:pt idx="7592">
                  <c:v>50</c:v>
                </c:pt>
                <c:pt idx="7593">
                  <c:v>49.45652173913043</c:v>
                </c:pt>
                <c:pt idx="7594">
                  <c:v>46.484375</c:v>
                </c:pt>
                <c:pt idx="7595">
                  <c:v>29.661016949152547</c:v>
                </c:pt>
                <c:pt idx="7596">
                  <c:v>50</c:v>
                </c:pt>
                <c:pt idx="7597">
                  <c:v>58.333333333333336</c:v>
                </c:pt>
                <c:pt idx="7598">
                  <c:v>72.916666666666671</c:v>
                </c:pt>
                <c:pt idx="7599">
                  <c:v>46.05263157894737</c:v>
                </c:pt>
                <c:pt idx="7600">
                  <c:v>35.593220338983059</c:v>
                </c:pt>
                <c:pt idx="7601">
                  <c:v>54.444444444444443</c:v>
                </c:pt>
                <c:pt idx="7602">
                  <c:v>65.625</c:v>
                </c:pt>
                <c:pt idx="7603">
                  <c:v>52.5</c:v>
                </c:pt>
                <c:pt idx="7604">
                  <c:v>145.83333333333334</c:v>
                </c:pt>
                <c:pt idx="7605">
                  <c:v>44.871794871794876</c:v>
                </c:pt>
                <c:pt idx="7606">
                  <c:v>64.615384615384613</c:v>
                </c:pt>
                <c:pt idx="7607">
                  <c:v>64.81481481481481</c:v>
                </c:pt>
                <c:pt idx="7608">
                  <c:v>43.448275862068968</c:v>
                </c:pt>
                <c:pt idx="7609">
                  <c:v>44.444444444444443</c:v>
                </c:pt>
                <c:pt idx="7610">
                  <c:v>58.333333333333336</c:v>
                </c:pt>
                <c:pt idx="7611">
                  <c:v>56.949152542372886</c:v>
                </c:pt>
                <c:pt idx="7612">
                  <c:v>66.315789473684205</c:v>
                </c:pt>
                <c:pt idx="7613">
                  <c:v>16.47058823529412</c:v>
                </c:pt>
                <c:pt idx="7614">
                  <c:v>62.5</c:v>
                </c:pt>
                <c:pt idx="7615">
                  <c:v>58.333333333333336</c:v>
                </c:pt>
                <c:pt idx="7616">
                  <c:v>47.457627118644069</c:v>
                </c:pt>
                <c:pt idx="7617">
                  <c:v>66.037735849056602</c:v>
                </c:pt>
                <c:pt idx="7618">
                  <c:v>36.458333333333336</c:v>
                </c:pt>
                <c:pt idx="7619">
                  <c:v>45.45454545454546</c:v>
                </c:pt>
                <c:pt idx="7620">
                  <c:v>29.787234042553191</c:v>
                </c:pt>
                <c:pt idx="7621">
                  <c:v>33.333333333333336</c:v>
                </c:pt>
                <c:pt idx="7622">
                  <c:v>33.333333333333336</c:v>
                </c:pt>
                <c:pt idx="7623">
                  <c:v>33.333333333333336</c:v>
                </c:pt>
                <c:pt idx="7624">
                  <c:v>67.910447761194021</c:v>
                </c:pt>
                <c:pt idx="7625">
                  <c:v>38.18181818181818</c:v>
                </c:pt>
                <c:pt idx="7626">
                  <c:v>39.436619718309863</c:v>
                </c:pt>
                <c:pt idx="7627">
                  <c:v>62.5</c:v>
                </c:pt>
                <c:pt idx="7628">
                  <c:v>62.5</c:v>
                </c:pt>
                <c:pt idx="7629">
                  <c:v>54.166666666666664</c:v>
                </c:pt>
                <c:pt idx="7630">
                  <c:v>44.767441860465127</c:v>
                </c:pt>
                <c:pt idx="7631">
                  <c:v>33.333333333333336</c:v>
                </c:pt>
                <c:pt idx="7632">
                  <c:v>25</c:v>
                </c:pt>
                <c:pt idx="7633">
                  <c:v>47.297297297297298</c:v>
                </c:pt>
                <c:pt idx="7634">
                  <c:v>56.756756756756758</c:v>
                </c:pt>
                <c:pt idx="7635">
                  <c:v>45</c:v>
                </c:pt>
                <c:pt idx="7636">
                  <c:v>62.5</c:v>
                </c:pt>
                <c:pt idx="7637">
                  <c:v>47.457627118644069</c:v>
                </c:pt>
                <c:pt idx="7638">
                  <c:v>41.666666666666664</c:v>
                </c:pt>
                <c:pt idx="7639">
                  <c:v>42.241379310344833</c:v>
                </c:pt>
                <c:pt idx="7640">
                  <c:v>33.108108108108105</c:v>
                </c:pt>
                <c:pt idx="7641">
                  <c:v>44.303797468354432</c:v>
                </c:pt>
                <c:pt idx="7642">
                  <c:v>75</c:v>
                </c:pt>
                <c:pt idx="7643">
                  <c:v>56</c:v>
                </c:pt>
                <c:pt idx="7644">
                  <c:v>52.238805970149244</c:v>
                </c:pt>
                <c:pt idx="7645">
                  <c:v>51.851851851851848</c:v>
                </c:pt>
                <c:pt idx="7646">
                  <c:v>34.313725490196084</c:v>
                </c:pt>
                <c:pt idx="7647">
                  <c:v>78.358208955223887</c:v>
                </c:pt>
                <c:pt idx="7648">
                  <c:v>37.234042553191486</c:v>
                </c:pt>
                <c:pt idx="7649">
                  <c:v>48.275862068965509</c:v>
                </c:pt>
                <c:pt idx="7650">
                  <c:v>21.875</c:v>
                </c:pt>
                <c:pt idx="7651">
                  <c:v>53.84615384615384</c:v>
                </c:pt>
                <c:pt idx="7652">
                  <c:v>31.81818181818182</c:v>
                </c:pt>
                <c:pt idx="7653">
                  <c:v>62.5</c:v>
                </c:pt>
                <c:pt idx="7654">
                  <c:v>13.084112149532711</c:v>
                </c:pt>
                <c:pt idx="7655">
                  <c:v>46.666666666666664</c:v>
                </c:pt>
                <c:pt idx="7656">
                  <c:v>76.086956521739111</c:v>
                </c:pt>
                <c:pt idx="7657">
                  <c:v>18.75</c:v>
                </c:pt>
                <c:pt idx="7658">
                  <c:v>33.653846153846153</c:v>
                </c:pt>
                <c:pt idx="7659">
                  <c:v>41.17647058823529</c:v>
                </c:pt>
                <c:pt idx="7660">
                  <c:v>22.764227642276424</c:v>
                </c:pt>
                <c:pt idx="7661">
                  <c:v>16.666666666666668</c:v>
                </c:pt>
                <c:pt idx="7662">
                  <c:v>37.5</c:v>
                </c:pt>
                <c:pt idx="7663">
                  <c:v>15.217391304347826</c:v>
                </c:pt>
                <c:pt idx="7664">
                  <c:v>29.661016949152547</c:v>
                </c:pt>
                <c:pt idx="7665">
                  <c:v>50</c:v>
                </c:pt>
                <c:pt idx="7666">
                  <c:v>33.87096774193548</c:v>
                </c:pt>
                <c:pt idx="7667">
                  <c:v>36.458333333333336</c:v>
                </c:pt>
                <c:pt idx="7668">
                  <c:v>29.914529914529915</c:v>
                </c:pt>
                <c:pt idx="7669">
                  <c:v>15.555555555555555</c:v>
                </c:pt>
                <c:pt idx="7670">
                  <c:v>109.375</c:v>
                </c:pt>
                <c:pt idx="7671">
                  <c:v>83.522727272727266</c:v>
                </c:pt>
                <c:pt idx="7672">
                  <c:v>73.943661971830991</c:v>
                </c:pt>
                <c:pt idx="7673">
                  <c:v>50</c:v>
                </c:pt>
                <c:pt idx="7674">
                  <c:v>22.012578616352201</c:v>
                </c:pt>
                <c:pt idx="7675">
                  <c:v>19.444444444444446</c:v>
                </c:pt>
                <c:pt idx="7676">
                  <c:v>50.724637681159422</c:v>
                </c:pt>
                <c:pt idx="7677">
                  <c:v>54.545454545454554</c:v>
                </c:pt>
                <c:pt idx="7678">
                  <c:v>43.75</c:v>
                </c:pt>
                <c:pt idx="7679">
                  <c:v>52.777777777777779</c:v>
                </c:pt>
                <c:pt idx="7680">
                  <c:v>83.333333333333329</c:v>
                </c:pt>
                <c:pt idx="7681">
                  <c:v>38.888888888888886</c:v>
                </c:pt>
                <c:pt idx="7682">
                  <c:v>29.914529914529915</c:v>
                </c:pt>
                <c:pt idx="7683">
                  <c:v>27.777777777777779</c:v>
                </c:pt>
                <c:pt idx="7684">
                  <c:v>55.555555555555557</c:v>
                </c:pt>
                <c:pt idx="7685">
                  <c:v>10.9375</c:v>
                </c:pt>
                <c:pt idx="7686">
                  <c:v>33.333333333333336</c:v>
                </c:pt>
                <c:pt idx="7687">
                  <c:v>38.888888888888893</c:v>
                </c:pt>
                <c:pt idx="7688">
                  <c:v>72.142857142857125</c:v>
                </c:pt>
                <c:pt idx="7689">
                  <c:v>21.875</c:v>
                </c:pt>
                <c:pt idx="7690">
                  <c:v>31.818181818181817</c:v>
                </c:pt>
                <c:pt idx="7691">
                  <c:v>20.833333333333332</c:v>
                </c:pt>
                <c:pt idx="7692">
                  <c:v>20.833333333333332</c:v>
                </c:pt>
                <c:pt idx="7693">
                  <c:v>10.9375</c:v>
                </c:pt>
                <c:pt idx="7694">
                  <c:v>33.333333333333336</c:v>
                </c:pt>
                <c:pt idx="7695">
                  <c:v>3.3018867924528306</c:v>
                </c:pt>
                <c:pt idx="7696">
                  <c:v>72.916666666666671</c:v>
                </c:pt>
                <c:pt idx="7697">
                  <c:v>19.444444444444443</c:v>
                </c:pt>
                <c:pt idx="7698">
                  <c:v>20.833333333333332</c:v>
                </c:pt>
                <c:pt idx="7699">
                  <c:v>46.05263157894737</c:v>
                </c:pt>
                <c:pt idx="7700">
                  <c:v>10</c:v>
                </c:pt>
                <c:pt idx="7701">
                  <c:v>31.111111111111111</c:v>
                </c:pt>
                <c:pt idx="7702">
                  <c:v>94.594594594594597</c:v>
                </c:pt>
                <c:pt idx="7703">
                  <c:v>60.869565217391298</c:v>
                </c:pt>
                <c:pt idx="7704">
                  <c:v>64.81481481481481</c:v>
                </c:pt>
                <c:pt idx="7705">
                  <c:v>22.058823529411761</c:v>
                </c:pt>
                <c:pt idx="7706">
                  <c:v>19.918699186991873</c:v>
                </c:pt>
                <c:pt idx="7707">
                  <c:v>25.520833333333332</c:v>
                </c:pt>
                <c:pt idx="7708">
                  <c:v>47.115384615384613</c:v>
                </c:pt>
                <c:pt idx="7709">
                  <c:v>55.555555555555557</c:v>
                </c:pt>
                <c:pt idx="7710">
                  <c:v>33.333333333333336</c:v>
                </c:pt>
                <c:pt idx="7711">
                  <c:v>41.666666666666664</c:v>
                </c:pt>
                <c:pt idx="7712">
                  <c:v>35.507246376811594</c:v>
                </c:pt>
                <c:pt idx="7713">
                  <c:v>33.333333333333336</c:v>
                </c:pt>
                <c:pt idx="7714">
                  <c:v>50</c:v>
                </c:pt>
                <c:pt idx="7715">
                  <c:v>50</c:v>
                </c:pt>
                <c:pt idx="7716">
                  <c:v>129.62962962962962</c:v>
                </c:pt>
                <c:pt idx="7717">
                  <c:v>23.648648648648649</c:v>
                </c:pt>
                <c:pt idx="7718">
                  <c:v>36.627906976744185</c:v>
                </c:pt>
                <c:pt idx="7719">
                  <c:v>87.5</c:v>
                </c:pt>
                <c:pt idx="7720">
                  <c:v>33.333333333333336</c:v>
                </c:pt>
                <c:pt idx="7721">
                  <c:v>18.918918918918919</c:v>
                </c:pt>
                <c:pt idx="7722">
                  <c:v>52.830188679245282</c:v>
                </c:pt>
                <c:pt idx="7723">
                  <c:v>32.941176470588239</c:v>
                </c:pt>
                <c:pt idx="7724">
                  <c:v>47.727272727272727</c:v>
                </c:pt>
                <c:pt idx="7725">
                  <c:v>43.448275862068968</c:v>
                </c:pt>
                <c:pt idx="7726">
                  <c:v>51.333333333333329</c:v>
                </c:pt>
                <c:pt idx="7727">
                  <c:v>19.936708860759492</c:v>
                </c:pt>
                <c:pt idx="7728">
                  <c:v>33.108108108108112</c:v>
                </c:pt>
                <c:pt idx="7729">
                  <c:v>35.714285714285708</c:v>
                </c:pt>
                <c:pt idx="7730">
                  <c:v>43.75</c:v>
                </c:pt>
                <c:pt idx="7731">
                  <c:v>62.5</c:v>
                </c:pt>
                <c:pt idx="7732">
                  <c:v>8.75</c:v>
                </c:pt>
                <c:pt idx="7733">
                  <c:v>25.520833333333332</c:v>
                </c:pt>
                <c:pt idx="7734">
                  <c:v>60.344827586206897</c:v>
                </c:pt>
                <c:pt idx="7735">
                  <c:v>52.066115702479337</c:v>
                </c:pt>
                <c:pt idx="7736">
                  <c:v>33.333333333333336</c:v>
                </c:pt>
                <c:pt idx="7737">
                  <c:v>54.310344827586206</c:v>
                </c:pt>
                <c:pt idx="7738">
                  <c:v>35.752688172043008</c:v>
                </c:pt>
                <c:pt idx="7739">
                  <c:v>51.470588235294123</c:v>
                </c:pt>
                <c:pt idx="7740">
                  <c:v>37.837837837837839</c:v>
                </c:pt>
                <c:pt idx="7741">
                  <c:v>50</c:v>
                </c:pt>
                <c:pt idx="7742">
                  <c:v>26.415094339622645</c:v>
                </c:pt>
                <c:pt idx="7743">
                  <c:v>55.263157894736842</c:v>
                </c:pt>
                <c:pt idx="7744">
                  <c:v>41.176470588235297</c:v>
                </c:pt>
                <c:pt idx="7745">
                  <c:v>32.857142857142854</c:v>
                </c:pt>
                <c:pt idx="7746">
                  <c:v>30.434782608695652</c:v>
                </c:pt>
                <c:pt idx="7747">
                  <c:v>41.666666666666664</c:v>
                </c:pt>
                <c:pt idx="7748">
                  <c:v>25</c:v>
                </c:pt>
                <c:pt idx="7749">
                  <c:v>30.172413793103448</c:v>
                </c:pt>
                <c:pt idx="7750">
                  <c:v>22.826086956521738</c:v>
                </c:pt>
                <c:pt idx="7751">
                  <c:v>55.555555555555557</c:v>
                </c:pt>
                <c:pt idx="7752">
                  <c:v>43.75</c:v>
                </c:pt>
                <c:pt idx="7753">
                  <c:v>66.17647058823529</c:v>
                </c:pt>
                <c:pt idx="7754">
                  <c:v>33.333333333333336</c:v>
                </c:pt>
                <c:pt idx="7755">
                  <c:v>30.172413793103448</c:v>
                </c:pt>
                <c:pt idx="7756">
                  <c:v>63.225806451612904</c:v>
                </c:pt>
                <c:pt idx="7757">
                  <c:v>37.837837837837839</c:v>
                </c:pt>
                <c:pt idx="7758">
                  <c:v>100</c:v>
                </c:pt>
                <c:pt idx="7759">
                  <c:v>43.75</c:v>
                </c:pt>
                <c:pt idx="7760">
                  <c:v>70</c:v>
                </c:pt>
                <c:pt idx="7761">
                  <c:v>33.333333333333336</c:v>
                </c:pt>
                <c:pt idx="7762">
                  <c:v>51.851851851851848</c:v>
                </c:pt>
                <c:pt idx="7763">
                  <c:v>23.648648648648649</c:v>
                </c:pt>
                <c:pt idx="7764">
                  <c:v>58.333333333333336</c:v>
                </c:pt>
                <c:pt idx="7765">
                  <c:v>33.333333333333336</c:v>
                </c:pt>
                <c:pt idx="7766">
                  <c:v>23.931623931623935</c:v>
                </c:pt>
                <c:pt idx="7767">
                  <c:v>47.297297297297298</c:v>
                </c:pt>
                <c:pt idx="7768">
                  <c:v>44.303797468354432</c:v>
                </c:pt>
                <c:pt idx="7769">
                  <c:v>21.875</c:v>
                </c:pt>
                <c:pt idx="7770">
                  <c:v>17.5</c:v>
                </c:pt>
                <c:pt idx="7771">
                  <c:v>25.362318840579711</c:v>
                </c:pt>
                <c:pt idx="7772">
                  <c:v>65.172413793103445</c:v>
                </c:pt>
                <c:pt idx="7773">
                  <c:v>33.333333333333336</c:v>
                </c:pt>
                <c:pt idx="7774">
                  <c:v>33.018867924528301</c:v>
                </c:pt>
                <c:pt idx="7775">
                  <c:v>50.441176470588239</c:v>
                </c:pt>
                <c:pt idx="7776">
                  <c:v>28.45528455284553</c:v>
                </c:pt>
                <c:pt idx="7777">
                  <c:v>58.333333333333336</c:v>
                </c:pt>
                <c:pt idx="7778">
                  <c:v>20.588235294117645</c:v>
                </c:pt>
                <c:pt idx="7779">
                  <c:v>29.166666666666668</c:v>
                </c:pt>
                <c:pt idx="7780">
                  <c:v>26.013513513513516</c:v>
                </c:pt>
                <c:pt idx="7781">
                  <c:v>12.5</c:v>
                </c:pt>
                <c:pt idx="7782">
                  <c:v>33.018867924528301</c:v>
                </c:pt>
                <c:pt idx="7783">
                  <c:v>25</c:v>
                </c:pt>
                <c:pt idx="7784">
                  <c:v>62.5</c:v>
                </c:pt>
                <c:pt idx="7785">
                  <c:v>42</c:v>
                </c:pt>
                <c:pt idx="7786">
                  <c:v>24.305555555555557</c:v>
                </c:pt>
                <c:pt idx="7787">
                  <c:v>50</c:v>
                </c:pt>
                <c:pt idx="7788">
                  <c:v>5.6680161943319831</c:v>
                </c:pt>
                <c:pt idx="7789">
                  <c:v>22.72727272727273</c:v>
                </c:pt>
                <c:pt idx="7790">
                  <c:v>20.289855072463769</c:v>
                </c:pt>
                <c:pt idx="7791">
                  <c:v>72.413793103448285</c:v>
                </c:pt>
                <c:pt idx="7792">
                  <c:v>16.666666666666668</c:v>
                </c:pt>
                <c:pt idx="7793">
                  <c:v>19.936708860759495</c:v>
                </c:pt>
                <c:pt idx="7794">
                  <c:v>16.666666666666668</c:v>
                </c:pt>
                <c:pt idx="7795">
                  <c:v>16.666666666666668</c:v>
                </c:pt>
                <c:pt idx="7796">
                  <c:v>16.666666666666668</c:v>
                </c:pt>
                <c:pt idx="7797">
                  <c:v>25</c:v>
                </c:pt>
                <c:pt idx="7798">
                  <c:v>25.520833333333332</c:v>
                </c:pt>
                <c:pt idx="7799">
                  <c:v>21.875</c:v>
                </c:pt>
                <c:pt idx="7800">
                  <c:v>14.285714285714285</c:v>
                </c:pt>
                <c:pt idx="7801">
                  <c:v>16.666666666666668</c:v>
                </c:pt>
                <c:pt idx="7802">
                  <c:v>175</c:v>
                </c:pt>
                <c:pt idx="7803">
                  <c:v>58.333333333333336</c:v>
                </c:pt>
                <c:pt idx="7804">
                  <c:v>16.666666666666668</c:v>
                </c:pt>
                <c:pt idx="7805">
                  <c:v>22.058823529411764</c:v>
                </c:pt>
                <c:pt idx="7806">
                  <c:v>14.583333333333334</c:v>
                </c:pt>
                <c:pt idx="7807">
                  <c:v>14.583333333333334</c:v>
                </c:pt>
                <c:pt idx="7808">
                  <c:v>27.777777777777779</c:v>
                </c:pt>
                <c:pt idx="7809">
                  <c:v>10</c:v>
                </c:pt>
                <c:pt idx="7810">
                  <c:v>33.333333333333336</c:v>
                </c:pt>
                <c:pt idx="7811">
                  <c:v>50</c:v>
                </c:pt>
                <c:pt idx="7812">
                  <c:v>19.444444444444446</c:v>
                </c:pt>
                <c:pt idx="7813">
                  <c:v>58.333333333333336</c:v>
                </c:pt>
                <c:pt idx="7814">
                  <c:v>23.113207547169811</c:v>
                </c:pt>
                <c:pt idx="7815">
                  <c:v>32.407407407407405</c:v>
                </c:pt>
                <c:pt idx="7816">
                  <c:v>26.415094339622645</c:v>
                </c:pt>
                <c:pt idx="7817">
                  <c:v>27.34375</c:v>
                </c:pt>
                <c:pt idx="7818">
                  <c:v>36.458333333333336</c:v>
                </c:pt>
                <c:pt idx="7819">
                  <c:v>45.258620689655174</c:v>
                </c:pt>
                <c:pt idx="7820">
                  <c:v>79.545454545454547</c:v>
                </c:pt>
                <c:pt idx="7821">
                  <c:v>13.888888888888889</c:v>
                </c:pt>
                <c:pt idx="7822">
                  <c:v>13.888888888888889</c:v>
                </c:pt>
                <c:pt idx="7823">
                  <c:v>29.166666666666668</c:v>
                </c:pt>
                <c:pt idx="7824">
                  <c:v>33.333333333333336</c:v>
                </c:pt>
                <c:pt idx="7825">
                  <c:v>22.222222222222221</c:v>
                </c:pt>
                <c:pt idx="7826">
                  <c:v>11.111111111111111</c:v>
                </c:pt>
                <c:pt idx="7827">
                  <c:v>50</c:v>
                </c:pt>
                <c:pt idx="7828">
                  <c:v>175</c:v>
                </c:pt>
                <c:pt idx="7829">
                  <c:v>30.172413793103448</c:v>
                </c:pt>
                <c:pt idx="7830">
                  <c:v>30.701754385964911</c:v>
                </c:pt>
                <c:pt idx="7831">
                  <c:v>40.384615384615387</c:v>
                </c:pt>
                <c:pt idx="7832">
                  <c:v>48.611111111111107</c:v>
                </c:pt>
                <c:pt idx="7833">
                  <c:v>15.765765765765765</c:v>
                </c:pt>
                <c:pt idx="7834">
                  <c:v>17.5</c:v>
                </c:pt>
                <c:pt idx="7835">
                  <c:v>13.291139240506331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B8-4761-8AFF-3755F39D5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208192"/>
        <c:axId val="432468000"/>
      </c:scatterChart>
      <c:valAx>
        <c:axId val="18620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468000"/>
        <c:crosses val="autoZero"/>
        <c:crossBetween val="midCat"/>
      </c:valAx>
      <c:valAx>
        <c:axId val="4324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每人每日摄入油量（克）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20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新鲜蔬菜摄入量散点图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新鲜蔬菜!$G$1:$G$3</c:f>
              <c:strCache>
                <c:ptCount val="3"/>
                <c:pt idx="2">
                  <c:v>新鲜蔬菜克每日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新鲜蔬菜!$G$4:$G$7851</c:f>
              <c:numCache>
                <c:formatCode>General</c:formatCode>
                <c:ptCount val="7848"/>
                <c:pt idx="0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  <c:pt idx="4">
                  <c:v>500</c:v>
                </c:pt>
                <c:pt idx="5">
                  <c:v>300</c:v>
                </c:pt>
                <c:pt idx="6">
                  <c:v>1000</c:v>
                </c:pt>
                <c:pt idx="7">
                  <c:v>100</c:v>
                </c:pt>
                <c:pt idx="8">
                  <c:v>300</c:v>
                </c:pt>
                <c:pt idx="9">
                  <c:v>500</c:v>
                </c:pt>
                <c:pt idx="10">
                  <c:v>300</c:v>
                </c:pt>
                <c:pt idx="11">
                  <c:v>500</c:v>
                </c:pt>
                <c:pt idx="12">
                  <c:v>200</c:v>
                </c:pt>
                <c:pt idx="13">
                  <c:v>250</c:v>
                </c:pt>
                <c:pt idx="14">
                  <c:v>200</c:v>
                </c:pt>
                <c:pt idx="15">
                  <c:v>300</c:v>
                </c:pt>
                <c:pt idx="16">
                  <c:v>400</c:v>
                </c:pt>
                <c:pt idx="17">
                  <c:v>500</c:v>
                </c:pt>
                <c:pt idx="18">
                  <c:v>300</c:v>
                </c:pt>
                <c:pt idx="19">
                  <c:v>400</c:v>
                </c:pt>
                <c:pt idx="20">
                  <c:v>500</c:v>
                </c:pt>
                <c:pt idx="21">
                  <c:v>500</c:v>
                </c:pt>
                <c:pt idx="22">
                  <c:v>400</c:v>
                </c:pt>
                <c:pt idx="23">
                  <c:v>128.57142857142856</c:v>
                </c:pt>
                <c:pt idx="24">
                  <c:v>400</c:v>
                </c:pt>
                <c:pt idx="25">
                  <c:v>100</c:v>
                </c:pt>
                <c:pt idx="26">
                  <c:v>300</c:v>
                </c:pt>
                <c:pt idx="27">
                  <c:v>300</c:v>
                </c:pt>
                <c:pt idx="28">
                  <c:v>400</c:v>
                </c:pt>
                <c:pt idx="29">
                  <c:v>200</c:v>
                </c:pt>
                <c:pt idx="30">
                  <c:v>500</c:v>
                </c:pt>
                <c:pt idx="31">
                  <c:v>400</c:v>
                </c:pt>
                <c:pt idx="32">
                  <c:v>200</c:v>
                </c:pt>
                <c:pt idx="33">
                  <c:v>400</c:v>
                </c:pt>
                <c:pt idx="34">
                  <c:v>400</c:v>
                </c:pt>
                <c:pt idx="35">
                  <c:v>400</c:v>
                </c:pt>
                <c:pt idx="36">
                  <c:v>500</c:v>
                </c:pt>
                <c:pt idx="37">
                  <c:v>300</c:v>
                </c:pt>
                <c:pt idx="38">
                  <c:v>400</c:v>
                </c:pt>
                <c:pt idx="39">
                  <c:v>200</c:v>
                </c:pt>
                <c:pt idx="40">
                  <c:v>150</c:v>
                </c:pt>
                <c:pt idx="41">
                  <c:v>500</c:v>
                </c:pt>
                <c:pt idx="42">
                  <c:v>400</c:v>
                </c:pt>
                <c:pt idx="43">
                  <c:v>200</c:v>
                </c:pt>
                <c:pt idx="44">
                  <c:v>200</c:v>
                </c:pt>
                <c:pt idx="45">
                  <c:v>400</c:v>
                </c:pt>
                <c:pt idx="46">
                  <c:v>500</c:v>
                </c:pt>
                <c:pt idx="47">
                  <c:v>400</c:v>
                </c:pt>
                <c:pt idx="48">
                  <c:v>300</c:v>
                </c:pt>
                <c:pt idx="49">
                  <c:v>400</c:v>
                </c:pt>
                <c:pt idx="50">
                  <c:v>500</c:v>
                </c:pt>
                <c:pt idx="51">
                  <c:v>400</c:v>
                </c:pt>
                <c:pt idx="52">
                  <c:v>300</c:v>
                </c:pt>
                <c:pt idx="53">
                  <c:v>150</c:v>
                </c:pt>
                <c:pt idx="54">
                  <c:v>500</c:v>
                </c:pt>
                <c:pt idx="55">
                  <c:v>200</c:v>
                </c:pt>
                <c:pt idx="56">
                  <c:v>500</c:v>
                </c:pt>
                <c:pt idx="57">
                  <c:v>400</c:v>
                </c:pt>
                <c:pt idx="58">
                  <c:v>300</c:v>
                </c:pt>
                <c:pt idx="59">
                  <c:v>400</c:v>
                </c:pt>
                <c:pt idx="60">
                  <c:v>400</c:v>
                </c:pt>
                <c:pt idx="61">
                  <c:v>400</c:v>
                </c:pt>
                <c:pt idx="62">
                  <c:v>300</c:v>
                </c:pt>
                <c:pt idx="63">
                  <c:v>100</c:v>
                </c:pt>
                <c:pt idx="64">
                  <c:v>300</c:v>
                </c:pt>
                <c:pt idx="65">
                  <c:v>500</c:v>
                </c:pt>
                <c:pt idx="66">
                  <c:v>500</c:v>
                </c:pt>
                <c:pt idx="67">
                  <c:v>100</c:v>
                </c:pt>
                <c:pt idx="68">
                  <c:v>300</c:v>
                </c:pt>
                <c:pt idx="69">
                  <c:v>400</c:v>
                </c:pt>
                <c:pt idx="70">
                  <c:v>800</c:v>
                </c:pt>
                <c:pt idx="71">
                  <c:v>300</c:v>
                </c:pt>
                <c:pt idx="72">
                  <c:v>400</c:v>
                </c:pt>
                <c:pt idx="73">
                  <c:v>400</c:v>
                </c:pt>
                <c:pt idx="74">
                  <c:v>400</c:v>
                </c:pt>
                <c:pt idx="75">
                  <c:v>300</c:v>
                </c:pt>
                <c:pt idx="76">
                  <c:v>250</c:v>
                </c:pt>
                <c:pt idx="77">
                  <c:v>250</c:v>
                </c:pt>
                <c:pt idx="78">
                  <c:v>250</c:v>
                </c:pt>
                <c:pt idx="79">
                  <c:v>400</c:v>
                </c:pt>
                <c:pt idx="80">
                  <c:v>1000</c:v>
                </c:pt>
                <c:pt idx="81">
                  <c:v>500</c:v>
                </c:pt>
                <c:pt idx="82">
                  <c:v>500</c:v>
                </c:pt>
                <c:pt idx="83">
                  <c:v>500</c:v>
                </c:pt>
                <c:pt idx="84">
                  <c:v>300</c:v>
                </c:pt>
                <c:pt idx="85">
                  <c:v>250</c:v>
                </c:pt>
                <c:pt idx="86">
                  <c:v>500</c:v>
                </c:pt>
                <c:pt idx="87">
                  <c:v>1000</c:v>
                </c:pt>
                <c:pt idx="88">
                  <c:v>500</c:v>
                </c:pt>
                <c:pt idx="89">
                  <c:v>300</c:v>
                </c:pt>
                <c:pt idx="90">
                  <c:v>0</c:v>
                </c:pt>
                <c:pt idx="91">
                  <c:v>400</c:v>
                </c:pt>
                <c:pt idx="92">
                  <c:v>400</c:v>
                </c:pt>
                <c:pt idx="93">
                  <c:v>0</c:v>
                </c:pt>
                <c:pt idx="94">
                  <c:v>100</c:v>
                </c:pt>
                <c:pt idx="95">
                  <c:v>800</c:v>
                </c:pt>
                <c:pt idx="96">
                  <c:v>250</c:v>
                </c:pt>
                <c:pt idx="97">
                  <c:v>1000</c:v>
                </c:pt>
                <c:pt idx="98">
                  <c:v>500</c:v>
                </c:pt>
                <c:pt idx="99">
                  <c:v>100</c:v>
                </c:pt>
                <c:pt idx="100">
                  <c:v>150</c:v>
                </c:pt>
                <c:pt idx="101">
                  <c:v>500</c:v>
                </c:pt>
                <c:pt idx="102">
                  <c:v>400</c:v>
                </c:pt>
                <c:pt idx="103">
                  <c:v>500</c:v>
                </c:pt>
                <c:pt idx="104">
                  <c:v>300</c:v>
                </c:pt>
                <c:pt idx="105">
                  <c:v>0</c:v>
                </c:pt>
                <c:pt idx="106">
                  <c:v>500</c:v>
                </c:pt>
                <c:pt idx="107">
                  <c:v>500</c:v>
                </c:pt>
                <c:pt idx="108">
                  <c:v>500</c:v>
                </c:pt>
                <c:pt idx="109">
                  <c:v>1000</c:v>
                </c:pt>
                <c:pt idx="110">
                  <c:v>400</c:v>
                </c:pt>
                <c:pt idx="111">
                  <c:v>0</c:v>
                </c:pt>
                <c:pt idx="112">
                  <c:v>500</c:v>
                </c:pt>
                <c:pt idx="113">
                  <c:v>300</c:v>
                </c:pt>
                <c:pt idx="114">
                  <c:v>200</c:v>
                </c:pt>
                <c:pt idx="115">
                  <c:v>500</c:v>
                </c:pt>
                <c:pt idx="116">
                  <c:v>0</c:v>
                </c:pt>
                <c:pt idx="117">
                  <c:v>300</c:v>
                </c:pt>
                <c:pt idx="118">
                  <c:v>400</c:v>
                </c:pt>
                <c:pt idx="119">
                  <c:v>500</c:v>
                </c:pt>
                <c:pt idx="120">
                  <c:v>400</c:v>
                </c:pt>
                <c:pt idx="121">
                  <c:v>750</c:v>
                </c:pt>
                <c:pt idx="122">
                  <c:v>400</c:v>
                </c:pt>
                <c:pt idx="123">
                  <c:v>500</c:v>
                </c:pt>
                <c:pt idx="124">
                  <c:v>500</c:v>
                </c:pt>
                <c:pt idx="125">
                  <c:v>300</c:v>
                </c:pt>
                <c:pt idx="126">
                  <c:v>500</c:v>
                </c:pt>
                <c:pt idx="127">
                  <c:v>1050</c:v>
                </c:pt>
                <c:pt idx="128">
                  <c:v>500</c:v>
                </c:pt>
                <c:pt idx="129">
                  <c:v>400</c:v>
                </c:pt>
                <c:pt idx="130">
                  <c:v>1000</c:v>
                </c:pt>
                <c:pt idx="131">
                  <c:v>500</c:v>
                </c:pt>
                <c:pt idx="132">
                  <c:v>1000</c:v>
                </c:pt>
                <c:pt idx="133">
                  <c:v>1000</c:v>
                </c:pt>
                <c:pt idx="134">
                  <c:v>400</c:v>
                </c:pt>
                <c:pt idx="135">
                  <c:v>300</c:v>
                </c:pt>
                <c:pt idx="136">
                  <c:v>500</c:v>
                </c:pt>
                <c:pt idx="137">
                  <c:v>400</c:v>
                </c:pt>
                <c:pt idx="138">
                  <c:v>300</c:v>
                </c:pt>
                <c:pt idx="139">
                  <c:v>100</c:v>
                </c:pt>
                <c:pt idx="140">
                  <c:v>400</c:v>
                </c:pt>
                <c:pt idx="141">
                  <c:v>50</c:v>
                </c:pt>
                <c:pt idx="142">
                  <c:v>500</c:v>
                </c:pt>
                <c:pt idx="143">
                  <c:v>400</c:v>
                </c:pt>
                <c:pt idx="144">
                  <c:v>1000</c:v>
                </c:pt>
                <c:pt idx="145">
                  <c:v>200</c:v>
                </c:pt>
                <c:pt idx="146">
                  <c:v>150</c:v>
                </c:pt>
                <c:pt idx="147">
                  <c:v>200</c:v>
                </c:pt>
                <c:pt idx="148">
                  <c:v>200</c:v>
                </c:pt>
                <c:pt idx="149">
                  <c:v>400</c:v>
                </c:pt>
                <c:pt idx="150">
                  <c:v>400</c:v>
                </c:pt>
                <c:pt idx="151">
                  <c:v>500</c:v>
                </c:pt>
                <c:pt idx="152">
                  <c:v>500</c:v>
                </c:pt>
                <c:pt idx="153">
                  <c:v>0</c:v>
                </c:pt>
                <c:pt idx="154">
                  <c:v>200</c:v>
                </c:pt>
                <c:pt idx="155">
                  <c:v>500</c:v>
                </c:pt>
                <c:pt idx="156">
                  <c:v>300</c:v>
                </c:pt>
                <c:pt idx="157">
                  <c:v>500</c:v>
                </c:pt>
                <c:pt idx="158">
                  <c:v>0</c:v>
                </c:pt>
                <c:pt idx="159">
                  <c:v>500</c:v>
                </c:pt>
                <c:pt idx="160">
                  <c:v>100</c:v>
                </c:pt>
                <c:pt idx="161">
                  <c:v>250</c:v>
                </c:pt>
                <c:pt idx="162">
                  <c:v>250</c:v>
                </c:pt>
                <c:pt idx="163">
                  <c:v>500</c:v>
                </c:pt>
                <c:pt idx="164">
                  <c:v>200</c:v>
                </c:pt>
                <c:pt idx="165">
                  <c:v>500</c:v>
                </c:pt>
                <c:pt idx="166">
                  <c:v>500</c:v>
                </c:pt>
                <c:pt idx="167">
                  <c:v>400</c:v>
                </c:pt>
                <c:pt idx="168">
                  <c:v>300</c:v>
                </c:pt>
                <c:pt idx="169">
                  <c:v>300</c:v>
                </c:pt>
                <c:pt idx="170">
                  <c:v>500</c:v>
                </c:pt>
                <c:pt idx="171">
                  <c:v>0</c:v>
                </c:pt>
                <c:pt idx="172">
                  <c:v>300</c:v>
                </c:pt>
                <c:pt idx="173">
                  <c:v>200</c:v>
                </c:pt>
                <c:pt idx="174">
                  <c:v>200</c:v>
                </c:pt>
                <c:pt idx="175">
                  <c:v>400</c:v>
                </c:pt>
                <c:pt idx="176">
                  <c:v>500</c:v>
                </c:pt>
                <c:pt idx="177">
                  <c:v>500</c:v>
                </c:pt>
                <c:pt idx="178">
                  <c:v>200</c:v>
                </c:pt>
                <c:pt idx="179">
                  <c:v>200</c:v>
                </c:pt>
                <c:pt idx="180">
                  <c:v>400</c:v>
                </c:pt>
                <c:pt idx="181">
                  <c:v>300</c:v>
                </c:pt>
                <c:pt idx="182">
                  <c:v>500</c:v>
                </c:pt>
                <c:pt idx="183">
                  <c:v>300</c:v>
                </c:pt>
                <c:pt idx="184">
                  <c:v>500</c:v>
                </c:pt>
                <c:pt idx="185">
                  <c:v>200</c:v>
                </c:pt>
                <c:pt idx="186">
                  <c:v>300</c:v>
                </c:pt>
                <c:pt idx="187">
                  <c:v>500</c:v>
                </c:pt>
                <c:pt idx="188">
                  <c:v>300</c:v>
                </c:pt>
                <c:pt idx="189">
                  <c:v>200</c:v>
                </c:pt>
                <c:pt idx="190">
                  <c:v>300</c:v>
                </c:pt>
                <c:pt idx="191">
                  <c:v>300</c:v>
                </c:pt>
                <c:pt idx="192">
                  <c:v>500</c:v>
                </c:pt>
                <c:pt idx="193">
                  <c:v>400</c:v>
                </c:pt>
                <c:pt idx="194">
                  <c:v>300</c:v>
                </c:pt>
                <c:pt idx="195">
                  <c:v>300</c:v>
                </c:pt>
                <c:pt idx="196">
                  <c:v>500</c:v>
                </c:pt>
                <c:pt idx="197">
                  <c:v>300</c:v>
                </c:pt>
                <c:pt idx="198">
                  <c:v>400</c:v>
                </c:pt>
                <c:pt idx="199">
                  <c:v>300</c:v>
                </c:pt>
                <c:pt idx="200">
                  <c:v>100</c:v>
                </c:pt>
                <c:pt idx="201">
                  <c:v>500</c:v>
                </c:pt>
                <c:pt idx="202">
                  <c:v>250</c:v>
                </c:pt>
                <c:pt idx="203">
                  <c:v>0</c:v>
                </c:pt>
                <c:pt idx="204">
                  <c:v>250</c:v>
                </c:pt>
                <c:pt idx="205">
                  <c:v>300</c:v>
                </c:pt>
                <c:pt idx="206">
                  <c:v>500</c:v>
                </c:pt>
                <c:pt idx="207">
                  <c:v>500</c:v>
                </c:pt>
                <c:pt idx="208">
                  <c:v>500</c:v>
                </c:pt>
                <c:pt idx="209">
                  <c:v>750</c:v>
                </c:pt>
                <c:pt idx="210">
                  <c:v>150</c:v>
                </c:pt>
                <c:pt idx="211">
                  <c:v>300</c:v>
                </c:pt>
                <c:pt idx="212">
                  <c:v>150</c:v>
                </c:pt>
                <c:pt idx="213">
                  <c:v>100</c:v>
                </c:pt>
                <c:pt idx="214">
                  <c:v>300</c:v>
                </c:pt>
                <c:pt idx="215">
                  <c:v>150</c:v>
                </c:pt>
                <c:pt idx="216">
                  <c:v>125</c:v>
                </c:pt>
                <c:pt idx="217">
                  <c:v>100</c:v>
                </c:pt>
                <c:pt idx="218">
                  <c:v>150</c:v>
                </c:pt>
                <c:pt idx="219">
                  <c:v>150</c:v>
                </c:pt>
                <c:pt idx="220">
                  <c:v>250</c:v>
                </c:pt>
                <c:pt idx="221">
                  <c:v>500</c:v>
                </c:pt>
                <c:pt idx="222">
                  <c:v>500</c:v>
                </c:pt>
                <c:pt idx="223">
                  <c:v>300</c:v>
                </c:pt>
                <c:pt idx="224">
                  <c:v>100</c:v>
                </c:pt>
                <c:pt idx="225">
                  <c:v>150</c:v>
                </c:pt>
                <c:pt idx="226">
                  <c:v>250</c:v>
                </c:pt>
                <c:pt idx="227">
                  <c:v>500</c:v>
                </c:pt>
                <c:pt idx="228">
                  <c:v>150</c:v>
                </c:pt>
                <c:pt idx="229">
                  <c:v>150</c:v>
                </c:pt>
                <c:pt idx="230">
                  <c:v>500</c:v>
                </c:pt>
                <c:pt idx="231">
                  <c:v>150</c:v>
                </c:pt>
                <c:pt idx="232">
                  <c:v>300</c:v>
                </c:pt>
                <c:pt idx="233">
                  <c:v>500</c:v>
                </c:pt>
                <c:pt idx="234">
                  <c:v>250</c:v>
                </c:pt>
                <c:pt idx="235">
                  <c:v>100</c:v>
                </c:pt>
                <c:pt idx="236">
                  <c:v>200</c:v>
                </c:pt>
                <c:pt idx="237">
                  <c:v>100</c:v>
                </c:pt>
                <c:pt idx="238">
                  <c:v>100</c:v>
                </c:pt>
                <c:pt idx="239">
                  <c:v>150</c:v>
                </c:pt>
                <c:pt idx="240">
                  <c:v>150</c:v>
                </c:pt>
                <c:pt idx="241">
                  <c:v>150</c:v>
                </c:pt>
                <c:pt idx="242">
                  <c:v>1750</c:v>
                </c:pt>
                <c:pt idx="243">
                  <c:v>300</c:v>
                </c:pt>
                <c:pt idx="244">
                  <c:v>450</c:v>
                </c:pt>
                <c:pt idx="245">
                  <c:v>300</c:v>
                </c:pt>
                <c:pt idx="246">
                  <c:v>150</c:v>
                </c:pt>
                <c:pt idx="247">
                  <c:v>300</c:v>
                </c:pt>
                <c:pt idx="248">
                  <c:v>500</c:v>
                </c:pt>
                <c:pt idx="249">
                  <c:v>300</c:v>
                </c:pt>
                <c:pt idx="250">
                  <c:v>0</c:v>
                </c:pt>
                <c:pt idx="251">
                  <c:v>200</c:v>
                </c:pt>
                <c:pt idx="252">
                  <c:v>150</c:v>
                </c:pt>
                <c:pt idx="253">
                  <c:v>200</c:v>
                </c:pt>
                <c:pt idx="254">
                  <c:v>500</c:v>
                </c:pt>
                <c:pt idx="255">
                  <c:v>400</c:v>
                </c:pt>
                <c:pt idx="256">
                  <c:v>400</c:v>
                </c:pt>
                <c:pt idx="257">
                  <c:v>200</c:v>
                </c:pt>
                <c:pt idx="258">
                  <c:v>300</c:v>
                </c:pt>
                <c:pt idx="259">
                  <c:v>150</c:v>
                </c:pt>
                <c:pt idx="260">
                  <c:v>150</c:v>
                </c:pt>
                <c:pt idx="261">
                  <c:v>400</c:v>
                </c:pt>
                <c:pt idx="262">
                  <c:v>100</c:v>
                </c:pt>
                <c:pt idx="263">
                  <c:v>300</c:v>
                </c:pt>
                <c:pt idx="264">
                  <c:v>400</c:v>
                </c:pt>
                <c:pt idx="265">
                  <c:v>300</c:v>
                </c:pt>
                <c:pt idx="266">
                  <c:v>400</c:v>
                </c:pt>
                <c:pt idx="267">
                  <c:v>400</c:v>
                </c:pt>
                <c:pt idx="268">
                  <c:v>400</c:v>
                </c:pt>
                <c:pt idx="269">
                  <c:v>400</c:v>
                </c:pt>
                <c:pt idx="270">
                  <c:v>500</c:v>
                </c:pt>
                <c:pt idx="271">
                  <c:v>500</c:v>
                </c:pt>
                <c:pt idx="272">
                  <c:v>400</c:v>
                </c:pt>
                <c:pt idx="273">
                  <c:v>400</c:v>
                </c:pt>
                <c:pt idx="274">
                  <c:v>200</c:v>
                </c:pt>
                <c:pt idx="275">
                  <c:v>300</c:v>
                </c:pt>
                <c:pt idx="276">
                  <c:v>300</c:v>
                </c:pt>
                <c:pt idx="277">
                  <c:v>500</c:v>
                </c:pt>
                <c:pt idx="278">
                  <c:v>400</c:v>
                </c:pt>
                <c:pt idx="279">
                  <c:v>400</c:v>
                </c:pt>
                <c:pt idx="280">
                  <c:v>400</c:v>
                </c:pt>
                <c:pt idx="281">
                  <c:v>300</c:v>
                </c:pt>
                <c:pt idx="282">
                  <c:v>400</c:v>
                </c:pt>
                <c:pt idx="283">
                  <c:v>500</c:v>
                </c:pt>
                <c:pt idx="284">
                  <c:v>400</c:v>
                </c:pt>
                <c:pt idx="285">
                  <c:v>500</c:v>
                </c:pt>
                <c:pt idx="286">
                  <c:v>400</c:v>
                </c:pt>
                <c:pt idx="287">
                  <c:v>500</c:v>
                </c:pt>
                <c:pt idx="288">
                  <c:v>400</c:v>
                </c:pt>
                <c:pt idx="289">
                  <c:v>400</c:v>
                </c:pt>
                <c:pt idx="290">
                  <c:v>200</c:v>
                </c:pt>
                <c:pt idx="291">
                  <c:v>400</c:v>
                </c:pt>
                <c:pt idx="292">
                  <c:v>400</c:v>
                </c:pt>
                <c:pt idx="293">
                  <c:v>400</c:v>
                </c:pt>
                <c:pt idx="294">
                  <c:v>500</c:v>
                </c:pt>
                <c:pt idx="295">
                  <c:v>400</c:v>
                </c:pt>
                <c:pt idx="296">
                  <c:v>400</c:v>
                </c:pt>
                <c:pt idx="297">
                  <c:v>400</c:v>
                </c:pt>
                <c:pt idx="298">
                  <c:v>400</c:v>
                </c:pt>
                <c:pt idx="299">
                  <c:v>400</c:v>
                </c:pt>
                <c:pt idx="300">
                  <c:v>400</c:v>
                </c:pt>
                <c:pt idx="301">
                  <c:v>300</c:v>
                </c:pt>
                <c:pt idx="302">
                  <c:v>300</c:v>
                </c:pt>
                <c:pt idx="303">
                  <c:v>300</c:v>
                </c:pt>
                <c:pt idx="304">
                  <c:v>400</c:v>
                </c:pt>
                <c:pt idx="305">
                  <c:v>400</c:v>
                </c:pt>
                <c:pt idx="306">
                  <c:v>400</c:v>
                </c:pt>
                <c:pt idx="307">
                  <c:v>500</c:v>
                </c:pt>
                <c:pt idx="308">
                  <c:v>300</c:v>
                </c:pt>
                <c:pt idx="309">
                  <c:v>400</c:v>
                </c:pt>
                <c:pt idx="310">
                  <c:v>400</c:v>
                </c:pt>
                <c:pt idx="311">
                  <c:v>400</c:v>
                </c:pt>
                <c:pt idx="312">
                  <c:v>400</c:v>
                </c:pt>
                <c:pt idx="313">
                  <c:v>400</c:v>
                </c:pt>
                <c:pt idx="314">
                  <c:v>400</c:v>
                </c:pt>
                <c:pt idx="315">
                  <c:v>400</c:v>
                </c:pt>
                <c:pt idx="316">
                  <c:v>300</c:v>
                </c:pt>
                <c:pt idx="317">
                  <c:v>400</c:v>
                </c:pt>
                <c:pt idx="318">
                  <c:v>300</c:v>
                </c:pt>
                <c:pt idx="319">
                  <c:v>300</c:v>
                </c:pt>
                <c:pt idx="320">
                  <c:v>300</c:v>
                </c:pt>
                <c:pt idx="321">
                  <c:v>500</c:v>
                </c:pt>
                <c:pt idx="322">
                  <c:v>200</c:v>
                </c:pt>
                <c:pt idx="323">
                  <c:v>250</c:v>
                </c:pt>
                <c:pt idx="324">
                  <c:v>300</c:v>
                </c:pt>
                <c:pt idx="325">
                  <c:v>150</c:v>
                </c:pt>
                <c:pt idx="326">
                  <c:v>300</c:v>
                </c:pt>
                <c:pt idx="327">
                  <c:v>150</c:v>
                </c:pt>
                <c:pt idx="328">
                  <c:v>250</c:v>
                </c:pt>
                <c:pt idx="329">
                  <c:v>1000</c:v>
                </c:pt>
                <c:pt idx="330">
                  <c:v>300</c:v>
                </c:pt>
                <c:pt idx="331">
                  <c:v>1000</c:v>
                </c:pt>
                <c:pt idx="332">
                  <c:v>200</c:v>
                </c:pt>
                <c:pt idx="333">
                  <c:v>0</c:v>
                </c:pt>
                <c:pt idx="334">
                  <c:v>400</c:v>
                </c:pt>
                <c:pt idx="335">
                  <c:v>200</c:v>
                </c:pt>
                <c:pt idx="336">
                  <c:v>500</c:v>
                </c:pt>
                <c:pt idx="337">
                  <c:v>200</c:v>
                </c:pt>
                <c:pt idx="338">
                  <c:v>300</c:v>
                </c:pt>
                <c:pt idx="339">
                  <c:v>1000</c:v>
                </c:pt>
                <c:pt idx="340">
                  <c:v>300</c:v>
                </c:pt>
                <c:pt idx="341">
                  <c:v>200</c:v>
                </c:pt>
                <c:pt idx="342">
                  <c:v>300</c:v>
                </c:pt>
                <c:pt idx="343">
                  <c:v>200</c:v>
                </c:pt>
                <c:pt idx="344">
                  <c:v>300</c:v>
                </c:pt>
                <c:pt idx="345">
                  <c:v>500</c:v>
                </c:pt>
                <c:pt idx="346">
                  <c:v>150</c:v>
                </c:pt>
                <c:pt idx="347">
                  <c:v>200</c:v>
                </c:pt>
                <c:pt idx="348">
                  <c:v>150</c:v>
                </c:pt>
                <c:pt idx="349">
                  <c:v>1500</c:v>
                </c:pt>
                <c:pt idx="350">
                  <c:v>500</c:v>
                </c:pt>
                <c:pt idx="351">
                  <c:v>1000</c:v>
                </c:pt>
                <c:pt idx="352">
                  <c:v>250</c:v>
                </c:pt>
                <c:pt idx="353">
                  <c:v>500</c:v>
                </c:pt>
                <c:pt idx="354">
                  <c:v>200</c:v>
                </c:pt>
                <c:pt idx="355">
                  <c:v>200</c:v>
                </c:pt>
                <c:pt idx="356">
                  <c:v>100</c:v>
                </c:pt>
                <c:pt idx="357">
                  <c:v>250</c:v>
                </c:pt>
                <c:pt idx="358">
                  <c:v>580</c:v>
                </c:pt>
                <c:pt idx="359">
                  <c:v>1000</c:v>
                </c:pt>
                <c:pt idx="360">
                  <c:v>200</c:v>
                </c:pt>
                <c:pt idx="361">
                  <c:v>500</c:v>
                </c:pt>
                <c:pt idx="362">
                  <c:v>300</c:v>
                </c:pt>
                <c:pt idx="363">
                  <c:v>300</c:v>
                </c:pt>
                <c:pt idx="364">
                  <c:v>500</c:v>
                </c:pt>
                <c:pt idx="365">
                  <c:v>200</c:v>
                </c:pt>
                <c:pt idx="366">
                  <c:v>750</c:v>
                </c:pt>
                <c:pt idx="367">
                  <c:v>300</c:v>
                </c:pt>
                <c:pt idx="368">
                  <c:v>300</c:v>
                </c:pt>
                <c:pt idx="369">
                  <c:v>300</c:v>
                </c:pt>
                <c:pt idx="370">
                  <c:v>0</c:v>
                </c:pt>
                <c:pt idx="371">
                  <c:v>200</c:v>
                </c:pt>
                <c:pt idx="372">
                  <c:v>100</c:v>
                </c:pt>
                <c:pt idx="373">
                  <c:v>1000</c:v>
                </c:pt>
                <c:pt idx="374">
                  <c:v>200</c:v>
                </c:pt>
                <c:pt idx="375">
                  <c:v>200</c:v>
                </c:pt>
                <c:pt idx="376">
                  <c:v>500</c:v>
                </c:pt>
                <c:pt idx="377">
                  <c:v>500</c:v>
                </c:pt>
                <c:pt idx="378">
                  <c:v>750</c:v>
                </c:pt>
                <c:pt idx="379">
                  <c:v>300</c:v>
                </c:pt>
                <c:pt idx="380">
                  <c:v>500</c:v>
                </c:pt>
                <c:pt idx="381">
                  <c:v>200</c:v>
                </c:pt>
                <c:pt idx="382">
                  <c:v>500</c:v>
                </c:pt>
                <c:pt idx="383">
                  <c:v>800</c:v>
                </c:pt>
                <c:pt idx="384">
                  <c:v>300</c:v>
                </c:pt>
                <c:pt idx="385">
                  <c:v>250</c:v>
                </c:pt>
                <c:pt idx="386">
                  <c:v>300</c:v>
                </c:pt>
                <c:pt idx="387">
                  <c:v>800</c:v>
                </c:pt>
                <c:pt idx="388">
                  <c:v>200</c:v>
                </c:pt>
                <c:pt idx="389">
                  <c:v>1000</c:v>
                </c:pt>
                <c:pt idx="390">
                  <c:v>300</c:v>
                </c:pt>
                <c:pt idx="391">
                  <c:v>100</c:v>
                </c:pt>
                <c:pt idx="392">
                  <c:v>200</c:v>
                </c:pt>
                <c:pt idx="393">
                  <c:v>500</c:v>
                </c:pt>
                <c:pt idx="394">
                  <c:v>50</c:v>
                </c:pt>
                <c:pt idx="395">
                  <c:v>800</c:v>
                </c:pt>
                <c:pt idx="396">
                  <c:v>150</c:v>
                </c:pt>
                <c:pt idx="397">
                  <c:v>150</c:v>
                </c:pt>
                <c:pt idx="398">
                  <c:v>250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500</c:v>
                </c:pt>
                <c:pt idx="403">
                  <c:v>250</c:v>
                </c:pt>
                <c:pt idx="404">
                  <c:v>200</c:v>
                </c:pt>
                <c:pt idx="405">
                  <c:v>400</c:v>
                </c:pt>
                <c:pt idx="406">
                  <c:v>400</c:v>
                </c:pt>
                <c:pt idx="407">
                  <c:v>300</c:v>
                </c:pt>
                <c:pt idx="408">
                  <c:v>300</c:v>
                </c:pt>
                <c:pt idx="409">
                  <c:v>400</c:v>
                </c:pt>
                <c:pt idx="410">
                  <c:v>1200</c:v>
                </c:pt>
                <c:pt idx="411">
                  <c:v>250</c:v>
                </c:pt>
                <c:pt idx="412">
                  <c:v>500</c:v>
                </c:pt>
                <c:pt idx="413">
                  <c:v>200</c:v>
                </c:pt>
                <c:pt idx="414">
                  <c:v>800</c:v>
                </c:pt>
                <c:pt idx="415">
                  <c:v>500</c:v>
                </c:pt>
                <c:pt idx="416">
                  <c:v>500</c:v>
                </c:pt>
                <c:pt idx="417">
                  <c:v>300</c:v>
                </c:pt>
                <c:pt idx="418">
                  <c:v>300</c:v>
                </c:pt>
                <c:pt idx="419">
                  <c:v>500</c:v>
                </c:pt>
                <c:pt idx="420">
                  <c:v>350</c:v>
                </c:pt>
                <c:pt idx="421">
                  <c:v>200</c:v>
                </c:pt>
                <c:pt idx="422">
                  <c:v>300</c:v>
                </c:pt>
                <c:pt idx="423">
                  <c:v>300</c:v>
                </c:pt>
                <c:pt idx="424">
                  <c:v>700</c:v>
                </c:pt>
                <c:pt idx="425">
                  <c:v>500</c:v>
                </c:pt>
                <c:pt idx="426">
                  <c:v>400</c:v>
                </c:pt>
                <c:pt idx="427">
                  <c:v>200</c:v>
                </c:pt>
                <c:pt idx="428">
                  <c:v>1000</c:v>
                </c:pt>
                <c:pt idx="429">
                  <c:v>200</c:v>
                </c:pt>
                <c:pt idx="430">
                  <c:v>300</c:v>
                </c:pt>
                <c:pt idx="431">
                  <c:v>200</c:v>
                </c:pt>
                <c:pt idx="432">
                  <c:v>1500</c:v>
                </c:pt>
                <c:pt idx="433">
                  <c:v>200</c:v>
                </c:pt>
                <c:pt idx="434">
                  <c:v>500</c:v>
                </c:pt>
                <c:pt idx="435">
                  <c:v>500</c:v>
                </c:pt>
                <c:pt idx="436">
                  <c:v>400</c:v>
                </c:pt>
                <c:pt idx="437">
                  <c:v>300</c:v>
                </c:pt>
                <c:pt idx="438">
                  <c:v>500</c:v>
                </c:pt>
                <c:pt idx="439">
                  <c:v>500</c:v>
                </c:pt>
                <c:pt idx="440">
                  <c:v>55.000000000000007</c:v>
                </c:pt>
                <c:pt idx="441">
                  <c:v>600</c:v>
                </c:pt>
                <c:pt idx="442">
                  <c:v>750</c:v>
                </c:pt>
                <c:pt idx="443">
                  <c:v>700</c:v>
                </c:pt>
                <c:pt idx="444">
                  <c:v>1500</c:v>
                </c:pt>
                <c:pt idx="445">
                  <c:v>1000</c:v>
                </c:pt>
                <c:pt idx="446">
                  <c:v>400</c:v>
                </c:pt>
                <c:pt idx="447">
                  <c:v>400</c:v>
                </c:pt>
                <c:pt idx="448">
                  <c:v>200</c:v>
                </c:pt>
                <c:pt idx="449">
                  <c:v>250</c:v>
                </c:pt>
                <c:pt idx="450">
                  <c:v>700</c:v>
                </c:pt>
                <c:pt idx="451">
                  <c:v>800</c:v>
                </c:pt>
                <c:pt idx="452">
                  <c:v>150</c:v>
                </c:pt>
                <c:pt idx="453">
                  <c:v>300</c:v>
                </c:pt>
                <c:pt idx="454">
                  <c:v>500</c:v>
                </c:pt>
                <c:pt idx="455">
                  <c:v>600</c:v>
                </c:pt>
                <c:pt idx="456">
                  <c:v>200</c:v>
                </c:pt>
                <c:pt idx="457">
                  <c:v>300</c:v>
                </c:pt>
                <c:pt idx="458">
                  <c:v>300</c:v>
                </c:pt>
                <c:pt idx="459">
                  <c:v>200</c:v>
                </c:pt>
                <c:pt idx="460">
                  <c:v>500</c:v>
                </c:pt>
                <c:pt idx="461">
                  <c:v>600</c:v>
                </c:pt>
                <c:pt idx="462">
                  <c:v>300</c:v>
                </c:pt>
                <c:pt idx="463">
                  <c:v>200</c:v>
                </c:pt>
                <c:pt idx="464">
                  <c:v>600</c:v>
                </c:pt>
                <c:pt idx="465">
                  <c:v>700</c:v>
                </c:pt>
                <c:pt idx="466">
                  <c:v>500</c:v>
                </c:pt>
                <c:pt idx="467">
                  <c:v>600</c:v>
                </c:pt>
                <c:pt idx="468">
                  <c:v>300</c:v>
                </c:pt>
                <c:pt idx="469">
                  <c:v>300</c:v>
                </c:pt>
                <c:pt idx="470">
                  <c:v>100</c:v>
                </c:pt>
                <c:pt idx="471">
                  <c:v>400</c:v>
                </c:pt>
                <c:pt idx="472">
                  <c:v>50</c:v>
                </c:pt>
                <c:pt idx="473">
                  <c:v>300</c:v>
                </c:pt>
                <c:pt idx="474">
                  <c:v>150</c:v>
                </c:pt>
                <c:pt idx="475">
                  <c:v>250</c:v>
                </c:pt>
                <c:pt idx="476">
                  <c:v>400</c:v>
                </c:pt>
                <c:pt idx="477">
                  <c:v>500</c:v>
                </c:pt>
                <c:pt idx="478">
                  <c:v>200</c:v>
                </c:pt>
                <c:pt idx="479">
                  <c:v>500</c:v>
                </c:pt>
                <c:pt idx="480">
                  <c:v>400</c:v>
                </c:pt>
                <c:pt idx="481">
                  <c:v>178.57142857142858</c:v>
                </c:pt>
                <c:pt idx="482">
                  <c:v>400</c:v>
                </c:pt>
                <c:pt idx="483">
                  <c:v>500</c:v>
                </c:pt>
                <c:pt idx="484">
                  <c:v>300</c:v>
                </c:pt>
                <c:pt idx="485">
                  <c:v>250</c:v>
                </c:pt>
                <c:pt idx="486">
                  <c:v>150</c:v>
                </c:pt>
                <c:pt idx="487">
                  <c:v>200</c:v>
                </c:pt>
                <c:pt idx="488">
                  <c:v>500</c:v>
                </c:pt>
                <c:pt idx="489">
                  <c:v>150</c:v>
                </c:pt>
                <c:pt idx="490">
                  <c:v>500</c:v>
                </c:pt>
                <c:pt idx="491">
                  <c:v>150</c:v>
                </c:pt>
                <c:pt idx="492">
                  <c:v>250</c:v>
                </c:pt>
                <c:pt idx="493">
                  <c:v>300</c:v>
                </c:pt>
                <c:pt idx="494">
                  <c:v>100</c:v>
                </c:pt>
                <c:pt idx="495">
                  <c:v>500</c:v>
                </c:pt>
                <c:pt idx="496">
                  <c:v>250</c:v>
                </c:pt>
                <c:pt idx="497">
                  <c:v>500</c:v>
                </c:pt>
                <c:pt idx="498">
                  <c:v>300</c:v>
                </c:pt>
                <c:pt idx="499">
                  <c:v>100</c:v>
                </c:pt>
                <c:pt idx="500">
                  <c:v>150</c:v>
                </c:pt>
                <c:pt idx="501">
                  <c:v>0</c:v>
                </c:pt>
                <c:pt idx="502">
                  <c:v>150</c:v>
                </c:pt>
                <c:pt idx="503">
                  <c:v>150</c:v>
                </c:pt>
                <c:pt idx="504">
                  <c:v>300</c:v>
                </c:pt>
                <c:pt idx="505">
                  <c:v>200</c:v>
                </c:pt>
                <c:pt idx="506">
                  <c:v>200</c:v>
                </c:pt>
                <c:pt idx="507">
                  <c:v>150</c:v>
                </c:pt>
                <c:pt idx="508">
                  <c:v>200</c:v>
                </c:pt>
                <c:pt idx="509">
                  <c:v>150</c:v>
                </c:pt>
                <c:pt idx="510">
                  <c:v>150</c:v>
                </c:pt>
                <c:pt idx="511">
                  <c:v>100</c:v>
                </c:pt>
                <c:pt idx="512">
                  <c:v>200</c:v>
                </c:pt>
                <c:pt idx="513">
                  <c:v>100</c:v>
                </c:pt>
                <c:pt idx="514">
                  <c:v>250</c:v>
                </c:pt>
                <c:pt idx="515">
                  <c:v>400</c:v>
                </c:pt>
                <c:pt idx="516">
                  <c:v>500</c:v>
                </c:pt>
                <c:pt idx="517">
                  <c:v>200</c:v>
                </c:pt>
                <c:pt idx="518">
                  <c:v>200</c:v>
                </c:pt>
                <c:pt idx="519">
                  <c:v>150</c:v>
                </c:pt>
                <c:pt idx="520">
                  <c:v>200</c:v>
                </c:pt>
                <c:pt idx="521">
                  <c:v>200</c:v>
                </c:pt>
                <c:pt idx="522">
                  <c:v>250</c:v>
                </c:pt>
                <c:pt idx="523">
                  <c:v>250</c:v>
                </c:pt>
                <c:pt idx="524">
                  <c:v>600</c:v>
                </c:pt>
                <c:pt idx="525">
                  <c:v>300</c:v>
                </c:pt>
                <c:pt idx="526">
                  <c:v>200</c:v>
                </c:pt>
                <c:pt idx="527">
                  <c:v>150</c:v>
                </c:pt>
                <c:pt idx="528">
                  <c:v>200</c:v>
                </c:pt>
                <c:pt idx="529">
                  <c:v>500</c:v>
                </c:pt>
                <c:pt idx="530">
                  <c:v>500</c:v>
                </c:pt>
                <c:pt idx="531">
                  <c:v>150</c:v>
                </c:pt>
                <c:pt idx="532">
                  <c:v>400</c:v>
                </c:pt>
                <c:pt idx="533">
                  <c:v>100</c:v>
                </c:pt>
                <c:pt idx="534">
                  <c:v>100</c:v>
                </c:pt>
                <c:pt idx="535">
                  <c:v>400</c:v>
                </c:pt>
                <c:pt idx="536">
                  <c:v>300</c:v>
                </c:pt>
                <c:pt idx="537">
                  <c:v>150</c:v>
                </c:pt>
                <c:pt idx="538">
                  <c:v>300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700</c:v>
                </c:pt>
                <c:pt idx="543">
                  <c:v>150</c:v>
                </c:pt>
                <c:pt idx="544">
                  <c:v>300</c:v>
                </c:pt>
                <c:pt idx="545">
                  <c:v>500</c:v>
                </c:pt>
                <c:pt idx="546">
                  <c:v>500</c:v>
                </c:pt>
                <c:pt idx="547">
                  <c:v>100</c:v>
                </c:pt>
                <c:pt idx="548">
                  <c:v>300</c:v>
                </c:pt>
                <c:pt idx="549">
                  <c:v>100</c:v>
                </c:pt>
                <c:pt idx="550">
                  <c:v>500</c:v>
                </c:pt>
                <c:pt idx="551">
                  <c:v>100</c:v>
                </c:pt>
                <c:pt idx="552">
                  <c:v>400</c:v>
                </c:pt>
                <c:pt idx="553">
                  <c:v>300</c:v>
                </c:pt>
                <c:pt idx="554">
                  <c:v>200</c:v>
                </c:pt>
                <c:pt idx="555">
                  <c:v>200</c:v>
                </c:pt>
                <c:pt idx="556">
                  <c:v>100</c:v>
                </c:pt>
                <c:pt idx="557">
                  <c:v>500</c:v>
                </c:pt>
                <c:pt idx="558">
                  <c:v>100</c:v>
                </c:pt>
                <c:pt idx="559">
                  <c:v>150</c:v>
                </c:pt>
                <c:pt idx="560">
                  <c:v>400</c:v>
                </c:pt>
                <c:pt idx="561">
                  <c:v>100</c:v>
                </c:pt>
                <c:pt idx="562">
                  <c:v>1000</c:v>
                </c:pt>
                <c:pt idx="563">
                  <c:v>500</c:v>
                </c:pt>
                <c:pt idx="564">
                  <c:v>400</c:v>
                </c:pt>
                <c:pt idx="565">
                  <c:v>50</c:v>
                </c:pt>
                <c:pt idx="566">
                  <c:v>300</c:v>
                </c:pt>
                <c:pt idx="567">
                  <c:v>300</c:v>
                </c:pt>
                <c:pt idx="568">
                  <c:v>25</c:v>
                </c:pt>
                <c:pt idx="569">
                  <c:v>300</c:v>
                </c:pt>
                <c:pt idx="570">
                  <c:v>1200</c:v>
                </c:pt>
                <c:pt idx="571">
                  <c:v>300</c:v>
                </c:pt>
                <c:pt idx="572">
                  <c:v>150</c:v>
                </c:pt>
                <c:pt idx="573">
                  <c:v>300</c:v>
                </c:pt>
                <c:pt idx="574">
                  <c:v>200</c:v>
                </c:pt>
                <c:pt idx="575">
                  <c:v>200</c:v>
                </c:pt>
                <c:pt idx="576">
                  <c:v>400</c:v>
                </c:pt>
                <c:pt idx="577">
                  <c:v>600</c:v>
                </c:pt>
                <c:pt idx="578">
                  <c:v>500</c:v>
                </c:pt>
                <c:pt idx="579">
                  <c:v>50</c:v>
                </c:pt>
                <c:pt idx="580">
                  <c:v>500</c:v>
                </c:pt>
                <c:pt idx="581">
                  <c:v>300</c:v>
                </c:pt>
                <c:pt idx="582">
                  <c:v>500</c:v>
                </c:pt>
                <c:pt idx="583">
                  <c:v>500</c:v>
                </c:pt>
                <c:pt idx="584">
                  <c:v>100</c:v>
                </c:pt>
                <c:pt idx="585">
                  <c:v>500</c:v>
                </c:pt>
                <c:pt idx="586">
                  <c:v>100</c:v>
                </c:pt>
                <c:pt idx="587">
                  <c:v>500</c:v>
                </c:pt>
                <c:pt idx="588">
                  <c:v>100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850</c:v>
                </c:pt>
                <c:pt idx="593">
                  <c:v>200</c:v>
                </c:pt>
                <c:pt idx="594">
                  <c:v>500</c:v>
                </c:pt>
                <c:pt idx="595">
                  <c:v>500</c:v>
                </c:pt>
                <c:pt idx="596">
                  <c:v>500</c:v>
                </c:pt>
                <c:pt idx="597">
                  <c:v>200</c:v>
                </c:pt>
                <c:pt idx="598">
                  <c:v>500</c:v>
                </c:pt>
                <c:pt idx="599">
                  <c:v>300</c:v>
                </c:pt>
                <c:pt idx="600">
                  <c:v>200</c:v>
                </c:pt>
                <c:pt idx="601">
                  <c:v>150</c:v>
                </c:pt>
                <c:pt idx="602">
                  <c:v>300</c:v>
                </c:pt>
                <c:pt idx="603">
                  <c:v>200</c:v>
                </c:pt>
                <c:pt idx="604">
                  <c:v>100</c:v>
                </c:pt>
                <c:pt idx="605">
                  <c:v>200</c:v>
                </c:pt>
                <c:pt idx="606">
                  <c:v>171.42857142857142</c:v>
                </c:pt>
                <c:pt idx="607">
                  <c:v>125</c:v>
                </c:pt>
                <c:pt idx="608">
                  <c:v>350</c:v>
                </c:pt>
                <c:pt idx="609">
                  <c:v>100</c:v>
                </c:pt>
                <c:pt idx="610">
                  <c:v>200</c:v>
                </c:pt>
                <c:pt idx="611">
                  <c:v>100</c:v>
                </c:pt>
                <c:pt idx="612">
                  <c:v>200</c:v>
                </c:pt>
                <c:pt idx="613">
                  <c:v>150</c:v>
                </c:pt>
                <c:pt idx="614">
                  <c:v>300</c:v>
                </c:pt>
                <c:pt idx="615">
                  <c:v>200</c:v>
                </c:pt>
                <c:pt idx="616">
                  <c:v>100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300</c:v>
                </c:pt>
                <c:pt idx="622">
                  <c:v>200</c:v>
                </c:pt>
                <c:pt idx="623">
                  <c:v>200</c:v>
                </c:pt>
                <c:pt idx="624">
                  <c:v>60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50</c:v>
                </c:pt>
                <c:pt idx="629">
                  <c:v>85</c:v>
                </c:pt>
                <c:pt idx="630">
                  <c:v>150</c:v>
                </c:pt>
                <c:pt idx="631">
                  <c:v>150</c:v>
                </c:pt>
                <c:pt idx="632">
                  <c:v>200</c:v>
                </c:pt>
                <c:pt idx="633">
                  <c:v>400</c:v>
                </c:pt>
                <c:pt idx="634">
                  <c:v>200</c:v>
                </c:pt>
                <c:pt idx="635">
                  <c:v>200</c:v>
                </c:pt>
                <c:pt idx="636">
                  <c:v>75</c:v>
                </c:pt>
                <c:pt idx="637">
                  <c:v>200</c:v>
                </c:pt>
                <c:pt idx="638">
                  <c:v>300</c:v>
                </c:pt>
                <c:pt idx="639">
                  <c:v>300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300</c:v>
                </c:pt>
                <c:pt idx="645">
                  <c:v>200</c:v>
                </c:pt>
                <c:pt idx="646">
                  <c:v>200</c:v>
                </c:pt>
                <c:pt idx="647">
                  <c:v>200</c:v>
                </c:pt>
                <c:pt idx="648">
                  <c:v>65</c:v>
                </c:pt>
                <c:pt idx="649">
                  <c:v>60</c:v>
                </c:pt>
                <c:pt idx="650">
                  <c:v>200</c:v>
                </c:pt>
                <c:pt idx="651">
                  <c:v>100</c:v>
                </c:pt>
                <c:pt idx="652">
                  <c:v>200</c:v>
                </c:pt>
                <c:pt idx="653">
                  <c:v>150</c:v>
                </c:pt>
                <c:pt idx="654">
                  <c:v>100</c:v>
                </c:pt>
                <c:pt idx="655">
                  <c:v>65</c:v>
                </c:pt>
                <c:pt idx="656">
                  <c:v>65</c:v>
                </c:pt>
                <c:pt idx="657">
                  <c:v>300</c:v>
                </c:pt>
                <c:pt idx="658">
                  <c:v>200</c:v>
                </c:pt>
                <c:pt idx="659">
                  <c:v>300</c:v>
                </c:pt>
                <c:pt idx="660">
                  <c:v>750</c:v>
                </c:pt>
                <c:pt idx="661">
                  <c:v>200</c:v>
                </c:pt>
                <c:pt idx="662">
                  <c:v>200</c:v>
                </c:pt>
                <c:pt idx="663">
                  <c:v>50</c:v>
                </c:pt>
                <c:pt idx="664">
                  <c:v>300</c:v>
                </c:pt>
                <c:pt idx="665">
                  <c:v>500</c:v>
                </c:pt>
                <c:pt idx="666">
                  <c:v>200</c:v>
                </c:pt>
                <c:pt idx="667">
                  <c:v>200</c:v>
                </c:pt>
                <c:pt idx="668">
                  <c:v>500</c:v>
                </c:pt>
                <c:pt idx="669">
                  <c:v>75</c:v>
                </c:pt>
                <c:pt idx="670">
                  <c:v>300</c:v>
                </c:pt>
                <c:pt idx="671">
                  <c:v>200</c:v>
                </c:pt>
                <c:pt idx="672">
                  <c:v>65</c:v>
                </c:pt>
                <c:pt idx="673">
                  <c:v>60</c:v>
                </c:pt>
                <c:pt idx="674">
                  <c:v>750</c:v>
                </c:pt>
                <c:pt idx="675">
                  <c:v>300</c:v>
                </c:pt>
                <c:pt idx="676">
                  <c:v>200</c:v>
                </c:pt>
                <c:pt idx="677">
                  <c:v>120</c:v>
                </c:pt>
                <c:pt idx="678">
                  <c:v>200</c:v>
                </c:pt>
                <c:pt idx="679">
                  <c:v>200</c:v>
                </c:pt>
                <c:pt idx="680">
                  <c:v>400</c:v>
                </c:pt>
                <c:pt idx="681">
                  <c:v>400</c:v>
                </c:pt>
                <c:pt idx="682">
                  <c:v>500</c:v>
                </c:pt>
                <c:pt idx="683">
                  <c:v>500</c:v>
                </c:pt>
                <c:pt idx="684">
                  <c:v>1000</c:v>
                </c:pt>
                <c:pt idx="685">
                  <c:v>250</c:v>
                </c:pt>
                <c:pt idx="686">
                  <c:v>500</c:v>
                </c:pt>
                <c:pt idx="687">
                  <c:v>250</c:v>
                </c:pt>
                <c:pt idx="688">
                  <c:v>250</c:v>
                </c:pt>
                <c:pt idx="689">
                  <c:v>0</c:v>
                </c:pt>
                <c:pt idx="690">
                  <c:v>0</c:v>
                </c:pt>
                <c:pt idx="691">
                  <c:v>500</c:v>
                </c:pt>
                <c:pt idx="692">
                  <c:v>150</c:v>
                </c:pt>
                <c:pt idx="693">
                  <c:v>500</c:v>
                </c:pt>
                <c:pt idx="694">
                  <c:v>400</c:v>
                </c:pt>
                <c:pt idx="695">
                  <c:v>150</c:v>
                </c:pt>
                <c:pt idx="696">
                  <c:v>500</c:v>
                </c:pt>
                <c:pt idx="697">
                  <c:v>400</c:v>
                </c:pt>
                <c:pt idx="698">
                  <c:v>500</c:v>
                </c:pt>
                <c:pt idx="699">
                  <c:v>500</c:v>
                </c:pt>
                <c:pt idx="700">
                  <c:v>300</c:v>
                </c:pt>
                <c:pt idx="701">
                  <c:v>500</c:v>
                </c:pt>
                <c:pt idx="702">
                  <c:v>0</c:v>
                </c:pt>
                <c:pt idx="703">
                  <c:v>400</c:v>
                </c:pt>
                <c:pt idx="704">
                  <c:v>1000</c:v>
                </c:pt>
                <c:pt idx="705">
                  <c:v>150</c:v>
                </c:pt>
                <c:pt idx="706">
                  <c:v>500</c:v>
                </c:pt>
                <c:pt idx="707">
                  <c:v>250</c:v>
                </c:pt>
                <c:pt idx="708">
                  <c:v>400</c:v>
                </c:pt>
                <c:pt idx="709">
                  <c:v>400</c:v>
                </c:pt>
                <c:pt idx="710">
                  <c:v>500</c:v>
                </c:pt>
                <c:pt idx="711">
                  <c:v>400</c:v>
                </c:pt>
                <c:pt idx="712">
                  <c:v>300</c:v>
                </c:pt>
                <c:pt idx="713">
                  <c:v>500</c:v>
                </c:pt>
                <c:pt idx="714">
                  <c:v>400</c:v>
                </c:pt>
                <c:pt idx="715">
                  <c:v>500</c:v>
                </c:pt>
                <c:pt idx="716">
                  <c:v>400</c:v>
                </c:pt>
                <c:pt idx="717">
                  <c:v>200</c:v>
                </c:pt>
                <c:pt idx="718">
                  <c:v>0</c:v>
                </c:pt>
                <c:pt idx="719">
                  <c:v>300</c:v>
                </c:pt>
                <c:pt idx="720">
                  <c:v>500</c:v>
                </c:pt>
                <c:pt idx="721">
                  <c:v>800</c:v>
                </c:pt>
                <c:pt idx="722">
                  <c:v>250</c:v>
                </c:pt>
                <c:pt idx="723">
                  <c:v>600</c:v>
                </c:pt>
                <c:pt idx="724">
                  <c:v>300</c:v>
                </c:pt>
                <c:pt idx="725">
                  <c:v>100</c:v>
                </c:pt>
                <c:pt idx="726">
                  <c:v>400</c:v>
                </c:pt>
                <c:pt idx="727">
                  <c:v>0</c:v>
                </c:pt>
                <c:pt idx="728">
                  <c:v>500</c:v>
                </c:pt>
                <c:pt idx="729">
                  <c:v>300</c:v>
                </c:pt>
                <c:pt idx="730">
                  <c:v>100</c:v>
                </c:pt>
                <c:pt idx="731">
                  <c:v>400</c:v>
                </c:pt>
                <c:pt idx="732">
                  <c:v>250</c:v>
                </c:pt>
                <c:pt idx="733">
                  <c:v>0</c:v>
                </c:pt>
                <c:pt idx="734">
                  <c:v>250</c:v>
                </c:pt>
                <c:pt idx="735">
                  <c:v>500</c:v>
                </c:pt>
                <c:pt idx="736">
                  <c:v>300</c:v>
                </c:pt>
                <c:pt idx="737">
                  <c:v>300</c:v>
                </c:pt>
                <c:pt idx="738">
                  <c:v>300</c:v>
                </c:pt>
                <c:pt idx="739">
                  <c:v>150</c:v>
                </c:pt>
                <c:pt idx="740">
                  <c:v>200</c:v>
                </c:pt>
                <c:pt idx="741">
                  <c:v>300</c:v>
                </c:pt>
                <c:pt idx="742">
                  <c:v>0</c:v>
                </c:pt>
                <c:pt idx="743">
                  <c:v>300</c:v>
                </c:pt>
                <c:pt idx="744">
                  <c:v>0</c:v>
                </c:pt>
                <c:pt idx="745">
                  <c:v>500</c:v>
                </c:pt>
                <c:pt idx="746">
                  <c:v>400</c:v>
                </c:pt>
                <c:pt idx="747">
                  <c:v>500</c:v>
                </c:pt>
                <c:pt idx="748">
                  <c:v>25</c:v>
                </c:pt>
                <c:pt idx="749">
                  <c:v>500</c:v>
                </c:pt>
                <c:pt idx="750">
                  <c:v>500</c:v>
                </c:pt>
                <c:pt idx="751">
                  <c:v>400</c:v>
                </c:pt>
                <c:pt idx="752">
                  <c:v>500</c:v>
                </c:pt>
                <c:pt idx="753">
                  <c:v>500</c:v>
                </c:pt>
                <c:pt idx="754">
                  <c:v>0</c:v>
                </c:pt>
                <c:pt idx="755">
                  <c:v>300</c:v>
                </c:pt>
                <c:pt idx="756">
                  <c:v>250</c:v>
                </c:pt>
                <c:pt idx="757">
                  <c:v>150</c:v>
                </c:pt>
                <c:pt idx="758">
                  <c:v>500</c:v>
                </c:pt>
                <c:pt idx="759">
                  <c:v>500</c:v>
                </c:pt>
                <c:pt idx="760">
                  <c:v>500</c:v>
                </c:pt>
                <c:pt idx="761">
                  <c:v>400</c:v>
                </c:pt>
                <c:pt idx="762">
                  <c:v>0</c:v>
                </c:pt>
                <c:pt idx="763">
                  <c:v>300</c:v>
                </c:pt>
                <c:pt idx="764">
                  <c:v>500</c:v>
                </c:pt>
                <c:pt idx="765">
                  <c:v>500</c:v>
                </c:pt>
                <c:pt idx="766">
                  <c:v>0</c:v>
                </c:pt>
                <c:pt idx="767">
                  <c:v>1000</c:v>
                </c:pt>
                <c:pt idx="768">
                  <c:v>500</c:v>
                </c:pt>
                <c:pt idx="769">
                  <c:v>0</c:v>
                </c:pt>
                <c:pt idx="770">
                  <c:v>71.428571428571431</c:v>
                </c:pt>
                <c:pt idx="771">
                  <c:v>150</c:v>
                </c:pt>
                <c:pt idx="772">
                  <c:v>300</c:v>
                </c:pt>
                <c:pt idx="773">
                  <c:v>150</c:v>
                </c:pt>
                <c:pt idx="774">
                  <c:v>450</c:v>
                </c:pt>
                <c:pt idx="775">
                  <c:v>300</c:v>
                </c:pt>
                <c:pt idx="776">
                  <c:v>50</c:v>
                </c:pt>
                <c:pt idx="777">
                  <c:v>200</c:v>
                </c:pt>
                <c:pt idx="778">
                  <c:v>500</c:v>
                </c:pt>
                <c:pt idx="779">
                  <c:v>200</c:v>
                </c:pt>
                <c:pt idx="780">
                  <c:v>500</c:v>
                </c:pt>
                <c:pt idx="781">
                  <c:v>200</c:v>
                </c:pt>
                <c:pt idx="782">
                  <c:v>0</c:v>
                </c:pt>
                <c:pt idx="783">
                  <c:v>200</c:v>
                </c:pt>
                <c:pt idx="784">
                  <c:v>200</c:v>
                </c:pt>
                <c:pt idx="785">
                  <c:v>450</c:v>
                </c:pt>
                <c:pt idx="786">
                  <c:v>100</c:v>
                </c:pt>
                <c:pt idx="787">
                  <c:v>500</c:v>
                </c:pt>
                <c:pt idx="788">
                  <c:v>200</c:v>
                </c:pt>
                <c:pt idx="789">
                  <c:v>200</c:v>
                </c:pt>
                <c:pt idx="790">
                  <c:v>100</c:v>
                </c:pt>
                <c:pt idx="791">
                  <c:v>0</c:v>
                </c:pt>
                <c:pt idx="792">
                  <c:v>250</c:v>
                </c:pt>
                <c:pt idx="793">
                  <c:v>500</c:v>
                </c:pt>
                <c:pt idx="794">
                  <c:v>150</c:v>
                </c:pt>
                <c:pt idx="795">
                  <c:v>300</c:v>
                </c:pt>
                <c:pt idx="796">
                  <c:v>500</c:v>
                </c:pt>
                <c:pt idx="797">
                  <c:v>300</c:v>
                </c:pt>
                <c:pt idx="798">
                  <c:v>500</c:v>
                </c:pt>
                <c:pt idx="799">
                  <c:v>500</c:v>
                </c:pt>
                <c:pt idx="800">
                  <c:v>300</c:v>
                </c:pt>
                <c:pt idx="801">
                  <c:v>225</c:v>
                </c:pt>
                <c:pt idx="802">
                  <c:v>1500</c:v>
                </c:pt>
                <c:pt idx="803">
                  <c:v>300</c:v>
                </c:pt>
                <c:pt idx="804">
                  <c:v>300</c:v>
                </c:pt>
                <c:pt idx="805">
                  <c:v>500</c:v>
                </c:pt>
                <c:pt idx="806">
                  <c:v>300</c:v>
                </c:pt>
                <c:pt idx="807">
                  <c:v>1500</c:v>
                </c:pt>
                <c:pt idx="808">
                  <c:v>1000</c:v>
                </c:pt>
                <c:pt idx="809">
                  <c:v>750</c:v>
                </c:pt>
                <c:pt idx="810">
                  <c:v>450</c:v>
                </c:pt>
                <c:pt idx="811">
                  <c:v>400</c:v>
                </c:pt>
                <c:pt idx="812">
                  <c:v>750</c:v>
                </c:pt>
                <c:pt idx="813">
                  <c:v>600</c:v>
                </c:pt>
                <c:pt idx="814">
                  <c:v>500</c:v>
                </c:pt>
                <c:pt idx="815">
                  <c:v>400</c:v>
                </c:pt>
                <c:pt idx="816">
                  <c:v>500</c:v>
                </c:pt>
                <c:pt idx="817">
                  <c:v>200</c:v>
                </c:pt>
                <c:pt idx="818">
                  <c:v>500</c:v>
                </c:pt>
                <c:pt idx="819">
                  <c:v>200</c:v>
                </c:pt>
                <c:pt idx="820">
                  <c:v>750</c:v>
                </c:pt>
                <c:pt idx="821">
                  <c:v>500</c:v>
                </c:pt>
                <c:pt idx="822">
                  <c:v>550</c:v>
                </c:pt>
                <c:pt idx="823">
                  <c:v>900</c:v>
                </c:pt>
                <c:pt idx="824">
                  <c:v>600</c:v>
                </c:pt>
                <c:pt idx="825">
                  <c:v>750</c:v>
                </c:pt>
                <c:pt idx="826">
                  <c:v>750</c:v>
                </c:pt>
                <c:pt idx="827">
                  <c:v>600</c:v>
                </c:pt>
                <c:pt idx="828">
                  <c:v>975</c:v>
                </c:pt>
                <c:pt idx="829">
                  <c:v>500</c:v>
                </c:pt>
                <c:pt idx="830">
                  <c:v>0</c:v>
                </c:pt>
                <c:pt idx="831">
                  <c:v>250</c:v>
                </c:pt>
                <c:pt idx="832">
                  <c:v>500</c:v>
                </c:pt>
                <c:pt idx="833">
                  <c:v>500</c:v>
                </c:pt>
                <c:pt idx="834">
                  <c:v>250</c:v>
                </c:pt>
                <c:pt idx="835">
                  <c:v>200</c:v>
                </c:pt>
                <c:pt idx="836">
                  <c:v>600</c:v>
                </c:pt>
                <c:pt idx="837">
                  <c:v>500</c:v>
                </c:pt>
                <c:pt idx="838">
                  <c:v>500</c:v>
                </c:pt>
                <c:pt idx="839">
                  <c:v>400</c:v>
                </c:pt>
                <c:pt idx="840">
                  <c:v>459.99999999999994</c:v>
                </c:pt>
                <c:pt idx="841">
                  <c:v>500</c:v>
                </c:pt>
                <c:pt idx="842">
                  <c:v>400</c:v>
                </c:pt>
                <c:pt idx="843">
                  <c:v>500</c:v>
                </c:pt>
                <c:pt idx="844">
                  <c:v>400</c:v>
                </c:pt>
                <c:pt idx="845">
                  <c:v>200</c:v>
                </c:pt>
                <c:pt idx="846">
                  <c:v>0</c:v>
                </c:pt>
                <c:pt idx="847">
                  <c:v>200</c:v>
                </c:pt>
                <c:pt idx="848">
                  <c:v>200</c:v>
                </c:pt>
                <c:pt idx="849">
                  <c:v>200</c:v>
                </c:pt>
                <c:pt idx="850">
                  <c:v>200</c:v>
                </c:pt>
                <c:pt idx="851">
                  <c:v>450</c:v>
                </c:pt>
                <c:pt idx="852">
                  <c:v>400</c:v>
                </c:pt>
                <c:pt idx="853">
                  <c:v>600</c:v>
                </c:pt>
                <c:pt idx="854">
                  <c:v>300</c:v>
                </c:pt>
                <c:pt idx="855">
                  <c:v>500</c:v>
                </c:pt>
                <c:pt idx="856">
                  <c:v>400</c:v>
                </c:pt>
                <c:pt idx="857">
                  <c:v>150</c:v>
                </c:pt>
                <c:pt idx="858">
                  <c:v>200</c:v>
                </c:pt>
                <c:pt idx="859">
                  <c:v>600</c:v>
                </c:pt>
                <c:pt idx="860">
                  <c:v>400</c:v>
                </c:pt>
                <c:pt idx="861">
                  <c:v>200</c:v>
                </c:pt>
                <c:pt idx="862">
                  <c:v>200</c:v>
                </c:pt>
                <c:pt idx="863">
                  <c:v>600</c:v>
                </c:pt>
                <c:pt idx="864">
                  <c:v>200</c:v>
                </c:pt>
                <c:pt idx="865">
                  <c:v>500</c:v>
                </c:pt>
                <c:pt idx="866">
                  <c:v>650</c:v>
                </c:pt>
                <c:pt idx="867">
                  <c:v>600</c:v>
                </c:pt>
                <c:pt idx="868">
                  <c:v>500</c:v>
                </c:pt>
                <c:pt idx="869">
                  <c:v>600</c:v>
                </c:pt>
                <c:pt idx="870">
                  <c:v>500</c:v>
                </c:pt>
                <c:pt idx="871">
                  <c:v>500</c:v>
                </c:pt>
                <c:pt idx="872">
                  <c:v>600</c:v>
                </c:pt>
                <c:pt idx="873">
                  <c:v>600</c:v>
                </c:pt>
                <c:pt idx="874">
                  <c:v>600</c:v>
                </c:pt>
                <c:pt idx="875">
                  <c:v>400</c:v>
                </c:pt>
                <c:pt idx="876">
                  <c:v>400</c:v>
                </c:pt>
                <c:pt idx="877">
                  <c:v>200</c:v>
                </c:pt>
                <c:pt idx="878">
                  <c:v>500</c:v>
                </c:pt>
                <c:pt idx="879">
                  <c:v>600</c:v>
                </c:pt>
                <c:pt idx="880">
                  <c:v>200</c:v>
                </c:pt>
                <c:pt idx="881">
                  <c:v>100</c:v>
                </c:pt>
                <c:pt idx="882">
                  <c:v>500</c:v>
                </c:pt>
                <c:pt idx="883">
                  <c:v>600</c:v>
                </c:pt>
                <c:pt idx="884">
                  <c:v>500</c:v>
                </c:pt>
                <c:pt idx="885">
                  <c:v>700</c:v>
                </c:pt>
                <c:pt idx="886">
                  <c:v>600</c:v>
                </c:pt>
                <c:pt idx="887">
                  <c:v>500</c:v>
                </c:pt>
                <c:pt idx="888">
                  <c:v>0</c:v>
                </c:pt>
                <c:pt idx="889">
                  <c:v>400</c:v>
                </c:pt>
                <c:pt idx="890">
                  <c:v>250</c:v>
                </c:pt>
                <c:pt idx="891">
                  <c:v>400</c:v>
                </c:pt>
                <c:pt idx="892">
                  <c:v>500</c:v>
                </c:pt>
                <c:pt idx="893">
                  <c:v>150</c:v>
                </c:pt>
                <c:pt idx="894">
                  <c:v>600</c:v>
                </c:pt>
                <c:pt idx="895">
                  <c:v>400</c:v>
                </c:pt>
                <c:pt idx="896">
                  <c:v>400</c:v>
                </c:pt>
                <c:pt idx="897">
                  <c:v>400</c:v>
                </c:pt>
                <c:pt idx="898">
                  <c:v>500</c:v>
                </c:pt>
                <c:pt idx="899">
                  <c:v>400</c:v>
                </c:pt>
                <c:pt idx="900">
                  <c:v>400</c:v>
                </c:pt>
                <c:pt idx="901">
                  <c:v>100</c:v>
                </c:pt>
                <c:pt idx="902">
                  <c:v>400</c:v>
                </c:pt>
                <c:pt idx="903">
                  <c:v>100</c:v>
                </c:pt>
                <c:pt idx="904">
                  <c:v>450</c:v>
                </c:pt>
                <c:pt idx="905">
                  <c:v>200</c:v>
                </c:pt>
                <c:pt idx="906">
                  <c:v>400</c:v>
                </c:pt>
                <c:pt idx="907">
                  <c:v>400</c:v>
                </c:pt>
                <c:pt idx="908">
                  <c:v>500</c:v>
                </c:pt>
                <c:pt idx="909">
                  <c:v>400</c:v>
                </c:pt>
                <c:pt idx="910">
                  <c:v>500</c:v>
                </c:pt>
                <c:pt idx="911">
                  <c:v>450</c:v>
                </c:pt>
                <c:pt idx="912">
                  <c:v>500</c:v>
                </c:pt>
                <c:pt idx="913">
                  <c:v>500</c:v>
                </c:pt>
                <c:pt idx="914">
                  <c:v>500</c:v>
                </c:pt>
                <c:pt idx="915">
                  <c:v>10</c:v>
                </c:pt>
                <c:pt idx="916">
                  <c:v>400</c:v>
                </c:pt>
                <c:pt idx="917">
                  <c:v>400</c:v>
                </c:pt>
                <c:pt idx="918">
                  <c:v>400</c:v>
                </c:pt>
                <c:pt idx="919">
                  <c:v>600</c:v>
                </c:pt>
                <c:pt idx="920">
                  <c:v>200</c:v>
                </c:pt>
                <c:pt idx="921">
                  <c:v>70</c:v>
                </c:pt>
                <c:pt idx="922">
                  <c:v>300</c:v>
                </c:pt>
                <c:pt idx="923">
                  <c:v>100</c:v>
                </c:pt>
                <c:pt idx="924">
                  <c:v>75</c:v>
                </c:pt>
                <c:pt idx="925">
                  <c:v>100</c:v>
                </c:pt>
                <c:pt idx="926">
                  <c:v>300</c:v>
                </c:pt>
                <c:pt idx="927">
                  <c:v>300</c:v>
                </c:pt>
                <c:pt idx="928">
                  <c:v>200</c:v>
                </c:pt>
                <c:pt idx="929">
                  <c:v>200</c:v>
                </c:pt>
                <c:pt idx="930">
                  <c:v>200</c:v>
                </c:pt>
                <c:pt idx="931">
                  <c:v>200</c:v>
                </c:pt>
                <c:pt idx="932">
                  <c:v>0</c:v>
                </c:pt>
                <c:pt idx="933">
                  <c:v>14.285714285714285</c:v>
                </c:pt>
                <c:pt idx="934">
                  <c:v>1000</c:v>
                </c:pt>
                <c:pt idx="935">
                  <c:v>125</c:v>
                </c:pt>
                <c:pt idx="936">
                  <c:v>100</c:v>
                </c:pt>
                <c:pt idx="937">
                  <c:v>100</c:v>
                </c:pt>
                <c:pt idx="938">
                  <c:v>300</c:v>
                </c:pt>
                <c:pt idx="939">
                  <c:v>200</c:v>
                </c:pt>
                <c:pt idx="940">
                  <c:v>150</c:v>
                </c:pt>
                <c:pt idx="941">
                  <c:v>500</c:v>
                </c:pt>
                <c:pt idx="942">
                  <c:v>300</c:v>
                </c:pt>
                <c:pt idx="943">
                  <c:v>0</c:v>
                </c:pt>
                <c:pt idx="944">
                  <c:v>250</c:v>
                </c:pt>
                <c:pt idx="945">
                  <c:v>300</c:v>
                </c:pt>
                <c:pt idx="946">
                  <c:v>100</c:v>
                </c:pt>
                <c:pt idx="947">
                  <c:v>100</c:v>
                </c:pt>
                <c:pt idx="948">
                  <c:v>150</c:v>
                </c:pt>
                <c:pt idx="949">
                  <c:v>300</c:v>
                </c:pt>
                <c:pt idx="950">
                  <c:v>200</c:v>
                </c:pt>
                <c:pt idx="951">
                  <c:v>200</c:v>
                </c:pt>
                <c:pt idx="952">
                  <c:v>150</c:v>
                </c:pt>
                <c:pt idx="953">
                  <c:v>300</c:v>
                </c:pt>
                <c:pt idx="954">
                  <c:v>1050</c:v>
                </c:pt>
                <c:pt idx="955">
                  <c:v>225</c:v>
                </c:pt>
                <c:pt idx="956">
                  <c:v>400</c:v>
                </c:pt>
                <c:pt idx="957">
                  <c:v>300</c:v>
                </c:pt>
                <c:pt idx="958">
                  <c:v>400</c:v>
                </c:pt>
                <c:pt idx="959">
                  <c:v>100</c:v>
                </c:pt>
                <c:pt idx="960">
                  <c:v>200</c:v>
                </c:pt>
                <c:pt idx="961">
                  <c:v>400</c:v>
                </c:pt>
                <c:pt idx="962">
                  <c:v>300</c:v>
                </c:pt>
                <c:pt idx="963">
                  <c:v>200</c:v>
                </c:pt>
                <c:pt idx="964">
                  <c:v>200</c:v>
                </c:pt>
                <c:pt idx="965">
                  <c:v>150</c:v>
                </c:pt>
                <c:pt idx="966">
                  <c:v>700</c:v>
                </c:pt>
                <c:pt idx="967">
                  <c:v>400</c:v>
                </c:pt>
                <c:pt idx="968">
                  <c:v>0</c:v>
                </c:pt>
                <c:pt idx="969">
                  <c:v>400</c:v>
                </c:pt>
                <c:pt idx="970">
                  <c:v>750</c:v>
                </c:pt>
                <c:pt idx="971">
                  <c:v>200</c:v>
                </c:pt>
                <c:pt idx="972">
                  <c:v>0</c:v>
                </c:pt>
                <c:pt idx="973">
                  <c:v>400</c:v>
                </c:pt>
                <c:pt idx="974">
                  <c:v>250</c:v>
                </c:pt>
                <c:pt idx="975">
                  <c:v>300</c:v>
                </c:pt>
                <c:pt idx="976">
                  <c:v>100</c:v>
                </c:pt>
                <c:pt idx="977">
                  <c:v>250</c:v>
                </c:pt>
                <c:pt idx="978">
                  <c:v>0</c:v>
                </c:pt>
                <c:pt idx="979">
                  <c:v>500</c:v>
                </c:pt>
                <c:pt idx="980">
                  <c:v>300</c:v>
                </c:pt>
                <c:pt idx="981">
                  <c:v>600</c:v>
                </c:pt>
                <c:pt idx="982">
                  <c:v>200</c:v>
                </c:pt>
                <c:pt idx="983">
                  <c:v>300</c:v>
                </c:pt>
                <c:pt idx="984">
                  <c:v>300</c:v>
                </c:pt>
                <c:pt idx="985">
                  <c:v>300</c:v>
                </c:pt>
                <c:pt idx="986">
                  <c:v>300</c:v>
                </c:pt>
                <c:pt idx="987">
                  <c:v>300</c:v>
                </c:pt>
                <c:pt idx="988">
                  <c:v>0</c:v>
                </c:pt>
                <c:pt idx="989">
                  <c:v>450</c:v>
                </c:pt>
                <c:pt idx="990">
                  <c:v>100</c:v>
                </c:pt>
                <c:pt idx="991">
                  <c:v>500</c:v>
                </c:pt>
                <c:pt idx="992">
                  <c:v>300</c:v>
                </c:pt>
                <c:pt idx="993">
                  <c:v>500</c:v>
                </c:pt>
                <c:pt idx="994">
                  <c:v>300</c:v>
                </c:pt>
                <c:pt idx="995">
                  <c:v>300</c:v>
                </c:pt>
                <c:pt idx="996">
                  <c:v>1000</c:v>
                </c:pt>
                <c:pt idx="997">
                  <c:v>150</c:v>
                </c:pt>
                <c:pt idx="998">
                  <c:v>33.333333333333329</c:v>
                </c:pt>
                <c:pt idx="999">
                  <c:v>450</c:v>
                </c:pt>
                <c:pt idx="1000">
                  <c:v>500</c:v>
                </c:pt>
                <c:pt idx="1001">
                  <c:v>0</c:v>
                </c:pt>
                <c:pt idx="1002">
                  <c:v>500</c:v>
                </c:pt>
                <c:pt idx="1003">
                  <c:v>600</c:v>
                </c:pt>
                <c:pt idx="1004">
                  <c:v>300</c:v>
                </c:pt>
                <c:pt idx="1005">
                  <c:v>400</c:v>
                </c:pt>
                <c:pt idx="1006">
                  <c:v>450</c:v>
                </c:pt>
                <c:pt idx="1007">
                  <c:v>500</c:v>
                </c:pt>
                <c:pt idx="1008">
                  <c:v>800</c:v>
                </c:pt>
                <c:pt idx="1009">
                  <c:v>42.857142857142854</c:v>
                </c:pt>
                <c:pt idx="1010">
                  <c:v>200</c:v>
                </c:pt>
                <c:pt idx="1011">
                  <c:v>50</c:v>
                </c:pt>
                <c:pt idx="1012">
                  <c:v>400</c:v>
                </c:pt>
                <c:pt idx="1013">
                  <c:v>0</c:v>
                </c:pt>
                <c:pt idx="1014">
                  <c:v>400</c:v>
                </c:pt>
                <c:pt idx="1015">
                  <c:v>500</c:v>
                </c:pt>
                <c:pt idx="1016">
                  <c:v>300</c:v>
                </c:pt>
                <c:pt idx="1017">
                  <c:v>200</c:v>
                </c:pt>
                <c:pt idx="1018">
                  <c:v>400</c:v>
                </c:pt>
                <c:pt idx="1019">
                  <c:v>400</c:v>
                </c:pt>
                <c:pt idx="1020">
                  <c:v>100</c:v>
                </c:pt>
                <c:pt idx="1021">
                  <c:v>200</c:v>
                </c:pt>
                <c:pt idx="1022">
                  <c:v>250</c:v>
                </c:pt>
                <c:pt idx="1023">
                  <c:v>300</c:v>
                </c:pt>
                <c:pt idx="1024">
                  <c:v>400</c:v>
                </c:pt>
                <c:pt idx="1025">
                  <c:v>200</c:v>
                </c:pt>
                <c:pt idx="1026">
                  <c:v>500</c:v>
                </c:pt>
                <c:pt idx="1027">
                  <c:v>150</c:v>
                </c:pt>
                <c:pt idx="1028">
                  <c:v>500</c:v>
                </c:pt>
                <c:pt idx="1029">
                  <c:v>500</c:v>
                </c:pt>
                <c:pt idx="1030">
                  <c:v>400</c:v>
                </c:pt>
                <c:pt idx="1031">
                  <c:v>200</c:v>
                </c:pt>
                <c:pt idx="1032">
                  <c:v>200</c:v>
                </c:pt>
                <c:pt idx="1033">
                  <c:v>500</c:v>
                </c:pt>
                <c:pt idx="1034">
                  <c:v>225</c:v>
                </c:pt>
                <c:pt idx="1035">
                  <c:v>300</c:v>
                </c:pt>
                <c:pt idx="1036">
                  <c:v>150</c:v>
                </c:pt>
                <c:pt idx="1037">
                  <c:v>0</c:v>
                </c:pt>
                <c:pt idx="1038">
                  <c:v>200</c:v>
                </c:pt>
                <c:pt idx="1039">
                  <c:v>250</c:v>
                </c:pt>
                <c:pt idx="1040">
                  <c:v>600</c:v>
                </c:pt>
                <c:pt idx="1041">
                  <c:v>525</c:v>
                </c:pt>
                <c:pt idx="1042">
                  <c:v>200</c:v>
                </c:pt>
                <c:pt idx="1043">
                  <c:v>300</c:v>
                </c:pt>
                <c:pt idx="1044">
                  <c:v>100</c:v>
                </c:pt>
                <c:pt idx="1045">
                  <c:v>57.142857142857139</c:v>
                </c:pt>
                <c:pt idx="1046">
                  <c:v>300</c:v>
                </c:pt>
                <c:pt idx="1047">
                  <c:v>0</c:v>
                </c:pt>
                <c:pt idx="1048">
                  <c:v>214.28571428571428</c:v>
                </c:pt>
                <c:pt idx="1049">
                  <c:v>200</c:v>
                </c:pt>
                <c:pt idx="1050">
                  <c:v>200</c:v>
                </c:pt>
                <c:pt idx="1051">
                  <c:v>200</c:v>
                </c:pt>
                <c:pt idx="1052">
                  <c:v>50</c:v>
                </c:pt>
                <c:pt idx="1053">
                  <c:v>250</c:v>
                </c:pt>
                <c:pt idx="1054">
                  <c:v>200</c:v>
                </c:pt>
                <c:pt idx="1055">
                  <c:v>75</c:v>
                </c:pt>
                <c:pt idx="1056">
                  <c:v>0</c:v>
                </c:pt>
                <c:pt idx="1057">
                  <c:v>100</c:v>
                </c:pt>
                <c:pt idx="1058">
                  <c:v>150</c:v>
                </c:pt>
                <c:pt idx="1059">
                  <c:v>0</c:v>
                </c:pt>
                <c:pt idx="1060">
                  <c:v>0</c:v>
                </c:pt>
                <c:pt idx="1061">
                  <c:v>100</c:v>
                </c:pt>
                <c:pt idx="1062">
                  <c:v>300</c:v>
                </c:pt>
                <c:pt idx="1063">
                  <c:v>100</c:v>
                </c:pt>
                <c:pt idx="1064">
                  <c:v>300</c:v>
                </c:pt>
                <c:pt idx="1065">
                  <c:v>200</c:v>
                </c:pt>
                <c:pt idx="1066">
                  <c:v>300</c:v>
                </c:pt>
                <c:pt idx="1067">
                  <c:v>125</c:v>
                </c:pt>
                <c:pt idx="1068">
                  <c:v>200</c:v>
                </c:pt>
                <c:pt idx="1069">
                  <c:v>300</c:v>
                </c:pt>
                <c:pt idx="1070">
                  <c:v>200</c:v>
                </c:pt>
                <c:pt idx="1071">
                  <c:v>200</c:v>
                </c:pt>
                <c:pt idx="1072">
                  <c:v>100</c:v>
                </c:pt>
                <c:pt idx="1073">
                  <c:v>200</c:v>
                </c:pt>
                <c:pt idx="1074">
                  <c:v>200</c:v>
                </c:pt>
                <c:pt idx="1075">
                  <c:v>300</c:v>
                </c:pt>
                <c:pt idx="1076">
                  <c:v>300</c:v>
                </c:pt>
                <c:pt idx="1077">
                  <c:v>250</c:v>
                </c:pt>
                <c:pt idx="1078">
                  <c:v>50</c:v>
                </c:pt>
                <c:pt idx="1079">
                  <c:v>400</c:v>
                </c:pt>
                <c:pt idx="1080">
                  <c:v>300</c:v>
                </c:pt>
                <c:pt idx="1081">
                  <c:v>250</c:v>
                </c:pt>
                <c:pt idx="1082">
                  <c:v>400</c:v>
                </c:pt>
                <c:pt idx="1083">
                  <c:v>400</c:v>
                </c:pt>
                <c:pt idx="1084">
                  <c:v>600</c:v>
                </c:pt>
                <c:pt idx="1085">
                  <c:v>300</c:v>
                </c:pt>
                <c:pt idx="1086">
                  <c:v>300</c:v>
                </c:pt>
                <c:pt idx="1087">
                  <c:v>500</c:v>
                </c:pt>
                <c:pt idx="1088">
                  <c:v>0</c:v>
                </c:pt>
                <c:pt idx="1089">
                  <c:v>400</c:v>
                </c:pt>
                <c:pt idx="1090">
                  <c:v>200</c:v>
                </c:pt>
                <c:pt idx="1091">
                  <c:v>400</c:v>
                </c:pt>
                <c:pt idx="1092">
                  <c:v>500</c:v>
                </c:pt>
                <c:pt idx="1093">
                  <c:v>250</c:v>
                </c:pt>
                <c:pt idx="1094">
                  <c:v>200</c:v>
                </c:pt>
                <c:pt idx="1095">
                  <c:v>400</c:v>
                </c:pt>
                <c:pt idx="1096">
                  <c:v>200</c:v>
                </c:pt>
                <c:pt idx="1097">
                  <c:v>100</c:v>
                </c:pt>
                <c:pt idx="1098">
                  <c:v>400</c:v>
                </c:pt>
                <c:pt idx="1099">
                  <c:v>250</c:v>
                </c:pt>
                <c:pt idx="1100">
                  <c:v>250</c:v>
                </c:pt>
                <c:pt idx="1101">
                  <c:v>100</c:v>
                </c:pt>
                <c:pt idx="1102">
                  <c:v>300</c:v>
                </c:pt>
                <c:pt idx="1103">
                  <c:v>400</c:v>
                </c:pt>
                <c:pt idx="1104">
                  <c:v>150</c:v>
                </c:pt>
                <c:pt idx="1105">
                  <c:v>200</c:v>
                </c:pt>
                <c:pt idx="1106">
                  <c:v>50</c:v>
                </c:pt>
                <c:pt idx="1107">
                  <c:v>150</c:v>
                </c:pt>
                <c:pt idx="1108">
                  <c:v>300</c:v>
                </c:pt>
                <c:pt idx="1109">
                  <c:v>400</c:v>
                </c:pt>
                <c:pt idx="1110">
                  <c:v>100</c:v>
                </c:pt>
                <c:pt idx="1111">
                  <c:v>400</c:v>
                </c:pt>
                <c:pt idx="1112">
                  <c:v>500</c:v>
                </c:pt>
                <c:pt idx="1113">
                  <c:v>1500</c:v>
                </c:pt>
                <c:pt idx="1114">
                  <c:v>75</c:v>
                </c:pt>
                <c:pt idx="1115">
                  <c:v>200</c:v>
                </c:pt>
                <c:pt idx="1116">
                  <c:v>600</c:v>
                </c:pt>
                <c:pt idx="1117">
                  <c:v>400</c:v>
                </c:pt>
                <c:pt idx="1118">
                  <c:v>100</c:v>
                </c:pt>
                <c:pt idx="1119">
                  <c:v>400</c:v>
                </c:pt>
                <c:pt idx="1120">
                  <c:v>250</c:v>
                </c:pt>
                <c:pt idx="1121">
                  <c:v>300</c:v>
                </c:pt>
                <c:pt idx="1122">
                  <c:v>100</c:v>
                </c:pt>
                <c:pt idx="1123">
                  <c:v>300</c:v>
                </c:pt>
                <c:pt idx="1124">
                  <c:v>400</c:v>
                </c:pt>
                <c:pt idx="1125">
                  <c:v>300</c:v>
                </c:pt>
                <c:pt idx="1126">
                  <c:v>200</c:v>
                </c:pt>
                <c:pt idx="1127">
                  <c:v>200</c:v>
                </c:pt>
                <c:pt idx="1128">
                  <c:v>400</c:v>
                </c:pt>
                <c:pt idx="1129">
                  <c:v>500</c:v>
                </c:pt>
                <c:pt idx="1130">
                  <c:v>400</c:v>
                </c:pt>
                <c:pt idx="1131">
                  <c:v>500</c:v>
                </c:pt>
                <c:pt idx="1132">
                  <c:v>400</c:v>
                </c:pt>
                <c:pt idx="1133">
                  <c:v>750</c:v>
                </c:pt>
                <c:pt idx="1134">
                  <c:v>400</c:v>
                </c:pt>
                <c:pt idx="1135">
                  <c:v>200</c:v>
                </c:pt>
                <c:pt idx="1136">
                  <c:v>400</c:v>
                </c:pt>
                <c:pt idx="1137">
                  <c:v>400</c:v>
                </c:pt>
                <c:pt idx="1138">
                  <c:v>500</c:v>
                </c:pt>
                <c:pt idx="1139">
                  <c:v>200</c:v>
                </c:pt>
                <c:pt idx="1140">
                  <c:v>300</c:v>
                </c:pt>
                <c:pt idx="1141">
                  <c:v>500</c:v>
                </c:pt>
                <c:pt idx="1142">
                  <c:v>400</c:v>
                </c:pt>
                <c:pt idx="1143">
                  <c:v>300</c:v>
                </c:pt>
                <c:pt idx="1144">
                  <c:v>300</c:v>
                </c:pt>
                <c:pt idx="1145">
                  <c:v>400</c:v>
                </c:pt>
                <c:pt idx="1146">
                  <c:v>300</c:v>
                </c:pt>
                <c:pt idx="1147">
                  <c:v>300</c:v>
                </c:pt>
                <c:pt idx="1148">
                  <c:v>450</c:v>
                </c:pt>
                <c:pt idx="1149">
                  <c:v>400</c:v>
                </c:pt>
                <c:pt idx="1150">
                  <c:v>500</c:v>
                </c:pt>
                <c:pt idx="1151">
                  <c:v>1000</c:v>
                </c:pt>
                <c:pt idx="1152">
                  <c:v>300</c:v>
                </c:pt>
                <c:pt idx="1153">
                  <c:v>400</c:v>
                </c:pt>
                <c:pt idx="1154">
                  <c:v>400</c:v>
                </c:pt>
                <c:pt idx="1155">
                  <c:v>500</c:v>
                </c:pt>
                <c:pt idx="1156">
                  <c:v>300</c:v>
                </c:pt>
                <c:pt idx="1157">
                  <c:v>300</c:v>
                </c:pt>
                <c:pt idx="1158">
                  <c:v>200</c:v>
                </c:pt>
                <c:pt idx="1159">
                  <c:v>500</c:v>
                </c:pt>
                <c:pt idx="1160">
                  <c:v>300</c:v>
                </c:pt>
                <c:pt idx="1161">
                  <c:v>500</c:v>
                </c:pt>
                <c:pt idx="1162">
                  <c:v>300</c:v>
                </c:pt>
                <c:pt idx="1163">
                  <c:v>600</c:v>
                </c:pt>
                <c:pt idx="1164">
                  <c:v>200</c:v>
                </c:pt>
                <c:pt idx="1165">
                  <c:v>750</c:v>
                </c:pt>
                <c:pt idx="1166">
                  <c:v>200</c:v>
                </c:pt>
                <c:pt idx="1167">
                  <c:v>250</c:v>
                </c:pt>
                <c:pt idx="1168">
                  <c:v>200</c:v>
                </c:pt>
                <c:pt idx="1169">
                  <c:v>250</c:v>
                </c:pt>
                <c:pt idx="1170">
                  <c:v>400</c:v>
                </c:pt>
                <c:pt idx="1171">
                  <c:v>100</c:v>
                </c:pt>
                <c:pt idx="1172">
                  <c:v>200</c:v>
                </c:pt>
                <c:pt idx="1173">
                  <c:v>150</c:v>
                </c:pt>
                <c:pt idx="1174">
                  <c:v>100</c:v>
                </c:pt>
                <c:pt idx="1175">
                  <c:v>128.57142857142856</c:v>
                </c:pt>
                <c:pt idx="1176">
                  <c:v>100</c:v>
                </c:pt>
                <c:pt idx="1177">
                  <c:v>50</c:v>
                </c:pt>
                <c:pt idx="1178">
                  <c:v>300</c:v>
                </c:pt>
                <c:pt idx="1179">
                  <c:v>500</c:v>
                </c:pt>
                <c:pt idx="1180">
                  <c:v>300</c:v>
                </c:pt>
                <c:pt idx="1181">
                  <c:v>500</c:v>
                </c:pt>
                <c:pt idx="1182">
                  <c:v>100</c:v>
                </c:pt>
                <c:pt idx="1183">
                  <c:v>100</c:v>
                </c:pt>
                <c:pt idx="1184">
                  <c:v>200</c:v>
                </c:pt>
                <c:pt idx="1185">
                  <c:v>85.714285714285708</c:v>
                </c:pt>
                <c:pt idx="1186">
                  <c:v>500</c:v>
                </c:pt>
                <c:pt idx="1187">
                  <c:v>285.71428571428567</c:v>
                </c:pt>
                <c:pt idx="1188">
                  <c:v>400</c:v>
                </c:pt>
                <c:pt idx="1189">
                  <c:v>100</c:v>
                </c:pt>
                <c:pt idx="1190">
                  <c:v>100</c:v>
                </c:pt>
                <c:pt idx="1191">
                  <c:v>25</c:v>
                </c:pt>
                <c:pt idx="1192">
                  <c:v>200</c:v>
                </c:pt>
                <c:pt idx="1193">
                  <c:v>300</c:v>
                </c:pt>
                <c:pt idx="1194">
                  <c:v>50</c:v>
                </c:pt>
                <c:pt idx="1195">
                  <c:v>100</c:v>
                </c:pt>
                <c:pt idx="1196">
                  <c:v>200</c:v>
                </c:pt>
                <c:pt idx="1197">
                  <c:v>100</c:v>
                </c:pt>
                <c:pt idx="1198">
                  <c:v>200</c:v>
                </c:pt>
                <c:pt idx="1199">
                  <c:v>600</c:v>
                </c:pt>
                <c:pt idx="1200">
                  <c:v>250</c:v>
                </c:pt>
                <c:pt idx="1201">
                  <c:v>200</c:v>
                </c:pt>
                <c:pt idx="1202">
                  <c:v>400</c:v>
                </c:pt>
                <c:pt idx="1203">
                  <c:v>100</c:v>
                </c:pt>
                <c:pt idx="1204">
                  <c:v>0</c:v>
                </c:pt>
                <c:pt idx="1205">
                  <c:v>100</c:v>
                </c:pt>
                <c:pt idx="1206">
                  <c:v>100</c:v>
                </c:pt>
                <c:pt idx="1207">
                  <c:v>500</c:v>
                </c:pt>
                <c:pt idx="1208">
                  <c:v>100</c:v>
                </c:pt>
                <c:pt idx="1209">
                  <c:v>300</c:v>
                </c:pt>
                <c:pt idx="1210">
                  <c:v>250</c:v>
                </c:pt>
                <c:pt idx="1211">
                  <c:v>200</c:v>
                </c:pt>
                <c:pt idx="1212">
                  <c:v>600</c:v>
                </c:pt>
                <c:pt idx="1213">
                  <c:v>64.285714285714278</c:v>
                </c:pt>
                <c:pt idx="1214">
                  <c:v>200</c:v>
                </c:pt>
                <c:pt idx="1215">
                  <c:v>100</c:v>
                </c:pt>
                <c:pt idx="1216">
                  <c:v>100</c:v>
                </c:pt>
                <c:pt idx="1217">
                  <c:v>500</c:v>
                </c:pt>
                <c:pt idx="1218">
                  <c:v>300</c:v>
                </c:pt>
                <c:pt idx="1219">
                  <c:v>500</c:v>
                </c:pt>
                <c:pt idx="1220">
                  <c:v>400</c:v>
                </c:pt>
                <c:pt idx="1221">
                  <c:v>150</c:v>
                </c:pt>
                <c:pt idx="1222">
                  <c:v>1000</c:v>
                </c:pt>
                <c:pt idx="1223">
                  <c:v>500</c:v>
                </c:pt>
                <c:pt idx="1224">
                  <c:v>300</c:v>
                </c:pt>
                <c:pt idx="1225">
                  <c:v>0</c:v>
                </c:pt>
                <c:pt idx="1226">
                  <c:v>500</c:v>
                </c:pt>
                <c:pt idx="1227">
                  <c:v>100</c:v>
                </c:pt>
                <c:pt idx="1228">
                  <c:v>300</c:v>
                </c:pt>
                <c:pt idx="1229">
                  <c:v>0</c:v>
                </c:pt>
                <c:pt idx="1230">
                  <c:v>250</c:v>
                </c:pt>
                <c:pt idx="1231">
                  <c:v>450</c:v>
                </c:pt>
                <c:pt idx="1232">
                  <c:v>71.428571428571431</c:v>
                </c:pt>
                <c:pt idx="1233">
                  <c:v>300</c:v>
                </c:pt>
                <c:pt idx="1234">
                  <c:v>178.57142857142858</c:v>
                </c:pt>
                <c:pt idx="1235">
                  <c:v>300</c:v>
                </c:pt>
                <c:pt idx="1236">
                  <c:v>300</c:v>
                </c:pt>
                <c:pt idx="1237">
                  <c:v>400</c:v>
                </c:pt>
                <c:pt idx="1238">
                  <c:v>200</c:v>
                </c:pt>
                <c:pt idx="1239">
                  <c:v>0</c:v>
                </c:pt>
                <c:pt idx="1240">
                  <c:v>150</c:v>
                </c:pt>
                <c:pt idx="1241">
                  <c:v>300</c:v>
                </c:pt>
                <c:pt idx="1242">
                  <c:v>250</c:v>
                </c:pt>
                <c:pt idx="1243">
                  <c:v>7.1428571428571423</c:v>
                </c:pt>
                <c:pt idx="1244">
                  <c:v>200</c:v>
                </c:pt>
                <c:pt idx="1245">
                  <c:v>150</c:v>
                </c:pt>
                <c:pt idx="1246">
                  <c:v>200</c:v>
                </c:pt>
                <c:pt idx="1247">
                  <c:v>100</c:v>
                </c:pt>
                <c:pt idx="1248">
                  <c:v>200</c:v>
                </c:pt>
                <c:pt idx="1249">
                  <c:v>100</c:v>
                </c:pt>
                <c:pt idx="1250">
                  <c:v>150</c:v>
                </c:pt>
                <c:pt idx="1251">
                  <c:v>500</c:v>
                </c:pt>
                <c:pt idx="1252">
                  <c:v>150</c:v>
                </c:pt>
                <c:pt idx="1253">
                  <c:v>100</c:v>
                </c:pt>
                <c:pt idx="1254">
                  <c:v>150</c:v>
                </c:pt>
                <c:pt idx="1255">
                  <c:v>300</c:v>
                </c:pt>
                <c:pt idx="1256">
                  <c:v>500</c:v>
                </c:pt>
                <c:pt idx="1257">
                  <c:v>750</c:v>
                </c:pt>
                <c:pt idx="1258">
                  <c:v>150</c:v>
                </c:pt>
                <c:pt idx="1259">
                  <c:v>500</c:v>
                </c:pt>
                <c:pt idx="1260">
                  <c:v>50</c:v>
                </c:pt>
                <c:pt idx="1261">
                  <c:v>100</c:v>
                </c:pt>
                <c:pt idx="1262">
                  <c:v>250</c:v>
                </c:pt>
                <c:pt idx="1263">
                  <c:v>200</c:v>
                </c:pt>
                <c:pt idx="1264">
                  <c:v>500</c:v>
                </c:pt>
                <c:pt idx="1265">
                  <c:v>100</c:v>
                </c:pt>
                <c:pt idx="1266">
                  <c:v>150</c:v>
                </c:pt>
                <c:pt idx="1267">
                  <c:v>100</c:v>
                </c:pt>
                <c:pt idx="1268">
                  <c:v>500</c:v>
                </c:pt>
                <c:pt idx="1269">
                  <c:v>200</c:v>
                </c:pt>
                <c:pt idx="1270">
                  <c:v>100</c:v>
                </c:pt>
                <c:pt idx="1271">
                  <c:v>50</c:v>
                </c:pt>
                <c:pt idx="1272">
                  <c:v>50</c:v>
                </c:pt>
                <c:pt idx="1273">
                  <c:v>500</c:v>
                </c:pt>
                <c:pt idx="1274">
                  <c:v>100</c:v>
                </c:pt>
                <c:pt idx="1275">
                  <c:v>0</c:v>
                </c:pt>
                <c:pt idx="1276">
                  <c:v>600</c:v>
                </c:pt>
                <c:pt idx="1277">
                  <c:v>50</c:v>
                </c:pt>
                <c:pt idx="1278">
                  <c:v>400</c:v>
                </c:pt>
                <c:pt idx="1279">
                  <c:v>28.571428571428569</c:v>
                </c:pt>
                <c:pt idx="1280">
                  <c:v>300</c:v>
                </c:pt>
                <c:pt idx="1281">
                  <c:v>150</c:v>
                </c:pt>
                <c:pt idx="1282">
                  <c:v>150</c:v>
                </c:pt>
                <c:pt idx="1283">
                  <c:v>400</c:v>
                </c:pt>
                <c:pt idx="1284">
                  <c:v>200</c:v>
                </c:pt>
                <c:pt idx="1285">
                  <c:v>300</c:v>
                </c:pt>
                <c:pt idx="1286">
                  <c:v>1000</c:v>
                </c:pt>
                <c:pt idx="1287">
                  <c:v>300</c:v>
                </c:pt>
                <c:pt idx="1288">
                  <c:v>400</c:v>
                </c:pt>
                <c:pt idx="1289">
                  <c:v>300</c:v>
                </c:pt>
                <c:pt idx="1290">
                  <c:v>500</c:v>
                </c:pt>
                <c:pt idx="1291">
                  <c:v>100</c:v>
                </c:pt>
                <c:pt idx="1292">
                  <c:v>100</c:v>
                </c:pt>
                <c:pt idx="1293">
                  <c:v>300</c:v>
                </c:pt>
                <c:pt idx="1294">
                  <c:v>300</c:v>
                </c:pt>
                <c:pt idx="1295">
                  <c:v>300</c:v>
                </c:pt>
                <c:pt idx="1296">
                  <c:v>300</c:v>
                </c:pt>
                <c:pt idx="1297">
                  <c:v>300</c:v>
                </c:pt>
                <c:pt idx="1298">
                  <c:v>200</c:v>
                </c:pt>
                <c:pt idx="1299">
                  <c:v>500</c:v>
                </c:pt>
                <c:pt idx="1300">
                  <c:v>300</c:v>
                </c:pt>
                <c:pt idx="1301">
                  <c:v>600</c:v>
                </c:pt>
                <c:pt idx="1302">
                  <c:v>100</c:v>
                </c:pt>
                <c:pt idx="1303">
                  <c:v>300</c:v>
                </c:pt>
                <c:pt idx="1304">
                  <c:v>450</c:v>
                </c:pt>
                <c:pt idx="1305">
                  <c:v>500</c:v>
                </c:pt>
                <c:pt idx="1306">
                  <c:v>400</c:v>
                </c:pt>
                <c:pt idx="1307">
                  <c:v>300</c:v>
                </c:pt>
                <c:pt idx="1308">
                  <c:v>200</c:v>
                </c:pt>
                <c:pt idx="1309">
                  <c:v>400</c:v>
                </c:pt>
                <c:pt idx="1310">
                  <c:v>400</c:v>
                </c:pt>
                <c:pt idx="1311">
                  <c:v>500</c:v>
                </c:pt>
                <c:pt idx="1312">
                  <c:v>100</c:v>
                </c:pt>
                <c:pt idx="1313">
                  <c:v>57.142857142857139</c:v>
                </c:pt>
                <c:pt idx="1314">
                  <c:v>100</c:v>
                </c:pt>
                <c:pt idx="1315">
                  <c:v>200</c:v>
                </c:pt>
                <c:pt idx="1316">
                  <c:v>400</c:v>
                </c:pt>
                <c:pt idx="1317">
                  <c:v>250</c:v>
                </c:pt>
                <c:pt idx="1318">
                  <c:v>300</c:v>
                </c:pt>
                <c:pt idx="1319">
                  <c:v>300</c:v>
                </c:pt>
                <c:pt idx="1320">
                  <c:v>100</c:v>
                </c:pt>
                <c:pt idx="1321">
                  <c:v>150</c:v>
                </c:pt>
                <c:pt idx="1322">
                  <c:v>400</c:v>
                </c:pt>
                <c:pt idx="1323">
                  <c:v>300</c:v>
                </c:pt>
                <c:pt idx="1324">
                  <c:v>300</c:v>
                </c:pt>
                <c:pt idx="1325">
                  <c:v>200</c:v>
                </c:pt>
                <c:pt idx="1326">
                  <c:v>400</c:v>
                </c:pt>
                <c:pt idx="1327">
                  <c:v>500</c:v>
                </c:pt>
                <c:pt idx="1328">
                  <c:v>300</c:v>
                </c:pt>
                <c:pt idx="1329">
                  <c:v>450</c:v>
                </c:pt>
                <c:pt idx="1330">
                  <c:v>200</c:v>
                </c:pt>
                <c:pt idx="1331">
                  <c:v>400</c:v>
                </c:pt>
                <c:pt idx="1332">
                  <c:v>300</c:v>
                </c:pt>
                <c:pt idx="1333">
                  <c:v>400</c:v>
                </c:pt>
                <c:pt idx="1334">
                  <c:v>400</c:v>
                </c:pt>
                <c:pt idx="1335">
                  <c:v>300</c:v>
                </c:pt>
                <c:pt idx="1336">
                  <c:v>300</c:v>
                </c:pt>
                <c:pt idx="1337">
                  <c:v>300</c:v>
                </c:pt>
                <c:pt idx="1338">
                  <c:v>400</c:v>
                </c:pt>
                <c:pt idx="1339">
                  <c:v>300</c:v>
                </c:pt>
                <c:pt idx="1340">
                  <c:v>400</c:v>
                </c:pt>
                <c:pt idx="1341">
                  <c:v>0</c:v>
                </c:pt>
                <c:pt idx="1342">
                  <c:v>300</c:v>
                </c:pt>
                <c:pt idx="1343">
                  <c:v>0</c:v>
                </c:pt>
                <c:pt idx="1344">
                  <c:v>500</c:v>
                </c:pt>
                <c:pt idx="1345">
                  <c:v>200</c:v>
                </c:pt>
                <c:pt idx="1346">
                  <c:v>300</c:v>
                </c:pt>
                <c:pt idx="1347">
                  <c:v>100</c:v>
                </c:pt>
                <c:pt idx="1348">
                  <c:v>400</c:v>
                </c:pt>
                <c:pt idx="1349">
                  <c:v>300</c:v>
                </c:pt>
                <c:pt idx="1350">
                  <c:v>400</c:v>
                </c:pt>
                <c:pt idx="1351">
                  <c:v>100</c:v>
                </c:pt>
                <c:pt idx="1352">
                  <c:v>400</c:v>
                </c:pt>
                <c:pt idx="1353">
                  <c:v>100</c:v>
                </c:pt>
                <c:pt idx="1354">
                  <c:v>300</c:v>
                </c:pt>
                <c:pt idx="1355">
                  <c:v>200</c:v>
                </c:pt>
                <c:pt idx="1356">
                  <c:v>300</c:v>
                </c:pt>
                <c:pt idx="1357">
                  <c:v>450</c:v>
                </c:pt>
                <c:pt idx="1358">
                  <c:v>400</c:v>
                </c:pt>
                <c:pt idx="1359">
                  <c:v>300</c:v>
                </c:pt>
                <c:pt idx="1360">
                  <c:v>400</c:v>
                </c:pt>
                <c:pt idx="1361">
                  <c:v>400</c:v>
                </c:pt>
                <c:pt idx="1362">
                  <c:v>300</c:v>
                </c:pt>
                <c:pt idx="1363">
                  <c:v>300</c:v>
                </c:pt>
                <c:pt idx="1364">
                  <c:v>300</c:v>
                </c:pt>
                <c:pt idx="1365">
                  <c:v>200</c:v>
                </c:pt>
                <c:pt idx="1366">
                  <c:v>200</c:v>
                </c:pt>
                <c:pt idx="1367">
                  <c:v>200</c:v>
                </c:pt>
                <c:pt idx="1368">
                  <c:v>300</c:v>
                </c:pt>
                <c:pt idx="1369">
                  <c:v>400</c:v>
                </c:pt>
                <c:pt idx="1370">
                  <c:v>400</c:v>
                </c:pt>
                <c:pt idx="1371">
                  <c:v>300</c:v>
                </c:pt>
                <c:pt idx="1372">
                  <c:v>42.857142857142854</c:v>
                </c:pt>
                <c:pt idx="1373">
                  <c:v>300</c:v>
                </c:pt>
                <c:pt idx="1374">
                  <c:v>300</c:v>
                </c:pt>
                <c:pt idx="1375">
                  <c:v>200</c:v>
                </c:pt>
                <c:pt idx="1376">
                  <c:v>100</c:v>
                </c:pt>
                <c:pt idx="1377">
                  <c:v>300</c:v>
                </c:pt>
                <c:pt idx="1378">
                  <c:v>400</c:v>
                </c:pt>
                <c:pt idx="1379">
                  <c:v>500</c:v>
                </c:pt>
                <c:pt idx="1380">
                  <c:v>500</c:v>
                </c:pt>
                <c:pt idx="1381">
                  <c:v>400</c:v>
                </c:pt>
                <c:pt idx="1382">
                  <c:v>400</c:v>
                </c:pt>
                <c:pt idx="1383">
                  <c:v>400</c:v>
                </c:pt>
                <c:pt idx="1384">
                  <c:v>400</c:v>
                </c:pt>
                <c:pt idx="1385">
                  <c:v>400</c:v>
                </c:pt>
                <c:pt idx="1386">
                  <c:v>500</c:v>
                </c:pt>
                <c:pt idx="1387">
                  <c:v>300</c:v>
                </c:pt>
                <c:pt idx="1388">
                  <c:v>400</c:v>
                </c:pt>
                <c:pt idx="1389">
                  <c:v>100</c:v>
                </c:pt>
                <c:pt idx="1390">
                  <c:v>6.666666666666667</c:v>
                </c:pt>
                <c:pt idx="1391">
                  <c:v>100</c:v>
                </c:pt>
                <c:pt idx="1392">
                  <c:v>400</c:v>
                </c:pt>
                <c:pt idx="1393">
                  <c:v>200</c:v>
                </c:pt>
                <c:pt idx="1394">
                  <c:v>500</c:v>
                </c:pt>
                <c:pt idx="1395">
                  <c:v>300</c:v>
                </c:pt>
                <c:pt idx="1396">
                  <c:v>400</c:v>
                </c:pt>
                <c:pt idx="1397">
                  <c:v>300</c:v>
                </c:pt>
                <c:pt idx="1398">
                  <c:v>300</c:v>
                </c:pt>
                <c:pt idx="1399">
                  <c:v>400</c:v>
                </c:pt>
                <c:pt idx="1400">
                  <c:v>300</c:v>
                </c:pt>
                <c:pt idx="1401">
                  <c:v>400</c:v>
                </c:pt>
                <c:pt idx="1402">
                  <c:v>500</c:v>
                </c:pt>
                <c:pt idx="1403">
                  <c:v>250</c:v>
                </c:pt>
                <c:pt idx="1404">
                  <c:v>500</c:v>
                </c:pt>
                <c:pt idx="1405">
                  <c:v>450</c:v>
                </c:pt>
                <c:pt idx="1406">
                  <c:v>450</c:v>
                </c:pt>
                <c:pt idx="1407">
                  <c:v>100</c:v>
                </c:pt>
                <c:pt idx="1408">
                  <c:v>50</c:v>
                </c:pt>
                <c:pt idx="1409">
                  <c:v>150</c:v>
                </c:pt>
                <c:pt idx="1410">
                  <c:v>250</c:v>
                </c:pt>
                <c:pt idx="1411">
                  <c:v>500</c:v>
                </c:pt>
                <c:pt idx="1412">
                  <c:v>100</c:v>
                </c:pt>
                <c:pt idx="1413">
                  <c:v>750</c:v>
                </c:pt>
                <c:pt idx="1414">
                  <c:v>500</c:v>
                </c:pt>
                <c:pt idx="1415">
                  <c:v>200</c:v>
                </c:pt>
                <c:pt idx="1416">
                  <c:v>300</c:v>
                </c:pt>
                <c:pt idx="1417">
                  <c:v>1000</c:v>
                </c:pt>
                <c:pt idx="1418">
                  <c:v>150</c:v>
                </c:pt>
                <c:pt idx="1419">
                  <c:v>300</c:v>
                </c:pt>
                <c:pt idx="1420">
                  <c:v>50</c:v>
                </c:pt>
                <c:pt idx="1421">
                  <c:v>50</c:v>
                </c:pt>
                <c:pt idx="1422">
                  <c:v>100</c:v>
                </c:pt>
                <c:pt idx="1423">
                  <c:v>100</c:v>
                </c:pt>
                <c:pt idx="1424">
                  <c:v>200</c:v>
                </c:pt>
                <c:pt idx="1425">
                  <c:v>300</c:v>
                </c:pt>
                <c:pt idx="1426">
                  <c:v>50</c:v>
                </c:pt>
                <c:pt idx="1427">
                  <c:v>150</c:v>
                </c:pt>
                <c:pt idx="1428">
                  <c:v>42.857142857142854</c:v>
                </c:pt>
                <c:pt idx="1429">
                  <c:v>100</c:v>
                </c:pt>
                <c:pt idx="1430">
                  <c:v>200</c:v>
                </c:pt>
                <c:pt idx="1431">
                  <c:v>200</c:v>
                </c:pt>
                <c:pt idx="1432">
                  <c:v>150</c:v>
                </c:pt>
                <c:pt idx="1433">
                  <c:v>500</c:v>
                </c:pt>
                <c:pt idx="1434">
                  <c:v>150</c:v>
                </c:pt>
                <c:pt idx="1435">
                  <c:v>250</c:v>
                </c:pt>
                <c:pt idx="1436">
                  <c:v>500</c:v>
                </c:pt>
                <c:pt idx="1437">
                  <c:v>500</c:v>
                </c:pt>
                <c:pt idx="1438">
                  <c:v>150</c:v>
                </c:pt>
                <c:pt idx="1439">
                  <c:v>100</c:v>
                </c:pt>
                <c:pt idx="1440">
                  <c:v>200</c:v>
                </c:pt>
                <c:pt idx="1441">
                  <c:v>300</c:v>
                </c:pt>
                <c:pt idx="1442">
                  <c:v>300</c:v>
                </c:pt>
                <c:pt idx="1443">
                  <c:v>200</c:v>
                </c:pt>
                <c:pt idx="1444">
                  <c:v>300</c:v>
                </c:pt>
                <c:pt idx="1445">
                  <c:v>100</c:v>
                </c:pt>
                <c:pt idx="1446">
                  <c:v>300</c:v>
                </c:pt>
                <c:pt idx="1447">
                  <c:v>300</c:v>
                </c:pt>
                <c:pt idx="1448">
                  <c:v>150</c:v>
                </c:pt>
                <c:pt idx="1449">
                  <c:v>500</c:v>
                </c:pt>
                <c:pt idx="1450">
                  <c:v>500</c:v>
                </c:pt>
                <c:pt idx="1451">
                  <c:v>300</c:v>
                </c:pt>
                <c:pt idx="1452">
                  <c:v>450</c:v>
                </c:pt>
                <c:pt idx="1453">
                  <c:v>300</c:v>
                </c:pt>
                <c:pt idx="1454">
                  <c:v>100</c:v>
                </c:pt>
                <c:pt idx="1455">
                  <c:v>200</c:v>
                </c:pt>
                <c:pt idx="1456">
                  <c:v>150</c:v>
                </c:pt>
                <c:pt idx="1457">
                  <c:v>200</c:v>
                </c:pt>
                <c:pt idx="1458">
                  <c:v>300</c:v>
                </c:pt>
                <c:pt idx="1459">
                  <c:v>150</c:v>
                </c:pt>
                <c:pt idx="1460">
                  <c:v>20</c:v>
                </c:pt>
                <c:pt idx="1461">
                  <c:v>500</c:v>
                </c:pt>
                <c:pt idx="1462">
                  <c:v>300</c:v>
                </c:pt>
                <c:pt idx="1463">
                  <c:v>100</c:v>
                </c:pt>
                <c:pt idx="1464">
                  <c:v>300</c:v>
                </c:pt>
                <c:pt idx="1465">
                  <c:v>150</c:v>
                </c:pt>
                <c:pt idx="1466">
                  <c:v>200</c:v>
                </c:pt>
                <c:pt idx="1467">
                  <c:v>100</c:v>
                </c:pt>
                <c:pt idx="1468">
                  <c:v>300</c:v>
                </c:pt>
                <c:pt idx="1469">
                  <c:v>300</c:v>
                </c:pt>
                <c:pt idx="1470">
                  <c:v>200</c:v>
                </c:pt>
                <c:pt idx="1471">
                  <c:v>700</c:v>
                </c:pt>
                <c:pt idx="1472">
                  <c:v>200</c:v>
                </c:pt>
                <c:pt idx="1473">
                  <c:v>400</c:v>
                </c:pt>
                <c:pt idx="1474">
                  <c:v>150</c:v>
                </c:pt>
                <c:pt idx="1475">
                  <c:v>500</c:v>
                </c:pt>
                <c:pt idx="1476">
                  <c:v>200</c:v>
                </c:pt>
                <c:pt idx="1477">
                  <c:v>300</c:v>
                </c:pt>
                <c:pt idx="1478">
                  <c:v>200</c:v>
                </c:pt>
                <c:pt idx="1479">
                  <c:v>200</c:v>
                </c:pt>
                <c:pt idx="1480">
                  <c:v>200</c:v>
                </c:pt>
                <c:pt idx="1481">
                  <c:v>300</c:v>
                </c:pt>
                <c:pt idx="1482">
                  <c:v>300</c:v>
                </c:pt>
                <c:pt idx="1483">
                  <c:v>300</c:v>
                </c:pt>
                <c:pt idx="1484">
                  <c:v>100</c:v>
                </c:pt>
                <c:pt idx="1485">
                  <c:v>100</c:v>
                </c:pt>
                <c:pt idx="1486">
                  <c:v>300</c:v>
                </c:pt>
                <c:pt idx="1487">
                  <c:v>100</c:v>
                </c:pt>
                <c:pt idx="1488">
                  <c:v>500</c:v>
                </c:pt>
                <c:pt idx="1489">
                  <c:v>500</c:v>
                </c:pt>
                <c:pt idx="1490">
                  <c:v>100</c:v>
                </c:pt>
                <c:pt idx="1491">
                  <c:v>100</c:v>
                </c:pt>
                <c:pt idx="1492">
                  <c:v>500</c:v>
                </c:pt>
                <c:pt idx="1493">
                  <c:v>300</c:v>
                </c:pt>
                <c:pt idx="1494">
                  <c:v>100</c:v>
                </c:pt>
                <c:pt idx="1495">
                  <c:v>300</c:v>
                </c:pt>
                <c:pt idx="1496">
                  <c:v>200</c:v>
                </c:pt>
                <c:pt idx="1497">
                  <c:v>200</c:v>
                </c:pt>
                <c:pt idx="1498">
                  <c:v>50</c:v>
                </c:pt>
                <c:pt idx="1499">
                  <c:v>500</c:v>
                </c:pt>
                <c:pt idx="1500">
                  <c:v>300</c:v>
                </c:pt>
                <c:pt idx="1501">
                  <c:v>200</c:v>
                </c:pt>
                <c:pt idx="1502">
                  <c:v>300</c:v>
                </c:pt>
                <c:pt idx="1503">
                  <c:v>100</c:v>
                </c:pt>
                <c:pt idx="1504">
                  <c:v>200</c:v>
                </c:pt>
                <c:pt idx="1505">
                  <c:v>300</c:v>
                </c:pt>
                <c:pt idx="1506">
                  <c:v>500</c:v>
                </c:pt>
                <c:pt idx="1507">
                  <c:v>300</c:v>
                </c:pt>
                <c:pt idx="1508">
                  <c:v>300</c:v>
                </c:pt>
                <c:pt idx="1509">
                  <c:v>400</c:v>
                </c:pt>
                <c:pt idx="1510">
                  <c:v>500</c:v>
                </c:pt>
                <c:pt idx="1511">
                  <c:v>200</c:v>
                </c:pt>
                <c:pt idx="1512">
                  <c:v>400</c:v>
                </c:pt>
                <c:pt idx="1513">
                  <c:v>200</c:v>
                </c:pt>
                <c:pt idx="1514">
                  <c:v>100</c:v>
                </c:pt>
                <c:pt idx="1515">
                  <c:v>400</c:v>
                </c:pt>
                <c:pt idx="1516">
                  <c:v>150</c:v>
                </c:pt>
                <c:pt idx="1517">
                  <c:v>500</c:v>
                </c:pt>
                <c:pt idx="1518">
                  <c:v>100</c:v>
                </c:pt>
                <c:pt idx="1519">
                  <c:v>400</c:v>
                </c:pt>
                <c:pt idx="1520">
                  <c:v>300</c:v>
                </c:pt>
                <c:pt idx="1521">
                  <c:v>250</c:v>
                </c:pt>
                <c:pt idx="1522">
                  <c:v>200</c:v>
                </c:pt>
                <c:pt idx="1523">
                  <c:v>750</c:v>
                </c:pt>
                <c:pt idx="1524">
                  <c:v>500</c:v>
                </c:pt>
                <c:pt idx="1525">
                  <c:v>250</c:v>
                </c:pt>
                <c:pt idx="1526">
                  <c:v>0</c:v>
                </c:pt>
                <c:pt idx="1527">
                  <c:v>250</c:v>
                </c:pt>
                <c:pt idx="1528">
                  <c:v>150</c:v>
                </c:pt>
                <c:pt idx="1529">
                  <c:v>400</c:v>
                </c:pt>
                <c:pt idx="1530">
                  <c:v>450</c:v>
                </c:pt>
                <c:pt idx="1531">
                  <c:v>200</c:v>
                </c:pt>
                <c:pt idx="1532">
                  <c:v>200</c:v>
                </c:pt>
                <c:pt idx="1533">
                  <c:v>500</c:v>
                </c:pt>
                <c:pt idx="1534">
                  <c:v>250</c:v>
                </c:pt>
                <c:pt idx="1535">
                  <c:v>200</c:v>
                </c:pt>
                <c:pt idx="1536">
                  <c:v>250</c:v>
                </c:pt>
                <c:pt idx="1537">
                  <c:v>305</c:v>
                </c:pt>
                <c:pt idx="1538">
                  <c:v>300</c:v>
                </c:pt>
                <c:pt idx="1539">
                  <c:v>150</c:v>
                </c:pt>
                <c:pt idx="1540">
                  <c:v>450</c:v>
                </c:pt>
                <c:pt idx="1541">
                  <c:v>300</c:v>
                </c:pt>
                <c:pt idx="1542">
                  <c:v>150</c:v>
                </c:pt>
                <c:pt idx="1543">
                  <c:v>500</c:v>
                </c:pt>
                <c:pt idx="1544">
                  <c:v>250</c:v>
                </c:pt>
                <c:pt idx="1545">
                  <c:v>300</c:v>
                </c:pt>
                <c:pt idx="1546">
                  <c:v>200</c:v>
                </c:pt>
                <c:pt idx="1547">
                  <c:v>200</c:v>
                </c:pt>
                <c:pt idx="1548">
                  <c:v>450</c:v>
                </c:pt>
                <c:pt idx="1549">
                  <c:v>450</c:v>
                </c:pt>
                <c:pt idx="1550">
                  <c:v>350</c:v>
                </c:pt>
                <c:pt idx="1551">
                  <c:v>400</c:v>
                </c:pt>
                <c:pt idx="1552">
                  <c:v>200</c:v>
                </c:pt>
                <c:pt idx="1553">
                  <c:v>300</c:v>
                </c:pt>
                <c:pt idx="1554">
                  <c:v>400</c:v>
                </c:pt>
                <c:pt idx="1555">
                  <c:v>300</c:v>
                </c:pt>
                <c:pt idx="1556">
                  <c:v>250</c:v>
                </c:pt>
                <c:pt idx="1557">
                  <c:v>300</c:v>
                </c:pt>
                <c:pt idx="1558">
                  <c:v>300</c:v>
                </c:pt>
                <c:pt idx="1559">
                  <c:v>300</c:v>
                </c:pt>
                <c:pt idx="1560">
                  <c:v>300</c:v>
                </c:pt>
                <c:pt idx="1561">
                  <c:v>300</c:v>
                </c:pt>
                <c:pt idx="1562">
                  <c:v>500</c:v>
                </c:pt>
                <c:pt idx="1563">
                  <c:v>400</c:v>
                </c:pt>
                <c:pt idx="1564">
                  <c:v>250</c:v>
                </c:pt>
                <c:pt idx="1565">
                  <c:v>500</c:v>
                </c:pt>
                <c:pt idx="1566">
                  <c:v>500</c:v>
                </c:pt>
                <c:pt idx="1567">
                  <c:v>300</c:v>
                </c:pt>
                <c:pt idx="1568">
                  <c:v>300</c:v>
                </c:pt>
                <c:pt idx="1569">
                  <c:v>300</c:v>
                </c:pt>
                <c:pt idx="1570">
                  <c:v>150</c:v>
                </c:pt>
                <c:pt idx="1571">
                  <c:v>300</c:v>
                </c:pt>
                <c:pt idx="1572">
                  <c:v>200</c:v>
                </c:pt>
                <c:pt idx="1573">
                  <c:v>500</c:v>
                </c:pt>
                <c:pt idx="1574">
                  <c:v>300</c:v>
                </c:pt>
                <c:pt idx="1575">
                  <c:v>1500</c:v>
                </c:pt>
                <c:pt idx="1576">
                  <c:v>200</c:v>
                </c:pt>
                <c:pt idx="1577">
                  <c:v>300</c:v>
                </c:pt>
                <c:pt idx="1578">
                  <c:v>1000</c:v>
                </c:pt>
                <c:pt idx="1579">
                  <c:v>200</c:v>
                </c:pt>
                <c:pt idx="1580">
                  <c:v>100</c:v>
                </c:pt>
                <c:pt idx="1581">
                  <c:v>500</c:v>
                </c:pt>
                <c:pt idx="1582">
                  <c:v>300</c:v>
                </c:pt>
                <c:pt idx="1583">
                  <c:v>500</c:v>
                </c:pt>
                <c:pt idx="1584">
                  <c:v>500</c:v>
                </c:pt>
                <c:pt idx="1585">
                  <c:v>300</c:v>
                </c:pt>
                <c:pt idx="1586">
                  <c:v>300</c:v>
                </c:pt>
                <c:pt idx="1587">
                  <c:v>300</c:v>
                </c:pt>
                <c:pt idx="1588">
                  <c:v>300</c:v>
                </c:pt>
                <c:pt idx="1589">
                  <c:v>300</c:v>
                </c:pt>
                <c:pt idx="1590">
                  <c:v>200</c:v>
                </c:pt>
                <c:pt idx="1591">
                  <c:v>400</c:v>
                </c:pt>
                <c:pt idx="1592">
                  <c:v>500</c:v>
                </c:pt>
                <c:pt idx="1593">
                  <c:v>21.428571428571427</c:v>
                </c:pt>
                <c:pt idx="1594">
                  <c:v>500</c:v>
                </c:pt>
                <c:pt idx="1595">
                  <c:v>750</c:v>
                </c:pt>
                <c:pt idx="1596">
                  <c:v>750</c:v>
                </c:pt>
                <c:pt idx="1597">
                  <c:v>200</c:v>
                </c:pt>
                <c:pt idx="1598">
                  <c:v>600</c:v>
                </c:pt>
                <c:pt idx="1599">
                  <c:v>300</c:v>
                </c:pt>
                <c:pt idx="1600">
                  <c:v>500</c:v>
                </c:pt>
                <c:pt idx="1601">
                  <c:v>250</c:v>
                </c:pt>
                <c:pt idx="1602">
                  <c:v>400</c:v>
                </c:pt>
                <c:pt idx="1603">
                  <c:v>500</c:v>
                </c:pt>
                <c:pt idx="1604">
                  <c:v>600</c:v>
                </c:pt>
                <c:pt idx="1605">
                  <c:v>100</c:v>
                </c:pt>
                <c:pt idx="1606">
                  <c:v>500</c:v>
                </c:pt>
                <c:pt idx="1607">
                  <c:v>300</c:v>
                </c:pt>
                <c:pt idx="1608">
                  <c:v>500</c:v>
                </c:pt>
                <c:pt idx="1609">
                  <c:v>200</c:v>
                </c:pt>
                <c:pt idx="1610">
                  <c:v>250</c:v>
                </c:pt>
                <c:pt idx="1611">
                  <c:v>3.3333333333333335</c:v>
                </c:pt>
                <c:pt idx="1612">
                  <c:v>200</c:v>
                </c:pt>
                <c:pt idx="1613">
                  <c:v>300</c:v>
                </c:pt>
                <c:pt idx="1614">
                  <c:v>300</c:v>
                </c:pt>
                <c:pt idx="1615">
                  <c:v>300</c:v>
                </c:pt>
                <c:pt idx="1616">
                  <c:v>200</c:v>
                </c:pt>
                <c:pt idx="1617">
                  <c:v>32.142857142857139</c:v>
                </c:pt>
                <c:pt idx="1618">
                  <c:v>600</c:v>
                </c:pt>
                <c:pt idx="1619">
                  <c:v>250</c:v>
                </c:pt>
                <c:pt idx="1620">
                  <c:v>100</c:v>
                </c:pt>
                <c:pt idx="1621">
                  <c:v>250</c:v>
                </c:pt>
                <c:pt idx="1622">
                  <c:v>300</c:v>
                </c:pt>
                <c:pt idx="1623">
                  <c:v>250</c:v>
                </c:pt>
                <c:pt idx="1624">
                  <c:v>250</c:v>
                </c:pt>
                <c:pt idx="1625">
                  <c:v>500</c:v>
                </c:pt>
                <c:pt idx="1626">
                  <c:v>300</c:v>
                </c:pt>
                <c:pt idx="1627">
                  <c:v>500</c:v>
                </c:pt>
                <c:pt idx="1628">
                  <c:v>200</c:v>
                </c:pt>
                <c:pt idx="1629">
                  <c:v>100</c:v>
                </c:pt>
                <c:pt idx="1630">
                  <c:v>600</c:v>
                </c:pt>
                <c:pt idx="1631">
                  <c:v>100</c:v>
                </c:pt>
                <c:pt idx="1632">
                  <c:v>400</c:v>
                </c:pt>
                <c:pt idx="1633">
                  <c:v>600</c:v>
                </c:pt>
                <c:pt idx="1634">
                  <c:v>400</c:v>
                </c:pt>
                <c:pt idx="1635">
                  <c:v>450</c:v>
                </c:pt>
                <c:pt idx="1636">
                  <c:v>100</c:v>
                </c:pt>
                <c:pt idx="1637">
                  <c:v>300</c:v>
                </c:pt>
                <c:pt idx="1638">
                  <c:v>300</c:v>
                </c:pt>
                <c:pt idx="1639">
                  <c:v>300</c:v>
                </c:pt>
                <c:pt idx="1640">
                  <c:v>300</c:v>
                </c:pt>
                <c:pt idx="1641">
                  <c:v>200</c:v>
                </c:pt>
                <c:pt idx="1642">
                  <c:v>400</c:v>
                </c:pt>
                <c:pt idx="1643">
                  <c:v>500</c:v>
                </c:pt>
                <c:pt idx="1644">
                  <c:v>500</c:v>
                </c:pt>
                <c:pt idx="1645">
                  <c:v>150</c:v>
                </c:pt>
                <c:pt idx="1646">
                  <c:v>750</c:v>
                </c:pt>
                <c:pt idx="1647">
                  <c:v>250</c:v>
                </c:pt>
                <c:pt idx="1648">
                  <c:v>0</c:v>
                </c:pt>
                <c:pt idx="1649">
                  <c:v>100</c:v>
                </c:pt>
                <c:pt idx="1650">
                  <c:v>150</c:v>
                </c:pt>
                <c:pt idx="1651">
                  <c:v>400</c:v>
                </c:pt>
                <c:pt idx="1652">
                  <c:v>200</c:v>
                </c:pt>
                <c:pt idx="1653">
                  <c:v>200</c:v>
                </c:pt>
                <c:pt idx="1654">
                  <c:v>500</c:v>
                </c:pt>
                <c:pt idx="1655">
                  <c:v>150</c:v>
                </c:pt>
                <c:pt idx="1656">
                  <c:v>250</c:v>
                </c:pt>
                <c:pt idx="1657">
                  <c:v>200</c:v>
                </c:pt>
                <c:pt idx="1658">
                  <c:v>250</c:v>
                </c:pt>
                <c:pt idx="1659">
                  <c:v>250</c:v>
                </c:pt>
                <c:pt idx="1660">
                  <c:v>500</c:v>
                </c:pt>
                <c:pt idx="1661">
                  <c:v>250</c:v>
                </c:pt>
                <c:pt idx="1662">
                  <c:v>500</c:v>
                </c:pt>
                <c:pt idx="1663">
                  <c:v>250</c:v>
                </c:pt>
                <c:pt idx="1664">
                  <c:v>500</c:v>
                </c:pt>
                <c:pt idx="1665">
                  <c:v>500</c:v>
                </c:pt>
                <c:pt idx="1666">
                  <c:v>500</c:v>
                </c:pt>
                <c:pt idx="1667">
                  <c:v>0</c:v>
                </c:pt>
                <c:pt idx="1668">
                  <c:v>500</c:v>
                </c:pt>
                <c:pt idx="1669">
                  <c:v>500</c:v>
                </c:pt>
                <c:pt idx="1670">
                  <c:v>250</c:v>
                </c:pt>
                <c:pt idx="1671">
                  <c:v>250</c:v>
                </c:pt>
                <c:pt idx="1672">
                  <c:v>1750</c:v>
                </c:pt>
                <c:pt idx="1673">
                  <c:v>400</c:v>
                </c:pt>
                <c:pt idx="1674">
                  <c:v>500</c:v>
                </c:pt>
                <c:pt idx="1675">
                  <c:v>400</c:v>
                </c:pt>
                <c:pt idx="1676">
                  <c:v>700</c:v>
                </c:pt>
                <c:pt idx="1677">
                  <c:v>250</c:v>
                </c:pt>
                <c:pt idx="1678">
                  <c:v>200</c:v>
                </c:pt>
                <c:pt idx="1679">
                  <c:v>50</c:v>
                </c:pt>
                <c:pt idx="1680">
                  <c:v>100</c:v>
                </c:pt>
                <c:pt idx="1681">
                  <c:v>250</c:v>
                </c:pt>
                <c:pt idx="1682">
                  <c:v>1000</c:v>
                </c:pt>
                <c:pt idx="1683">
                  <c:v>500</c:v>
                </c:pt>
                <c:pt idx="1684">
                  <c:v>150</c:v>
                </c:pt>
                <c:pt idx="1685">
                  <c:v>100</c:v>
                </c:pt>
                <c:pt idx="1686">
                  <c:v>178.57142857142858</c:v>
                </c:pt>
                <c:pt idx="1687">
                  <c:v>64.285714285714278</c:v>
                </c:pt>
                <c:pt idx="1688">
                  <c:v>35.714285714285708</c:v>
                </c:pt>
                <c:pt idx="1689">
                  <c:v>250</c:v>
                </c:pt>
                <c:pt idx="1690">
                  <c:v>700</c:v>
                </c:pt>
                <c:pt idx="1691">
                  <c:v>500</c:v>
                </c:pt>
                <c:pt idx="1692">
                  <c:v>200</c:v>
                </c:pt>
                <c:pt idx="1693">
                  <c:v>150</c:v>
                </c:pt>
                <c:pt idx="1694">
                  <c:v>200</c:v>
                </c:pt>
                <c:pt idx="1695">
                  <c:v>250</c:v>
                </c:pt>
                <c:pt idx="1696">
                  <c:v>75</c:v>
                </c:pt>
                <c:pt idx="1697">
                  <c:v>150</c:v>
                </c:pt>
                <c:pt idx="1698">
                  <c:v>150</c:v>
                </c:pt>
                <c:pt idx="1699">
                  <c:v>500</c:v>
                </c:pt>
                <c:pt idx="1700">
                  <c:v>1000</c:v>
                </c:pt>
                <c:pt idx="1701">
                  <c:v>150</c:v>
                </c:pt>
                <c:pt idx="1702">
                  <c:v>0</c:v>
                </c:pt>
                <c:pt idx="1703">
                  <c:v>150</c:v>
                </c:pt>
                <c:pt idx="1704">
                  <c:v>50</c:v>
                </c:pt>
                <c:pt idx="1705">
                  <c:v>250</c:v>
                </c:pt>
                <c:pt idx="1706">
                  <c:v>500</c:v>
                </c:pt>
                <c:pt idx="1707">
                  <c:v>250</c:v>
                </c:pt>
                <c:pt idx="1708">
                  <c:v>250</c:v>
                </c:pt>
                <c:pt idx="1709">
                  <c:v>250</c:v>
                </c:pt>
                <c:pt idx="1710">
                  <c:v>150</c:v>
                </c:pt>
                <c:pt idx="1711">
                  <c:v>250</c:v>
                </c:pt>
                <c:pt idx="1712">
                  <c:v>500</c:v>
                </c:pt>
                <c:pt idx="1713">
                  <c:v>200</c:v>
                </c:pt>
                <c:pt idx="1714">
                  <c:v>1000</c:v>
                </c:pt>
                <c:pt idx="1715">
                  <c:v>250</c:v>
                </c:pt>
                <c:pt idx="1716">
                  <c:v>400</c:v>
                </c:pt>
                <c:pt idx="1717">
                  <c:v>200</c:v>
                </c:pt>
                <c:pt idx="1718">
                  <c:v>500</c:v>
                </c:pt>
                <c:pt idx="1719">
                  <c:v>300</c:v>
                </c:pt>
                <c:pt idx="1720">
                  <c:v>100</c:v>
                </c:pt>
                <c:pt idx="1721">
                  <c:v>500</c:v>
                </c:pt>
                <c:pt idx="1722">
                  <c:v>1000</c:v>
                </c:pt>
                <c:pt idx="1723">
                  <c:v>300</c:v>
                </c:pt>
                <c:pt idx="1724">
                  <c:v>200</c:v>
                </c:pt>
                <c:pt idx="1725">
                  <c:v>200</c:v>
                </c:pt>
                <c:pt idx="1726">
                  <c:v>200</c:v>
                </c:pt>
                <c:pt idx="1727">
                  <c:v>200</c:v>
                </c:pt>
                <c:pt idx="1728">
                  <c:v>300</c:v>
                </c:pt>
                <c:pt idx="1729">
                  <c:v>200</c:v>
                </c:pt>
                <c:pt idx="1730">
                  <c:v>500</c:v>
                </c:pt>
                <c:pt idx="1731">
                  <c:v>200</c:v>
                </c:pt>
                <c:pt idx="1732">
                  <c:v>200</c:v>
                </c:pt>
                <c:pt idx="1733">
                  <c:v>71.428571428571431</c:v>
                </c:pt>
                <c:pt idx="1734">
                  <c:v>200</c:v>
                </c:pt>
                <c:pt idx="1735">
                  <c:v>400</c:v>
                </c:pt>
                <c:pt idx="1736">
                  <c:v>300</c:v>
                </c:pt>
                <c:pt idx="1737">
                  <c:v>200</c:v>
                </c:pt>
                <c:pt idx="1738">
                  <c:v>500</c:v>
                </c:pt>
                <c:pt idx="1739">
                  <c:v>250</c:v>
                </c:pt>
                <c:pt idx="1740">
                  <c:v>150</c:v>
                </c:pt>
                <c:pt idx="1741">
                  <c:v>100</c:v>
                </c:pt>
                <c:pt idx="1742">
                  <c:v>500</c:v>
                </c:pt>
                <c:pt idx="1743">
                  <c:v>500</c:v>
                </c:pt>
                <c:pt idx="1744">
                  <c:v>500</c:v>
                </c:pt>
                <c:pt idx="1745">
                  <c:v>500</c:v>
                </c:pt>
                <c:pt idx="1746">
                  <c:v>500</c:v>
                </c:pt>
                <c:pt idx="1747">
                  <c:v>400</c:v>
                </c:pt>
                <c:pt idx="1748">
                  <c:v>500</c:v>
                </c:pt>
                <c:pt idx="1749">
                  <c:v>400</c:v>
                </c:pt>
                <c:pt idx="1750">
                  <c:v>300</c:v>
                </c:pt>
                <c:pt idx="1751">
                  <c:v>100</c:v>
                </c:pt>
                <c:pt idx="1752">
                  <c:v>500</c:v>
                </c:pt>
                <c:pt idx="1753">
                  <c:v>300</c:v>
                </c:pt>
                <c:pt idx="1754">
                  <c:v>400</c:v>
                </c:pt>
                <c:pt idx="1755">
                  <c:v>300</c:v>
                </c:pt>
                <c:pt idx="1756">
                  <c:v>100</c:v>
                </c:pt>
                <c:pt idx="1757">
                  <c:v>500</c:v>
                </c:pt>
                <c:pt idx="1758">
                  <c:v>500</c:v>
                </c:pt>
                <c:pt idx="1759">
                  <c:v>0</c:v>
                </c:pt>
                <c:pt idx="1760">
                  <c:v>500</c:v>
                </c:pt>
                <c:pt idx="1761">
                  <c:v>300</c:v>
                </c:pt>
                <c:pt idx="1762">
                  <c:v>750</c:v>
                </c:pt>
                <c:pt idx="1763">
                  <c:v>400</c:v>
                </c:pt>
                <c:pt idx="1764">
                  <c:v>150</c:v>
                </c:pt>
                <c:pt idx="1765">
                  <c:v>200</c:v>
                </c:pt>
                <c:pt idx="1766">
                  <c:v>300</c:v>
                </c:pt>
                <c:pt idx="1767">
                  <c:v>200</c:v>
                </c:pt>
                <c:pt idx="1768">
                  <c:v>300</c:v>
                </c:pt>
                <c:pt idx="1769">
                  <c:v>600</c:v>
                </c:pt>
                <c:pt idx="1770">
                  <c:v>200</c:v>
                </c:pt>
                <c:pt idx="1771">
                  <c:v>400</c:v>
                </c:pt>
                <c:pt idx="1772">
                  <c:v>100</c:v>
                </c:pt>
                <c:pt idx="1773">
                  <c:v>100</c:v>
                </c:pt>
                <c:pt idx="1774">
                  <c:v>3500</c:v>
                </c:pt>
                <c:pt idx="1775">
                  <c:v>200</c:v>
                </c:pt>
                <c:pt idx="1776">
                  <c:v>400</c:v>
                </c:pt>
                <c:pt idx="1777">
                  <c:v>100</c:v>
                </c:pt>
                <c:pt idx="1778">
                  <c:v>200</c:v>
                </c:pt>
                <c:pt idx="1779">
                  <c:v>200</c:v>
                </c:pt>
                <c:pt idx="1780">
                  <c:v>200</c:v>
                </c:pt>
                <c:pt idx="1781">
                  <c:v>7.1428571428571423</c:v>
                </c:pt>
                <c:pt idx="1782">
                  <c:v>200</c:v>
                </c:pt>
                <c:pt idx="1783">
                  <c:v>150</c:v>
                </c:pt>
                <c:pt idx="1784">
                  <c:v>500</c:v>
                </c:pt>
                <c:pt idx="1785">
                  <c:v>300</c:v>
                </c:pt>
                <c:pt idx="1786">
                  <c:v>500</c:v>
                </c:pt>
                <c:pt idx="1787">
                  <c:v>100</c:v>
                </c:pt>
                <c:pt idx="1788">
                  <c:v>300</c:v>
                </c:pt>
                <c:pt idx="1789">
                  <c:v>300</c:v>
                </c:pt>
                <c:pt idx="1790">
                  <c:v>100</c:v>
                </c:pt>
                <c:pt idx="1791">
                  <c:v>100</c:v>
                </c:pt>
                <c:pt idx="1792">
                  <c:v>150</c:v>
                </c:pt>
                <c:pt idx="1793">
                  <c:v>300</c:v>
                </c:pt>
                <c:pt idx="1794">
                  <c:v>200</c:v>
                </c:pt>
                <c:pt idx="1795">
                  <c:v>200</c:v>
                </c:pt>
                <c:pt idx="1796">
                  <c:v>300</c:v>
                </c:pt>
                <c:pt idx="1797">
                  <c:v>150</c:v>
                </c:pt>
                <c:pt idx="1798">
                  <c:v>300</c:v>
                </c:pt>
                <c:pt idx="1799">
                  <c:v>100</c:v>
                </c:pt>
                <c:pt idx="1800">
                  <c:v>200</c:v>
                </c:pt>
                <c:pt idx="1801">
                  <c:v>200</c:v>
                </c:pt>
                <c:pt idx="1802">
                  <c:v>200</c:v>
                </c:pt>
                <c:pt idx="1803">
                  <c:v>100</c:v>
                </c:pt>
                <c:pt idx="1804">
                  <c:v>100</c:v>
                </c:pt>
                <c:pt idx="1805">
                  <c:v>100</c:v>
                </c:pt>
                <c:pt idx="1806">
                  <c:v>300</c:v>
                </c:pt>
                <c:pt idx="1807">
                  <c:v>300</c:v>
                </c:pt>
                <c:pt idx="1808">
                  <c:v>300</c:v>
                </c:pt>
                <c:pt idx="1809">
                  <c:v>400</c:v>
                </c:pt>
                <c:pt idx="1810">
                  <c:v>200</c:v>
                </c:pt>
                <c:pt idx="1811">
                  <c:v>100</c:v>
                </c:pt>
                <c:pt idx="1812">
                  <c:v>200</c:v>
                </c:pt>
                <c:pt idx="1813">
                  <c:v>100</c:v>
                </c:pt>
                <c:pt idx="1814">
                  <c:v>200</c:v>
                </c:pt>
                <c:pt idx="1815">
                  <c:v>100</c:v>
                </c:pt>
                <c:pt idx="1816">
                  <c:v>200</c:v>
                </c:pt>
                <c:pt idx="1817">
                  <c:v>100</c:v>
                </c:pt>
                <c:pt idx="1818">
                  <c:v>250</c:v>
                </c:pt>
                <c:pt idx="1819">
                  <c:v>300</c:v>
                </c:pt>
                <c:pt idx="1820">
                  <c:v>0</c:v>
                </c:pt>
                <c:pt idx="1821">
                  <c:v>300</c:v>
                </c:pt>
                <c:pt idx="1822">
                  <c:v>300</c:v>
                </c:pt>
                <c:pt idx="1823">
                  <c:v>200</c:v>
                </c:pt>
                <c:pt idx="1824">
                  <c:v>200</c:v>
                </c:pt>
                <c:pt idx="1825">
                  <c:v>400</c:v>
                </c:pt>
                <c:pt idx="1826">
                  <c:v>400</c:v>
                </c:pt>
                <c:pt idx="1827">
                  <c:v>200</c:v>
                </c:pt>
                <c:pt idx="1828">
                  <c:v>200</c:v>
                </c:pt>
                <c:pt idx="1829">
                  <c:v>200</c:v>
                </c:pt>
                <c:pt idx="1830">
                  <c:v>200</c:v>
                </c:pt>
                <c:pt idx="1831">
                  <c:v>300</c:v>
                </c:pt>
                <c:pt idx="1832">
                  <c:v>400</c:v>
                </c:pt>
                <c:pt idx="1833">
                  <c:v>300</c:v>
                </c:pt>
                <c:pt idx="1834">
                  <c:v>200</c:v>
                </c:pt>
                <c:pt idx="1835">
                  <c:v>200</c:v>
                </c:pt>
                <c:pt idx="1836">
                  <c:v>200</c:v>
                </c:pt>
                <c:pt idx="1837">
                  <c:v>100</c:v>
                </c:pt>
                <c:pt idx="1838">
                  <c:v>200</c:v>
                </c:pt>
                <c:pt idx="1839">
                  <c:v>200</c:v>
                </c:pt>
                <c:pt idx="1840">
                  <c:v>300</c:v>
                </c:pt>
                <c:pt idx="1841">
                  <c:v>300</c:v>
                </c:pt>
                <c:pt idx="1842">
                  <c:v>300</c:v>
                </c:pt>
                <c:pt idx="1843">
                  <c:v>200</c:v>
                </c:pt>
                <c:pt idx="1844">
                  <c:v>400</c:v>
                </c:pt>
                <c:pt idx="1845">
                  <c:v>200</c:v>
                </c:pt>
                <c:pt idx="1846">
                  <c:v>200</c:v>
                </c:pt>
                <c:pt idx="1847">
                  <c:v>200</c:v>
                </c:pt>
                <c:pt idx="1848">
                  <c:v>200</c:v>
                </c:pt>
                <c:pt idx="1849">
                  <c:v>200</c:v>
                </c:pt>
                <c:pt idx="1850">
                  <c:v>400</c:v>
                </c:pt>
                <c:pt idx="1851">
                  <c:v>100</c:v>
                </c:pt>
                <c:pt idx="1852">
                  <c:v>400</c:v>
                </c:pt>
                <c:pt idx="1853">
                  <c:v>300</c:v>
                </c:pt>
                <c:pt idx="1854">
                  <c:v>400</c:v>
                </c:pt>
                <c:pt idx="1855">
                  <c:v>100</c:v>
                </c:pt>
                <c:pt idx="1856">
                  <c:v>100</c:v>
                </c:pt>
                <c:pt idx="1857">
                  <c:v>250</c:v>
                </c:pt>
                <c:pt idx="1858">
                  <c:v>300</c:v>
                </c:pt>
                <c:pt idx="1859">
                  <c:v>100</c:v>
                </c:pt>
                <c:pt idx="1860">
                  <c:v>100</c:v>
                </c:pt>
                <c:pt idx="1861">
                  <c:v>300</c:v>
                </c:pt>
                <c:pt idx="1862">
                  <c:v>200</c:v>
                </c:pt>
                <c:pt idx="1863">
                  <c:v>100</c:v>
                </c:pt>
                <c:pt idx="1864">
                  <c:v>200</c:v>
                </c:pt>
                <c:pt idx="1865">
                  <c:v>400</c:v>
                </c:pt>
                <c:pt idx="1866">
                  <c:v>200</c:v>
                </c:pt>
                <c:pt idx="1867">
                  <c:v>200</c:v>
                </c:pt>
                <c:pt idx="1868">
                  <c:v>400</c:v>
                </c:pt>
                <c:pt idx="1869">
                  <c:v>300</c:v>
                </c:pt>
                <c:pt idx="1870">
                  <c:v>200</c:v>
                </c:pt>
                <c:pt idx="1871">
                  <c:v>400</c:v>
                </c:pt>
                <c:pt idx="1872">
                  <c:v>300</c:v>
                </c:pt>
                <c:pt idx="1873">
                  <c:v>200</c:v>
                </c:pt>
                <c:pt idx="1874">
                  <c:v>200</c:v>
                </c:pt>
                <c:pt idx="1875">
                  <c:v>300</c:v>
                </c:pt>
                <c:pt idx="1876">
                  <c:v>300</c:v>
                </c:pt>
                <c:pt idx="1877">
                  <c:v>0</c:v>
                </c:pt>
                <c:pt idx="1878">
                  <c:v>350</c:v>
                </c:pt>
                <c:pt idx="1879">
                  <c:v>100</c:v>
                </c:pt>
                <c:pt idx="1880">
                  <c:v>300</c:v>
                </c:pt>
                <c:pt idx="1881">
                  <c:v>300</c:v>
                </c:pt>
                <c:pt idx="1882">
                  <c:v>400</c:v>
                </c:pt>
                <c:pt idx="1883">
                  <c:v>300</c:v>
                </c:pt>
                <c:pt idx="1884">
                  <c:v>300</c:v>
                </c:pt>
                <c:pt idx="1885">
                  <c:v>500</c:v>
                </c:pt>
                <c:pt idx="1886">
                  <c:v>400</c:v>
                </c:pt>
                <c:pt idx="1887">
                  <c:v>400</c:v>
                </c:pt>
                <c:pt idx="1888">
                  <c:v>200</c:v>
                </c:pt>
                <c:pt idx="1889">
                  <c:v>400</c:v>
                </c:pt>
                <c:pt idx="1890">
                  <c:v>400</c:v>
                </c:pt>
                <c:pt idx="1891">
                  <c:v>150</c:v>
                </c:pt>
                <c:pt idx="1892">
                  <c:v>500</c:v>
                </c:pt>
                <c:pt idx="1893">
                  <c:v>400</c:v>
                </c:pt>
                <c:pt idx="1894">
                  <c:v>500</c:v>
                </c:pt>
                <c:pt idx="1895">
                  <c:v>500</c:v>
                </c:pt>
                <c:pt idx="1896">
                  <c:v>400</c:v>
                </c:pt>
                <c:pt idx="1897">
                  <c:v>400</c:v>
                </c:pt>
                <c:pt idx="1898">
                  <c:v>300</c:v>
                </c:pt>
                <c:pt idx="1899">
                  <c:v>200</c:v>
                </c:pt>
                <c:pt idx="1900">
                  <c:v>400</c:v>
                </c:pt>
                <c:pt idx="1901">
                  <c:v>350</c:v>
                </c:pt>
                <c:pt idx="1902">
                  <c:v>500</c:v>
                </c:pt>
                <c:pt idx="1903">
                  <c:v>300</c:v>
                </c:pt>
                <c:pt idx="1904">
                  <c:v>300</c:v>
                </c:pt>
                <c:pt idx="1905">
                  <c:v>500</c:v>
                </c:pt>
                <c:pt idx="1906">
                  <c:v>250</c:v>
                </c:pt>
                <c:pt idx="1907">
                  <c:v>250</c:v>
                </c:pt>
                <c:pt idx="1908">
                  <c:v>200</c:v>
                </c:pt>
                <c:pt idx="1909">
                  <c:v>300</c:v>
                </c:pt>
                <c:pt idx="1910">
                  <c:v>250</c:v>
                </c:pt>
                <c:pt idx="1911">
                  <c:v>450</c:v>
                </c:pt>
                <c:pt idx="1912">
                  <c:v>300</c:v>
                </c:pt>
                <c:pt idx="1913">
                  <c:v>300</c:v>
                </c:pt>
                <c:pt idx="1914">
                  <c:v>500</c:v>
                </c:pt>
                <c:pt idx="1915">
                  <c:v>250</c:v>
                </c:pt>
                <c:pt idx="1916">
                  <c:v>300</c:v>
                </c:pt>
                <c:pt idx="1917">
                  <c:v>0</c:v>
                </c:pt>
                <c:pt idx="1918">
                  <c:v>500</c:v>
                </c:pt>
                <c:pt idx="1919">
                  <c:v>600</c:v>
                </c:pt>
                <c:pt idx="1920">
                  <c:v>85.714285714285708</c:v>
                </c:pt>
                <c:pt idx="1921">
                  <c:v>300</c:v>
                </c:pt>
                <c:pt idx="1922">
                  <c:v>500</c:v>
                </c:pt>
                <c:pt idx="1923">
                  <c:v>500</c:v>
                </c:pt>
                <c:pt idx="1924">
                  <c:v>300</c:v>
                </c:pt>
                <c:pt idx="1925">
                  <c:v>200</c:v>
                </c:pt>
                <c:pt idx="1926">
                  <c:v>100</c:v>
                </c:pt>
                <c:pt idx="1927">
                  <c:v>200</c:v>
                </c:pt>
                <c:pt idx="1928">
                  <c:v>250</c:v>
                </c:pt>
                <c:pt idx="1929">
                  <c:v>100</c:v>
                </c:pt>
                <c:pt idx="1930">
                  <c:v>150</c:v>
                </c:pt>
                <c:pt idx="1931">
                  <c:v>200</c:v>
                </c:pt>
                <c:pt idx="1932">
                  <c:v>1000</c:v>
                </c:pt>
                <c:pt idx="1933">
                  <c:v>500</c:v>
                </c:pt>
                <c:pt idx="1934">
                  <c:v>400</c:v>
                </c:pt>
                <c:pt idx="1935">
                  <c:v>200</c:v>
                </c:pt>
                <c:pt idx="1936">
                  <c:v>600</c:v>
                </c:pt>
                <c:pt idx="1937">
                  <c:v>500</c:v>
                </c:pt>
                <c:pt idx="1938">
                  <c:v>700</c:v>
                </c:pt>
                <c:pt idx="1939">
                  <c:v>500</c:v>
                </c:pt>
                <c:pt idx="1940">
                  <c:v>500</c:v>
                </c:pt>
                <c:pt idx="1941">
                  <c:v>500</c:v>
                </c:pt>
                <c:pt idx="1942">
                  <c:v>200</c:v>
                </c:pt>
                <c:pt idx="1943">
                  <c:v>7.1428571428571423</c:v>
                </c:pt>
                <c:pt idx="1944">
                  <c:v>200</c:v>
                </c:pt>
                <c:pt idx="1945">
                  <c:v>150</c:v>
                </c:pt>
                <c:pt idx="1946">
                  <c:v>200</c:v>
                </c:pt>
                <c:pt idx="1947">
                  <c:v>200</c:v>
                </c:pt>
                <c:pt idx="1948">
                  <c:v>150</c:v>
                </c:pt>
                <c:pt idx="1949">
                  <c:v>500</c:v>
                </c:pt>
                <c:pt idx="1950">
                  <c:v>200</c:v>
                </c:pt>
                <c:pt idx="1951">
                  <c:v>750</c:v>
                </c:pt>
                <c:pt idx="1952">
                  <c:v>200</c:v>
                </c:pt>
                <c:pt idx="1953">
                  <c:v>100</c:v>
                </c:pt>
                <c:pt idx="1954">
                  <c:v>200</c:v>
                </c:pt>
                <c:pt idx="1955">
                  <c:v>400</c:v>
                </c:pt>
                <c:pt idx="1956">
                  <c:v>450</c:v>
                </c:pt>
                <c:pt idx="1957">
                  <c:v>200</c:v>
                </c:pt>
                <c:pt idx="1958">
                  <c:v>300</c:v>
                </c:pt>
                <c:pt idx="1959">
                  <c:v>150</c:v>
                </c:pt>
                <c:pt idx="1960">
                  <c:v>300</c:v>
                </c:pt>
                <c:pt idx="1961">
                  <c:v>200</c:v>
                </c:pt>
                <c:pt idx="1962">
                  <c:v>100</c:v>
                </c:pt>
                <c:pt idx="1963">
                  <c:v>300</c:v>
                </c:pt>
                <c:pt idx="1964">
                  <c:v>50</c:v>
                </c:pt>
                <c:pt idx="1965">
                  <c:v>400</c:v>
                </c:pt>
                <c:pt idx="1966">
                  <c:v>200</c:v>
                </c:pt>
                <c:pt idx="1967">
                  <c:v>500</c:v>
                </c:pt>
                <c:pt idx="1968">
                  <c:v>200</c:v>
                </c:pt>
                <c:pt idx="1969">
                  <c:v>300</c:v>
                </c:pt>
                <c:pt idx="1970">
                  <c:v>400</c:v>
                </c:pt>
                <c:pt idx="1971">
                  <c:v>350</c:v>
                </c:pt>
                <c:pt idx="1972">
                  <c:v>200</c:v>
                </c:pt>
                <c:pt idx="1973">
                  <c:v>178.57142857142858</c:v>
                </c:pt>
                <c:pt idx="1974">
                  <c:v>500</c:v>
                </c:pt>
                <c:pt idx="1975">
                  <c:v>400</c:v>
                </c:pt>
                <c:pt idx="1976">
                  <c:v>200</c:v>
                </c:pt>
                <c:pt idx="1977">
                  <c:v>500</c:v>
                </c:pt>
                <c:pt idx="1978">
                  <c:v>100</c:v>
                </c:pt>
                <c:pt idx="1979">
                  <c:v>300</c:v>
                </c:pt>
                <c:pt idx="1980">
                  <c:v>100</c:v>
                </c:pt>
                <c:pt idx="1981">
                  <c:v>250</c:v>
                </c:pt>
                <c:pt idx="1982">
                  <c:v>100</c:v>
                </c:pt>
                <c:pt idx="1983">
                  <c:v>1000</c:v>
                </c:pt>
                <c:pt idx="1984">
                  <c:v>300</c:v>
                </c:pt>
                <c:pt idx="1985">
                  <c:v>200</c:v>
                </c:pt>
                <c:pt idx="1986">
                  <c:v>500</c:v>
                </c:pt>
                <c:pt idx="1987">
                  <c:v>200</c:v>
                </c:pt>
                <c:pt idx="1988">
                  <c:v>400</c:v>
                </c:pt>
                <c:pt idx="1989">
                  <c:v>150</c:v>
                </c:pt>
                <c:pt idx="1990">
                  <c:v>400</c:v>
                </c:pt>
                <c:pt idx="1991">
                  <c:v>150</c:v>
                </c:pt>
                <c:pt idx="1992">
                  <c:v>750</c:v>
                </c:pt>
                <c:pt idx="1993">
                  <c:v>300</c:v>
                </c:pt>
                <c:pt idx="1994">
                  <c:v>900</c:v>
                </c:pt>
                <c:pt idx="1995">
                  <c:v>300</c:v>
                </c:pt>
                <c:pt idx="1996">
                  <c:v>300</c:v>
                </c:pt>
                <c:pt idx="1997">
                  <c:v>100</c:v>
                </c:pt>
                <c:pt idx="1998">
                  <c:v>300</c:v>
                </c:pt>
                <c:pt idx="1999">
                  <c:v>300</c:v>
                </c:pt>
                <c:pt idx="2000">
                  <c:v>300</c:v>
                </c:pt>
                <c:pt idx="2001">
                  <c:v>200</c:v>
                </c:pt>
                <c:pt idx="2002">
                  <c:v>200</c:v>
                </c:pt>
                <c:pt idx="2003">
                  <c:v>150</c:v>
                </c:pt>
                <c:pt idx="2004">
                  <c:v>1000</c:v>
                </c:pt>
                <c:pt idx="2005">
                  <c:v>200</c:v>
                </c:pt>
                <c:pt idx="2006">
                  <c:v>500</c:v>
                </c:pt>
                <c:pt idx="2007">
                  <c:v>250</c:v>
                </c:pt>
                <c:pt idx="2008">
                  <c:v>200</c:v>
                </c:pt>
                <c:pt idx="2009">
                  <c:v>400</c:v>
                </c:pt>
                <c:pt idx="2010">
                  <c:v>500</c:v>
                </c:pt>
                <c:pt idx="2011">
                  <c:v>300</c:v>
                </c:pt>
                <c:pt idx="2012">
                  <c:v>100</c:v>
                </c:pt>
                <c:pt idx="2013">
                  <c:v>500</c:v>
                </c:pt>
                <c:pt idx="2014">
                  <c:v>200</c:v>
                </c:pt>
                <c:pt idx="2015">
                  <c:v>300</c:v>
                </c:pt>
                <c:pt idx="2016">
                  <c:v>100</c:v>
                </c:pt>
                <c:pt idx="2017">
                  <c:v>200</c:v>
                </c:pt>
                <c:pt idx="2018">
                  <c:v>300</c:v>
                </c:pt>
                <c:pt idx="2019">
                  <c:v>100</c:v>
                </c:pt>
                <c:pt idx="2020">
                  <c:v>50</c:v>
                </c:pt>
                <c:pt idx="2021">
                  <c:v>250</c:v>
                </c:pt>
                <c:pt idx="2022">
                  <c:v>400</c:v>
                </c:pt>
                <c:pt idx="2023">
                  <c:v>750</c:v>
                </c:pt>
                <c:pt idx="2024">
                  <c:v>300</c:v>
                </c:pt>
                <c:pt idx="2025">
                  <c:v>300</c:v>
                </c:pt>
                <c:pt idx="2026">
                  <c:v>500</c:v>
                </c:pt>
                <c:pt idx="2027">
                  <c:v>200</c:v>
                </c:pt>
                <c:pt idx="2028">
                  <c:v>200</c:v>
                </c:pt>
                <c:pt idx="2029">
                  <c:v>300</c:v>
                </c:pt>
                <c:pt idx="2030">
                  <c:v>500</c:v>
                </c:pt>
                <c:pt idx="2031">
                  <c:v>200</c:v>
                </c:pt>
                <c:pt idx="2032">
                  <c:v>500</c:v>
                </c:pt>
                <c:pt idx="2033">
                  <c:v>100</c:v>
                </c:pt>
                <c:pt idx="2034">
                  <c:v>250</c:v>
                </c:pt>
                <c:pt idx="2035">
                  <c:v>200</c:v>
                </c:pt>
                <c:pt idx="2036">
                  <c:v>400</c:v>
                </c:pt>
                <c:pt idx="2037">
                  <c:v>200</c:v>
                </c:pt>
                <c:pt idx="2038">
                  <c:v>500</c:v>
                </c:pt>
                <c:pt idx="2039">
                  <c:v>200</c:v>
                </c:pt>
                <c:pt idx="2040">
                  <c:v>300</c:v>
                </c:pt>
                <c:pt idx="2041">
                  <c:v>200</c:v>
                </c:pt>
                <c:pt idx="2042">
                  <c:v>400</c:v>
                </c:pt>
                <c:pt idx="2043">
                  <c:v>500</c:v>
                </c:pt>
                <c:pt idx="2044">
                  <c:v>100</c:v>
                </c:pt>
                <c:pt idx="2045">
                  <c:v>400</c:v>
                </c:pt>
                <c:pt idx="2046">
                  <c:v>300</c:v>
                </c:pt>
                <c:pt idx="2047">
                  <c:v>400</c:v>
                </c:pt>
                <c:pt idx="2048">
                  <c:v>400</c:v>
                </c:pt>
                <c:pt idx="2049">
                  <c:v>400</c:v>
                </c:pt>
                <c:pt idx="2050">
                  <c:v>400</c:v>
                </c:pt>
                <c:pt idx="2051">
                  <c:v>400</c:v>
                </c:pt>
                <c:pt idx="2052">
                  <c:v>500</c:v>
                </c:pt>
                <c:pt idx="2053">
                  <c:v>400</c:v>
                </c:pt>
                <c:pt idx="2054">
                  <c:v>200</c:v>
                </c:pt>
                <c:pt idx="2055">
                  <c:v>300</c:v>
                </c:pt>
                <c:pt idx="2056">
                  <c:v>50</c:v>
                </c:pt>
                <c:pt idx="2057">
                  <c:v>200</c:v>
                </c:pt>
                <c:pt idx="2058">
                  <c:v>500</c:v>
                </c:pt>
                <c:pt idx="2059">
                  <c:v>1000</c:v>
                </c:pt>
                <c:pt idx="2060">
                  <c:v>100</c:v>
                </c:pt>
                <c:pt idx="2061">
                  <c:v>300</c:v>
                </c:pt>
                <c:pt idx="2062">
                  <c:v>50</c:v>
                </c:pt>
                <c:pt idx="2063">
                  <c:v>200</c:v>
                </c:pt>
                <c:pt idx="2064">
                  <c:v>200</c:v>
                </c:pt>
                <c:pt idx="2065">
                  <c:v>200</c:v>
                </c:pt>
                <c:pt idx="2066">
                  <c:v>100</c:v>
                </c:pt>
                <c:pt idx="2067">
                  <c:v>150</c:v>
                </c:pt>
                <c:pt idx="2068">
                  <c:v>57.142857142857139</c:v>
                </c:pt>
                <c:pt idx="2069">
                  <c:v>150</c:v>
                </c:pt>
                <c:pt idx="2070">
                  <c:v>150</c:v>
                </c:pt>
                <c:pt idx="2071">
                  <c:v>300</c:v>
                </c:pt>
                <c:pt idx="2072">
                  <c:v>200</c:v>
                </c:pt>
                <c:pt idx="2073">
                  <c:v>200</c:v>
                </c:pt>
                <c:pt idx="2074">
                  <c:v>300</c:v>
                </c:pt>
                <c:pt idx="2075">
                  <c:v>500</c:v>
                </c:pt>
                <c:pt idx="2076">
                  <c:v>500</c:v>
                </c:pt>
                <c:pt idx="2077">
                  <c:v>250</c:v>
                </c:pt>
                <c:pt idx="2078">
                  <c:v>500</c:v>
                </c:pt>
                <c:pt idx="2079">
                  <c:v>500</c:v>
                </c:pt>
                <c:pt idx="2080">
                  <c:v>100</c:v>
                </c:pt>
                <c:pt idx="2081">
                  <c:v>500</c:v>
                </c:pt>
                <c:pt idx="2082">
                  <c:v>500</c:v>
                </c:pt>
                <c:pt idx="2083">
                  <c:v>500</c:v>
                </c:pt>
                <c:pt idx="2084">
                  <c:v>500</c:v>
                </c:pt>
                <c:pt idx="2085">
                  <c:v>300</c:v>
                </c:pt>
                <c:pt idx="2086">
                  <c:v>200</c:v>
                </c:pt>
                <c:pt idx="2087">
                  <c:v>200</c:v>
                </c:pt>
                <c:pt idx="2088">
                  <c:v>330</c:v>
                </c:pt>
                <c:pt idx="2089">
                  <c:v>300</c:v>
                </c:pt>
                <c:pt idx="2090">
                  <c:v>500</c:v>
                </c:pt>
                <c:pt idx="2091">
                  <c:v>500</c:v>
                </c:pt>
                <c:pt idx="2092">
                  <c:v>300</c:v>
                </c:pt>
                <c:pt idx="2093">
                  <c:v>300</c:v>
                </c:pt>
                <c:pt idx="2094">
                  <c:v>200</c:v>
                </c:pt>
                <c:pt idx="2095">
                  <c:v>300</c:v>
                </c:pt>
                <c:pt idx="2096">
                  <c:v>700</c:v>
                </c:pt>
                <c:pt idx="2097">
                  <c:v>1000</c:v>
                </c:pt>
                <c:pt idx="2098">
                  <c:v>300</c:v>
                </c:pt>
                <c:pt idx="2099">
                  <c:v>500</c:v>
                </c:pt>
                <c:pt idx="2100">
                  <c:v>300</c:v>
                </c:pt>
                <c:pt idx="2101">
                  <c:v>400</c:v>
                </c:pt>
                <c:pt idx="2102">
                  <c:v>400</c:v>
                </c:pt>
                <c:pt idx="2103">
                  <c:v>200</c:v>
                </c:pt>
                <c:pt idx="2104">
                  <c:v>200</c:v>
                </c:pt>
                <c:pt idx="2105">
                  <c:v>400</c:v>
                </c:pt>
                <c:pt idx="2106">
                  <c:v>450</c:v>
                </c:pt>
                <c:pt idx="2107">
                  <c:v>200</c:v>
                </c:pt>
                <c:pt idx="2108">
                  <c:v>500</c:v>
                </c:pt>
                <c:pt idx="2109">
                  <c:v>200</c:v>
                </c:pt>
                <c:pt idx="2110">
                  <c:v>1000</c:v>
                </c:pt>
                <c:pt idx="2111">
                  <c:v>400</c:v>
                </c:pt>
                <c:pt idx="2112">
                  <c:v>1500</c:v>
                </c:pt>
                <c:pt idx="2113">
                  <c:v>500</c:v>
                </c:pt>
                <c:pt idx="2114">
                  <c:v>300</c:v>
                </c:pt>
                <c:pt idx="2115">
                  <c:v>500</c:v>
                </c:pt>
                <c:pt idx="2116">
                  <c:v>200</c:v>
                </c:pt>
                <c:pt idx="2117">
                  <c:v>400</c:v>
                </c:pt>
                <c:pt idx="2118">
                  <c:v>300</c:v>
                </c:pt>
                <c:pt idx="2119">
                  <c:v>500</c:v>
                </c:pt>
                <c:pt idx="2120">
                  <c:v>500</c:v>
                </c:pt>
                <c:pt idx="2121">
                  <c:v>200</c:v>
                </c:pt>
                <c:pt idx="2122">
                  <c:v>200</c:v>
                </c:pt>
                <c:pt idx="2123">
                  <c:v>500</c:v>
                </c:pt>
                <c:pt idx="2124">
                  <c:v>500</c:v>
                </c:pt>
                <c:pt idx="2125">
                  <c:v>250</c:v>
                </c:pt>
                <c:pt idx="2126">
                  <c:v>600</c:v>
                </c:pt>
                <c:pt idx="2127">
                  <c:v>500</c:v>
                </c:pt>
                <c:pt idx="2128">
                  <c:v>150</c:v>
                </c:pt>
                <c:pt idx="2129">
                  <c:v>375</c:v>
                </c:pt>
                <c:pt idx="2130">
                  <c:v>500</c:v>
                </c:pt>
                <c:pt idx="2131">
                  <c:v>300</c:v>
                </c:pt>
                <c:pt idx="2132">
                  <c:v>300</c:v>
                </c:pt>
                <c:pt idx="2133">
                  <c:v>200</c:v>
                </c:pt>
                <c:pt idx="2134">
                  <c:v>300</c:v>
                </c:pt>
                <c:pt idx="2135">
                  <c:v>500</c:v>
                </c:pt>
                <c:pt idx="2136">
                  <c:v>250</c:v>
                </c:pt>
                <c:pt idx="2137">
                  <c:v>150</c:v>
                </c:pt>
                <c:pt idx="2138">
                  <c:v>200</c:v>
                </c:pt>
                <c:pt idx="2139">
                  <c:v>150</c:v>
                </c:pt>
                <c:pt idx="2140">
                  <c:v>64.285714285714278</c:v>
                </c:pt>
                <c:pt idx="2141">
                  <c:v>100</c:v>
                </c:pt>
                <c:pt idx="2142">
                  <c:v>200</c:v>
                </c:pt>
                <c:pt idx="2143">
                  <c:v>300</c:v>
                </c:pt>
                <c:pt idx="2144">
                  <c:v>600</c:v>
                </c:pt>
                <c:pt idx="2145">
                  <c:v>500</c:v>
                </c:pt>
                <c:pt idx="2146">
                  <c:v>300</c:v>
                </c:pt>
                <c:pt idx="2147">
                  <c:v>200</c:v>
                </c:pt>
                <c:pt idx="2148">
                  <c:v>50</c:v>
                </c:pt>
                <c:pt idx="2149">
                  <c:v>300</c:v>
                </c:pt>
                <c:pt idx="2150">
                  <c:v>300</c:v>
                </c:pt>
                <c:pt idx="2151">
                  <c:v>150</c:v>
                </c:pt>
                <c:pt idx="2152">
                  <c:v>250</c:v>
                </c:pt>
                <c:pt idx="2153">
                  <c:v>400</c:v>
                </c:pt>
                <c:pt idx="2154">
                  <c:v>1000</c:v>
                </c:pt>
                <c:pt idx="2155">
                  <c:v>500</c:v>
                </c:pt>
                <c:pt idx="2156">
                  <c:v>200</c:v>
                </c:pt>
                <c:pt idx="2157">
                  <c:v>500</c:v>
                </c:pt>
                <c:pt idx="2158">
                  <c:v>500</c:v>
                </c:pt>
                <c:pt idx="2159">
                  <c:v>500</c:v>
                </c:pt>
                <c:pt idx="2160">
                  <c:v>250</c:v>
                </c:pt>
                <c:pt idx="2161">
                  <c:v>300</c:v>
                </c:pt>
                <c:pt idx="2162">
                  <c:v>500</c:v>
                </c:pt>
                <c:pt idx="2163">
                  <c:v>200</c:v>
                </c:pt>
                <c:pt idx="2164">
                  <c:v>300</c:v>
                </c:pt>
                <c:pt idx="2165">
                  <c:v>300</c:v>
                </c:pt>
                <c:pt idx="2166">
                  <c:v>200</c:v>
                </c:pt>
                <c:pt idx="2167">
                  <c:v>500</c:v>
                </c:pt>
                <c:pt idx="2168">
                  <c:v>500</c:v>
                </c:pt>
                <c:pt idx="2169">
                  <c:v>500</c:v>
                </c:pt>
                <c:pt idx="2170">
                  <c:v>200</c:v>
                </c:pt>
                <c:pt idx="2171">
                  <c:v>400</c:v>
                </c:pt>
                <c:pt idx="2172">
                  <c:v>500</c:v>
                </c:pt>
                <c:pt idx="2173">
                  <c:v>500</c:v>
                </c:pt>
                <c:pt idx="2174">
                  <c:v>300</c:v>
                </c:pt>
                <c:pt idx="2175">
                  <c:v>500</c:v>
                </c:pt>
                <c:pt idx="2176">
                  <c:v>200</c:v>
                </c:pt>
                <c:pt idx="2177">
                  <c:v>500</c:v>
                </c:pt>
                <c:pt idx="2178">
                  <c:v>300</c:v>
                </c:pt>
                <c:pt idx="2179">
                  <c:v>500</c:v>
                </c:pt>
                <c:pt idx="2180">
                  <c:v>300</c:v>
                </c:pt>
                <c:pt idx="2181">
                  <c:v>300</c:v>
                </c:pt>
                <c:pt idx="2182">
                  <c:v>100</c:v>
                </c:pt>
                <c:pt idx="2183">
                  <c:v>100</c:v>
                </c:pt>
                <c:pt idx="2184">
                  <c:v>375</c:v>
                </c:pt>
                <c:pt idx="2185">
                  <c:v>400</c:v>
                </c:pt>
                <c:pt idx="2186">
                  <c:v>500</c:v>
                </c:pt>
                <c:pt idx="2187">
                  <c:v>200</c:v>
                </c:pt>
                <c:pt idx="2188">
                  <c:v>500</c:v>
                </c:pt>
                <c:pt idx="2189">
                  <c:v>500</c:v>
                </c:pt>
                <c:pt idx="2190">
                  <c:v>500</c:v>
                </c:pt>
                <c:pt idx="2191">
                  <c:v>500</c:v>
                </c:pt>
                <c:pt idx="2192">
                  <c:v>300</c:v>
                </c:pt>
                <c:pt idx="2193">
                  <c:v>500</c:v>
                </c:pt>
                <c:pt idx="2194">
                  <c:v>200</c:v>
                </c:pt>
                <c:pt idx="2195">
                  <c:v>375</c:v>
                </c:pt>
                <c:pt idx="2196">
                  <c:v>200</c:v>
                </c:pt>
                <c:pt idx="2197">
                  <c:v>250</c:v>
                </c:pt>
                <c:pt idx="2198">
                  <c:v>500</c:v>
                </c:pt>
                <c:pt idx="2199">
                  <c:v>200</c:v>
                </c:pt>
                <c:pt idx="2200">
                  <c:v>300</c:v>
                </c:pt>
                <c:pt idx="2201">
                  <c:v>300</c:v>
                </c:pt>
                <c:pt idx="2202">
                  <c:v>85.714285714285708</c:v>
                </c:pt>
                <c:pt idx="2203">
                  <c:v>200</c:v>
                </c:pt>
                <c:pt idx="2204">
                  <c:v>500</c:v>
                </c:pt>
                <c:pt idx="2205">
                  <c:v>250</c:v>
                </c:pt>
                <c:pt idx="2206">
                  <c:v>400</c:v>
                </c:pt>
                <c:pt idx="2207">
                  <c:v>250</c:v>
                </c:pt>
                <c:pt idx="2208">
                  <c:v>250</c:v>
                </c:pt>
                <c:pt idx="2209">
                  <c:v>200</c:v>
                </c:pt>
                <c:pt idx="2210">
                  <c:v>200</c:v>
                </c:pt>
                <c:pt idx="2211">
                  <c:v>300</c:v>
                </c:pt>
                <c:pt idx="2212">
                  <c:v>500</c:v>
                </c:pt>
                <c:pt idx="2213">
                  <c:v>500</c:v>
                </c:pt>
                <c:pt idx="2214">
                  <c:v>300</c:v>
                </c:pt>
                <c:pt idx="2215">
                  <c:v>500</c:v>
                </c:pt>
                <c:pt idx="2216">
                  <c:v>250</c:v>
                </c:pt>
                <c:pt idx="2217">
                  <c:v>200</c:v>
                </c:pt>
                <c:pt idx="2218">
                  <c:v>200</c:v>
                </c:pt>
                <c:pt idx="2219">
                  <c:v>300</c:v>
                </c:pt>
                <c:pt idx="2220">
                  <c:v>400</c:v>
                </c:pt>
                <c:pt idx="2221">
                  <c:v>250</c:v>
                </c:pt>
                <c:pt idx="2222">
                  <c:v>300</c:v>
                </c:pt>
                <c:pt idx="2223">
                  <c:v>300</c:v>
                </c:pt>
                <c:pt idx="2224">
                  <c:v>200</c:v>
                </c:pt>
                <c:pt idx="2225">
                  <c:v>100</c:v>
                </c:pt>
                <c:pt idx="2226">
                  <c:v>100</c:v>
                </c:pt>
                <c:pt idx="2227">
                  <c:v>500</c:v>
                </c:pt>
                <c:pt idx="2228">
                  <c:v>300</c:v>
                </c:pt>
                <c:pt idx="2229">
                  <c:v>500</c:v>
                </c:pt>
                <c:pt idx="2230">
                  <c:v>300</c:v>
                </c:pt>
                <c:pt idx="2231">
                  <c:v>300</c:v>
                </c:pt>
                <c:pt idx="2232">
                  <c:v>300</c:v>
                </c:pt>
                <c:pt idx="2233">
                  <c:v>100</c:v>
                </c:pt>
                <c:pt idx="2234">
                  <c:v>750</c:v>
                </c:pt>
                <c:pt idx="2235">
                  <c:v>500</c:v>
                </c:pt>
                <c:pt idx="2236">
                  <c:v>500</c:v>
                </c:pt>
                <c:pt idx="2237">
                  <c:v>300</c:v>
                </c:pt>
                <c:pt idx="2238">
                  <c:v>500</c:v>
                </c:pt>
                <c:pt idx="2239">
                  <c:v>200</c:v>
                </c:pt>
                <c:pt idx="2240">
                  <c:v>300</c:v>
                </c:pt>
                <c:pt idx="2241">
                  <c:v>500</c:v>
                </c:pt>
                <c:pt idx="2242">
                  <c:v>200</c:v>
                </c:pt>
                <c:pt idx="2243">
                  <c:v>500</c:v>
                </c:pt>
                <c:pt idx="2244">
                  <c:v>85.714285714285708</c:v>
                </c:pt>
                <c:pt idx="2245">
                  <c:v>500</c:v>
                </c:pt>
                <c:pt idx="2246">
                  <c:v>250</c:v>
                </c:pt>
                <c:pt idx="2247">
                  <c:v>200</c:v>
                </c:pt>
                <c:pt idx="2248">
                  <c:v>200</c:v>
                </c:pt>
                <c:pt idx="2249">
                  <c:v>0</c:v>
                </c:pt>
                <c:pt idx="2250">
                  <c:v>500</c:v>
                </c:pt>
                <c:pt idx="2251">
                  <c:v>500</c:v>
                </c:pt>
                <c:pt idx="2252">
                  <c:v>200</c:v>
                </c:pt>
                <c:pt idx="2253">
                  <c:v>100</c:v>
                </c:pt>
                <c:pt idx="2254">
                  <c:v>100</c:v>
                </c:pt>
                <c:pt idx="2255">
                  <c:v>250</c:v>
                </c:pt>
                <c:pt idx="2256">
                  <c:v>150</c:v>
                </c:pt>
                <c:pt idx="2257">
                  <c:v>200</c:v>
                </c:pt>
                <c:pt idx="2258">
                  <c:v>300</c:v>
                </c:pt>
                <c:pt idx="2259">
                  <c:v>750</c:v>
                </c:pt>
                <c:pt idx="2260">
                  <c:v>200</c:v>
                </c:pt>
                <c:pt idx="2261">
                  <c:v>200</c:v>
                </c:pt>
                <c:pt idx="2262">
                  <c:v>14.285714285714285</c:v>
                </c:pt>
                <c:pt idx="2263">
                  <c:v>400</c:v>
                </c:pt>
                <c:pt idx="2264">
                  <c:v>400</c:v>
                </c:pt>
                <c:pt idx="2265">
                  <c:v>0</c:v>
                </c:pt>
                <c:pt idx="2266">
                  <c:v>450</c:v>
                </c:pt>
                <c:pt idx="2267">
                  <c:v>0</c:v>
                </c:pt>
                <c:pt idx="2268">
                  <c:v>200</c:v>
                </c:pt>
                <c:pt idx="2269">
                  <c:v>200</c:v>
                </c:pt>
                <c:pt idx="2270">
                  <c:v>300</c:v>
                </c:pt>
                <c:pt idx="2271">
                  <c:v>100</c:v>
                </c:pt>
                <c:pt idx="2272">
                  <c:v>100</c:v>
                </c:pt>
                <c:pt idx="2273">
                  <c:v>50</c:v>
                </c:pt>
                <c:pt idx="2274">
                  <c:v>300</c:v>
                </c:pt>
                <c:pt idx="2275">
                  <c:v>450</c:v>
                </c:pt>
                <c:pt idx="2276">
                  <c:v>300</c:v>
                </c:pt>
                <c:pt idx="2277">
                  <c:v>300</c:v>
                </c:pt>
                <c:pt idx="2278">
                  <c:v>150</c:v>
                </c:pt>
                <c:pt idx="2279">
                  <c:v>300</c:v>
                </c:pt>
                <c:pt idx="2280">
                  <c:v>250</c:v>
                </c:pt>
                <c:pt idx="2281">
                  <c:v>28.571428571428569</c:v>
                </c:pt>
                <c:pt idx="2282">
                  <c:v>400</c:v>
                </c:pt>
                <c:pt idx="2283">
                  <c:v>100</c:v>
                </c:pt>
                <c:pt idx="2284">
                  <c:v>200</c:v>
                </c:pt>
                <c:pt idx="2285">
                  <c:v>500</c:v>
                </c:pt>
                <c:pt idx="2286">
                  <c:v>400</c:v>
                </c:pt>
                <c:pt idx="2287">
                  <c:v>500</c:v>
                </c:pt>
                <c:pt idx="2288">
                  <c:v>200</c:v>
                </c:pt>
                <c:pt idx="2289">
                  <c:v>100</c:v>
                </c:pt>
                <c:pt idx="2290">
                  <c:v>1400</c:v>
                </c:pt>
                <c:pt idx="2291">
                  <c:v>250</c:v>
                </c:pt>
                <c:pt idx="2292">
                  <c:v>200</c:v>
                </c:pt>
                <c:pt idx="2293">
                  <c:v>300</c:v>
                </c:pt>
                <c:pt idx="2294">
                  <c:v>100</c:v>
                </c:pt>
                <c:pt idx="2295">
                  <c:v>600</c:v>
                </c:pt>
                <c:pt idx="2296">
                  <c:v>500</c:v>
                </c:pt>
                <c:pt idx="2297">
                  <c:v>500</c:v>
                </c:pt>
                <c:pt idx="2298">
                  <c:v>200</c:v>
                </c:pt>
                <c:pt idx="2299">
                  <c:v>300</c:v>
                </c:pt>
                <c:pt idx="2300">
                  <c:v>1000</c:v>
                </c:pt>
                <c:pt idx="2301">
                  <c:v>150</c:v>
                </c:pt>
                <c:pt idx="2302">
                  <c:v>150</c:v>
                </c:pt>
                <c:pt idx="2303">
                  <c:v>300</c:v>
                </c:pt>
                <c:pt idx="2304">
                  <c:v>700</c:v>
                </c:pt>
                <c:pt idx="2305">
                  <c:v>200</c:v>
                </c:pt>
                <c:pt idx="2306">
                  <c:v>300</c:v>
                </c:pt>
                <c:pt idx="2307">
                  <c:v>500</c:v>
                </c:pt>
                <c:pt idx="2308">
                  <c:v>200</c:v>
                </c:pt>
                <c:pt idx="2309">
                  <c:v>0</c:v>
                </c:pt>
                <c:pt idx="2310">
                  <c:v>250</c:v>
                </c:pt>
                <c:pt idx="2311">
                  <c:v>200</c:v>
                </c:pt>
                <c:pt idx="2312">
                  <c:v>300</c:v>
                </c:pt>
                <c:pt idx="2313">
                  <c:v>50</c:v>
                </c:pt>
                <c:pt idx="2314">
                  <c:v>200</c:v>
                </c:pt>
                <c:pt idx="2315">
                  <c:v>200</c:v>
                </c:pt>
                <c:pt idx="2316">
                  <c:v>200</c:v>
                </c:pt>
                <c:pt idx="2317">
                  <c:v>500</c:v>
                </c:pt>
                <c:pt idx="2318">
                  <c:v>300</c:v>
                </c:pt>
                <c:pt idx="2319">
                  <c:v>200</c:v>
                </c:pt>
                <c:pt idx="2320">
                  <c:v>100</c:v>
                </c:pt>
                <c:pt idx="2321">
                  <c:v>200</c:v>
                </c:pt>
                <c:pt idx="2322">
                  <c:v>150</c:v>
                </c:pt>
                <c:pt idx="2323">
                  <c:v>200</c:v>
                </c:pt>
                <c:pt idx="2324">
                  <c:v>200</c:v>
                </c:pt>
                <c:pt idx="2325">
                  <c:v>100</c:v>
                </c:pt>
                <c:pt idx="2326">
                  <c:v>150</c:v>
                </c:pt>
                <c:pt idx="2327">
                  <c:v>300</c:v>
                </c:pt>
                <c:pt idx="2328">
                  <c:v>300</c:v>
                </c:pt>
                <c:pt idx="2329">
                  <c:v>400</c:v>
                </c:pt>
                <c:pt idx="2330">
                  <c:v>100</c:v>
                </c:pt>
                <c:pt idx="2331">
                  <c:v>200</c:v>
                </c:pt>
                <c:pt idx="2332">
                  <c:v>200</c:v>
                </c:pt>
                <c:pt idx="2333">
                  <c:v>500</c:v>
                </c:pt>
                <c:pt idx="2334">
                  <c:v>100</c:v>
                </c:pt>
                <c:pt idx="2335">
                  <c:v>750</c:v>
                </c:pt>
                <c:pt idx="2336">
                  <c:v>100</c:v>
                </c:pt>
                <c:pt idx="2337">
                  <c:v>500</c:v>
                </c:pt>
                <c:pt idx="2338">
                  <c:v>100</c:v>
                </c:pt>
                <c:pt idx="2339">
                  <c:v>150</c:v>
                </c:pt>
                <c:pt idx="2340">
                  <c:v>1500</c:v>
                </c:pt>
                <c:pt idx="2341">
                  <c:v>0</c:v>
                </c:pt>
                <c:pt idx="2342">
                  <c:v>300</c:v>
                </c:pt>
                <c:pt idx="2343">
                  <c:v>200</c:v>
                </c:pt>
                <c:pt idx="2344">
                  <c:v>35.714285714285708</c:v>
                </c:pt>
                <c:pt idx="2345">
                  <c:v>150</c:v>
                </c:pt>
                <c:pt idx="2346">
                  <c:v>200</c:v>
                </c:pt>
                <c:pt idx="2347">
                  <c:v>250</c:v>
                </c:pt>
                <c:pt idx="2348">
                  <c:v>50</c:v>
                </c:pt>
                <c:pt idx="2349">
                  <c:v>600</c:v>
                </c:pt>
                <c:pt idx="2350">
                  <c:v>200</c:v>
                </c:pt>
                <c:pt idx="2351">
                  <c:v>100</c:v>
                </c:pt>
                <c:pt idx="2352">
                  <c:v>200</c:v>
                </c:pt>
                <c:pt idx="2353">
                  <c:v>500</c:v>
                </c:pt>
                <c:pt idx="2354">
                  <c:v>500</c:v>
                </c:pt>
                <c:pt idx="2355">
                  <c:v>100</c:v>
                </c:pt>
                <c:pt idx="2356">
                  <c:v>400</c:v>
                </c:pt>
                <c:pt idx="2357">
                  <c:v>400</c:v>
                </c:pt>
                <c:pt idx="2358">
                  <c:v>200</c:v>
                </c:pt>
                <c:pt idx="2359">
                  <c:v>150</c:v>
                </c:pt>
                <c:pt idx="2360">
                  <c:v>750</c:v>
                </c:pt>
                <c:pt idx="2361">
                  <c:v>250</c:v>
                </c:pt>
                <c:pt idx="2362">
                  <c:v>400</c:v>
                </c:pt>
                <c:pt idx="2363">
                  <c:v>500</c:v>
                </c:pt>
                <c:pt idx="2364">
                  <c:v>150</c:v>
                </c:pt>
                <c:pt idx="2365">
                  <c:v>450</c:v>
                </c:pt>
                <c:pt idx="2366">
                  <c:v>300</c:v>
                </c:pt>
                <c:pt idx="2367">
                  <c:v>300</c:v>
                </c:pt>
                <c:pt idx="2368">
                  <c:v>200</c:v>
                </c:pt>
                <c:pt idx="2369">
                  <c:v>120</c:v>
                </c:pt>
                <c:pt idx="2370">
                  <c:v>100</c:v>
                </c:pt>
                <c:pt idx="2371">
                  <c:v>400</c:v>
                </c:pt>
                <c:pt idx="2372">
                  <c:v>100</c:v>
                </c:pt>
                <c:pt idx="2373">
                  <c:v>200</c:v>
                </c:pt>
                <c:pt idx="2374">
                  <c:v>200</c:v>
                </c:pt>
                <c:pt idx="2375">
                  <c:v>300</c:v>
                </c:pt>
                <c:pt idx="2376">
                  <c:v>500</c:v>
                </c:pt>
                <c:pt idx="2377">
                  <c:v>300</c:v>
                </c:pt>
                <c:pt idx="2378">
                  <c:v>500</c:v>
                </c:pt>
                <c:pt idx="2379">
                  <c:v>300</c:v>
                </c:pt>
                <c:pt idx="2380">
                  <c:v>500</c:v>
                </c:pt>
                <c:pt idx="2381">
                  <c:v>400</c:v>
                </c:pt>
                <c:pt idx="2382">
                  <c:v>100</c:v>
                </c:pt>
                <c:pt idx="2383">
                  <c:v>0</c:v>
                </c:pt>
                <c:pt idx="2384">
                  <c:v>300</c:v>
                </c:pt>
                <c:pt idx="2385">
                  <c:v>500</c:v>
                </c:pt>
                <c:pt idx="2386">
                  <c:v>250</c:v>
                </c:pt>
                <c:pt idx="2387">
                  <c:v>600</c:v>
                </c:pt>
                <c:pt idx="2388">
                  <c:v>500</c:v>
                </c:pt>
                <c:pt idx="2389">
                  <c:v>200</c:v>
                </c:pt>
                <c:pt idx="2390">
                  <c:v>500</c:v>
                </c:pt>
                <c:pt idx="2391">
                  <c:v>300</c:v>
                </c:pt>
                <c:pt idx="2392">
                  <c:v>600</c:v>
                </c:pt>
                <c:pt idx="2393">
                  <c:v>100</c:v>
                </c:pt>
                <c:pt idx="2394">
                  <c:v>600</c:v>
                </c:pt>
                <c:pt idx="2395">
                  <c:v>400</c:v>
                </c:pt>
                <c:pt idx="2396">
                  <c:v>300</c:v>
                </c:pt>
                <c:pt idx="2397">
                  <c:v>300</c:v>
                </c:pt>
                <c:pt idx="2398">
                  <c:v>300</c:v>
                </c:pt>
                <c:pt idx="2399">
                  <c:v>500</c:v>
                </c:pt>
                <c:pt idx="2400">
                  <c:v>150</c:v>
                </c:pt>
                <c:pt idx="2401">
                  <c:v>300</c:v>
                </c:pt>
                <c:pt idx="2402">
                  <c:v>150</c:v>
                </c:pt>
                <c:pt idx="2403">
                  <c:v>500</c:v>
                </c:pt>
                <c:pt idx="2404">
                  <c:v>200</c:v>
                </c:pt>
                <c:pt idx="2405">
                  <c:v>300</c:v>
                </c:pt>
                <c:pt idx="2406">
                  <c:v>150</c:v>
                </c:pt>
                <c:pt idx="2407">
                  <c:v>300</c:v>
                </c:pt>
                <c:pt idx="2408">
                  <c:v>750</c:v>
                </c:pt>
                <c:pt idx="2409">
                  <c:v>100</c:v>
                </c:pt>
                <c:pt idx="2410">
                  <c:v>300</c:v>
                </c:pt>
                <c:pt idx="2411">
                  <c:v>150</c:v>
                </c:pt>
                <c:pt idx="2412">
                  <c:v>300</c:v>
                </c:pt>
                <c:pt idx="2413">
                  <c:v>300</c:v>
                </c:pt>
                <c:pt idx="2414">
                  <c:v>200</c:v>
                </c:pt>
                <c:pt idx="2415">
                  <c:v>300</c:v>
                </c:pt>
                <c:pt idx="2416">
                  <c:v>400</c:v>
                </c:pt>
                <c:pt idx="2417">
                  <c:v>500</c:v>
                </c:pt>
                <c:pt idx="2418">
                  <c:v>300</c:v>
                </c:pt>
                <c:pt idx="2419">
                  <c:v>300</c:v>
                </c:pt>
                <c:pt idx="2420">
                  <c:v>200</c:v>
                </c:pt>
                <c:pt idx="2421">
                  <c:v>300</c:v>
                </c:pt>
                <c:pt idx="2422">
                  <c:v>800</c:v>
                </c:pt>
                <c:pt idx="2423">
                  <c:v>150</c:v>
                </c:pt>
                <c:pt idx="2424">
                  <c:v>200</c:v>
                </c:pt>
                <c:pt idx="2425">
                  <c:v>300</c:v>
                </c:pt>
                <c:pt idx="2426">
                  <c:v>200</c:v>
                </c:pt>
                <c:pt idx="2427">
                  <c:v>500</c:v>
                </c:pt>
                <c:pt idx="2428">
                  <c:v>300</c:v>
                </c:pt>
                <c:pt idx="2429">
                  <c:v>300</c:v>
                </c:pt>
                <c:pt idx="2430">
                  <c:v>300</c:v>
                </c:pt>
                <c:pt idx="2431">
                  <c:v>200</c:v>
                </c:pt>
                <c:pt idx="2432">
                  <c:v>85.714285714285708</c:v>
                </c:pt>
                <c:pt idx="2433">
                  <c:v>200</c:v>
                </c:pt>
                <c:pt idx="2434">
                  <c:v>800</c:v>
                </c:pt>
                <c:pt idx="2435">
                  <c:v>400</c:v>
                </c:pt>
                <c:pt idx="2436">
                  <c:v>800</c:v>
                </c:pt>
                <c:pt idx="2437">
                  <c:v>200</c:v>
                </c:pt>
                <c:pt idx="2438">
                  <c:v>300</c:v>
                </c:pt>
                <c:pt idx="2439">
                  <c:v>300</c:v>
                </c:pt>
                <c:pt idx="2440">
                  <c:v>200</c:v>
                </c:pt>
                <c:pt idx="2441">
                  <c:v>300</c:v>
                </c:pt>
                <c:pt idx="2442">
                  <c:v>250</c:v>
                </c:pt>
                <c:pt idx="2443">
                  <c:v>400</c:v>
                </c:pt>
                <c:pt idx="2444">
                  <c:v>200</c:v>
                </c:pt>
                <c:pt idx="2445">
                  <c:v>300</c:v>
                </c:pt>
                <c:pt idx="2446">
                  <c:v>250</c:v>
                </c:pt>
                <c:pt idx="2447">
                  <c:v>300</c:v>
                </c:pt>
                <c:pt idx="2448">
                  <c:v>300</c:v>
                </c:pt>
                <c:pt idx="2449">
                  <c:v>500</c:v>
                </c:pt>
                <c:pt idx="2450">
                  <c:v>400</c:v>
                </c:pt>
                <c:pt idx="2451">
                  <c:v>300</c:v>
                </c:pt>
                <c:pt idx="2452">
                  <c:v>250</c:v>
                </c:pt>
                <c:pt idx="2453">
                  <c:v>155.00000000000003</c:v>
                </c:pt>
                <c:pt idx="2454">
                  <c:v>600</c:v>
                </c:pt>
                <c:pt idx="2455">
                  <c:v>200</c:v>
                </c:pt>
                <c:pt idx="2456">
                  <c:v>500</c:v>
                </c:pt>
                <c:pt idx="2457">
                  <c:v>100</c:v>
                </c:pt>
                <c:pt idx="2458">
                  <c:v>400</c:v>
                </c:pt>
                <c:pt idx="2459">
                  <c:v>300</c:v>
                </c:pt>
                <c:pt idx="2460">
                  <c:v>100</c:v>
                </c:pt>
                <c:pt idx="2461">
                  <c:v>800</c:v>
                </c:pt>
                <c:pt idx="2462">
                  <c:v>400</c:v>
                </c:pt>
                <c:pt idx="2463">
                  <c:v>600</c:v>
                </c:pt>
                <c:pt idx="2464">
                  <c:v>200</c:v>
                </c:pt>
                <c:pt idx="2465">
                  <c:v>600</c:v>
                </c:pt>
                <c:pt idx="2466">
                  <c:v>200</c:v>
                </c:pt>
                <c:pt idx="2467">
                  <c:v>250</c:v>
                </c:pt>
                <c:pt idx="2468">
                  <c:v>600</c:v>
                </c:pt>
                <c:pt idx="2469">
                  <c:v>200</c:v>
                </c:pt>
                <c:pt idx="2470">
                  <c:v>160</c:v>
                </c:pt>
                <c:pt idx="2471">
                  <c:v>600</c:v>
                </c:pt>
                <c:pt idx="2472">
                  <c:v>28.571428571428569</c:v>
                </c:pt>
                <c:pt idx="2473">
                  <c:v>300</c:v>
                </c:pt>
                <c:pt idx="2474">
                  <c:v>150</c:v>
                </c:pt>
                <c:pt idx="2475">
                  <c:v>700</c:v>
                </c:pt>
                <c:pt idx="2476">
                  <c:v>300</c:v>
                </c:pt>
                <c:pt idx="2477">
                  <c:v>200</c:v>
                </c:pt>
                <c:pt idx="2478">
                  <c:v>300</c:v>
                </c:pt>
                <c:pt idx="2479">
                  <c:v>500</c:v>
                </c:pt>
                <c:pt idx="2480">
                  <c:v>200</c:v>
                </c:pt>
                <c:pt idx="2481">
                  <c:v>57.142857142857139</c:v>
                </c:pt>
                <c:pt idx="2482">
                  <c:v>71.428571428571431</c:v>
                </c:pt>
                <c:pt idx="2483">
                  <c:v>500</c:v>
                </c:pt>
                <c:pt idx="2484">
                  <c:v>0</c:v>
                </c:pt>
                <c:pt idx="2485">
                  <c:v>200</c:v>
                </c:pt>
                <c:pt idx="2486">
                  <c:v>100</c:v>
                </c:pt>
                <c:pt idx="2487">
                  <c:v>500</c:v>
                </c:pt>
                <c:pt idx="2488">
                  <c:v>500</c:v>
                </c:pt>
                <c:pt idx="2489">
                  <c:v>300</c:v>
                </c:pt>
                <c:pt idx="2490">
                  <c:v>100</c:v>
                </c:pt>
                <c:pt idx="2491">
                  <c:v>500</c:v>
                </c:pt>
                <c:pt idx="2492">
                  <c:v>300</c:v>
                </c:pt>
                <c:pt idx="2493">
                  <c:v>300</c:v>
                </c:pt>
                <c:pt idx="2494">
                  <c:v>200</c:v>
                </c:pt>
                <c:pt idx="2495">
                  <c:v>100</c:v>
                </c:pt>
                <c:pt idx="2496">
                  <c:v>300</c:v>
                </c:pt>
                <c:pt idx="2497">
                  <c:v>200</c:v>
                </c:pt>
                <c:pt idx="2498">
                  <c:v>300</c:v>
                </c:pt>
                <c:pt idx="2499">
                  <c:v>300</c:v>
                </c:pt>
                <c:pt idx="2500">
                  <c:v>200</c:v>
                </c:pt>
                <c:pt idx="2501">
                  <c:v>200</c:v>
                </c:pt>
                <c:pt idx="2502">
                  <c:v>250</c:v>
                </c:pt>
                <c:pt idx="2503">
                  <c:v>500</c:v>
                </c:pt>
                <c:pt idx="2504">
                  <c:v>750</c:v>
                </c:pt>
                <c:pt idx="2505">
                  <c:v>500</c:v>
                </c:pt>
                <c:pt idx="2506">
                  <c:v>150</c:v>
                </c:pt>
                <c:pt idx="2507">
                  <c:v>500</c:v>
                </c:pt>
                <c:pt idx="2508">
                  <c:v>150</c:v>
                </c:pt>
                <c:pt idx="2509">
                  <c:v>250</c:v>
                </c:pt>
                <c:pt idx="2510">
                  <c:v>21.428571428571427</c:v>
                </c:pt>
                <c:pt idx="2511">
                  <c:v>178.57142857142858</c:v>
                </c:pt>
                <c:pt idx="2512">
                  <c:v>200</c:v>
                </c:pt>
                <c:pt idx="2513">
                  <c:v>450</c:v>
                </c:pt>
                <c:pt idx="2514">
                  <c:v>400</c:v>
                </c:pt>
                <c:pt idx="2515">
                  <c:v>75</c:v>
                </c:pt>
                <c:pt idx="2516">
                  <c:v>125</c:v>
                </c:pt>
                <c:pt idx="2517">
                  <c:v>300</c:v>
                </c:pt>
                <c:pt idx="2518">
                  <c:v>150</c:v>
                </c:pt>
                <c:pt idx="2519">
                  <c:v>150</c:v>
                </c:pt>
                <c:pt idx="2520">
                  <c:v>800</c:v>
                </c:pt>
                <c:pt idx="2521">
                  <c:v>200</c:v>
                </c:pt>
                <c:pt idx="2522">
                  <c:v>300</c:v>
                </c:pt>
                <c:pt idx="2523">
                  <c:v>100</c:v>
                </c:pt>
                <c:pt idx="2524">
                  <c:v>200</c:v>
                </c:pt>
                <c:pt idx="2525">
                  <c:v>250</c:v>
                </c:pt>
                <c:pt idx="2526">
                  <c:v>100</c:v>
                </c:pt>
                <c:pt idx="2527">
                  <c:v>200</c:v>
                </c:pt>
                <c:pt idx="2528">
                  <c:v>200</c:v>
                </c:pt>
                <c:pt idx="2529">
                  <c:v>300</c:v>
                </c:pt>
                <c:pt idx="2530">
                  <c:v>300</c:v>
                </c:pt>
                <c:pt idx="2531">
                  <c:v>300</c:v>
                </c:pt>
                <c:pt idx="2532">
                  <c:v>200</c:v>
                </c:pt>
                <c:pt idx="2533">
                  <c:v>400</c:v>
                </c:pt>
                <c:pt idx="2534">
                  <c:v>200</c:v>
                </c:pt>
                <c:pt idx="2535">
                  <c:v>250</c:v>
                </c:pt>
                <c:pt idx="2536">
                  <c:v>200</c:v>
                </c:pt>
                <c:pt idx="2537">
                  <c:v>200</c:v>
                </c:pt>
                <c:pt idx="2538">
                  <c:v>400</c:v>
                </c:pt>
                <c:pt idx="2539">
                  <c:v>300</c:v>
                </c:pt>
                <c:pt idx="2540">
                  <c:v>150</c:v>
                </c:pt>
                <c:pt idx="2541">
                  <c:v>300</c:v>
                </c:pt>
                <c:pt idx="2542">
                  <c:v>0</c:v>
                </c:pt>
                <c:pt idx="2543">
                  <c:v>42.857142857142854</c:v>
                </c:pt>
                <c:pt idx="2544">
                  <c:v>200</c:v>
                </c:pt>
                <c:pt idx="2545">
                  <c:v>300</c:v>
                </c:pt>
                <c:pt idx="2546">
                  <c:v>300</c:v>
                </c:pt>
                <c:pt idx="2547">
                  <c:v>200</c:v>
                </c:pt>
                <c:pt idx="2548">
                  <c:v>200</c:v>
                </c:pt>
                <c:pt idx="2549">
                  <c:v>250</c:v>
                </c:pt>
                <c:pt idx="2550">
                  <c:v>150</c:v>
                </c:pt>
                <c:pt idx="2551">
                  <c:v>200</c:v>
                </c:pt>
                <c:pt idx="2552">
                  <c:v>200</c:v>
                </c:pt>
                <c:pt idx="2553">
                  <c:v>150</c:v>
                </c:pt>
                <c:pt idx="2554">
                  <c:v>100</c:v>
                </c:pt>
                <c:pt idx="2555">
                  <c:v>300</c:v>
                </c:pt>
                <c:pt idx="2556">
                  <c:v>600</c:v>
                </c:pt>
                <c:pt idx="2557">
                  <c:v>400</c:v>
                </c:pt>
                <c:pt idx="2558">
                  <c:v>500</c:v>
                </c:pt>
                <c:pt idx="2559">
                  <c:v>300</c:v>
                </c:pt>
                <c:pt idx="2560">
                  <c:v>150</c:v>
                </c:pt>
                <c:pt idx="2561">
                  <c:v>150</c:v>
                </c:pt>
                <c:pt idx="2562">
                  <c:v>300</c:v>
                </c:pt>
                <c:pt idx="2563">
                  <c:v>300</c:v>
                </c:pt>
                <c:pt idx="2564">
                  <c:v>150</c:v>
                </c:pt>
                <c:pt idx="2565">
                  <c:v>150</c:v>
                </c:pt>
                <c:pt idx="2566">
                  <c:v>200</c:v>
                </c:pt>
                <c:pt idx="2567">
                  <c:v>250</c:v>
                </c:pt>
                <c:pt idx="2568">
                  <c:v>200</c:v>
                </c:pt>
                <c:pt idx="2569">
                  <c:v>125</c:v>
                </c:pt>
                <c:pt idx="2570">
                  <c:v>500</c:v>
                </c:pt>
                <c:pt idx="2571">
                  <c:v>100</c:v>
                </c:pt>
                <c:pt idx="2572">
                  <c:v>200</c:v>
                </c:pt>
                <c:pt idx="2573">
                  <c:v>500</c:v>
                </c:pt>
                <c:pt idx="2574">
                  <c:v>42.857142857142854</c:v>
                </c:pt>
                <c:pt idx="2575">
                  <c:v>100</c:v>
                </c:pt>
                <c:pt idx="2576">
                  <c:v>300</c:v>
                </c:pt>
                <c:pt idx="2577">
                  <c:v>150</c:v>
                </c:pt>
                <c:pt idx="2578">
                  <c:v>300</c:v>
                </c:pt>
                <c:pt idx="2579">
                  <c:v>200</c:v>
                </c:pt>
                <c:pt idx="2580">
                  <c:v>250</c:v>
                </c:pt>
                <c:pt idx="2581">
                  <c:v>500</c:v>
                </c:pt>
                <c:pt idx="2582">
                  <c:v>500</c:v>
                </c:pt>
                <c:pt idx="2583">
                  <c:v>100</c:v>
                </c:pt>
                <c:pt idx="2584">
                  <c:v>500</c:v>
                </c:pt>
                <c:pt idx="2585">
                  <c:v>500</c:v>
                </c:pt>
                <c:pt idx="2586">
                  <c:v>500</c:v>
                </c:pt>
                <c:pt idx="2587">
                  <c:v>80</c:v>
                </c:pt>
                <c:pt idx="2588">
                  <c:v>300</c:v>
                </c:pt>
                <c:pt idx="2589">
                  <c:v>150</c:v>
                </c:pt>
                <c:pt idx="2590">
                  <c:v>400</c:v>
                </c:pt>
                <c:pt idx="2591">
                  <c:v>300</c:v>
                </c:pt>
                <c:pt idx="2592">
                  <c:v>100</c:v>
                </c:pt>
                <c:pt idx="2593">
                  <c:v>200</c:v>
                </c:pt>
                <c:pt idx="2594">
                  <c:v>100</c:v>
                </c:pt>
                <c:pt idx="2595">
                  <c:v>300</c:v>
                </c:pt>
                <c:pt idx="2596">
                  <c:v>300</c:v>
                </c:pt>
                <c:pt idx="2597">
                  <c:v>200</c:v>
                </c:pt>
                <c:pt idx="2598">
                  <c:v>200</c:v>
                </c:pt>
                <c:pt idx="2599">
                  <c:v>200</c:v>
                </c:pt>
                <c:pt idx="2600">
                  <c:v>300</c:v>
                </c:pt>
                <c:pt idx="2601">
                  <c:v>200</c:v>
                </c:pt>
                <c:pt idx="2602">
                  <c:v>100</c:v>
                </c:pt>
                <c:pt idx="2603">
                  <c:v>300</c:v>
                </c:pt>
                <c:pt idx="2604">
                  <c:v>500</c:v>
                </c:pt>
                <c:pt idx="2605">
                  <c:v>400</c:v>
                </c:pt>
                <c:pt idx="2606">
                  <c:v>200</c:v>
                </c:pt>
                <c:pt idx="2607">
                  <c:v>200</c:v>
                </c:pt>
                <c:pt idx="2608">
                  <c:v>500</c:v>
                </c:pt>
                <c:pt idx="2609">
                  <c:v>100</c:v>
                </c:pt>
                <c:pt idx="2610">
                  <c:v>500</c:v>
                </c:pt>
                <c:pt idx="2611">
                  <c:v>200</c:v>
                </c:pt>
                <c:pt idx="2612">
                  <c:v>250</c:v>
                </c:pt>
                <c:pt idx="2613">
                  <c:v>200</c:v>
                </c:pt>
                <c:pt idx="2614">
                  <c:v>500</c:v>
                </c:pt>
                <c:pt idx="2615">
                  <c:v>900</c:v>
                </c:pt>
                <c:pt idx="2616">
                  <c:v>400</c:v>
                </c:pt>
                <c:pt idx="2617">
                  <c:v>500</c:v>
                </c:pt>
                <c:pt idx="2618">
                  <c:v>300</c:v>
                </c:pt>
                <c:pt idx="2619">
                  <c:v>400</c:v>
                </c:pt>
                <c:pt idx="2620">
                  <c:v>400</c:v>
                </c:pt>
                <c:pt idx="2621">
                  <c:v>400</c:v>
                </c:pt>
                <c:pt idx="2622">
                  <c:v>300</c:v>
                </c:pt>
                <c:pt idx="2623">
                  <c:v>300</c:v>
                </c:pt>
                <c:pt idx="2624">
                  <c:v>1000</c:v>
                </c:pt>
                <c:pt idx="2625">
                  <c:v>500</c:v>
                </c:pt>
                <c:pt idx="2626">
                  <c:v>500</c:v>
                </c:pt>
                <c:pt idx="2627">
                  <c:v>400</c:v>
                </c:pt>
                <c:pt idx="2628">
                  <c:v>300</c:v>
                </c:pt>
                <c:pt idx="2629">
                  <c:v>400</c:v>
                </c:pt>
                <c:pt idx="2630">
                  <c:v>200</c:v>
                </c:pt>
                <c:pt idx="2631">
                  <c:v>300</c:v>
                </c:pt>
                <c:pt idx="2632">
                  <c:v>0</c:v>
                </c:pt>
                <c:pt idx="2633">
                  <c:v>400</c:v>
                </c:pt>
                <c:pt idx="2634">
                  <c:v>400</c:v>
                </c:pt>
                <c:pt idx="2635">
                  <c:v>200</c:v>
                </c:pt>
                <c:pt idx="2636">
                  <c:v>500</c:v>
                </c:pt>
                <c:pt idx="2637">
                  <c:v>200</c:v>
                </c:pt>
                <c:pt idx="2638">
                  <c:v>300</c:v>
                </c:pt>
                <c:pt idx="2639">
                  <c:v>200</c:v>
                </c:pt>
                <c:pt idx="2640">
                  <c:v>500</c:v>
                </c:pt>
                <c:pt idx="2641">
                  <c:v>600</c:v>
                </c:pt>
                <c:pt idx="2642">
                  <c:v>400</c:v>
                </c:pt>
                <c:pt idx="2643">
                  <c:v>300</c:v>
                </c:pt>
                <c:pt idx="2644">
                  <c:v>400</c:v>
                </c:pt>
                <c:pt idx="2645">
                  <c:v>400</c:v>
                </c:pt>
                <c:pt idx="2646">
                  <c:v>200</c:v>
                </c:pt>
                <c:pt idx="2647">
                  <c:v>400</c:v>
                </c:pt>
                <c:pt idx="2648">
                  <c:v>250</c:v>
                </c:pt>
                <c:pt idx="2649">
                  <c:v>400</c:v>
                </c:pt>
                <c:pt idx="2650">
                  <c:v>150</c:v>
                </c:pt>
                <c:pt idx="2651">
                  <c:v>400</c:v>
                </c:pt>
                <c:pt idx="2652">
                  <c:v>200</c:v>
                </c:pt>
                <c:pt idx="2653">
                  <c:v>150</c:v>
                </c:pt>
                <c:pt idx="2654">
                  <c:v>300</c:v>
                </c:pt>
                <c:pt idx="2655">
                  <c:v>300</c:v>
                </c:pt>
                <c:pt idx="2656">
                  <c:v>400</c:v>
                </c:pt>
                <c:pt idx="2657">
                  <c:v>400</c:v>
                </c:pt>
                <c:pt idx="2658">
                  <c:v>300</c:v>
                </c:pt>
                <c:pt idx="2659">
                  <c:v>107.14285714285714</c:v>
                </c:pt>
                <c:pt idx="2660">
                  <c:v>400</c:v>
                </c:pt>
                <c:pt idx="2661">
                  <c:v>500</c:v>
                </c:pt>
                <c:pt idx="2662">
                  <c:v>150</c:v>
                </c:pt>
                <c:pt idx="2663">
                  <c:v>300</c:v>
                </c:pt>
                <c:pt idx="2664">
                  <c:v>300</c:v>
                </c:pt>
                <c:pt idx="2665">
                  <c:v>107.14285714285714</c:v>
                </c:pt>
                <c:pt idx="2666">
                  <c:v>42.857142857142854</c:v>
                </c:pt>
                <c:pt idx="2667">
                  <c:v>400</c:v>
                </c:pt>
                <c:pt idx="2668">
                  <c:v>3.5714285714285712</c:v>
                </c:pt>
                <c:pt idx="2669">
                  <c:v>200</c:v>
                </c:pt>
                <c:pt idx="2670">
                  <c:v>500</c:v>
                </c:pt>
                <c:pt idx="2671">
                  <c:v>400</c:v>
                </c:pt>
                <c:pt idx="2672">
                  <c:v>300</c:v>
                </c:pt>
                <c:pt idx="2673">
                  <c:v>100</c:v>
                </c:pt>
                <c:pt idx="2674">
                  <c:v>400</c:v>
                </c:pt>
                <c:pt idx="2675">
                  <c:v>400</c:v>
                </c:pt>
                <c:pt idx="2676">
                  <c:v>250</c:v>
                </c:pt>
                <c:pt idx="2677">
                  <c:v>400</c:v>
                </c:pt>
                <c:pt idx="2678">
                  <c:v>200</c:v>
                </c:pt>
                <c:pt idx="2679">
                  <c:v>400</c:v>
                </c:pt>
                <c:pt idx="2680">
                  <c:v>700</c:v>
                </c:pt>
                <c:pt idx="2681">
                  <c:v>800</c:v>
                </c:pt>
                <c:pt idx="2682">
                  <c:v>250</c:v>
                </c:pt>
                <c:pt idx="2683">
                  <c:v>50</c:v>
                </c:pt>
                <c:pt idx="2684">
                  <c:v>400</c:v>
                </c:pt>
                <c:pt idx="2685">
                  <c:v>400</c:v>
                </c:pt>
                <c:pt idx="2686">
                  <c:v>500</c:v>
                </c:pt>
                <c:pt idx="2687">
                  <c:v>500</c:v>
                </c:pt>
                <c:pt idx="2688">
                  <c:v>400</c:v>
                </c:pt>
                <c:pt idx="2689">
                  <c:v>300</c:v>
                </c:pt>
                <c:pt idx="2690">
                  <c:v>200</c:v>
                </c:pt>
                <c:pt idx="2691">
                  <c:v>300</c:v>
                </c:pt>
                <c:pt idx="2692">
                  <c:v>300</c:v>
                </c:pt>
                <c:pt idx="2693">
                  <c:v>200</c:v>
                </c:pt>
                <c:pt idx="2694">
                  <c:v>400</c:v>
                </c:pt>
                <c:pt idx="2695">
                  <c:v>57.142857142857139</c:v>
                </c:pt>
                <c:pt idx="2696">
                  <c:v>200</c:v>
                </c:pt>
                <c:pt idx="2697">
                  <c:v>600</c:v>
                </c:pt>
                <c:pt idx="2698">
                  <c:v>200</c:v>
                </c:pt>
                <c:pt idx="2699">
                  <c:v>300</c:v>
                </c:pt>
                <c:pt idx="2700">
                  <c:v>500</c:v>
                </c:pt>
                <c:pt idx="2701">
                  <c:v>300</c:v>
                </c:pt>
                <c:pt idx="2702">
                  <c:v>400</c:v>
                </c:pt>
                <c:pt idx="2703">
                  <c:v>300</c:v>
                </c:pt>
                <c:pt idx="2704">
                  <c:v>100</c:v>
                </c:pt>
                <c:pt idx="2705">
                  <c:v>400</c:v>
                </c:pt>
                <c:pt idx="2706">
                  <c:v>400</c:v>
                </c:pt>
                <c:pt idx="2707">
                  <c:v>300</c:v>
                </c:pt>
                <c:pt idx="2708">
                  <c:v>89.285714285714292</c:v>
                </c:pt>
                <c:pt idx="2709">
                  <c:v>200</c:v>
                </c:pt>
                <c:pt idx="2710">
                  <c:v>500</c:v>
                </c:pt>
                <c:pt idx="2711">
                  <c:v>400</c:v>
                </c:pt>
                <c:pt idx="2712">
                  <c:v>200</c:v>
                </c:pt>
                <c:pt idx="2713">
                  <c:v>300</c:v>
                </c:pt>
                <c:pt idx="2714">
                  <c:v>200</c:v>
                </c:pt>
                <c:pt idx="2715">
                  <c:v>200</c:v>
                </c:pt>
                <c:pt idx="2716">
                  <c:v>200</c:v>
                </c:pt>
                <c:pt idx="2717">
                  <c:v>150</c:v>
                </c:pt>
                <c:pt idx="2718">
                  <c:v>300</c:v>
                </c:pt>
                <c:pt idx="2719">
                  <c:v>300</c:v>
                </c:pt>
                <c:pt idx="2720">
                  <c:v>300</c:v>
                </c:pt>
                <c:pt idx="2721">
                  <c:v>200</c:v>
                </c:pt>
                <c:pt idx="2722">
                  <c:v>400</c:v>
                </c:pt>
                <c:pt idx="2723">
                  <c:v>300</c:v>
                </c:pt>
                <c:pt idx="2724">
                  <c:v>400</c:v>
                </c:pt>
                <c:pt idx="2725">
                  <c:v>200</c:v>
                </c:pt>
                <c:pt idx="2726">
                  <c:v>200</c:v>
                </c:pt>
                <c:pt idx="2727">
                  <c:v>100</c:v>
                </c:pt>
                <c:pt idx="2728">
                  <c:v>200</c:v>
                </c:pt>
                <c:pt idx="2729">
                  <c:v>200</c:v>
                </c:pt>
                <c:pt idx="2730">
                  <c:v>500</c:v>
                </c:pt>
                <c:pt idx="2731">
                  <c:v>1050</c:v>
                </c:pt>
                <c:pt idx="2732">
                  <c:v>500</c:v>
                </c:pt>
                <c:pt idx="2733">
                  <c:v>42.857142857142854</c:v>
                </c:pt>
                <c:pt idx="2734">
                  <c:v>500</c:v>
                </c:pt>
                <c:pt idx="2735">
                  <c:v>100</c:v>
                </c:pt>
                <c:pt idx="2736">
                  <c:v>200</c:v>
                </c:pt>
                <c:pt idx="2737">
                  <c:v>300</c:v>
                </c:pt>
                <c:pt idx="2738">
                  <c:v>500</c:v>
                </c:pt>
                <c:pt idx="2739">
                  <c:v>100</c:v>
                </c:pt>
                <c:pt idx="2740">
                  <c:v>200</c:v>
                </c:pt>
                <c:pt idx="2741">
                  <c:v>200</c:v>
                </c:pt>
                <c:pt idx="2742">
                  <c:v>300</c:v>
                </c:pt>
                <c:pt idx="2743">
                  <c:v>200</c:v>
                </c:pt>
                <c:pt idx="2744">
                  <c:v>150</c:v>
                </c:pt>
                <c:pt idx="2745">
                  <c:v>200</c:v>
                </c:pt>
                <c:pt idx="2746">
                  <c:v>200</c:v>
                </c:pt>
                <c:pt idx="2747">
                  <c:v>500</c:v>
                </c:pt>
                <c:pt idx="2748">
                  <c:v>300</c:v>
                </c:pt>
                <c:pt idx="2749">
                  <c:v>30</c:v>
                </c:pt>
                <c:pt idx="2750">
                  <c:v>500</c:v>
                </c:pt>
                <c:pt idx="2751">
                  <c:v>300</c:v>
                </c:pt>
                <c:pt idx="2752">
                  <c:v>57.142857142857139</c:v>
                </c:pt>
                <c:pt idx="2753">
                  <c:v>500</c:v>
                </c:pt>
                <c:pt idx="2754">
                  <c:v>300</c:v>
                </c:pt>
                <c:pt idx="2755">
                  <c:v>500</c:v>
                </c:pt>
                <c:pt idx="2756">
                  <c:v>200</c:v>
                </c:pt>
                <c:pt idx="2757">
                  <c:v>100</c:v>
                </c:pt>
                <c:pt idx="2758">
                  <c:v>300</c:v>
                </c:pt>
                <c:pt idx="2759">
                  <c:v>100</c:v>
                </c:pt>
                <c:pt idx="2760">
                  <c:v>300</c:v>
                </c:pt>
                <c:pt idx="2761">
                  <c:v>300</c:v>
                </c:pt>
                <c:pt idx="2762">
                  <c:v>100</c:v>
                </c:pt>
                <c:pt idx="2763">
                  <c:v>500</c:v>
                </c:pt>
                <c:pt idx="2764">
                  <c:v>100</c:v>
                </c:pt>
                <c:pt idx="2765">
                  <c:v>50</c:v>
                </c:pt>
                <c:pt idx="2766">
                  <c:v>500</c:v>
                </c:pt>
                <c:pt idx="2767">
                  <c:v>500</c:v>
                </c:pt>
                <c:pt idx="2768">
                  <c:v>400</c:v>
                </c:pt>
                <c:pt idx="2769">
                  <c:v>50</c:v>
                </c:pt>
                <c:pt idx="2770">
                  <c:v>300</c:v>
                </c:pt>
                <c:pt idx="2771">
                  <c:v>500</c:v>
                </c:pt>
                <c:pt idx="2772">
                  <c:v>200</c:v>
                </c:pt>
                <c:pt idx="2773">
                  <c:v>500</c:v>
                </c:pt>
                <c:pt idx="2774">
                  <c:v>500</c:v>
                </c:pt>
                <c:pt idx="2775">
                  <c:v>100</c:v>
                </c:pt>
                <c:pt idx="2776">
                  <c:v>250</c:v>
                </c:pt>
                <c:pt idx="2777">
                  <c:v>400</c:v>
                </c:pt>
                <c:pt idx="2778">
                  <c:v>400</c:v>
                </c:pt>
                <c:pt idx="2779">
                  <c:v>500</c:v>
                </c:pt>
                <c:pt idx="2780">
                  <c:v>300</c:v>
                </c:pt>
                <c:pt idx="2781">
                  <c:v>500</c:v>
                </c:pt>
                <c:pt idx="2782">
                  <c:v>200</c:v>
                </c:pt>
                <c:pt idx="2783">
                  <c:v>200</c:v>
                </c:pt>
                <c:pt idx="2784">
                  <c:v>400</c:v>
                </c:pt>
                <c:pt idx="2785">
                  <c:v>750</c:v>
                </c:pt>
                <c:pt idx="2786">
                  <c:v>200</c:v>
                </c:pt>
                <c:pt idx="2787">
                  <c:v>500</c:v>
                </c:pt>
                <c:pt idx="2788">
                  <c:v>100</c:v>
                </c:pt>
                <c:pt idx="2789">
                  <c:v>300</c:v>
                </c:pt>
                <c:pt idx="2790">
                  <c:v>200</c:v>
                </c:pt>
                <c:pt idx="2791">
                  <c:v>500</c:v>
                </c:pt>
                <c:pt idx="2792">
                  <c:v>200</c:v>
                </c:pt>
                <c:pt idx="2793">
                  <c:v>500</c:v>
                </c:pt>
                <c:pt idx="2794">
                  <c:v>500</c:v>
                </c:pt>
                <c:pt idx="2795">
                  <c:v>500</c:v>
                </c:pt>
                <c:pt idx="2796">
                  <c:v>1000</c:v>
                </c:pt>
                <c:pt idx="2797">
                  <c:v>200</c:v>
                </c:pt>
                <c:pt idx="2798">
                  <c:v>250</c:v>
                </c:pt>
                <c:pt idx="2799">
                  <c:v>400</c:v>
                </c:pt>
                <c:pt idx="2800">
                  <c:v>400</c:v>
                </c:pt>
                <c:pt idx="2801">
                  <c:v>500</c:v>
                </c:pt>
                <c:pt idx="2802">
                  <c:v>500</c:v>
                </c:pt>
                <c:pt idx="2803">
                  <c:v>1000</c:v>
                </c:pt>
                <c:pt idx="2804">
                  <c:v>71.428571428571431</c:v>
                </c:pt>
                <c:pt idx="2805">
                  <c:v>500</c:v>
                </c:pt>
                <c:pt idx="2806">
                  <c:v>250</c:v>
                </c:pt>
                <c:pt idx="2807">
                  <c:v>300</c:v>
                </c:pt>
                <c:pt idx="2808">
                  <c:v>500</c:v>
                </c:pt>
                <c:pt idx="2809">
                  <c:v>200</c:v>
                </c:pt>
                <c:pt idx="2810">
                  <c:v>500</c:v>
                </c:pt>
                <c:pt idx="2811">
                  <c:v>200</c:v>
                </c:pt>
                <c:pt idx="2812">
                  <c:v>250</c:v>
                </c:pt>
                <c:pt idx="2813">
                  <c:v>500</c:v>
                </c:pt>
                <c:pt idx="2814">
                  <c:v>500</c:v>
                </c:pt>
                <c:pt idx="2815">
                  <c:v>300</c:v>
                </c:pt>
                <c:pt idx="2816">
                  <c:v>200</c:v>
                </c:pt>
                <c:pt idx="2817">
                  <c:v>500</c:v>
                </c:pt>
                <c:pt idx="2818">
                  <c:v>50</c:v>
                </c:pt>
                <c:pt idx="2819">
                  <c:v>200</c:v>
                </c:pt>
                <c:pt idx="2820">
                  <c:v>500</c:v>
                </c:pt>
                <c:pt idx="2821">
                  <c:v>200</c:v>
                </c:pt>
                <c:pt idx="2822">
                  <c:v>100</c:v>
                </c:pt>
                <c:pt idx="2823">
                  <c:v>300</c:v>
                </c:pt>
                <c:pt idx="2824">
                  <c:v>400</c:v>
                </c:pt>
                <c:pt idx="2825">
                  <c:v>600</c:v>
                </c:pt>
                <c:pt idx="2826">
                  <c:v>500</c:v>
                </c:pt>
                <c:pt idx="2827">
                  <c:v>300</c:v>
                </c:pt>
                <c:pt idx="2828">
                  <c:v>28.571428571428569</c:v>
                </c:pt>
                <c:pt idx="2829">
                  <c:v>500</c:v>
                </c:pt>
                <c:pt idx="2830">
                  <c:v>500</c:v>
                </c:pt>
                <c:pt idx="2831">
                  <c:v>200</c:v>
                </c:pt>
                <c:pt idx="2832">
                  <c:v>500</c:v>
                </c:pt>
                <c:pt idx="2833">
                  <c:v>300</c:v>
                </c:pt>
                <c:pt idx="2834">
                  <c:v>500</c:v>
                </c:pt>
                <c:pt idx="2835">
                  <c:v>300</c:v>
                </c:pt>
                <c:pt idx="2836">
                  <c:v>800</c:v>
                </c:pt>
                <c:pt idx="2837">
                  <c:v>300</c:v>
                </c:pt>
                <c:pt idx="2838">
                  <c:v>200</c:v>
                </c:pt>
                <c:pt idx="2839">
                  <c:v>500</c:v>
                </c:pt>
                <c:pt idx="2840">
                  <c:v>100</c:v>
                </c:pt>
                <c:pt idx="2841">
                  <c:v>200</c:v>
                </c:pt>
                <c:pt idx="2842">
                  <c:v>500</c:v>
                </c:pt>
                <c:pt idx="2843">
                  <c:v>400</c:v>
                </c:pt>
                <c:pt idx="2844">
                  <c:v>400</c:v>
                </c:pt>
                <c:pt idx="2845">
                  <c:v>25</c:v>
                </c:pt>
                <c:pt idx="2846">
                  <c:v>200</c:v>
                </c:pt>
                <c:pt idx="2847">
                  <c:v>200</c:v>
                </c:pt>
                <c:pt idx="2848">
                  <c:v>200</c:v>
                </c:pt>
                <c:pt idx="2849">
                  <c:v>300</c:v>
                </c:pt>
                <c:pt idx="2850">
                  <c:v>300</c:v>
                </c:pt>
                <c:pt idx="2851">
                  <c:v>200</c:v>
                </c:pt>
                <c:pt idx="2852">
                  <c:v>250</c:v>
                </c:pt>
                <c:pt idx="2853">
                  <c:v>300</c:v>
                </c:pt>
                <c:pt idx="2854">
                  <c:v>200</c:v>
                </c:pt>
                <c:pt idx="2855">
                  <c:v>200</c:v>
                </c:pt>
                <c:pt idx="2856">
                  <c:v>200</c:v>
                </c:pt>
                <c:pt idx="2857">
                  <c:v>200</c:v>
                </c:pt>
                <c:pt idx="2858">
                  <c:v>150</c:v>
                </c:pt>
                <c:pt idx="2859">
                  <c:v>200</c:v>
                </c:pt>
                <c:pt idx="2860">
                  <c:v>500</c:v>
                </c:pt>
                <c:pt idx="2861">
                  <c:v>300</c:v>
                </c:pt>
                <c:pt idx="2862">
                  <c:v>300</c:v>
                </c:pt>
                <c:pt idx="2863">
                  <c:v>500</c:v>
                </c:pt>
                <c:pt idx="2864">
                  <c:v>50</c:v>
                </c:pt>
                <c:pt idx="2865">
                  <c:v>500</c:v>
                </c:pt>
                <c:pt idx="2866">
                  <c:v>300</c:v>
                </c:pt>
                <c:pt idx="2867">
                  <c:v>250</c:v>
                </c:pt>
                <c:pt idx="2868">
                  <c:v>250</c:v>
                </c:pt>
                <c:pt idx="2869">
                  <c:v>250</c:v>
                </c:pt>
                <c:pt idx="2870">
                  <c:v>300</c:v>
                </c:pt>
                <c:pt idx="2871">
                  <c:v>100</c:v>
                </c:pt>
                <c:pt idx="2872">
                  <c:v>100</c:v>
                </c:pt>
                <c:pt idx="2873">
                  <c:v>300</c:v>
                </c:pt>
                <c:pt idx="2874">
                  <c:v>400</c:v>
                </c:pt>
                <c:pt idx="2875">
                  <c:v>300</c:v>
                </c:pt>
                <c:pt idx="2876">
                  <c:v>200</c:v>
                </c:pt>
                <c:pt idx="2877">
                  <c:v>200</c:v>
                </c:pt>
                <c:pt idx="2878">
                  <c:v>200</c:v>
                </c:pt>
                <c:pt idx="2879">
                  <c:v>14.285714285714285</c:v>
                </c:pt>
                <c:pt idx="2880">
                  <c:v>300</c:v>
                </c:pt>
                <c:pt idx="2881">
                  <c:v>700</c:v>
                </c:pt>
                <c:pt idx="2882">
                  <c:v>100</c:v>
                </c:pt>
                <c:pt idx="2883">
                  <c:v>71.428571428571431</c:v>
                </c:pt>
                <c:pt idx="2884">
                  <c:v>44.999999999999993</c:v>
                </c:pt>
                <c:pt idx="2885">
                  <c:v>200</c:v>
                </c:pt>
                <c:pt idx="2886">
                  <c:v>1000</c:v>
                </c:pt>
                <c:pt idx="2887">
                  <c:v>71.428571428571431</c:v>
                </c:pt>
                <c:pt idx="2888">
                  <c:v>200</c:v>
                </c:pt>
                <c:pt idx="2889">
                  <c:v>200</c:v>
                </c:pt>
                <c:pt idx="2890">
                  <c:v>500</c:v>
                </c:pt>
                <c:pt idx="2891">
                  <c:v>200</c:v>
                </c:pt>
                <c:pt idx="2892">
                  <c:v>200</c:v>
                </c:pt>
                <c:pt idx="2893">
                  <c:v>200</c:v>
                </c:pt>
                <c:pt idx="2894">
                  <c:v>300</c:v>
                </c:pt>
                <c:pt idx="2895">
                  <c:v>200</c:v>
                </c:pt>
                <c:pt idx="2896">
                  <c:v>200</c:v>
                </c:pt>
                <c:pt idx="2897">
                  <c:v>200</c:v>
                </c:pt>
                <c:pt idx="2898">
                  <c:v>28.571428571428569</c:v>
                </c:pt>
                <c:pt idx="2899">
                  <c:v>300</c:v>
                </c:pt>
                <c:pt idx="2900">
                  <c:v>300</c:v>
                </c:pt>
                <c:pt idx="2901">
                  <c:v>200</c:v>
                </c:pt>
                <c:pt idx="2902">
                  <c:v>300</c:v>
                </c:pt>
                <c:pt idx="2903">
                  <c:v>300</c:v>
                </c:pt>
                <c:pt idx="2904">
                  <c:v>200</c:v>
                </c:pt>
                <c:pt idx="2905">
                  <c:v>300</c:v>
                </c:pt>
                <c:pt idx="2906">
                  <c:v>100</c:v>
                </c:pt>
                <c:pt idx="2907">
                  <c:v>128.57142857142856</c:v>
                </c:pt>
                <c:pt idx="2908">
                  <c:v>300</c:v>
                </c:pt>
                <c:pt idx="2909">
                  <c:v>300</c:v>
                </c:pt>
                <c:pt idx="2910">
                  <c:v>200</c:v>
                </c:pt>
                <c:pt idx="2911">
                  <c:v>0</c:v>
                </c:pt>
                <c:pt idx="2912">
                  <c:v>300</c:v>
                </c:pt>
                <c:pt idx="2913">
                  <c:v>0</c:v>
                </c:pt>
                <c:pt idx="2914">
                  <c:v>300</c:v>
                </c:pt>
                <c:pt idx="2915">
                  <c:v>42.857142857142854</c:v>
                </c:pt>
                <c:pt idx="2916">
                  <c:v>200</c:v>
                </c:pt>
                <c:pt idx="2917">
                  <c:v>200</c:v>
                </c:pt>
                <c:pt idx="2918">
                  <c:v>300</c:v>
                </c:pt>
                <c:pt idx="2919">
                  <c:v>450</c:v>
                </c:pt>
                <c:pt idx="2920">
                  <c:v>300</c:v>
                </c:pt>
                <c:pt idx="2921">
                  <c:v>300</c:v>
                </c:pt>
                <c:pt idx="2922">
                  <c:v>300</c:v>
                </c:pt>
                <c:pt idx="2923">
                  <c:v>100</c:v>
                </c:pt>
                <c:pt idx="2924">
                  <c:v>300</c:v>
                </c:pt>
                <c:pt idx="2925">
                  <c:v>300</c:v>
                </c:pt>
                <c:pt idx="2926">
                  <c:v>200</c:v>
                </c:pt>
                <c:pt idx="2927">
                  <c:v>200</c:v>
                </c:pt>
                <c:pt idx="2928">
                  <c:v>200</c:v>
                </c:pt>
                <c:pt idx="2929">
                  <c:v>200</c:v>
                </c:pt>
                <c:pt idx="2930">
                  <c:v>300</c:v>
                </c:pt>
                <c:pt idx="2931">
                  <c:v>200</c:v>
                </c:pt>
                <c:pt idx="2932">
                  <c:v>50</c:v>
                </c:pt>
                <c:pt idx="2933">
                  <c:v>50</c:v>
                </c:pt>
                <c:pt idx="2934">
                  <c:v>1000</c:v>
                </c:pt>
                <c:pt idx="2935">
                  <c:v>200</c:v>
                </c:pt>
                <c:pt idx="2936">
                  <c:v>500</c:v>
                </c:pt>
                <c:pt idx="2937">
                  <c:v>750</c:v>
                </c:pt>
                <c:pt idx="2938">
                  <c:v>200</c:v>
                </c:pt>
                <c:pt idx="2939">
                  <c:v>200</c:v>
                </c:pt>
                <c:pt idx="2940">
                  <c:v>500</c:v>
                </c:pt>
                <c:pt idx="2941">
                  <c:v>300</c:v>
                </c:pt>
                <c:pt idx="2942">
                  <c:v>200</c:v>
                </c:pt>
                <c:pt idx="2943">
                  <c:v>300</c:v>
                </c:pt>
                <c:pt idx="2944">
                  <c:v>100</c:v>
                </c:pt>
                <c:pt idx="2945">
                  <c:v>300</c:v>
                </c:pt>
                <c:pt idx="2946">
                  <c:v>50</c:v>
                </c:pt>
                <c:pt idx="2947">
                  <c:v>100</c:v>
                </c:pt>
                <c:pt idx="2948">
                  <c:v>100</c:v>
                </c:pt>
                <c:pt idx="2949">
                  <c:v>250</c:v>
                </c:pt>
                <c:pt idx="2950">
                  <c:v>200</c:v>
                </c:pt>
                <c:pt idx="2951">
                  <c:v>100</c:v>
                </c:pt>
                <c:pt idx="2952">
                  <c:v>100</c:v>
                </c:pt>
                <c:pt idx="2953">
                  <c:v>50</c:v>
                </c:pt>
                <c:pt idx="2954">
                  <c:v>50</c:v>
                </c:pt>
                <c:pt idx="2955">
                  <c:v>100</c:v>
                </c:pt>
                <c:pt idx="2956">
                  <c:v>200</c:v>
                </c:pt>
                <c:pt idx="2957">
                  <c:v>200</c:v>
                </c:pt>
                <c:pt idx="2958">
                  <c:v>500</c:v>
                </c:pt>
                <c:pt idx="2959">
                  <c:v>50</c:v>
                </c:pt>
                <c:pt idx="2960">
                  <c:v>200</c:v>
                </c:pt>
                <c:pt idx="2961">
                  <c:v>200</c:v>
                </c:pt>
                <c:pt idx="2962">
                  <c:v>100</c:v>
                </c:pt>
                <c:pt idx="2963">
                  <c:v>300</c:v>
                </c:pt>
                <c:pt idx="2964">
                  <c:v>300</c:v>
                </c:pt>
                <c:pt idx="2965">
                  <c:v>150</c:v>
                </c:pt>
                <c:pt idx="2966">
                  <c:v>100</c:v>
                </c:pt>
                <c:pt idx="2967">
                  <c:v>600</c:v>
                </c:pt>
                <c:pt idx="2968">
                  <c:v>750</c:v>
                </c:pt>
                <c:pt idx="2969">
                  <c:v>300</c:v>
                </c:pt>
                <c:pt idx="2970">
                  <c:v>200</c:v>
                </c:pt>
                <c:pt idx="2971">
                  <c:v>500</c:v>
                </c:pt>
                <c:pt idx="2972">
                  <c:v>300</c:v>
                </c:pt>
                <c:pt idx="2973">
                  <c:v>100</c:v>
                </c:pt>
                <c:pt idx="2974">
                  <c:v>150</c:v>
                </c:pt>
                <c:pt idx="2975">
                  <c:v>300</c:v>
                </c:pt>
                <c:pt idx="2976">
                  <c:v>300</c:v>
                </c:pt>
                <c:pt idx="2977">
                  <c:v>300</c:v>
                </c:pt>
                <c:pt idx="2978">
                  <c:v>500</c:v>
                </c:pt>
                <c:pt idx="2979">
                  <c:v>100</c:v>
                </c:pt>
                <c:pt idx="2980">
                  <c:v>200</c:v>
                </c:pt>
                <c:pt idx="2981">
                  <c:v>500</c:v>
                </c:pt>
                <c:pt idx="2982">
                  <c:v>100</c:v>
                </c:pt>
                <c:pt idx="2983">
                  <c:v>1000</c:v>
                </c:pt>
                <c:pt idx="2984">
                  <c:v>500</c:v>
                </c:pt>
                <c:pt idx="2985">
                  <c:v>300</c:v>
                </c:pt>
                <c:pt idx="2986">
                  <c:v>300</c:v>
                </c:pt>
                <c:pt idx="2987">
                  <c:v>800</c:v>
                </c:pt>
                <c:pt idx="2988">
                  <c:v>200</c:v>
                </c:pt>
                <c:pt idx="2989">
                  <c:v>300</c:v>
                </c:pt>
                <c:pt idx="2990">
                  <c:v>100</c:v>
                </c:pt>
                <c:pt idx="2991">
                  <c:v>300</c:v>
                </c:pt>
                <c:pt idx="2992">
                  <c:v>200</c:v>
                </c:pt>
                <c:pt idx="2993">
                  <c:v>600</c:v>
                </c:pt>
                <c:pt idx="2994">
                  <c:v>300</c:v>
                </c:pt>
                <c:pt idx="2995">
                  <c:v>300</c:v>
                </c:pt>
                <c:pt idx="2996">
                  <c:v>300</c:v>
                </c:pt>
                <c:pt idx="2997">
                  <c:v>200</c:v>
                </c:pt>
                <c:pt idx="2998">
                  <c:v>300</c:v>
                </c:pt>
                <c:pt idx="2999">
                  <c:v>300</c:v>
                </c:pt>
                <c:pt idx="3000">
                  <c:v>200</c:v>
                </c:pt>
                <c:pt idx="3001">
                  <c:v>250</c:v>
                </c:pt>
                <c:pt idx="3002">
                  <c:v>400</c:v>
                </c:pt>
                <c:pt idx="3003">
                  <c:v>300</c:v>
                </c:pt>
                <c:pt idx="3004">
                  <c:v>200</c:v>
                </c:pt>
                <c:pt idx="3005">
                  <c:v>300</c:v>
                </c:pt>
                <c:pt idx="3006">
                  <c:v>500</c:v>
                </c:pt>
                <c:pt idx="3007">
                  <c:v>100</c:v>
                </c:pt>
                <c:pt idx="3008">
                  <c:v>350</c:v>
                </c:pt>
                <c:pt idx="3009">
                  <c:v>300</c:v>
                </c:pt>
                <c:pt idx="3010">
                  <c:v>200</c:v>
                </c:pt>
                <c:pt idx="3011">
                  <c:v>100</c:v>
                </c:pt>
                <c:pt idx="3012">
                  <c:v>500</c:v>
                </c:pt>
                <c:pt idx="3013">
                  <c:v>500</c:v>
                </c:pt>
                <c:pt idx="3014">
                  <c:v>250</c:v>
                </c:pt>
                <c:pt idx="3015">
                  <c:v>400</c:v>
                </c:pt>
                <c:pt idx="3016">
                  <c:v>500</c:v>
                </c:pt>
                <c:pt idx="3017">
                  <c:v>250</c:v>
                </c:pt>
                <c:pt idx="3018">
                  <c:v>200</c:v>
                </c:pt>
                <c:pt idx="3019">
                  <c:v>500</c:v>
                </c:pt>
                <c:pt idx="3020">
                  <c:v>200</c:v>
                </c:pt>
                <c:pt idx="3021">
                  <c:v>150</c:v>
                </c:pt>
                <c:pt idx="3022">
                  <c:v>300</c:v>
                </c:pt>
                <c:pt idx="3023">
                  <c:v>300</c:v>
                </c:pt>
                <c:pt idx="3024">
                  <c:v>200</c:v>
                </c:pt>
                <c:pt idx="3025">
                  <c:v>100</c:v>
                </c:pt>
                <c:pt idx="3026">
                  <c:v>500</c:v>
                </c:pt>
                <c:pt idx="3027">
                  <c:v>300</c:v>
                </c:pt>
                <c:pt idx="3028">
                  <c:v>500</c:v>
                </c:pt>
                <c:pt idx="3029">
                  <c:v>200</c:v>
                </c:pt>
                <c:pt idx="3030">
                  <c:v>300</c:v>
                </c:pt>
                <c:pt idx="3031">
                  <c:v>300</c:v>
                </c:pt>
                <c:pt idx="3032">
                  <c:v>300</c:v>
                </c:pt>
                <c:pt idx="3033">
                  <c:v>200</c:v>
                </c:pt>
                <c:pt idx="3034">
                  <c:v>1050</c:v>
                </c:pt>
                <c:pt idx="3035">
                  <c:v>100</c:v>
                </c:pt>
                <c:pt idx="3036">
                  <c:v>200</c:v>
                </c:pt>
                <c:pt idx="3037">
                  <c:v>150</c:v>
                </c:pt>
                <c:pt idx="3038">
                  <c:v>200</c:v>
                </c:pt>
                <c:pt idx="3039">
                  <c:v>1050</c:v>
                </c:pt>
                <c:pt idx="3040">
                  <c:v>500</c:v>
                </c:pt>
                <c:pt idx="3041">
                  <c:v>1050</c:v>
                </c:pt>
                <c:pt idx="3042">
                  <c:v>1050</c:v>
                </c:pt>
                <c:pt idx="3043">
                  <c:v>300</c:v>
                </c:pt>
                <c:pt idx="3044">
                  <c:v>200</c:v>
                </c:pt>
                <c:pt idx="3045">
                  <c:v>300</c:v>
                </c:pt>
                <c:pt idx="3046">
                  <c:v>200</c:v>
                </c:pt>
                <c:pt idx="3047">
                  <c:v>200</c:v>
                </c:pt>
                <c:pt idx="3048">
                  <c:v>200</c:v>
                </c:pt>
                <c:pt idx="3049">
                  <c:v>300</c:v>
                </c:pt>
                <c:pt idx="3050">
                  <c:v>200</c:v>
                </c:pt>
                <c:pt idx="3051">
                  <c:v>300</c:v>
                </c:pt>
                <c:pt idx="3052">
                  <c:v>200</c:v>
                </c:pt>
                <c:pt idx="3053">
                  <c:v>300</c:v>
                </c:pt>
                <c:pt idx="3054">
                  <c:v>300</c:v>
                </c:pt>
                <c:pt idx="3055">
                  <c:v>300</c:v>
                </c:pt>
                <c:pt idx="3056">
                  <c:v>300</c:v>
                </c:pt>
                <c:pt idx="3057">
                  <c:v>500</c:v>
                </c:pt>
                <c:pt idx="3058">
                  <c:v>300</c:v>
                </c:pt>
                <c:pt idx="3059">
                  <c:v>200</c:v>
                </c:pt>
                <c:pt idx="3060">
                  <c:v>300</c:v>
                </c:pt>
                <c:pt idx="3061">
                  <c:v>400</c:v>
                </c:pt>
                <c:pt idx="3062">
                  <c:v>200</c:v>
                </c:pt>
                <c:pt idx="3063">
                  <c:v>200</c:v>
                </c:pt>
                <c:pt idx="3064">
                  <c:v>400</c:v>
                </c:pt>
                <c:pt idx="3065">
                  <c:v>200</c:v>
                </c:pt>
                <c:pt idx="3066">
                  <c:v>300</c:v>
                </c:pt>
                <c:pt idx="3067">
                  <c:v>300</c:v>
                </c:pt>
                <c:pt idx="3068">
                  <c:v>500</c:v>
                </c:pt>
                <c:pt idx="3069">
                  <c:v>300</c:v>
                </c:pt>
                <c:pt idx="3070">
                  <c:v>200</c:v>
                </c:pt>
                <c:pt idx="3071">
                  <c:v>300</c:v>
                </c:pt>
                <c:pt idx="3072">
                  <c:v>300</c:v>
                </c:pt>
                <c:pt idx="3073">
                  <c:v>400</c:v>
                </c:pt>
                <c:pt idx="3074">
                  <c:v>300</c:v>
                </c:pt>
                <c:pt idx="3075">
                  <c:v>300</c:v>
                </c:pt>
                <c:pt idx="3076">
                  <c:v>200</c:v>
                </c:pt>
                <c:pt idx="3077">
                  <c:v>500</c:v>
                </c:pt>
                <c:pt idx="3078">
                  <c:v>200</c:v>
                </c:pt>
                <c:pt idx="3079">
                  <c:v>400</c:v>
                </c:pt>
                <c:pt idx="3080">
                  <c:v>300</c:v>
                </c:pt>
                <c:pt idx="3081">
                  <c:v>300</c:v>
                </c:pt>
                <c:pt idx="3082">
                  <c:v>200</c:v>
                </c:pt>
                <c:pt idx="3083">
                  <c:v>200</c:v>
                </c:pt>
                <c:pt idx="3084">
                  <c:v>35.714285714285708</c:v>
                </c:pt>
                <c:pt idx="3085">
                  <c:v>200</c:v>
                </c:pt>
                <c:pt idx="3086">
                  <c:v>57.142857142857139</c:v>
                </c:pt>
                <c:pt idx="3087">
                  <c:v>0</c:v>
                </c:pt>
                <c:pt idx="3088">
                  <c:v>200</c:v>
                </c:pt>
                <c:pt idx="3089">
                  <c:v>500</c:v>
                </c:pt>
                <c:pt idx="3090">
                  <c:v>300</c:v>
                </c:pt>
                <c:pt idx="3091">
                  <c:v>100</c:v>
                </c:pt>
                <c:pt idx="3092">
                  <c:v>500</c:v>
                </c:pt>
                <c:pt idx="3093">
                  <c:v>200</c:v>
                </c:pt>
                <c:pt idx="3094">
                  <c:v>100</c:v>
                </c:pt>
                <c:pt idx="3095">
                  <c:v>300</c:v>
                </c:pt>
                <c:pt idx="3096">
                  <c:v>100</c:v>
                </c:pt>
                <c:pt idx="3097">
                  <c:v>300</c:v>
                </c:pt>
                <c:pt idx="3098">
                  <c:v>300</c:v>
                </c:pt>
                <c:pt idx="3099">
                  <c:v>300</c:v>
                </c:pt>
                <c:pt idx="3100">
                  <c:v>100</c:v>
                </c:pt>
                <c:pt idx="3101">
                  <c:v>300</c:v>
                </c:pt>
                <c:pt idx="3102">
                  <c:v>5000</c:v>
                </c:pt>
                <c:pt idx="3103">
                  <c:v>300</c:v>
                </c:pt>
                <c:pt idx="3104">
                  <c:v>300</c:v>
                </c:pt>
                <c:pt idx="3105">
                  <c:v>500</c:v>
                </c:pt>
                <c:pt idx="3106">
                  <c:v>200</c:v>
                </c:pt>
                <c:pt idx="3107">
                  <c:v>100</c:v>
                </c:pt>
                <c:pt idx="3108">
                  <c:v>28.571428571428569</c:v>
                </c:pt>
                <c:pt idx="3109">
                  <c:v>200</c:v>
                </c:pt>
                <c:pt idx="3110">
                  <c:v>200</c:v>
                </c:pt>
                <c:pt idx="3111">
                  <c:v>100</c:v>
                </c:pt>
                <c:pt idx="3112">
                  <c:v>200</c:v>
                </c:pt>
                <c:pt idx="3113">
                  <c:v>300</c:v>
                </c:pt>
                <c:pt idx="3114">
                  <c:v>200</c:v>
                </c:pt>
                <c:pt idx="3115">
                  <c:v>300</c:v>
                </c:pt>
                <c:pt idx="3116">
                  <c:v>150</c:v>
                </c:pt>
                <c:pt idx="3117">
                  <c:v>500</c:v>
                </c:pt>
                <c:pt idx="3118">
                  <c:v>200</c:v>
                </c:pt>
                <c:pt idx="3119">
                  <c:v>400</c:v>
                </c:pt>
                <c:pt idx="3120">
                  <c:v>300</c:v>
                </c:pt>
                <c:pt idx="3121">
                  <c:v>200</c:v>
                </c:pt>
                <c:pt idx="3122">
                  <c:v>300</c:v>
                </c:pt>
                <c:pt idx="3123">
                  <c:v>300</c:v>
                </c:pt>
                <c:pt idx="3124">
                  <c:v>200</c:v>
                </c:pt>
                <c:pt idx="3125">
                  <c:v>200</c:v>
                </c:pt>
                <c:pt idx="3126">
                  <c:v>300</c:v>
                </c:pt>
                <c:pt idx="3127">
                  <c:v>1000</c:v>
                </c:pt>
                <c:pt idx="3128">
                  <c:v>200</c:v>
                </c:pt>
                <c:pt idx="3129">
                  <c:v>200</c:v>
                </c:pt>
                <c:pt idx="3130">
                  <c:v>200</c:v>
                </c:pt>
                <c:pt idx="3131">
                  <c:v>500</c:v>
                </c:pt>
                <c:pt idx="3132">
                  <c:v>200</c:v>
                </c:pt>
                <c:pt idx="3133">
                  <c:v>300</c:v>
                </c:pt>
                <c:pt idx="3134">
                  <c:v>200</c:v>
                </c:pt>
                <c:pt idx="3135">
                  <c:v>300</c:v>
                </c:pt>
                <c:pt idx="3136">
                  <c:v>200</c:v>
                </c:pt>
                <c:pt idx="3137">
                  <c:v>200</c:v>
                </c:pt>
                <c:pt idx="3138">
                  <c:v>300</c:v>
                </c:pt>
                <c:pt idx="3139">
                  <c:v>300</c:v>
                </c:pt>
                <c:pt idx="3140">
                  <c:v>200</c:v>
                </c:pt>
                <c:pt idx="3141">
                  <c:v>200</c:v>
                </c:pt>
                <c:pt idx="3142">
                  <c:v>200</c:v>
                </c:pt>
                <c:pt idx="3143">
                  <c:v>300</c:v>
                </c:pt>
                <c:pt idx="3144">
                  <c:v>300</c:v>
                </c:pt>
                <c:pt idx="3145">
                  <c:v>300</c:v>
                </c:pt>
                <c:pt idx="3146">
                  <c:v>250</c:v>
                </c:pt>
                <c:pt idx="3147">
                  <c:v>200</c:v>
                </c:pt>
                <c:pt idx="3148">
                  <c:v>200</c:v>
                </c:pt>
                <c:pt idx="3149">
                  <c:v>250</c:v>
                </c:pt>
                <c:pt idx="3150">
                  <c:v>200</c:v>
                </c:pt>
                <c:pt idx="3151">
                  <c:v>500</c:v>
                </c:pt>
                <c:pt idx="3152">
                  <c:v>200</c:v>
                </c:pt>
                <c:pt idx="3153">
                  <c:v>200</c:v>
                </c:pt>
                <c:pt idx="3154">
                  <c:v>300</c:v>
                </c:pt>
                <c:pt idx="3155">
                  <c:v>600</c:v>
                </c:pt>
                <c:pt idx="3156">
                  <c:v>300</c:v>
                </c:pt>
                <c:pt idx="3157">
                  <c:v>0</c:v>
                </c:pt>
                <c:pt idx="3158">
                  <c:v>100</c:v>
                </c:pt>
                <c:pt idx="3159">
                  <c:v>100</c:v>
                </c:pt>
                <c:pt idx="3160">
                  <c:v>200</c:v>
                </c:pt>
                <c:pt idx="3161">
                  <c:v>85.714285714285708</c:v>
                </c:pt>
                <c:pt idx="3162">
                  <c:v>200</c:v>
                </c:pt>
                <c:pt idx="3163">
                  <c:v>200</c:v>
                </c:pt>
                <c:pt idx="3164">
                  <c:v>200</c:v>
                </c:pt>
                <c:pt idx="3165">
                  <c:v>200</c:v>
                </c:pt>
                <c:pt idx="3166">
                  <c:v>200</c:v>
                </c:pt>
                <c:pt idx="3167">
                  <c:v>400</c:v>
                </c:pt>
                <c:pt idx="3168">
                  <c:v>200</c:v>
                </c:pt>
                <c:pt idx="3169">
                  <c:v>200</c:v>
                </c:pt>
                <c:pt idx="3170">
                  <c:v>100</c:v>
                </c:pt>
                <c:pt idx="3171">
                  <c:v>200</c:v>
                </c:pt>
                <c:pt idx="3172">
                  <c:v>300</c:v>
                </c:pt>
                <c:pt idx="3173">
                  <c:v>200</c:v>
                </c:pt>
                <c:pt idx="3174">
                  <c:v>100</c:v>
                </c:pt>
                <c:pt idx="3175">
                  <c:v>200</c:v>
                </c:pt>
                <c:pt idx="3176">
                  <c:v>200</c:v>
                </c:pt>
                <c:pt idx="3177">
                  <c:v>200</c:v>
                </c:pt>
                <c:pt idx="3178">
                  <c:v>200</c:v>
                </c:pt>
                <c:pt idx="3179">
                  <c:v>200</c:v>
                </c:pt>
                <c:pt idx="3180">
                  <c:v>200</c:v>
                </c:pt>
                <c:pt idx="3181">
                  <c:v>100</c:v>
                </c:pt>
                <c:pt idx="3182">
                  <c:v>100</c:v>
                </c:pt>
                <c:pt idx="3183">
                  <c:v>200</c:v>
                </c:pt>
                <c:pt idx="3184">
                  <c:v>100</c:v>
                </c:pt>
                <c:pt idx="3185">
                  <c:v>200</c:v>
                </c:pt>
                <c:pt idx="3186">
                  <c:v>100</c:v>
                </c:pt>
                <c:pt idx="3187">
                  <c:v>100</c:v>
                </c:pt>
                <c:pt idx="3188">
                  <c:v>200</c:v>
                </c:pt>
                <c:pt idx="3189">
                  <c:v>200</c:v>
                </c:pt>
                <c:pt idx="3190">
                  <c:v>200</c:v>
                </c:pt>
                <c:pt idx="3191">
                  <c:v>100</c:v>
                </c:pt>
                <c:pt idx="3192">
                  <c:v>200</c:v>
                </c:pt>
                <c:pt idx="3193">
                  <c:v>200</c:v>
                </c:pt>
                <c:pt idx="3194">
                  <c:v>200</c:v>
                </c:pt>
                <c:pt idx="3195">
                  <c:v>200</c:v>
                </c:pt>
                <c:pt idx="3196">
                  <c:v>100</c:v>
                </c:pt>
                <c:pt idx="3197">
                  <c:v>100</c:v>
                </c:pt>
                <c:pt idx="3198">
                  <c:v>200</c:v>
                </c:pt>
                <c:pt idx="3199">
                  <c:v>42.857142857142854</c:v>
                </c:pt>
                <c:pt idx="3200">
                  <c:v>300</c:v>
                </c:pt>
                <c:pt idx="3201">
                  <c:v>200</c:v>
                </c:pt>
                <c:pt idx="3202">
                  <c:v>450</c:v>
                </c:pt>
                <c:pt idx="3203">
                  <c:v>300</c:v>
                </c:pt>
                <c:pt idx="3204">
                  <c:v>300</c:v>
                </c:pt>
                <c:pt idx="3205">
                  <c:v>300</c:v>
                </c:pt>
                <c:pt idx="3206">
                  <c:v>300</c:v>
                </c:pt>
                <c:pt idx="3207">
                  <c:v>100</c:v>
                </c:pt>
                <c:pt idx="3208">
                  <c:v>300</c:v>
                </c:pt>
                <c:pt idx="3209">
                  <c:v>200</c:v>
                </c:pt>
                <c:pt idx="3210">
                  <c:v>200</c:v>
                </c:pt>
                <c:pt idx="3211">
                  <c:v>300</c:v>
                </c:pt>
                <c:pt idx="3212">
                  <c:v>150</c:v>
                </c:pt>
                <c:pt idx="3213">
                  <c:v>300</c:v>
                </c:pt>
                <c:pt idx="3214">
                  <c:v>150</c:v>
                </c:pt>
                <c:pt idx="3215">
                  <c:v>300</c:v>
                </c:pt>
                <c:pt idx="3216">
                  <c:v>200</c:v>
                </c:pt>
                <c:pt idx="3217">
                  <c:v>200</c:v>
                </c:pt>
                <c:pt idx="3218">
                  <c:v>200</c:v>
                </c:pt>
                <c:pt idx="3219">
                  <c:v>200</c:v>
                </c:pt>
                <c:pt idx="3220">
                  <c:v>300</c:v>
                </c:pt>
                <c:pt idx="3221">
                  <c:v>150</c:v>
                </c:pt>
                <c:pt idx="3222">
                  <c:v>200</c:v>
                </c:pt>
                <c:pt idx="3223">
                  <c:v>200</c:v>
                </c:pt>
                <c:pt idx="3224">
                  <c:v>200</c:v>
                </c:pt>
                <c:pt idx="3225">
                  <c:v>300</c:v>
                </c:pt>
                <c:pt idx="3226">
                  <c:v>250</c:v>
                </c:pt>
                <c:pt idx="3227">
                  <c:v>300</c:v>
                </c:pt>
                <c:pt idx="3228">
                  <c:v>300</c:v>
                </c:pt>
                <c:pt idx="3229">
                  <c:v>200</c:v>
                </c:pt>
                <c:pt idx="3230">
                  <c:v>150</c:v>
                </c:pt>
                <c:pt idx="3231">
                  <c:v>300</c:v>
                </c:pt>
                <c:pt idx="3232">
                  <c:v>300</c:v>
                </c:pt>
                <c:pt idx="3233">
                  <c:v>0</c:v>
                </c:pt>
                <c:pt idx="3234">
                  <c:v>250</c:v>
                </c:pt>
                <c:pt idx="3235">
                  <c:v>300</c:v>
                </c:pt>
                <c:pt idx="3236">
                  <c:v>150</c:v>
                </c:pt>
                <c:pt idx="3237">
                  <c:v>300</c:v>
                </c:pt>
                <c:pt idx="3238">
                  <c:v>300</c:v>
                </c:pt>
                <c:pt idx="3239">
                  <c:v>300</c:v>
                </c:pt>
                <c:pt idx="3240">
                  <c:v>300</c:v>
                </c:pt>
                <c:pt idx="3241">
                  <c:v>200</c:v>
                </c:pt>
                <c:pt idx="3242">
                  <c:v>300</c:v>
                </c:pt>
                <c:pt idx="3243">
                  <c:v>300</c:v>
                </c:pt>
                <c:pt idx="3244">
                  <c:v>100</c:v>
                </c:pt>
                <c:pt idx="3245">
                  <c:v>500</c:v>
                </c:pt>
                <c:pt idx="3246">
                  <c:v>200</c:v>
                </c:pt>
                <c:pt idx="3247">
                  <c:v>250</c:v>
                </c:pt>
                <c:pt idx="3248">
                  <c:v>150</c:v>
                </c:pt>
                <c:pt idx="3249">
                  <c:v>150</c:v>
                </c:pt>
                <c:pt idx="3250">
                  <c:v>200</c:v>
                </c:pt>
                <c:pt idx="3251">
                  <c:v>300</c:v>
                </c:pt>
                <c:pt idx="3252">
                  <c:v>200</c:v>
                </c:pt>
                <c:pt idx="3253">
                  <c:v>300</c:v>
                </c:pt>
                <c:pt idx="3254">
                  <c:v>300</c:v>
                </c:pt>
                <c:pt idx="3255">
                  <c:v>300</c:v>
                </c:pt>
                <c:pt idx="3256">
                  <c:v>250</c:v>
                </c:pt>
                <c:pt idx="3257">
                  <c:v>300</c:v>
                </c:pt>
                <c:pt idx="3258">
                  <c:v>300</c:v>
                </c:pt>
                <c:pt idx="3259">
                  <c:v>300</c:v>
                </c:pt>
                <c:pt idx="3260">
                  <c:v>100</c:v>
                </c:pt>
                <c:pt idx="3261">
                  <c:v>100</c:v>
                </c:pt>
                <c:pt idx="3262">
                  <c:v>300</c:v>
                </c:pt>
                <c:pt idx="3263">
                  <c:v>200</c:v>
                </c:pt>
                <c:pt idx="3264">
                  <c:v>100</c:v>
                </c:pt>
                <c:pt idx="3265">
                  <c:v>300</c:v>
                </c:pt>
                <c:pt idx="3266">
                  <c:v>450</c:v>
                </c:pt>
                <c:pt idx="3267">
                  <c:v>200</c:v>
                </c:pt>
                <c:pt idx="3268">
                  <c:v>450</c:v>
                </c:pt>
                <c:pt idx="3269">
                  <c:v>400</c:v>
                </c:pt>
                <c:pt idx="3270">
                  <c:v>100</c:v>
                </c:pt>
                <c:pt idx="3271">
                  <c:v>300</c:v>
                </c:pt>
                <c:pt idx="3272">
                  <c:v>200</c:v>
                </c:pt>
                <c:pt idx="3273">
                  <c:v>400</c:v>
                </c:pt>
                <c:pt idx="3274">
                  <c:v>300</c:v>
                </c:pt>
                <c:pt idx="3275">
                  <c:v>300</c:v>
                </c:pt>
                <c:pt idx="3276">
                  <c:v>400</c:v>
                </c:pt>
                <c:pt idx="3277">
                  <c:v>400</c:v>
                </c:pt>
                <c:pt idx="3278">
                  <c:v>300</c:v>
                </c:pt>
                <c:pt idx="3279">
                  <c:v>300</c:v>
                </c:pt>
                <c:pt idx="3280">
                  <c:v>300</c:v>
                </c:pt>
                <c:pt idx="3281">
                  <c:v>300</c:v>
                </c:pt>
                <c:pt idx="3282">
                  <c:v>350</c:v>
                </c:pt>
                <c:pt idx="3283">
                  <c:v>100</c:v>
                </c:pt>
                <c:pt idx="3284">
                  <c:v>200</c:v>
                </c:pt>
                <c:pt idx="3285">
                  <c:v>400</c:v>
                </c:pt>
                <c:pt idx="3286">
                  <c:v>400</c:v>
                </c:pt>
                <c:pt idx="3287">
                  <c:v>300</c:v>
                </c:pt>
                <c:pt idx="3288">
                  <c:v>400</c:v>
                </c:pt>
                <c:pt idx="3289">
                  <c:v>300</c:v>
                </c:pt>
                <c:pt idx="3290">
                  <c:v>400</c:v>
                </c:pt>
                <c:pt idx="3291">
                  <c:v>21.428571428571427</c:v>
                </c:pt>
                <c:pt idx="3292">
                  <c:v>400</c:v>
                </c:pt>
                <c:pt idx="3293">
                  <c:v>200</c:v>
                </c:pt>
                <c:pt idx="3294">
                  <c:v>300</c:v>
                </c:pt>
                <c:pt idx="3295">
                  <c:v>300</c:v>
                </c:pt>
                <c:pt idx="3296">
                  <c:v>300</c:v>
                </c:pt>
                <c:pt idx="3297">
                  <c:v>200</c:v>
                </c:pt>
                <c:pt idx="3298">
                  <c:v>200</c:v>
                </c:pt>
                <c:pt idx="3299">
                  <c:v>300</c:v>
                </c:pt>
                <c:pt idx="3300">
                  <c:v>200</c:v>
                </c:pt>
                <c:pt idx="3301">
                  <c:v>300</c:v>
                </c:pt>
                <c:pt idx="3302">
                  <c:v>300</c:v>
                </c:pt>
                <c:pt idx="3303">
                  <c:v>50</c:v>
                </c:pt>
                <c:pt idx="3304">
                  <c:v>42.857142857142854</c:v>
                </c:pt>
                <c:pt idx="3305">
                  <c:v>300</c:v>
                </c:pt>
                <c:pt idx="3306">
                  <c:v>200</c:v>
                </c:pt>
                <c:pt idx="3307">
                  <c:v>200</c:v>
                </c:pt>
                <c:pt idx="3308">
                  <c:v>150</c:v>
                </c:pt>
                <c:pt idx="3309">
                  <c:v>300</c:v>
                </c:pt>
                <c:pt idx="3310">
                  <c:v>300</c:v>
                </c:pt>
                <c:pt idx="3311">
                  <c:v>300</c:v>
                </c:pt>
                <c:pt idx="3312">
                  <c:v>500</c:v>
                </c:pt>
                <c:pt idx="3313">
                  <c:v>300</c:v>
                </c:pt>
                <c:pt idx="3314">
                  <c:v>200</c:v>
                </c:pt>
                <c:pt idx="3315">
                  <c:v>200</c:v>
                </c:pt>
                <c:pt idx="3316">
                  <c:v>300</c:v>
                </c:pt>
                <c:pt idx="3317">
                  <c:v>300</c:v>
                </c:pt>
                <c:pt idx="3318">
                  <c:v>300</c:v>
                </c:pt>
                <c:pt idx="3319">
                  <c:v>300</c:v>
                </c:pt>
                <c:pt idx="3320">
                  <c:v>150</c:v>
                </c:pt>
                <c:pt idx="3321">
                  <c:v>0</c:v>
                </c:pt>
                <c:pt idx="3322">
                  <c:v>300</c:v>
                </c:pt>
                <c:pt idx="3323">
                  <c:v>300</c:v>
                </c:pt>
                <c:pt idx="3324">
                  <c:v>0</c:v>
                </c:pt>
                <c:pt idx="3325">
                  <c:v>300</c:v>
                </c:pt>
                <c:pt idx="3326">
                  <c:v>400</c:v>
                </c:pt>
                <c:pt idx="3327">
                  <c:v>200</c:v>
                </c:pt>
                <c:pt idx="3328">
                  <c:v>300</c:v>
                </c:pt>
                <c:pt idx="3329">
                  <c:v>400</c:v>
                </c:pt>
                <c:pt idx="3330">
                  <c:v>200</c:v>
                </c:pt>
                <c:pt idx="3331">
                  <c:v>300</c:v>
                </c:pt>
                <c:pt idx="3332">
                  <c:v>200</c:v>
                </c:pt>
                <c:pt idx="3333">
                  <c:v>300</c:v>
                </c:pt>
                <c:pt idx="3334">
                  <c:v>500</c:v>
                </c:pt>
                <c:pt idx="3335">
                  <c:v>300</c:v>
                </c:pt>
                <c:pt idx="3336">
                  <c:v>28.571428571428569</c:v>
                </c:pt>
                <c:pt idx="3337">
                  <c:v>150</c:v>
                </c:pt>
                <c:pt idx="3338">
                  <c:v>400</c:v>
                </c:pt>
                <c:pt idx="3339">
                  <c:v>300</c:v>
                </c:pt>
                <c:pt idx="3340">
                  <c:v>85.714285714285708</c:v>
                </c:pt>
                <c:pt idx="3341">
                  <c:v>57.142857142857139</c:v>
                </c:pt>
                <c:pt idx="3342">
                  <c:v>600</c:v>
                </c:pt>
                <c:pt idx="3343">
                  <c:v>150</c:v>
                </c:pt>
                <c:pt idx="3344">
                  <c:v>300</c:v>
                </c:pt>
                <c:pt idx="3345">
                  <c:v>300</c:v>
                </c:pt>
                <c:pt idx="3346">
                  <c:v>400</c:v>
                </c:pt>
                <c:pt idx="3347">
                  <c:v>250</c:v>
                </c:pt>
                <c:pt idx="3348">
                  <c:v>0</c:v>
                </c:pt>
                <c:pt idx="3349">
                  <c:v>300</c:v>
                </c:pt>
                <c:pt idx="3350">
                  <c:v>300</c:v>
                </c:pt>
                <c:pt idx="3351">
                  <c:v>200</c:v>
                </c:pt>
                <c:pt idx="3352">
                  <c:v>250</c:v>
                </c:pt>
                <c:pt idx="3353">
                  <c:v>300</c:v>
                </c:pt>
                <c:pt idx="3354">
                  <c:v>300</c:v>
                </c:pt>
                <c:pt idx="3355">
                  <c:v>300</c:v>
                </c:pt>
                <c:pt idx="3356">
                  <c:v>42.857142857142854</c:v>
                </c:pt>
                <c:pt idx="3357">
                  <c:v>100</c:v>
                </c:pt>
                <c:pt idx="3358">
                  <c:v>300</c:v>
                </c:pt>
                <c:pt idx="3359">
                  <c:v>300</c:v>
                </c:pt>
                <c:pt idx="3360">
                  <c:v>200</c:v>
                </c:pt>
                <c:pt idx="3361">
                  <c:v>300</c:v>
                </c:pt>
                <c:pt idx="3362">
                  <c:v>300</c:v>
                </c:pt>
                <c:pt idx="3363">
                  <c:v>300</c:v>
                </c:pt>
                <c:pt idx="3364">
                  <c:v>200</c:v>
                </c:pt>
                <c:pt idx="3365">
                  <c:v>150</c:v>
                </c:pt>
                <c:pt idx="3366">
                  <c:v>300</c:v>
                </c:pt>
                <c:pt idx="3367">
                  <c:v>300</c:v>
                </c:pt>
                <c:pt idx="3368">
                  <c:v>300</c:v>
                </c:pt>
                <c:pt idx="3369">
                  <c:v>150</c:v>
                </c:pt>
                <c:pt idx="3370">
                  <c:v>300</c:v>
                </c:pt>
                <c:pt idx="3371">
                  <c:v>200</c:v>
                </c:pt>
                <c:pt idx="3372">
                  <c:v>300</c:v>
                </c:pt>
                <c:pt idx="3373">
                  <c:v>350</c:v>
                </c:pt>
                <c:pt idx="3374">
                  <c:v>100</c:v>
                </c:pt>
                <c:pt idx="3375">
                  <c:v>300</c:v>
                </c:pt>
                <c:pt idx="3376">
                  <c:v>300</c:v>
                </c:pt>
                <c:pt idx="3377">
                  <c:v>200</c:v>
                </c:pt>
                <c:pt idx="3378">
                  <c:v>300</c:v>
                </c:pt>
                <c:pt idx="3379">
                  <c:v>300</c:v>
                </c:pt>
                <c:pt idx="3380">
                  <c:v>200</c:v>
                </c:pt>
                <c:pt idx="3381">
                  <c:v>400</c:v>
                </c:pt>
                <c:pt idx="3382">
                  <c:v>300</c:v>
                </c:pt>
                <c:pt idx="3383">
                  <c:v>300</c:v>
                </c:pt>
                <c:pt idx="3384">
                  <c:v>300</c:v>
                </c:pt>
                <c:pt idx="3385">
                  <c:v>600</c:v>
                </c:pt>
                <c:pt idx="3386">
                  <c:v>300</c:v>
                </c:pt>
                <c:pt idx="3387">
                  <c:v>300</c:v>
                </c:pt>
                <c:pt idx="3388">
                  <c:v>300</c:v>
                </c:pt>
                <c:pt idx="3389">
                  <c:v>200</c:v>
                </c:pt>
                <c:pt idx="3390">
                  <c:v>300</c:v>
                </c:pt>
                <c:pt idx="3391">
                  <c:v>100</c:v>
                </c:pt>
                <c:pt idx="3392">
                  <c:v>300</c:v>
                </c:pt>
                <c:pt idx="3393">
                  <c:v>350</c:v>
                </c:pt>
                <c:pt idx="3394">
                  <c:v>200</c:v>
                </c:pt>
                <c:pt idx="3395">
                  <c:v>200</c:v>
                </c:pt>
                <c:pt idx="3396">
                  <c:v>300</c:v>
                </c:pt>
                <c:pt idx="3397">
                  <c:v>300</c:v>
                </c:pt>
                <c:pt idx="3398">
                  <c:v>300</c:v>
                </c:pt>
                <c:pt idx="3399">
                  <c:v>100</c:v>
                </c:pt>
                <c:pt idx="3400">
                  <c:v>200</c:v>
                </c:pt>
                <c:pt idx="3401">
                  <c:v>200</c:v>
                </c:pt>
                <c:pt idx="3402">
                  <c:v>200</c:v>
                </c:pt>
                <c:pt idx="3403">
                  <c:v>300</c:v>
                </c:pt>
                <c:pt idx="3404">
                  <c:v>200</c:v>
                </c:pt>
                <c:pt idx="3405">
                  <c:v>300</c:v>
                </c:pt>
                <c:pt idx="3406">
                  <c:v>150</c:v>
                </c:pt>
                <c:pt idx="3407">
                  <c:v>300</c:v>
                </c:pt>
                <c:pt idx="3408">
                  <c:v>200</c:v>
                </c:pt>
                <c:pt idx="3409">
                  <c:v>300</c:v>
                </c:pt>
                <c:pt idx="3410">
                  <c:v>300</c:v>
                </c:pt>
                <c:pt idx="3411">
                  <c:v>500</c:v>
                </c:pt>
                <c:pt idx="3412">
                  <c:v>200</c:v>
                </c:pt>
                <c:pt idx="3413">
                  <c:v>200</c:v>
                </c:pt>
                <c:pt idx="3414">
                  <c:v>200</c:v>
                </c:pt>
                <c:pt idx="3415">
                  <c:v>200</c:v>
                </c:pt>
                <c:pt idx="3416">
                  <c:v>300</c:v>
                </c:pt>
                <c:pt idx="3417">
                  <c:v>150</c:v>
                </c:pt>
                <c:pt idx="3418">
                  <c:v>300</c:v>
                </c:pt>
                <c:pt idx="3419">
                  <c:v>300</c:v>
                </c:pt>
                <c:pt idx="3420">
                  <c:v>300</c:v>
                </c:pt>
                <c:pt idx="3421">
                  <c:v>500</c:v>
                </c:pt>
                <c:pt idx="3422">
                  <c:v>200</c:v>
                </c:pt>
                <c:pt idx="3423">
                  <c:v>100</c:v>
                </c:pt>
                <c:pt idx="3424">
                  <c:v>300</c:v>
                </c:pt>
                <c:pt idx="3425">
                  <c:v>300</c:v>
                </c:pt>
                <c:pt idx="3426">
                  <c:v>300</c:v>
                </c:pt>
                <c:pt idx="3427">
                  <c:v>300</c:v>
                </c:pt>
                <c:pt idx="3428">
                  <c:v>300</c:v>
                </c:pt>
                <c:pt idx="3429">
                  <c:v>300</c:v>
                </c:pt>
                <c:pt idx="3430">
                  <c:v>300</c:v>
                </c:pt>
                <c:pt idx="3431">
                  <c:v>150</c:v>
                </c:pt>
                <c:pt idx="3432">
                  <c:v>150</c:v>
                </c:pt>
                <c:pt idx="3433">
                  <c:v>200</c:v>
                </c:pt>
                <c:pt idx="3434">
                  <c:v>150</c:v>
                </c:pt>
                <c:pt idx="3435">
                  <c:v>200</c:v>
                </c:pt>
                <c:pt idx="3436">
                  <c:v>200</c:v>
                </c:pt>
                <c:pt idx="3437">
                  <c:v>300</c:v>
                </c:pt>
                <c:pt idx="3438">
                  <c:v>300</c:v>
                </c:pt>
                <c:pt idx="3439">
                  <c:v>300</c:v>
                </c:pt>
                <c:pt idx="3440">
                  <c:v>200</c:v>
                </c:pt>
                <c:pt idx="3441">
                  <c:v>300</c:v>
                </c:pt>
                <c:pt idx="3442">
                  <c:v>300</c:v>
                </c:pt>
                <c:pt idx="3443">
                  <c:v>300</c:v>
                </c:pt>
                <c:pt idx="3444">
                  <c:v>200</c:v>
                </c:pt>
                <c:pt idx="3445">
                  <c:v>300</c:v>
                </c:pt>
                <c:pt idx="3446">
                  <c:v>300</c:v>
                </c:pt>
                <c:pt idx="3447">
                  <c:v>200</c:v>
                </c:pt>
                <c:pt idx="3448">
                  <c:v>300</c:v>
                </c:pt>
                <c:pt idx="3449">
                  <c:v>400</c:v>
                </c:pt>
                <c:pt idx="3450">
                  <c:v>400</c:v>
                </c:pt>
                <c:pt idx="3451">
                  <c:v>200</c:v>
                </c:pt>
                <c:pt idx="3452">
                  <c:v>300</c:v>
                </c:pt>
                <c:pt idx="3453">
                  <c:v>300</c:v>
                </c:pt>
                <c:pt idx="3454">
                  <c:v>300</c:v>
                </c:pt>
                <c:pt idx="3455">
                  <c:v>100</c:v>
                </c:pt>
                <c:pt idx="3456">
                  <c:v>300</c:v>
                </c:pt>
                <c:pt idx="3457">
                  <c:v>300</c:v>
                </c:pt>
                <c:pt idx="3458">
                  <c:v>300</c:v>
                </c:pt>
                <c:pt idx="3459">
                  <c:v>200</c:v>
                </c:pt>
                <c:pt idx="3460">
                  <c:v>300</c:v>
                </c:pt>
                <c:pt idx="3461">
                  <c:v>300</c:v>
                </c:pt>
                <c:pt idx="3462">
                  <c:v>300</c:v>
                </c:pt>
                <c:pt idx="3463">
                  <c:v>300</c:v>
                </c:pt>
                <c:pt idx="3464">
                  <c:v>250</c:v>
                </c:pt>
                <c:pt idx="3465">
                  <c:v>300</c:v>
                </c:pt>
                <c:pt idx="3466">
                  <c:v>200</c:v>
                </c:pt>
                <c:pt idx="3467">
                  <c:v>300</c:v>
                </c:pt>
                <c:pt idx="3468">
                  <c:v>300</c:v>
                </c:pt>
                <c:pt idx="3469">
                  <c:v>300</c:v>
                </c:pt>
                <c:pt idx="3470">
                  <c:v>300</c:v>
                </c:pt>
                <c:pt idx="3471">
                  <c:v>300</c:v>
                </c:pt>
                <c:pt idx="3472">
                  <c:v>25</c:v>
                </c:pt>
                <c:pt idx="3473">
                  <c:v>300</c:v>
                </c:pt>
                <c:pt idx="3474">
                  <c:v>300</c:v>
                </c:pt>
                <c:pt idx="3475">
                  <c:v>0</c:v>
                </c:pt>
                <c:pt idx="3476">
                  <c:v>300</c:v>
                </c:pt>
                <c:pt idx="3477">
                  <c:v>300</c:v>
                </c:pt>
                <c:pt idx="3478">
                  <c:v>300</c:v>
                </c:pt>
                <c:pt idx="3479">
                  <c:v>2100</c:v>
                </c:pt>
                <c:pt idx="3480">
                  <c:v>100</c:v>
                </c:pt>
                <c:pt idx="3481">
                  <c:v>400</c:v>
                </c:pt>
                <c:pt idx="3482">
                  <c:v>200</c:v>
                </c:pt>
                <c:pt idx="3483">
                  <c:v>100</c:v>
                </c:pt>
                <c:pt idx="3484">
                  <c:v>300</c:v>
                </c:pt>
                <c:pt idx="3485">
                  <c:v>3500</c:v>
                </c:pt>
                <c:pt idx="3486">
                  <c:v>300</c:v>
                </c:pt>
                <c:pt idx="3487">
                  <c:v>300</c:v>
                </c:pt>
                <c:pt idx="3488">
                  <c:v>300</c:v>
                </c:pt>
                <c:pt idx="3489">
                  <c:v>100</c:v>
                </c:pt>
                <c:pt idx="3490">
                  <c:v>300</c:v>
                </c:pt>
                <c:pt idx="3491">
                  <c:v>600</c:v>
                </c:pt>
                <c:pt idx="3492">
                  <c:v>200</c:v>
                </c:pt>
                <c:pt idx="3493">
                  <c:v>200</c:v>
                </c:pt>
                <c:pt idx="3494">
                  <c:v>300</c:v>
                </c:pt>
                <c:pt idx="3495">
                  <c:v>400</c:v>
                </c:pt>
                <c:pt idx="3496">
                  <c:v>200</c:v>
                </c:pt>
                <c:pt idx="3497">
                  <c:v>2100</c:v>
                </c:pt>
                <c:pt idx="3498">
                  <c:v>800</c:v>
                </c:pt>
                <c:pt idx="3499">
                  <c:v>450</c:v>
                </c:pt>
                <c:pt idx="3500">
                  <c:v>400</c:v>
                </c:pt>
                <c:pt idx="3501">
                  <c:v>450</c:v>
                </c:pt>
                <c:pt idx="3502">
                  <c:v>300</c:v>
                </c:pt>
                <c:pt idx="3503">
                  <c:v>300</c:v>
                </c:pt>
                <c:pt idx="3504">
                  <c:v>300</c:v>
                </c:pt>
                <c:pt idx="3505">
                  <c:v>400</c:v>
                </c:pt>
                <c:pt idx="3506">
                  <c:v>500</c:v>
                </c:pt>
                <c:pt idx="3507">
                  <c:v>300</c:v>
                </c:pt>
                <c:pt idx="3508">
                  <c:v>300</c:v>
                </c:pt>
                <c:pt idx="3509">
                  <c:v>300</c:v>
                </c:pt>
                <c:pt idx="3510">
                  <c:v>400</c:v>
                </c:pt>
                <c:pt idx="3511">
                  <c:v>300</c:v>
                </c:pt>
                <c:pt idx="3512">
                  <c:v>300</c:v>
                </c:pt>
                <c:pt idx="3513">
                  <c:v>300</c:v>
                </c:pt>
                <c:pt idx="3514">
                  <c:v>300</c:v>
                </c:pt>
                <c:pt idx="3515">
                  <c:v>0</c:v>
                </c:pt>
                <c:pt idx="3516">
                  <c:v>300</c:v>
                </c:pt>
                <c:pt idx="3517">
                  <c:v>200</c:v>
                </c:pt>
                <c:pt idx="3518">
                  <c:v>1750</c:v>
                </c:pt>
                <c:pt idx="3519">
                  <c:v>600</c:v>
                </c:pt>
                <c:pt idx="3520">
                  <c:v>300</c:v>
                </c:pt>
                <c:pt idx="3521">
                  <c:v>300</c:v>
                </c:pt>
                <c:pt idx="3522">
                  <c:v>300</c:v>
                </c:pt>
                <c:pt idx="3523">
                  <c:v>300</c:v>
                </c:pt>
                <c:pt idx="3524">
                  <c:v>300</c:v>
                </c:pt>
                <c:pt idx="3525">
                  <c:v>300</c:v>
                </c:pt>
                <c:pt idx="3526">
                  <c:v>500</c:v>
                </c:pt>
                <c:pt idx="3527">
                  <c:v>300</c:v>
                </c:pt>
                <c:pt idx="3528">
                  <c:v>300</c:v>
                </c:pt>
                <c:pt idx="3529">
                  <c:v>400</c:v>
                </c:pt>
                <c:pt idx="3530">
                  <c:v>300</c:v>
                </c:pt>
                <c:pt idx="3531">
                  <c:v>300</c:v>
                </c:pt>
                <c:pt idx="3532">
                  <c:v>150</c:v>
                </c:pt>
                <c:pt idx="3533">
                  <c:v>300</c:v>
                </c:pt>
                <c:pt idx="3534">
                  <c:v>300</c:v>
                </c:pt>
                <c:pt idx="3535">
                  <c:v>450</c:v>
                </c:pt>
                <c:pt idx="3536">
                  <c:v>300</c:v>
                </c:pt>
                <c:pt idx="3537">
                  <c:v>200</c:v>
                </c:pt>
                <c:pt idx="3538">
                  <c:v>300</c:v>
                </c:pt>
                <c:pt idx="3539">
                  <c:v>300</c:v>
                </c:pt>
                <c:pt idx="3540">
                  <c:v>85.714285714285708</c:v>
                </c:pt>
                <c:pt idx="3541">
                  <c:v>400</c:v>
                </c:pt>
                <c:pt idx="3542">
                  <c:v>400</c:v>
                </c:pt>
                <c:pt idx="3543">
                  <c:v>300</c:v>
                </c:pt>
                <c:pt idx="3544">
                  <c:v>300</c:v>
                </c:pt>
                <c:pt idx="3545">
                  <c:v>300</c:v>
                </c:pt>
                <c:pt idx="3546">
                  <c:v>300</c:v>
                </c:pt>
                <c:pt idx="3547">
                  <c:v>300</c:v>
                </c:pt>
                <c:pt idx="3548">
                  <c:v>300</c:v>
                </c:pt>
                <c:pt idx="3549">
                  <c:v>300</c:v>
                </c:pt>
                <c:pt idx="3550">
                  <c:v>300</c:v>
                </c:pt>
                <c:pt idx="3551">
                  <c:v>300</c:v>
                </c:pt>
                <c:pt idx="3552">
                  <c:v>300</c:v>
                </c:pt>
                <c:pt idx="3553">
                  <c:v>300</c:v>
                </c:pt>
                <c:pt idx="3554">
                  <c:v>300</c:v>
                </c:pt>
                <c:pt idx="3555">
                  <c:v>300</c:v>
                </c:pt>
                <c:pt idx="3556">
                  <c:v>300</c:v>
                </c:pt>
                <c:pt idx="3557">
                  <c:v>300</c:v>
                </c:pt>
                <c:pt idx="3558">
                  <c:v>300</c:v>
                </c:pt>
                <c:pt idx="3559">
                  <c:v>300</c:v>
                </c:pt>
                <c:pt idx="3560">
                  <c:v>200</c:v>
                </c:pt>
                <c:pt idx="3561">
                  <c:v>300</c:v>
                </c:pt>
                <c:pt idx="3562">
                  <c:v>300</c:v>
                </c:pt>
                <c:pt idx="3563">
                  <c:v>300</c:v>
                </c:pt>
                <c:pt idx="3564">
                  <c:v>300</c:v>
                </c:pt>
                <c:pt idx="3565">
                  <c:v>300</c:v>
                </c:pt>
                <c:pt idx="3566">
                  <c:v>30</c:v>
                </c:pt>
                <c:pt idx="3567">
                  <c:v>150</c:v>
                </c:pt>
                <c:pt idx="3568">
                  <c:v>150</c:v>
                </c:pt>
                <c:pt idx="3569">
                  <c:v>300</c:v>
                </c:pt>
                <c:pt idx="3570">
                  <c:v>200</c:v>
                </c:pt>
                <c:pt idx="3571">
                  <c:v>150</c:v>
                </c:pt>
                <c:pt idx="3572">
                  <c:v>400</c:v>
                </c:pt>
                <c:pt idx="3573">
                  <c:v>400</c:v>
                </c:pt>
                <c:pt idx="3574">
                  <c:v>100</c:v>
                </c:pt>
                <c:pt idx="3575">
                  <c:v>300</c:v>
                </c:pt>
                <c:pt idx="3576">
                  <c:v>150</c:v>
                </c:pt>
                <c:pt idx="3577">
                  <c:v>107.14285714285714</c:v>
                </c:pt>
                <c:pt idx="3578">
                  <c:v>250</c:v>
                </c:pt>
                <c:pt idx="3579">
                  <c:v>300</c:v>
                </c:pt>
                <c:pt idx="3580">
                  <c:v>300</c:v>
                </c:pt>
                <c:pt idx="3581">
                  <c:v>400</c:v>
                </c:pt>
                <c:pt idx="3582">
                  <c:v>200</c:v>
                </c:pt>
                <c:pt idx="3583">
                  <c:v>150</c:v>
                </c:pt>
                <c:pt idx="3584">
                  <c:v>200</c:v>
                </c:pt>
                <c:pt idx="3585">
                  <c:v>150</c:v>
                </c:pt>
                <c:pt idx="3586">
                  <c:v>150</c:v>
                </c:pt>
                <c:pt idx="3587">
                  <c:v>300</c:v>
                </c:pt>
                <c:pt idx="3588">
                  <c:v>200</c:v>
                </c:pt>
                <c:pt idx="3589">
                  <c:v>200</c:v>
                </c:pt>
                <c:pt idx="3590">
                  <c:v>300</c:v>
                </c:pt>
                <c:pt idx="3591">
                  <c:v>200</c:v>
                </c:pt>
                <c:pt idx="3592">
                  <c:v>300</c:v>
                </c:pt>
                <c:pt idx="3593">
                  <c:v>300</c:v>
                </c:pt>
                <c:pt idx="3594">
                  <c:v>200</c:v>
                </c:pt>
                <c:pt idx="3595">
                  <c:v>200</c:v>
                </c:pt>
                <c:pt idx="3596">
                  <c:v>250</c:v>
                </c:pt>
                <c:pt idx="3597">
                  <c:v>300</c:v>
                </c:pt>
                <c:pt idx="3598">
                  <c:v>200</c:v>
                </c:pt>
                <c:pt idx="3599">
                  <c:v>300</c:v>
                </c:pt>
                <c:pt idx="3600">
                  <c:v>300</c:v>
                </c:pt>
                <c:pt idx="3601">
                  <c:v>200</c:v>
                </c:pt>
                <c:pt idx="3602">
                  <c:v>200</c:v>
                </c:pt>
                <c:pt idx="3603">
                  <c:v>300</c:v>
                </c:pt>
                <c:pt idx="3604">
                  <c:v>300</c:v>
                </c:pt>
                <c:pt idx="3605">
                  <c:v>200</c:v>
                </c:pt>
                <c:pt idx="3606">
                  <c:v>300</c:v>
                </c:pt>
                <c:pt idx="3607">
                  <c:v>300</c:v>
                </c:pt>
                <c:pt idx="3608">
                  <c:v>100</c:v>
                </c:pt>
                <c:pt idx="3609">
                  <c:v>200</c:v>
                </c:pt>
                <c:pt idx="3610">
                  <c:v>300</c:v>
                </c:pt>
                <c:pt idx="3611">
                  <c:v>300</c:v>
                </c:pt>
                <c:pt idx="3612">
                  <c:v>250</c:v>
                </c:pt>
                <c:pt idx="3613">
                  <c:v>200</c:v>
                </c:pt>
                <c:pt idx="3614">
                  <c:v>0</c:v>
                </c:pt>
                <c:pt idx="3615">
                  <c:v>150</c:v>
                </c:pt>
                <c:pt idx="3616">
                  <c:v>300</c:v>
                </c:pt>
                <c:pt idx="3617">
                  <c:v>300</c:v>
                </c:pt>
                <c:pt idx="3618">
                  <c:v>300</c:v>
                </c:pt>
                <c:pt idx="3619">
                  <c:v>200</c:v>
                </c:pt>
                <c:pt idx="3620">
                  <c:v>200</c:v>
                </c:pt>
                <c:pt idx="3621">
                  <c:v>200</c:v>
                </c:pt>
                <c:pt idx="3622">
                  <c:v>200</c:v>
                </c:pt>
                <c:pt idx="3623">
                  <c:v>200</c:v>
                </c:pt>
                <c:pt idx="3624">
                  <c:v>200</c:v>
                </c:pt>
                <c:pt idx="3625">
                  <c:v>100</c:v>
                </c:pt>
                <c:pt idx="3626">
                  <c:v>200</c:v>
                </c:pt>
                <c:pt idx="3627">
                  <c:v>200</c:v>
                </c:pt>
                <c:pt idx="3628">
                  <c:v>200</c:v>
                </c:pt>
                <c:pt idx="3629">
                  <c:v>200</c:v>
                </c:pt>
                <c:pt idx="3630">
                  <c:v>200</c:v>
                </c:pt>
                <c:pt idx="3631">
                  <c:v>300</c:v>
                </c:pt>
                <c:pt idx="3632">
                  <c:v>200</c:v>
                </c:pt>
                <c:pt idx="3633">
                  <c:v>200</c:v>
                </c:pt>
                <c:pt idx="3634">
                  <c:v>100</c:v>
                </c:pt>
                <c:pt idx="3635">
                  <c:v>300</c:v>
                </c:pt>
                <c:pt idx="3636">
                  <c:v>300</c:v>
                </c:pt>
                <c:pt idx="3637">
                  <c:v>300</c:v>
                </c:pt>
                <c:pt idx="3638">
                  <c:v>300</c:v>
                </c:pt>
                <c:pt idx="3639">
                  <c:v>200</c:v>
                </c:pt>
                <c:pt idx="3640">
                  <c:v>100</c:v>
                </c:pt>
                <c:pt idx="3641">
                  <c:v>200</c:v>
                </c:pt>
                <c:pt idx="3642">
                  <c:v>300</c:v>
                </c:pt>
                <c:pt idx="3643">
                  <c:v>300</c:v>
                </c:pt>
                <c:pt idx="3644">
                  <c:v>300</c:v>
                </c:pt>
                <c:pt idx="3645">
                  <c:v>100</c:v>
                </c:pt>
                <c:pt idx="3646">
                  <c:v>300</c:v>
                </c:pt>
                <c:pt idx="3647">
                  <c:v>300</c:v>
                </c:pt>
                <c:pt idx="3648">
                  <c:v>300</c:v>
                </c:pt>
                <c:pt idx="3649">
                  <c:v>200</c:v>
                </c:pt>
                <c:pt idx="3650">
                  <c:v>300</c:v>
                </c:pt>
                <c:pt idx="3651">
                  <c:v>300</c:v>
                </c:pt>
                <c:pt idx="3652">
                  <c:v>300</c:v>
                </c:pt>
                <c:pt idx="3653">
                  <c:v>300</c:v>
                </c:pt>
                <c:pt idx="3654">
                  <c:v>300</c:v>
                </c:pt>
                <c:pt idx="3655">
                  <c:v>300</c:v>
                </c:pt>
                <c:pt idx="3656">
                  <c:v>300</c:v>
                </c:pt>
                <c:pt idx="3657">
                  <c:v>300</c:v>
                </c:pt>
                <c:pt idx="3658">
                  <c:v>500</c:v>
                </c:pt>
                <c:pt idx="3659">
                  <c:v>150</c:v>
                </c:pt>
                <c:pt idx="3660">
                  <c:v>300</c:v>
                </c:pt>
                <c:pt idx="3661">
                  <c:v>300</c:v>
                </c:pt>
                <c:pt idx="3662">
                  <c:v>300</c:v>
                </c:pt>
                <c:pt idx="3663">
                  <c:v>200</c:v>
                </c:pt>
                <c:pt idx="3664">
                  <c:v>300</c:v>
                </c:pt>
                <c:pt idx="3665">
                  <c:v>300</c:v>
                </c:pt>
                <c:pt idx="3666">
                  <c:v>300</c:v>
                </c:pt>
                <c:pt idx="3667">
                  <c:v>300</c:v>
                </c:pt>
                <c:pt idx="3668">
                  <c:v>300</c:v>
                </c:pt>
                <c:pt idx="3669">
                  <c:v>200</c:v>
                </c:pt>
                <c:pt idx="3670">
                  <c:v>300</c:v>
                </c:pt>
                <c:pt idx="3671">
                  <c:v>300</c:v>
                </c:pt>
                <c:pt idx="3672">
                  <c:v>150</c:v>
                </c:pt>
                <c:pt idx="3673">
                  <c:v>300</c:v>
                </c:pt>
                <c:pt idx="3674">
                  <c:v>300</c:v>
                </c:pt>
                <c:pt idx="3675">
                  <c:v>300</c:v>
                </c:pt>
                <c:pt idx="3676">
                  <c:v>300</c:v>
                </c:pt>
                <c:pt idx="3677">
                  <c:v>42.857142857142854</c:v>
                </c:pt>
                <c:pt idx="3678">
                  <c:v>200</c:v>
                </c:pt>
                <c:pt idx="3679">
                  <c:v>100</c:v>
                </c:pt>
                <c:pt idx="3680">
                  <c:v>300</c:v>
                </c:pt>
                <c:pt idx="3681">
                  <c:v>300</c:v>
                </c:pt>
                <c:pt idx="3682">
                  <c:v>300</c:v>
                </c:pt>
                <c:pt idx="3683">
                  <c:v>300</c:v>
                </c:pt>
                <c:pt idx="3684">
                  <c:v>300</c:v>
                </c:pt>
                <c:pt idx="3685">
                  <c:v>300</c:v>
                </c:pt>
                <c:pt idx="3686">
                  <c:v>300</c:v>
                </c:pt>
                <c:pt idx="3687">
                  <c:v>300</c:v>
                </c:pt>
                <c:pt idx="3688">
                  <c:v>300</c:v>
                </c:pt>
                <c:pt idx="3689">
                  <c:v>300</c:v>
                </c:pt>
                <c:pt idx="3690">
                  <c:v>300</c:v>
                </c:pt>
                <c:pt idx="3691">
                  <c:v>300</c:v>
                </c:pt>
                <c:pt idx="3692">
                  <c:v>450</c:v>
                </c:pt>
                <c:pt idx="3693">
                  <c:v>200</c:v>
                </c:pt>
                <c:pt idx="3694">
                  <c:v>300</c:v>
                </c:pt>
                <c:pt idx="3695">
                  <c:v>300</c:v>
                </c:pt>
                <c:pt idx="3696">
                  <c:v>300</c:v>
                </c:pt>
                <c:pt idx="3697">
                  <c:v>500</c:v>
                </c:pt>
                <c:pt idx="3698">
                  <c:v>200</c:v>
                </c:pt>
                <c:pt idx="3699">
                  <c:v>300</c:v>
                </c:pt>
                <c:pt idx="3700">
                  <c:v>300</c:v>
                </c:pt>
                <c:pt idx="3701">
                  <c:v>500</c:v>
                </c:pt>
                <c:pt idx="3702">
                  <c:v>100</c:v>
                </c:pt>
                <c:pt idx="3703">
                  <c:v>300</c:v>
                </c:pt>
                <c:pt idx="3704">
                  <c:v>500</c:v>
                </c:pt>
                <c:pt idx="3705">
                  <c:v>200</c:v>
                </c:pt>
                <c:pt idx="3706">
                  <c:v>150</c:v>
                </c:pt>
                <c:pt idx="3707">
                  <c:v>300</c:v>
                </c:pt>
                <c:pt idx="3708">
                  <c:v>200</c:v>
                </c:pt>
                <c:pt idx="3709">
                  <c:v>200</c:v>
                </c:pt>
                <c:pt idx="3710">
                  <c:v>300</c:v>
                </c:pt>
                <c:pt idx="3711">
                  <c:v>500</c:v>
                </c:pt>
                <c:pt idx="3712">
                  <c:v>200</c:v>
                </c:pt>
                <c:pt idx="3713">
                  <c:v>100</c:v>
                </c:pt>
                <c:pt idx="3714">
                  <c:v>500</c:v>
                </c:pt>
                <c:pt idx="3715">
                  <c:v>200</c:v>
                </c:pt>
                <c:pt idx="3716">
                  <c:v>300</c:v>
                </c:pt>
                <c:pt idx="3717">
                  <c:v>0</c:v>
                </c:pt>
                <c:pt idx="3718">
                  <c:v>100</c:v>
                </c:pt>
                <c:pt idx="3719">
                  <c:v>25</c:v>
                </c:pt>
                <c:pt idx="3720">
                  <c:v>300</c:v>
                </c:pt>
                <c:pt idx="3721">
                  <c:v>107.14285714285714</c:v>
                </c:pt>
                <c:pt idx="3722">
                  <c:v>100</c:v>
                </c:pt>
                <c:pt idx="3723">
                  <c:v>200</c:v>
                </c:pt>
                <c:pt idx="3724">
                  <c:v>200</c:v>
                </c:pt>
                <c:pt idx="3725">
                  <c:v>25</c:v>
                </c:pt>
                <c:pt idx="3726">
                  <c:v>200</c:v>
                </c:pt>
                <c:pt idx="3727">
                  <c:v>500</c:v>
                </c:pt>
                <c:pt idx="3728">
                  <c:v>400</c:v>
                </c:pt>
                <c:pt idx="3729">
                  <c:v>500</c:v>
                </c:pt>
                <c:pt idx="3730">
                  <c:v>171.42857142857142</c:v>
                </c:pt>
                <c:pt idx="3731">
                  <c:v>500</c:v>
                </c:pt>
                <c:pt idx="3732">
                  <c:v>100</c:v>
                </c:pt>
                <c:pt idx="3733">
                  <c:v>300</c:v>
                </c:pt>
                <c:pt idx="3734">
                  <c:v>300</c:v>
                </c:pt>
                <c:pt idx="3735">
                  <c:v>200</c:v>
                </c:pt>
                <c:pt idx="3736">
                  <c:v>600</c:v>
                </c:pt>
                <c:pt idx="3737">
                  <c:v>300</c:v>
                </c:pt>
                <c:pt idx="3738">
                  <c:v>200</c:v>
                </c:pt>
                <c:pt idx="3739">
                  <c:v>500</c:v>
                </c:pt>
                <c:pt idx="3740">
                  <c:v>300</c:v>
                </c:pt>
                <c:pt idx="3741">
                  <c:v>300</c:v>
                </c:pt>
                <c:pt idx="3742">
                  <c:v>10.714285714285714</c:v>
                </c:pt>
                <c:pt idx="3743">
                  <c:v>300</c:v>
                </c:pt>
                <c:pt idx="3744">
                  <c:v>250</c:v>
                </c:pt>
                <c:pt idx="3745">
                  <c:v>200</c:v>
                </c:pt>
                <c:pt idx="3746">
                  <c:v>200</c:v>
                </c:pt>
                <c:pt idx="3747">
                  <c:v>100</c:v>
                </c:pt>
                <c:pt idx="3748">
                  <c:v>100</c:v>
                </c:pt>
                <c:pt idx="3749">
                  <c:v>400</c:v>
                </c:pt>
                <c:pt idx="3750">
                  <c:v>200</c:v>
                </c:pt>
                <c:pt idx="3751">
                  <c:v>100</c:v>
                </c:pt>
                <c:pt idx="3752">
                  <c:v>500</c:v>
                </c:pt>
                <c:pt idx="3753">
                  <c:v>200</c:v>
                </c:pt>
                <c:pt idx="3754">
                  <c:v>500</c:v>
                </c:pt>
                <c:pt idx="3755">
                  <c:v>200</c:v>
                </c:pt>
                <c:pt idx="3756">
                  <c:v>750</c:v>
                </c:pt>
                <c:pt idx="3757">
                  <c:v>300</c:v>
                </c:pt>
                <c:pt idx="3758">
                  <c:v>200</c:v>
                </c:pt>
                <c:pt idx="3759">
                  <c:v>200</c:v>
                </c:pt>
                <c:pt idx="3760">
                  <c:v>200</c:v>
                </c:pt>
                <c:pt idx="3761">
                  <c:v>500</c:v>
                </c:pt>
                <c:pt idx="3762">
                  <c:v>100</c:v>
                </c:pt>
                <c:pt idx="3763">
                  <c:v>200</c:v>
                </c:pt>
                <c:pt idx="3764">
                  <c:v>200</c:v>
                </c:pt>
                <c:pt idx="3765">
                  <c:v>200</c:v>
                </c:pt>
                <c:pt idx="3766">
                  <c:v>200</c:v>
                </c:pt>
                <c:pt idx="3767">
                  <c:v>300</c:v>
                </c:pt>
                <c:pt idx="3768">
                  <c:v>300</c:v>
                </c:pt>
                <c:pt idx="3769">
                  <c:v>300</c:v>
                </c:pt>
                <c:pt idx="3770">
                  <c:v>300</c:v>
                </c:pt>
                <c:pt idx="3771">
                  <c:v>600</c:v>
                </c:pt>
                <c:pt idx="3772">
                  <c:v>400</c:v>
                </c:pt>
                <c:pt idx="3773">
                  <c:v>500</c:v>
                </c:pt>
                <c:pt idx="3774">
                  <c:v>300</c:v>
                </c:pt>
                <c:pt idx="3775">
                  <c:v>250</c:v>
                </c:pt>
                <c:pt idx="3776">
                  <c:v>300</c:v>
                </c:pt>
                <c:pt idx="3777">
                  <c:v>100</c:v>
                </c:pt>
                <c:pt idx="3778">
                  <c:v>300</c:v>
                </c:pt>
                <c:pt idx="3779">
                  <c:v>200</c:v>
                </c:pt>
                <c:pt idx="3780">
                  <c:v>300</c:v>
                </c:pt>
                <c:pt idx="3781">
                  <c:v>200</c:v>
                </c:pt>
                <c:pt idx="3782">
                  <c:v>300</c:v>
                </c:pt>
                <c:pt idx="3783">
                  <c:v>200</c:v>
                </c:pt>
                <c:pt idx="3784">
                  <c:v>150</c:v>
                </c:pt>
                <c:pt idx="3785">
                  <c:v>100</c:v>
                </c:pt>
                <c:pt idx="3786">
                  <c:v>500</c:v>
                </c:pt>
                <c:pt idx="3787">
                  <c:v>400</c:v>
                </c:pt>
                <c:pt idx="3788">
                  <c:v>400</c:v>
                </c:pt>
                <c:pt idx="3789">
                  <c:v>100</c:v>
                </c:pt>
                <c:pt idx="3790">
                  <c:v>200</c:v>
                </c:pt>
                <c:pt idx="3791">
                  <c:v>50</c:v>
                </c:pt>
                <c:pt idx="3792">
                  <c:v>100</c:v>
                </c:pt>
                <c:pt idx="3793">
                  <c:v>200</c:v>
                </c:pt>
                <c:pt idx="3794">
                  <c:v>100</c:v>
                </c:pt>
                <c:pt idx="3795">
                  <c:v>200</c:v>
                </c:pt>
                <c:pt idx="3796">
                  <c:v>100</c:v>
                </c:pt>
                <c:pt idx="3797">
                  <c:v>500</c:v>
                </c:pt>
                <c:pt idx="3798">
                  <c:v>450</c:v>
                </c:pt>
                <c:pt idx="3799">
                  <c:v>300</c:v>
                </c:pt>
                <c:pt idx="3800">
                  <c:v>300</c:v>
                </c:pt>
                <c:pt idx="3801">
                  <c:v>500</c:v>
                </c:pt>
                <c:pt idx="3802">
                  <c:v>300</c:v>
                </c:pt>
                <c:pt idx="3803">
                  <c:v>300</c:v>
                </c:pt>
                <c:pt idx="3804">
                  <c:v>200</c:v>
                </c:pt>
                <c:pt idx="3805">
                  <c:v>300</c:v>
                </c:pt>
                <c:pt idx="3806">
                  <c:v>200</c:v>
                </c:pt>
                <c:pt idx="3807">
                  <c:v>100</c:v>
                </c:pt>
                <c:pt idx="3808">
                  <c:v>100</c:v>
                </c:pt>
                <c:pt idx="3809">
                  <c:v>100</c:v>
                </c:pt>
                <c:pt idx="3810">
                  <c:v>0</c:v>
                </c:pt>
                <c:pt idx="3811">
                  <c:v>300</c:v>
                </c:pt>
                <c:pt idx="3812">
                  <c:v>500</c:v>
                </c:pt>
                <c:pt idx="3813">
                  <c:v>150</c:v>
                </c:pt>
                <c:pt idx="3814">
                  <c:v>250</c:v>
                </c:pt>
                <c:pt idx="3815">
                  <c:v>125</c:v>
                </c:pt>
                <c:pt idx="3816">
                  <c:v>600</c:v>
                </c:pt>
                <c:pt idx="3817">
                  <c:v>250</c:v>
                </c:pt>
                <c:pt idx="3818">
                  <c:v>250</c:v>
                </c:pt>
                <c:pt idx="3819">
                  <c:v>200</c:v>
                </c:pt>
                <c:pt idx="3820">
                  <c:v>12.5</c:v>
                </c:pt>
                <c:pt idx="3821">
                  <c:v>321.42857142857144</c:v>
                </c:pt>
                <c:pt idx="3822">
                  <c:v>200</c:v>
                </c:pt>
                <c:pt idx="3823">
                  <c:v>321.42857142857144</c:v>
                </c:pt>
                <c:pt idx="3824">
                  <c:v>50</c:v>
                </c:pt>
                <c:pt idx="3825">
                  <c:v>200</c:v>
                </c:pt>
                <c:pt idx="3826">
                  <c:v>400</c:v>
                </c:pt>
                <c:pt idx="3827">
                  <c:v>125</c:v>
                </c:pt>
                <c:pt idx="3828">
                  <c:v>300</c:v>
                </c:pt>
                <c:pt idx="3829">
                  <c:v>200</c:v>
                </c:pt>
                <c:pt idx="3830">
                  <c:v>150</c:v>
                </c:pt>
                <c:pt idx="3831">
                  <c:v>150</c:v>
                </c:pt>
                <c:pt idx="3832">
                  <c:v>500</c:v>
                </c:pt>
                <c:pt idx="3833">
                  <c:v>300</c:v>
                </c:pt>
                <c:pt idx="3834">
                  <c:v>100</c:v>
                </c:pt>
                <c:pt idx="3835">
                  <c:v>300</c:v>
                </c:pt>
                <c:pt idx="3836">
                  <c:v>300</c:v>
                </c:pt>
                <c:pt idx="3837">
                  <c:v>25</c:v>
                </c:pt>
                <c:pt idx="3838">
                  <c:v>300</c:v>
                </c:pt>
                <c:pt idx="3839">
                  <c:v>100</c:v>
                </c:pt>
                <c:pt idx="3840">
                  <c:v>500</c:v>
                </c:pt>
                <c:pt idx="3841">
                  <c:v>300</c:v>
                </c:pt>
                <c:pt idx="3842">
                  <c:v>300</c:v>
                </c:pt>
                <c:pt idx="3843">
                  <c:v>500</c:v>
                </c:pt>
                <c:pt idx="3844">
                  <c:v>300</c:v>
                </c:pt>
                <c:pt idx="3845">
                  <c:v>200</c:v>
                </c:pt>
                <c:pt idx="3846">
                  <c:v>200</c:v>
                </c:pt>
                <c:pt idx="3847">
                  <c:v>300</c:v>
                </c:pt>
                <c:pt idx="3848">
                  <c:v>800</c:v>
                </c:pt>
                <c:pt idx="3849">
                  <c:v>300</c:v>
                </c:pt>
                <c:pt idx="3850">
                  <c:v>300</c:v>
                </c:pt>
                <c:pt idx="3851">
                  <c:v>300</c:v>
                </c:pt>
                <c:pt idx="3852">
                  <c:v>53.571428571428569</c:v>
                </c:pt>
                <c:pt idx="3853">
                  <c:v>150</c:v>
                </c:pt>
                <c:pt idx="3854">
                  <c:v>750</c:v>
                </c:pt>
                <c:pt idx="3855">
                  <c:v>257.14285714285717</c:v>
                </c:pt>
                <c:pt idx="3856">
                  <c:v>1000</c:v>
                </c:pt>
                <c:pt idx="3857">
                  <c:v>0</c:v>
                </c:pt>
                <c:pt idx="3858">
                  <c:v>1000</c:v>
                </c:pt>
                <c:pt idx="3859">
                  <c:v>450</c:v>
                </c:pt>
                <c:pt idx="3860">
                  <c:v>300</c:v>
                </c:pt>
                <c:pt idx="3861">
                  <c:v>500</c:v>
                </c:pt>
                <c:pt idx="3862">
                  <c:v>400</c:v>
                </c:pt>
                <c:pt idx="3863">
                  <c:v>250</c:v>
                </c:pt>
                <c:pt idx="3864">
                  <c:v>300</c:v>
                </c:pt>
                <c:pt idx="3865">
                  <c:v>300</c:v>
                </c:pt>
                <c:pt idx="3866">
                  <c:v>300</c:v>
                </c:pt>
                <c:pt idx="3867">
                  <c:v>300</c:v>
                </c:pt>
                <c:pt idx="3868">
                  <c:v>42.857142857142854</c:v>
                </c:pt>
                <c:pt idx="3869">
                  <c:v>300</c:v>
                </c:pt>
                <c:pt idx="3870">
                  <c:v>200</c:v>
                </c:pt>
                <c:pt idx="3871">
                  <c:v>150</c:v>
                </c:pt>
                <c:pt idx="3872">
                  <c:v>300</c:v>
                </c:pt>
                <c:pt idx="3873">
                  <c:v>200</c:v>
                </c:pt>
                <c:pt idx="3874">
                  <c:v>300</c:v>
                </c:pt>
                <c:pt idx="3875">
                  <c:v>300</c:v>
                </c:pt>
                <c:pt idx="3876">
                  <c:v>42.857142857142854</c:v>
                </c:pt>
                <c:pt idx="3877">
                  <c:v>300</c:v>
                </c:pt>
                <c:pt idx="3878">
                  <c:v>300</c:v>
                </c:pt>
                <c:pt idx="3879">
                  <c:v>300</c:v>
                </c:pt>
                <c:pt idx="3880">
                  <c:v>400</c:v>
                </c:pt>
                <c:pt idx="3881">
                  <c:v>300</c:v>
                </c:pt>
                <c:pt idx="3882">
                  <c:v>200</c:v>
                </c:pt>
                <c:pt idx="3883">
                  <c:v>150</c:v>
                </c:pt>
                <c:pt idx="3884">
                  <c:v>400</c:v>
                </c:pt>
                <c:pt idx="3885">
                  <c:v>400</c:v>
                </c:pt>
                <c:pt idx="3886">
                  <c:v>150</c:v>
                </c:pt>
                <c:pt idx="3887">
                  <c:v>100</c:v>
                </c:pt>
                <c:pt idx="3888">
                  <c:v>100</c:v>
                </c:pt>
                <c:pt idx="3889">
                  <c:v>85.714285714285708</c:v>
                </c:pt>
                <c:pt idx="3890">
                  <c:v>200</c:v>
                </c:pt>
                <c:pt idx="3891">
                  <c:v>100</c:v>
                </c:pt>
                <c:pt idx="3892">
                  <c:v>150</c:v>
                </c:pt>
                <c:pt idx="3893">
                  <c:v>400</c:v>
                </c:pt>
                <c:pt idx="3894">
                  <c:v>300</c:v>
                </c:pt>
                <c:pt idx="3895">
                  <c:v>300</c:v>
                </c:pt>
                <c:pt idx="3896">
                  <c:v>300</c:v>
                </c:pt>
                <c:pt idx="3897">
                  <c:v>150</c:v>
                </c:pt>
                <c:pt idx="3898">
                  <c:v>300</c:v>
                </c:pt>
                <c:pt idx="3899">
                  <c:v>300</c:v>
                </c:pt>
                <c:pt idx="3900">
                  <c:v>200</c:v>
                </c:pt>
                <c:pt idx="3901">
                  <c:v>200</c:v>
                </c:pt>
                <c:pt idx="3902">
                  <c:v>300</c:v>
                </c:pt>
                <c:pt idx="3903">
                  <c:v>300</c:v>
                </c:pt>
                <c:pt idx="3904">
                  <c:v>250</c:v>
                </c:pt>
                <c:pt idx="3905">
                  <c:v>200</c:v>
                </c:pt>
                <c:pt idx="3906">
                  <c:v>300</c:v>
                </c:pt>
                <c:pt idx="3907">
                  <c:v>300</c:v>
                </c:pt>
                <c:pt idx="3908">
                  <c:v>300</c:v>
                </c:pt>
                <c:pt idx="3909">
                  <c:v>300</c:v>
                </c:pt>
                <c:pt idx="3910">
                  <c:v>300</c:v>
                </c:pt>
                <c:pt idx="3911">
                  <c:v>400</c:v>
                </c:pt>
                <c:pt idx="3912">
                  <c:v>400</c:v>
                </c:pt>
                <c:pt idx="3913">
                  <c:v>400</c:v>
                </c:pt>
                <c:pt idx="3914">
                  <c:v>200</c:v>
                </c:pt>
                <c:pt idx="3915">
                  <c:v>400</c:v>
                </c:pt>
                <c:pt idx="3916">
                  <c:v>200</c:v>
                </c:pt>
                <c:pt idx="3917">
                  <c:v>300</c:v>
                </c:pt>
                <c:pt idx="3918">
                  <c:v>64.285714285714278</c:v>
                </c:pt>
                <c:pt idx="3919">
                  <c:v>300</c:v>
                </c:pt>
                <c:pt idx="3920">
                  <c:v>142.85714285714283</c:v>
                </c:pt>
                <c:pt idx="3921">
                  <c:v>300</c:v>
                </c:pt>
                <c:pt idx="3922">
                  <c:v>300</c:v>
                </c:pt>
                <c:pt idx="3923">
                  <c:v>300</c:v>
                </c:pt>
                <c:pt idx="3924">
                  <c:v>150</c:v>
                </c:pt>
                <c:pt idx="3925">
                  <c:v>200</c:v>
                </c:pt>
                <c:pt idx="3926">
                  <c:v>200</c:v>
                </c:pt>
                <c:pt idx="3927">
                  <c:v>300</c:v>
                </c:pt>
                <c:pt idx="3928">
                  <c:v>600</c:v>
                </c:pt>
                <c:pt idx="3929">
                  <c:v>500</c:v>
                </c:pt>
                <c:pt idx="3930">
                  <c:v>500</c:v>
                </c:pt>
                <c:pt idx="3931">
                  <c:v>800</c:v>
                </c:pt>
                <c:pt idx="3932">
                  <c:v>300</c:v>
                </c:pt>
                <c:pt idx="3933">
                  <c:v>400</c:v>
                </c:pt>
                <c:pt idx="3934">
                  <c:v>150</c:v>
                </c:pt>
                <c:pt idx="3935">
                  <c:v>150</c:v>
                </c:pt>
                <c:pt idx="3936">
                  <c:v>1500</c:v>
                </c:pt>
                <c:pt idx="3937">
                  <c:v>500</c:v>
                </c:pt>
                <c:pt idx="3938">
                  <c:v>500</c:v>
                </c:pt>
                <c:pt idx="3939">
                  <c:v>200</c:v>
                </c:pt>
                <c:pt idx="3940">
                  <c:v>700</c:v>
                </c:pt>
                <c:pt idx="3941">
                  <c:v>600</c:v>
                </c:pt>
                <c:pt idx="3942">
                  <c:v>150</c:v>
                </c:pt>
                <c:pt idx="3943">
                  <c:v>200</c:v>
                </c:pt>
                <c:pt idx="3944">
                  <c:v>375</c:v>
                </c:pt>
                <c:pt idx="3945">
                  <c:v>14.285714285714285</c:v>
                </c:pt>
                <c:pt idx="3946">
                  <c:v>200</c:v>
                </c:pt>
                <c:pt idx="3947">
                  <c:v>500</c:v>
                </c:pt>
                <c:pt idx="3948">
                  <c:v>150</c:v>
                </c:pt>
                <c:pt idx="3949">
                  <c:v>200</c:v>
                </c:pt>
                <c:pt idx="3950">
                  <c:v>250</c:v>
                </c:pt>
                <c:pt idx="3951">
                  <c:v>500</c:v>
                </c:pt>
                <c:pt idx="3952">
                  <c:v>500</c:v>
                </c:pt>
                <c:pt idx="3953">
                  <c:v>300</c:v>
                </c:pt>
                <c:pt idx="3954">
                  <c:v>200</c:v>
                </c:pt>
                <c:pt idx="3955">
                  <c:v>300</c:v>
                </c:pt>
                <c:pt idx="3956">
                  <c:v>16.666666666666664</c:v>
                </c:pt>
                <c:pt idx="3957">
                  <c:v>42.857142857142854</c:v>
                </c:pt>
                <c:pt idx="3958">
                  <c:v>1200</c:v>
                </c:pt>
                <c:pt idx="3959">
                  <c:v>200</c:v>
                </c:pt>
                <c:pt idx="3960">
                  <c:v>250</c:v>
                </c:pt>
                <c:pt idx="3961">
                  <c:v>300</c:v>
                </c:pt>
                <c:pt idx="3962">
                  <c:v>400</c:v>
                </c:pt>
                <c:pt idx="3963">
                  <c:v>100</c:v>
                </c:pt>
                <c:pt idx="3964">
                  <c:v>200</c:v>
                </c:pt>
                <c:pt idx="3965">
                  <c:v>400</c:v>
                </c:pt>
                <c:pt idx="3966">
                  <c:v>1200</c:v>
                </c:pt>
                <c:pt idx="3967">
                  <c:v>200</c:v>
                </c:pt>
                <c:pt idx="3968">
                  <c:v>100</c:v>
                </c:pt>
                <c:pt idx="3969">
                  <c:v>1200</c:v>
                </c:pt>
                <c:pt idx="3970">
                  <c:v>300</c:v>
                </c:pt>
                <c:pt idx="3971">
                  <c:v>200</c:v>
                </c:pt>
                <c:pt idx="3972">
                  <c:v>750</c:v>
                </c:pt>
                <c:pt idx="3973">
                  <c:v>300</c:v>
                </c:pt>
                <c:pt idx="3974">
                  <c:v>500</c:v>
                </c:pt>
                <c:pt idx="3975">
                  <c:v>300</c:v>
                </c:pt>
                <c:pt idx="3976">
                  <c:v>150</c:v>
                </c:pt>
                <c:pt idx="3977">
                  <c:v>500</c:v>
                </c:pt>
                <c:pt idx="3978">
                  <c:v>500</c:v>
                </c:pt>
                <c:pt idx="3979">
                  <c:v>100</c:v>
                </c:pt>
                <c:pt idx="3980">
                  <c:v>500</c:v>
                </c:pt>
                <c:pt idx="3981">
                  <c:v>300</c:v>
                </c:pt>
                <c:pt idx="3982">
                  <c:v>400</c:v>
                </c:pt>
                <c:pt idx="3983">
                  <c:v>200</c:v>
                </c:pt>
                <c:pt idx="3984">
                  <c:v>200</c:v>
                </c:pt>
                <c:pt idx="3985">
                  <c:v>450</c:v>
                </c:pt>
                <c:pt idx="3986">
                  <c:v>150</c:v>
                </c:pt>
                <c:pt idx="3987">
                  <c:v>150</c:v>
                </c:pt>
                <c:pt idx="3988">
                  <c:v>15</c:v>
                </c:pt>
                <c:pt idx="3989">
                  <c:v>200</c:v>
                </c:pt>
                <c:pt idx="3990">
                  <c:v>50</c:v>
                </c:pt>
                <c:pt idx="3991">
                  <c:v>200</c:v>
                </c:pt>
                <c:pt idx="3992">
                  <c:v>500</c:v>
                </c:pt>
                <c:pt idx="3993">
                  <c:v>150</c:v>
                </c:pt>
                <c:pt idx="3994">
                  <c:v>1000</c:v>
                </c:pt>
                <c:pt idx="3995">
                  <c:v>128.57142857142856</c:v>
                </c:pt>
                <c:pt idx="3996">
                  <c:v>200</c:v>
                </c:pt>
                <c:pt idx="3997">
                  <c:v>200</c:v>
                </c:pt>
                <c:pt idx="3998">
                  <c:v>50</c:v>
                </c:pt>
                <c:pt idx="3999">
                  <c:v>100</c:v>
                </c:pt>
                <c:pt idx="4000">
                  <c:v>285.71428571428567</c:v>
                </c:pt>
                <c:pt idx="4001">
                  <c:v>300</c:v>
                </c:pt>
                <c:pt idx="4002">
                  <c:v>0</c:v>
                </c:pt>
                <c:pt idx="4003">
                  <c:v>800</c:v>
                </c:pt>
                <c:pt idx="4004">
                  <c:v>500</c:v>
                </c:pt>
                <c:pt idx="4005">
                  <c:v>100</c:v>
                </c:pt>
                <c:pt idx="4006">
                  <c:v>300</c:v>
                </c:pt>
                <c:pt idx="4007">
                  <c:v>750</c:v>
                </c:pt>
                <c:pt idx="4008">
                  <c:v>200</c:v>
                </c:pt>
                <c:pt idx="4009">
                  <c:v>200</c:v>
                </c:pt>
                <c:pt idx="4010">
                  <c:v>750</c:v>
                </c:pt>
                <c:pt idx="4011">
                  <c:v>200</c:v>
                </c:pt>
                <c:pt idx="4012">
                  <c:v>250</c:v>
                </c:pt>
                <c:pt idx="4013">
                  <c:v>100</c:v>
                </c:pt>
                <c:pt idx="4014">
                  <c:v>300</c:v>
                </c:pt>
                <c:pt idx="4015">
                  <c:v>200</c:v>
                </c:pt>
                <c:pt idx="4016">
                  <c:v>100</c:v>
                </c:pt>
                <c:pt idx="4017">
                  <c:v>100</c:v>
                </c:pt>
                <c:pt idx="4018">
                  <c:v>1000</c:v>
                </c:pt>
                <c:pt idx="4019">
                  <c:v>200</c:v>
                </c:pt>
                <c:pt idx="4020">
                  <c:v>200</c:v>
                </c:pt>
                <c:pt idx="4021">
                  <c:v>500</c:v>
                </c:pt>
                <c:pt idx="4022">
                  <c:v>300</c:v>
                </c:pt>
                <c:pt idx="4023">
                  <c:v>750</c:v>
                </c:pt>
                <c:pt idx="4024">
                  <c:v>300</c:v>
                </c:pt>
                <c:pt idx="4025">
                  <c:v>107.14285714285714</c:v>
                </c:pt>
                <c:pt idx="4026">
                  <c:v>300</c:v>
                </c:pt>
                <c:pt idx="4027">
                  <c:v>300</c:v>
                </c:pt>
                <c:pt idx="4028">
                  <c:v>200</c:v>
                </c:pt>
                <c:pt idx="4029">
                  <c:v>100</c:v>
                </c:pt>
                <c:pt idx="4030">
                  <c:v>300</c:v>
                </c:pt>
                <c:pt idx="4031">
                  <c:v>100</c:v>
                </c:pt>
                <c:pt idx="4032">
                  <c:v>500</c:v>
                </c:pt>
                <c:pt idx="4033">
                  <c:v>500</c:v>
                </c:pt>
                <c:pt idx="4034">
                  <c:v>200</c:v>
                </c:pt>
                <c:pt idx="4035">
                  <c:v>400</c:v>
                </c:pt>
                <c:pt idx="4036">
                  <c:v>300</c:v>
                </c:pt>
                <c:pt idx="4037">
                  <c:v>100</c:v>
                </c:pt>
                <c:pt idx="4038">
                  <c:v>500</c:v>
                </c:pt>
                <c:pt idx="4039">
                  <c:v>300</c:v>
                </c:pt>
                <c:pt idx="4040">
                  <c:v>100</c:v>
                </c:pt>
                <c:pt idx="4041">
                  <c:v>200</c:v>
                </c:pt>
                <c:pt idx="4042">
                  <c:v>1000</c:v>
                </c:pt>
                <c:pt idx="4043">
                  <c:v>300</c:v>
                </c:pt>
                <c:pt idx="4044">
                  <c:v>300</c:v>
                </c:pt>
                <c:pt idx="4045">
                  <c:v>44.999999999999993</c:v>
                </c:pt>
                <c:pt idx="4046">
                  <c:v>50</c:v>
                </c:pt>
                <c:pt idx="4047">
                  <c:v>107.14285714285714</c:v>
                </c:pt>
                <c:pt idx="4048">
                  <c:v>100</c:v>
                </c:pt>
                <c:pt idx="4049">
                  <c:v>150</c:v>
                </c:pt>
                <c:pt idx="4050">
                  <c:v>700</c:v>
                </c:pt>
                <c:pt idx="4051">
                  <c:v>1500</c:v>
                </c:pt>
                <c:pt idx="4052">
                  <c:v>300</c:v>
                </c:pt>
                <c:pt idx="4053">
                  <c:v>400</c:v>
                </c:pt>
                <c:pt idx="4054">
                  <c:v>100</c:v>
                </c:pt>
                <c:pt idx="4055">
                  <c:v>600</c:v>
                </c:pt>
                <c:pt idx="4056">
                  <c:v>250</c:v>
                </c:pt>
                <c:pt idx="4057">
                  <c:v>100</c:v>
                </c:pt>
                <c:pt idx="4058">
                  <c:v>2000</c:v>
                </c:pt>
                <c:pt idx="4059">
                  <c:v>100</c:v>
                </c:pt>
                <c:pt idx="4060">
                  <c:v>200</c:v>
                </c:pt>
                <c:pt idx="4061">
                  <c:v>107.14285714285714</c:v>
                </c:pt>
                <c:pt idx="4062">
                  <c:v>100</c:v>
                </c:pt>
                <c:pt idx="4063">
                  <c:v>21.428571428571427</c:v>
                </c:pt>
                <c:pt idx="4064">
                  <c:v>500</c:v>
                </c:pt>
                <c:pt idx="4065">
                  <c:v>200</c:v>
                </c:pt>
                <c:pt idx="4066">
                  <c:v>150</c:v>
                </c:pt>
                <c:pt idx="4067">
                  <c:v>500</c:v>
                </c:pt>
                <c:pt idx="4068">
                  <c:v>500</c:v>
                </c:pt>
                <c:pt idx="4069">
                  <c:v>150</c:v>
                </c:pt>
                <c:pt idx="4070">
                  <c:v>42.857142857142854</c:v>
                </c:pt>
                <c:pt idx="4071">
                  <c:v>200</c:v>
                </c:pt>
                <c:pt idx="4072">
                  <c:v>250</c:v>
                </c:pt>
                <c:pt idx="4073">
                  <c:v>300</c:v>
                </c:pt>
                <c:pt idx="4074">
                  <c:v>400</c:v>
                </c:pt>
                <c:pt idx="4075">
                  <c:v>200</c:v>
                </c:pt>
                <c:pt idx="4076">
                  <c:v>500</c:v>
                </c:pt>
                <c:pt idx="4077">
                  <c:v>200</c:v>
                </c:pt>
                <c:pt idx="4078">
                  <c:v>1000</c:v>
                </c:pt>
                <c:pt idx="4079">
                  <c:v>500</c:v>
                </c:pt>
                <c:pt idx="4080">
                  <c:v>1400</c:v>
                </c:pt>
                <c:pt idx="4081">
                  <c:v>500</c:v>
                </c:pt>
                <c:pt idx="4082">
                  <c:v>200</c:v>
                </c:pt>
                <c:pt idx="4083">
                  <c:v>200</c:v>
                </c:pt>
                <c:pt idx="4084">
                  <c:v>42.857142857142854</c:v>
                </c:pt>
                <c:pt idx="4085">
                  <c:v>100</c:v>
                </c:pt>
                <c:pt idx="4086">
                  <c:v>200</c:v>
                </c:pt>
                <c:pt idx="4087">
                  <c:v>250</c:v>
                </c:pt>
                <c:pt idx="4088">
                  <c:v>1000</c:v>
                </c:pt>
                <c:pt idx="4089">
                  <c:v>500</c:v>
                </c:pt>
                <c:pt idx="4090">
                  <c:v>500</c:v>
                </c:pt>
                <c:pt idx="4091">
                  <c:v>800</c:v>
                </c:pt>
                <c:pt idx="4092">
                  <c:v>400</c:v>
                </c:pt>
                <c:pt idx="4093">
                  <c:v>500</c:v>
                </c:pt>
                <c:pt idx="4094">
                  <c:v>250</c:v>
                </c:pt>
                <c:pt idx="4095">
                  <c:v>100</c:v>
                </c:pt>
                <c:pt idx="4096">
                  <c:v>800</c:v>
                </c:pt>
                <c:pt idx="4097">
                  <c:v>200</c:v>
                </c:pt>
                <c:pt idx="4098">
                  <c:v>150</c:v>
                </c:pt>
                <c:pt idx="4099">
                  <c:v>85.714285714285708</c:v>
                </c:pt>
                <c:pt idx="4100">
                  <c:v>250</c:v>
                </c:pt>
                <c:pt idx="4101">
                  <c:v>500</c:v>
                </c:pt>
                <c:pt idx="4102">
                  <c:v>200</c:v>
                </c:pt>
                <c:pt idx="4103">
                  <c:v>100</c:v>
                </c:pt>
                <c:pt idx="4104">
                  <c:v>100</c:v>
                </c:pt>
                <c:pt idx="4105">
                  <c:v>100</c:v>
                </c:pt>
                <c:pt idx="4106">
                  <c:v>1000</c:v>
                </c:pt>
                <c:pt idx="4107">
                  <c:v>0</c:v>
                </c:pt>
                <c:pt idx="4108">
                  <c:v>450</c:v>
                </c:pt>
                <c:pt idx="4109">
                  <c:v>450</c:v>
                </c:pt>
                <c:pt idx="4110">
                  <c:v>500</c:v>
                </c:pt>
                <c:pt idx="4111">
                  <c:v>200</c:v>
                </c:pt>
                <c:pt idx="4112">
                  <c:v>700</c:v>
                </c:pt>
                <c:pt idx="4113">
                  <c:v>100</c:v>
                </c:pt>
                <c:pt idx="4114">
                  <c:v>100</c:v>
                </c:pt>
                <c:pt idx="4115">
                  <c:v>1000</c:v>
                </c:pt>
                <c:pt idx="4116">
                  <c:v>0</c:v>
                </c:pt>
                <c:pt idx="4117">
                  <c:v>0</c:v>
                </c:pt>
                <c:pt idx="4118">
                  <c:v>100</c:v>
                </c:pt>
                <c:pt idx="4119">
                  <c:v>400</c:v>
                </c:pt>
                <c:pt idx="4120">
                  <c:v>450</c:v>
                </c:pt>
                <c:pt idx="4121">
                  <c:v>7.1428571428571423</c:v>
                </c:pt>
                <c:pt idx="4122">
                  <c:v>300</c:v>
                </c:pt>
                <c:pt idx="4123">
                  <c:v>300</c:v>
                </c:pt>
                <c:pt idx="4124">
                  <c:v>500</c:v>
                </c:pt>
                <c:pt idx="4125">
                  <c:v>150</c:v>
                </c:pt>
                <c:pt idx="4126">
                  <c:v>100</c:v>
                </c:pt>
                <c:pt idx="4127">
                  <c:v>150</c:v>
                </c:pt>
                <c:pt idx="4128">
                  <c:v>100</c:v>
                </c:pt>
                <c:pt idx="4129">
                  <c:v>57.142857142857139</c:v>
                </c:pt>
                <c:pt idx="4130">
                  <c:v>200</c:v>
                </c:pt>
                <c:pt idx="4131">
                  <c:v>200</c:v>
                </c:pt>
                <c:pt idx="4132">
                  <c:v>100</c:v>
                </c:pt>
                <c:pt idx="4133">
                  <c:v>400</c:v>
                </c:pt>
                <c:pt idx="4134">
                  <c:v>200</c:v>
                </c:pt>
                <c:pt idx="4135">
                  <c:v>85.714285714285708</c:v>
                </c:pt>
                <c:pt idx="4136">
                  <c:v>300</c:v>
                </c:pt>
                <c:pt idx="4137">
                  <c:v>500</c:v>
                </c:pt>
                <c:pt idx="4138">
                  <c:v>128.57142857142856</c:v>
                </c:pt>
                <c:pt idx="4139">
                  <c:v>150</c:v>
                </c:pt>
                <c:pt idx="4140">
                  <c:v>500</c:v>
                </c:pt>
                <c:pt idx="4141">
                  <c:v>200</c:v>
                </c:pt>
                <c:pt idx="4142">
                  <c:v>300</c:v>
                </c:pt>
                <c:pt idx="4143">
                  <c:v>500</c:v>
                </c:pt>
                <c:pt idx="4144">
                  <c:v>200</c:v>
                </c:pt>
                <c:pt idx="4145">
                  <c:v>400</c:v>
                </c:pt>
                <c:pt idx="4146">
                  <c:v>500</c:v>
                </c:pt>
                <c:pt idx="4147">
                  <c:v>100</c:v>
                </c:pt>
                <c:pt idx="4148">
                  <c:v>21.428571428571427</c:v>
                </c:pt>
                <c:pt idx="4149">
                  <c:v>200</c:v>
                </c:pt>
                <c:pt idx="4150">
                  <c:v>150</c:v>
                </c:pt>
                <c:pt idx="4151">
                  <c:v>200</c:v>
                </c:pt>
                <c:pt idx="4152">
                  <c:v>200</c:v>
                </c:pt>
                <c:pt idx="4153">
                  <c:v>200</c:v>
                </c:pt>
                <c:pt idx="4154">
                  <c:v>0</c:v>
                </c:pt>
                <c:pt idx="4155">
                  <c:v>400</c:v>
                </c:pt>
                <c:pt idx="4156">
                  <c:v>500</c:v>
                </c:pt>
                <c:pt idx="4157">
                  <c:v>250</c:v>
                </c:pt>
                <c:pt idx="4158">
                  <c:v>500</c:v>
                </c:pt>
                <c:pt idx="4159">
                  <c:v>500</c:v>
                </c:pt>
                <c:pt idx="4160">
                  <c:v>400</c:v>
                </c:pt>
                <c:pt idx="4161">
                  <c:v>42.857142857142854</c:v>
                </c:pt>
                <c:pt idx="4162">
                  <c:v>450</c:v>
                </c:pt>
                <c:pt idx="4163">
                  <c:v>500</c:v>
                </c:pt>
                <c:pt idx="4164">
                  <c:v>500</c:v>
                </c:pt>
                <c:pt idx="4165">
                  <c:v>0</c:v>
                </c:pt>
                <c:pt idx="4166">
                  <c:v>300</c:v>
                </c:pt>
                <c:pt idx="4167">
                  <c:v>300</c:v>
                </c:pt>
                <c:pt idx="4168">
                  <c:v>500</c:v>
                </c:pt>
                <c:pt idx="4169">
                  <c:v>250</c:v>
                </c:pt>
                <c:pt idx="4170">
                  <c:v>300</c:v>
                </c:pt>
                <c:pt idx="4171">
                  <c:v>250</c:v>
                </c:pt>
                <c:pt idx="4172">
                  <c:v>300</c:v>
                </c:pt>
                <c:pt idx="4173">
                  <c:v>1500</c:v>
                </c:pt>
                <c:pt idx="4174">
                  <c:v>300</c:v>
                </c:pt>
                <c:pt idx="4175">
                  <c:v>400</c:v>
                </c:pt>
                <c:pt idx="4176">
                  <c:v>1200</c:v>
                </c:pt>
                <c:pt idx="4177">
                  <c:v>400</c:v>
                </c:pt>
                <c:pt idx="4178">
                  <c:v>100</c:v>
                </c:pt>
                <c:pt idx="4179">
                  <c:v>10</c:v>
                </c:pt>
                <c:pt idx="4180">
                  <c:v>100</c:v>
                </c:pt>
                <c:pt idx="4181">
                  <c:v>15.000000000000002</c:v>
                </c:pt>
                <c:pt idx="4182">
                  <c:v>750</c:v>
                </c:pt>
                <c:pt idx="4183">
                  <c:v>300</c:v>
                </c:pt>
                <c:pt idx="4184">
                  <c:v>200</c:v>
                </c:pt>
                <c:pt idx="4185">
                  <c:v>600</c:v>
                </c:pt>
                <c:pt idx="4186">
                  <c:v>0</c:v>
                </c:pt>
                <c:pt idx="4187">
                  <c:v>400</c:v>
                </c:pt>
                <c:pt idx="4188">
                  <c:v>300</c:v>
                </c:pt>
                <c:pt idx="4189">
                  <c:v>100</c:v>
                </c:pt>
                <c:pt idx="4190">
                  <c:v>200</c:v>
                </c:pt>
                <c:pt idx="4191">
                  <c:v>300</c:v>
                </c:pt>
                <c:pt idx="4192">
                  <c:v>200</c:v>
                </c:pt>
                <c:pt idx="4193">
                  <c:v>150</c:v>
                </c:pt>
                <c:pt idx="4194">
                  <c:v>400</c:v>
                </c:pt>
                <c:pt idx="4195">
                  <c:v>200</c:v>
                </c:pt>
                <c:pt idx="4196">
                  <c:v>300</c:v>
                </c:pt>
                <c:pt idx="4197">
                  <c:v>500</c:v>
                </c:pt>
                <c:pt idx="4198">
                  <c:v>50</c:v>
                </c:pt>
                <c:pt idx="4199">
                  <c:v>200</c:v>
                </c:pt>
                <c:pt idx="4200">
                  <c:v>100</c:v>
                </c:pt>
                <c:pt idx="4201">
                  <c:v>300</c:v>
                </c:pt>
                <c:pt idx="4202">
                  <c:v>50</c:v>
                </c:pt>
                <c:pt idx="4203">
                  <c:v>600</c:v>
                </c:pt>
                <c:pt idx="4204">
                  <c:v>200</c:v>
                </c:pt>
                <c:pt idx="4205">
                  <c:v>200</c:v>
                </c:pt>
                <c:pt idx="4206">
                  <c:v>300</c:v>
                </c:pt>
                <c:pt idx="4207">
                  <c:v>500</c:v>
                </c:pt>
                <c:pt idx="4208">
                  <c:v>400</c:v>
                </c:pt>
                <c:pt idx="4209">
                  <c:v>100</c:v>
                </c:pt>
                <c:pt idx="4210">
                  <c:v>25</c:v>
                </c:pt>
                <c:pt idx="4211">
                  <c:v>500</c:v>
                </c:pt>
                <c:pt idx="4212">
                  <c:v>200</c:v>
                </c:pt>
                <c:pt idx="4213">
                  <c:v>600</c:v>
                </c:pt>
                <c:pt idx="4214">
                  <c:v>450</c:v>
                </c:pt>
                <c:pt idx="4215">
                  <c:v>100</c:v>
                </c:pt>
                <c:pt idx="4216">
                  <c:v>200</c:v>
                </c:pt>
                <c:pt idx="4217">
                  <c:v>100</c:v>
                </c:pt>
                <c:pt idx="4218">
                  <c:v>0</c:v>
                </c:pt>
                <c:pt idx="4219">
                  <c:v>200</c:v>
                </c:pt>
                <c:pt idx="4220">
                  <c:v>0</c:v>
                </c:pt>
                <c:pt idx="4221">
                  <c:v>300</c:v>
                </c:pt>
                <c:pt idx="4222">
                  <c:v>200</c:v>
                </c:pt>
                <c:pt idx="4223">
                  <c:v>1000</c:v>
                </c:pt>
                <c:pt idx="4224">
                  <c:v>750</c:v>
                </c:pt>
                <c:pt idx="4225">
                  <c:v>500</c:v>
                </c:pt>
                <c:pt idx="4226">
                  <c:v>150</c:v>
                </c:pt>
                <c:pt idx="4227">
                  <c:v>300</c:v>
                </c:pt>
                <c:pt idx="4228">
                  <c:v>300</c:v>
                </c:pt>
                <c:pt idx="4229">
                  <c:v>300</c:v>
                </c:pt>
                <c:pt idx="4230">
                  <c:v>600</c:v>
                </c:pt>
                <c:pt idx="4231">
                  <c:v>0</c:v>
                </c:pt>
                <c:pt idx="4232">
                  <c:v>2800</c:v>
                </c:pt>
                <c:pt idx="4233">
                  <c:v>400</c:v>
                </c:pt>
                <c:pt idx="4234">
                  <c:v>800</c:v>
                </c:pt>
                <c:pt idx="4235">
                  <c:v>85.714285714285708</c:v>
                </c:pt>
                <c:pt idx="4236">
                  <c:v>250</c:v>
                </c:pt>
                <c:pt idx="4237">
                  <c:v>500</c:v>
                </c:pt>
                <c:pt idx="4238">
                  <c:v>50</c:v>
                </c:pt>
                <c:pt idx="4239">
                  <c:v>500</c:v>
                </c:pt>
                <c:pt idx="4240">
                  <c:v>500</c:v>
                </c:pt>
                <c:pt idx="4241">
                  <c:v>200</c:v>
                </c:pt>
                <c:pt idx="4242">
                  <c:v>20</c:v>
                </c:pt>
                <c:pt idx="4243">
                  <c:v>300</c:v>
                </c:pt>
                <c:pt idx="4244">
                  <c:v>300</c:v>
                </c:pt>
                <c:pt idx="4245">
                  <c:v>300</c:v>
                </c:pt>
                <c:pt idx="4246">
                  <c:v>500</c:v>
                </c:pt>
                <c:pt idx="4247">
                  <c:v>300</c:v>
                </c:pt>
                <c:pt idx="4248">
                  <c:v>1000</c:v>
                </c:pt>
                <c:pt idx="4249">
                  <c:v>400</c:v>
                </c:pt>
                <c:pt idx="4250">
                  <c:v>0</c:v>
                </c:pt>
                <c:pt idx="4251">
                  <c:v>200</c:v>
                </c:pt>
                <c:pt idx="4252">
                  <c:v>300</c:v>
                </c:pt>
                <c:pt idx="4253">
                  <c:v>321.42857142857144</c:v>
                </c:pt>
                <c:pt idx="4254">
                  <c:v>50</c:v>
                </c:pt>
                <c:pt idx="4255">
                  <c:v>200</c:v>
                </c:pt>
                <c:pt idx="4256">
                  <c:v>75</c:v>
                </c:pt>
                <c:pt idx="4257">
                  <c:v>900</c:v>
                </c:pt>
                <c:pt idx="4258">
                  <c:v>1500</c:v>
                </c:pt>
                <c:pt idx="4259">
                  <c:v>200</c:v>
                </c:pt>
                <c:pt idx="4260">
                  <c:v>1000</c:v>
                </c:pt>
                <c:pt idx="4261">
                  <c:v>500</c:v>
                </c:pt>
                <c:pt idx="4262">
                  <c:v>150</c:v>
                </c:pt>
                <c:pt idx="4263">
                  <c:v>500</c:v>
                </c:pt>
                <c:pt idx="4264">
                  <c:v>400</c:v>
                </c:pt>
                <c:pt idx="4265">
                  <c:v>150</c:v>
                </c:pt>
                <c:pt idx="4266">
                  <c:v>500</c:v>
                </c:pt>
                <c:pt idx="4267">
                  <c:v>500</c:v>
                </c:pt>
                <c:pt idx="4268">
                  <c:v>100</c:v>
                </c:pt>
                <c:pt idx="4269">
                  <c:v>100</c:v>
                </c:pt>
                <c:pt idx="4270">
                  <c:v>1750</c:v>
                </c:pt>
                <c:pt idx="4271">
                  <c:v>14.285714285714285</c:v>
                </c:pt>
                <c:pt idx="4272">
                  <c:v>300</c:v>
                </c:pt>
                <c:pt idx="4273">
                  <c:v>200</c:v>
                </c:pt>
                <c:pt idx="4274">
                  <c:v>200</c:v>
                </c:pt>
                <c:pt idx="4275">
                  <c:v>500</c:v>
                </c:pt>
                <c:pt idx="4276">
                  <c:v>0</c:v>
                </c:pt>
                <c:pt idx="4277">
                  <c:v>100</c:v>
                </c:pt>
                <c:pt idx="4278">
                  <c:v>100</c:v>
                </c:pt>
                <c:pt idx="4279">
                  <c:v>100</c:v>
                </c:pt>
                <c:pt idx="4280">
                  <c:v>250</c:v>
                </c:pt>
                <c:pt idx="4281">
                  <c:v>900</c:v>
                </c:pt>
                <c:pt idx="4282">
                  <c:v>1050</c:v>
                </c:pt>
                <c:pt idx="4283">
                  <c:v>0</c:v>
                </c:pt>
                <c:pt idx="4284">
                  <c:v>300</c:v>
                </c:pt>
                <c:pt idx="4285">
                  <c:v>500</c:v>
                </c:pt>
                <c:pt idx="4286">
                  <c:v>200</c:v>
                </c:pt>
                <c:pt idx="4287">
                  <c:v>200</c:v>
                </c:pt>
                <c:pt idx="4288">
                  <c:v>200</c:v>
                </c:pt>
                <c:pt idx="4289">
                  <c:v>750</c:v>
                </c:pt>
                <c:pt idx="4290">
                  <c:v>300</c:v>
                </c:pt>
                <c:pt idx="4291">
                  <c:v>200</c:v>
                </c:pt>
                <c:pt idx="4292">
                  <c:v>300</c:v>
                </c:pt>
                <c:pt idx="4293">
                  <c:v>300</c:v>
                </c:pt>
                <c:pt idx="4294">
                  <c:v>500</c:v>
                </c:pt>
                <c:pt idx="4295">
                  <c:v>400</c:v>
                </c:pt>
                <c:pt idx="4296">
                  <c:v>400</c:v>
                </c:pt>
                <c:pt idx="4297">
                  <c:v>1000</c:v>
                </c:pt>
                <c:pt idx="4298">
                  <c:v>400</c:v>
                </c:pt>
                <c:pt idx="4299">
                  <c:v>600</c:v>
                </c:pt>
                <c:pt idx="4300">
                  <c:v>100</c:v>
                </c:pt>
                <c:pt idx="4301">
                  <c:v>500</c:v>
                </c:pt>
                <c:pt idx="4302">
                  <c:v>100</c:v>
                </c:pt>
                <c:pt idx="4303">
                  <c:v>200</c:v>
                </c:pt>
                <c:pt idx="4304">
                  <c:v>300</c:v>
                </c:pt>
                <c:pt idx="4305">
                  <c:v>300</c:v>
                </c:pt>
                <c:pt idx="4306">
                  <c:v>500</c:v>
                </c:pt>
                <c:pt idx="4307">
                  <c:v>200</c:v>
                </c:pt>
                <c:pt idx="4308">
                  <c:v>500</c:v>
                </c:pt>
                <c:pt idx="4309">
                  <c:v>200</c:v>
                </c:pt>
                <c:pt idx="4310">
                  <c:v>250</c:v>
                </c:pt>
                <c:pt idx="4311">
                  <c:v>0</c:v>
                </c:pt>
                <c:pt idx="4312">
                  <c:v>150</c:v>
                </c:pt>
                <c:pt idx="4313">
                  <c:v>100</c:v>
                </c:pt>
                <c:pt idx="4314">
                  <c:v>200</c:v>
                </c:pt>
                <c:pt idx="4315">
                  <c:v>500</c:v>
                </c:pt>
                <c:pt idx="4316">
                  <c:v>100</c:v>
                </c:pt>
                <c:pt idx="4317">
                  <c:v>200</c:v>
                </c:pt>
                <c:pt idx="4318">
                  <c:v>400</c:v>
                </c:pt>
                <c:pt idx="4319">
                  <c:v>150</c:v>
                </c:pt>
                <c:pt idx="4320">
                  <c:v>500</c:v>
                </c:pt>
                <c:pt idx="4321">
                  <c:v>250</c:v>
                </c:pt>
                <c:pt idx="4322">
                  <c:v>200</c:v>
                </c:pt>
                <c:pt idx="4323">
                  <c:v>200</c:v>
                </c:pt>
                <c:pt idx="4324">
                  <c:v>400</c:v>
                </c:pt>
                <c:pt idx="4325">
                  <c:v>200</c:v>
                </c:pt>
                <c:pt idx="4326">
                  <c:v>300</c:v>
                </c:pt>
                <c:pt idx="4327">
                  <c:v>500</c:v>
                </c:pt>
                <c:pt idx="4328">
                  <c:v>300</c:v>
                </c:pt>
                <c:pt idx="4329">
                  <c:v>300</c:v>
                </c:pt>
                <c:pt idx="4330">
                  <c:v>450</c:v>
                </c:pt>
                <c:pt idx="4331">
                  <c:v>300</c:v>
                </c:pt>
                <c:pt idx="4332">
                  <c:v>400</c:v>
                </c:pt>
                <c:pt idx="4333">
                  <c:v>300</c:v>
                </c:pt>
                <c:pt idx="4334">
                  <c:v>400</c:v>
                </c:pt>
                <c:pt idx="4335">
                  <c:v>800</c:v>
                </c:pt>
                <c:pt idx="4336">
                  <c:v>700</c:v>
                </c:pt>
                <c:pt idx="4337">
                  <c:v>0</c:v>
                </c:pt>
                <c:pt idx="4338">
                  <c:v>400</c:v>
                </c:pt>
                <c:pt idx="4339">
                  <c:v>100</c:v>
                </c:pt>
                <c:pt idx="4340">
                  <c:v>300</c:v>
                </c:pt>
                <c:pt idx="4341">
                  <c:v>0</c:v>
                </c:pt>
                <c:pt idx="4342">
                  <c:v>300</c:v>
                </c:pt>
                <c:pt idx="4343">
                  <c:v>300</c:v>
                </c:pt>
                <c:pt idx="4344">
                  <c:v>200</c:v>
                </c:pt>
                <c:pt idx="4345">
                  <c:v>57.142857142857139</c:v>
                </c:pt>
                <c:pt idx="4346">
                  <c:v>200</c:v>
                </c:pt>
                <c:pt idx="4347">
                  <c:v>300</c:v>
                </c:pt>
                <c:pt idx="4348">
                  <c:v>300</c:v>
                </c:pt>
                <c:pt idx="4349">
                  <c:v>500</c:v>
                </c:pt>
                <c:pt idx="4350">
                  <c:v>200</c:v>
                </c:pt>
                <c:pt idx="4351">
                  <c:v>200</c:v>
                </c:pt>
                <c:pt idx="4352">
                  <c:v>100</c:v>
                </c:pt>
                <c:pt idx="4353">
                  <c:v>200</c:v>
                </c:pt>
                <c:pt idx="4354">
                  <c:v>200</c:v>
                </c:pt>
                <c:pt idx="4355">
                  <c:v>300</c:v>
                </c:pt>
                <c:pt idx="4356">
                  <c:v>300</c:v>
                </c:pt>
                <c:pt idx="4357">
                  <c:v>400</c:v>
                </c:pt>
                <c:pt idx="4358">
                  <c:v>300</c:v>
                </c:pt>
                <c:pt idx="4359">
                  <c:v>300</c:v>
                </c:pt>
                <c:pt idx="4360">
                  <c:v>300</c:v>
                </c:pt>
                <c:pt idx="4361">
                  <c:v>300</c:v>
                </c:pt>
                <c:pt idx="4362">
                  <c:v>300</c:v>
                </c:pt>
                <c:pt idx="4363">
                  <c:v>200</c:v>
                </c:pt>
                <c:pt idx="4364">
                  <c:v>300</c:v>
                </c:pt>
                <c:pt idx="4365">
                  <c:v>300</c:v>
                </c:pt>
                <c:pt idx="4366">
                  <c:v>500</c:v>
                </c:pt>
                <c:pt idx="4367">
                  <c:v>300</c:v>
                </c:pt>
                <c:pt idx="4368">
                  <c:v>300</c:v>
                </c:pt>
                <c:pt idx="4369">
                  <c:v>100</c:v>
                </c:pt>
                <c:pt idx="4370">
                  <c:v>400</c:v>
                </c:pt>
                <c:pt idx="4371">
                  <c:v>400</c:v>
                </c:pt>
                <c:pt idx="4372">
                  <c:v>400</c:v>
                </c:pt>
                <c:pt idx="4373">
                  <c:v>300</c:v>
                </c:pt>
                <c:pt idx="4374">
                  <c:v>300</c:v>
                </c:pt>
                <c:pt idx="4375">
                  <c:v>300</c:v>
                </c:pt>
                <c:pt idx="4376">
                  <c:v>300</c:v>
                </c:pt>
                <c:pt idx="4377">
                  <c:v>300</c:v>
                </c:pt>
                <c:pt idx="4378">
                  <c:v>300</c:v>
                </c:pt>
                <c:pt idx="4379">
                  <c:v>250</c:v>
                </c:pt>
                <c:pt idx="4380">
                  <c:v>300</c:v>
                </c:pt>
                <c:pt idx="4381">
                  <c:v>200</c:v>
                </c:pt>
                <c:pt idx="4382">
                  <c:v>400</c:v>
                </c:pt>
                <c:pt idx="4383">
                  <c:v>300</c:v>
                </c:pt>
                <c:pt idx="4384">
                  <c:v>300</c:v>
                </c:pt>
                <c:pt idx="4385">
                  <c:v>500</c:v>
                </c:pt>
                <c:pt idx="4386">
                  <c:v>300</c:v>
                </c:pt>
                <c:pt idx="4387">
                  <c:v>300</c:v>
                </c:pt>
                <c:pt idx="4388">
                  <c:v>300</c:v>
                </c:pt>
                <c:pt idx="4389">
                  <c:v>300</c:v>
                </c:pt>
                <c:pt idx="4390">
                  <c:v>300</c:v>
                </c:pt>
                <c:pt idx="4391">
                  <c:v>300</c:v>
                </c:pt>
                <c:pt idx="4392">
                  <c:v>300</c:v>
                </c:pt>
                <c:pt idx="4393">
                  <c:v>500</c:v>
                </c:pt>
                <c:pt idx="4394">
                  <c:v>500</c:v>
                </c:pt>
                <c:pt idx="4395">
                  <c:v>300</c:v>
                </c:pt>
                <c:pt idx="4396">
                  <c:v>300</c:v>
                </c:pt>
                <c:pt idx="4397">
                  <c:v>300</c:v>
                </c:pt>
                <c:pt idx="4398">
                  <c:v>300</c:v>
                </c:pt>
                <c:pt idx="4399">
                  <c:v>400</c:v>
                </c:pt>
                <c:pt idx="4400">
                  <c:v>300</c:v>
                </c:pt>
                <c:pt idx="4401">
                  <c:v>200</c:v>
                </c:pt>
                <c:pt idx="4402">
                  <c:v>300</c:v>
                </c:pt>
                <c:pt idx="4403">
                  <c:v>400</c:v>
                </c:pt>
                <c:pt idx="4404">
                  <c:v>300</c:v>
                </c:pt>
                <c:pt idx="4405">
                  <c:v>200</c:v>
                </c:pt>
                <c:pt idx="4406">
                  <c:v>500</c:v>
                </c:pt>
                <c:pt idx="4407">
                  <c:v>200</c:v>
                </c:pt>
                <c:pt idx="4408">
                  <c:v>500</c:v>
                </c:pt>
                <c:pt idx="4409">
                  <c:v>600</c:v>
                </c:pt>
                <c:pt idx="4410">
                  <c:v>500</c:v>
                </c:pt>
                <c:pt idx="4411">
                  <c:v>100</c:v>
                </c:pt>
                <c:pt idx="4412">
                  <c:v>100</c:v>
                </c:pt>
                <c:pt idx="4413">
                  <c:v>200</c:v>
                </c:pt>
                <c:pt idx="4414">
                  <c:v>750</c:v>
                </c:pt>
                <c:pt idx="4415">
                  <c:v>100</c:v>
                </c:pt>
                <c:pt idx="4416">
                  <c:v>250</c:v>
                </c:pt>
                <c:pt idx="4417">
                  <c:v>100</c:v>
                </c:pt>
                <c:pt idx="4418">
                  <c:v>5</c:v>
                </c:pt>
                <c:pt idx="4419">
                  <c:v>200</c:v>
                </c:pt>
                <c:pt idx="4420">
                  <c:v>300</c:v>
                </c:pt>
                <c:pt idx="4421">
                  <c:v>200</c:v>
                </c:pt>
                <c:pt idx="4422">
                  <c:v>200</c:v>
                </c:pt>
                <c:pt idx="4423">
                  <c:v>500</c:v>
                </c:pt>
                <c:pt idx="4424">
                  <c:v>400</c:v>
                </c:pt>
                <c:pt idx="4425">
                  <c:v>300</c:v>
                </c:pt>
                <c:pt idx="4426">
                  <c:v>50</c:v>
                </c:pt>
                <c:pt idx="4427">
                  <c:v>300</c:v>
                </c:pt>
                <c:pt idx="4428">
                  <c:v>300</c:v>
                </c:pt>
                <c:pt idx="4429">
                  <c:v>900</c:v>
                </c:pt>
                <c:pt idx="4430">
                  <c:v>500</c:v>
                </c:pt>
                <c:pt idx="4431">
                  <c:v>100</c:v>
                </c:pt>
                <c:pt idx="4432">
                  <c:v>100</c:v>
                </c:pt>
                <c:pt idx="4433">
                  <c:v>200</c:v>
                </c:pt>
                <c:pt idx="4434">
                  <c:v>500</c:v>
                </c:pt>
                <c:pt idx="4435">
                  <c:v>200</c:v>
                </c:pt>
                <c:pt idx="4436">
                  <c:v>100</c:v>
                </c:pt>
                <c:pt idx="4437">
                  <c:v>1000</c:v>
                </c:pt>
                <c:pt idx="4438">
                  <c:v>200</c:v>
                </c:pt>
                <c:pt idx="4439">
                  <c:v>50</c:v>
                </c:pt>
                <c:pt idx="4440">
                  <c:v>500</c:v>
                </c:pt>
                <c:pt idx="4441">
                  <c:v>1000</c:v>
                </c:pt>
                <c:pt idx="4442">
                  <c:v>50</c:v>
                </c:pt>
                <c:pt idx="4443">
                  <c:v>200</c:v>
                </c:pt>
                <c:pt idx="4444">
                  <c:v>200</c:v>
                </c:pt>
                <c:pt idx="4445">
                  <c:v>600</c:v>
                </c:pt>
                <c:pt idx="4446">
                  <c:v>200</c:v>
                </c:pt>
                <c:pt idx="4447">
                  <c:v>400</c:v>
                </c:pt>
                <c:pt idx="4448">
                  <c:v>200</c:v>
                </c:pt>
                <c:pt idx="4449">
                  <c:v>500</c:v>
                </c:pt>
                <c:pt idx="4450">
                  <c:v>250</c:v>
                </c:pt>
                <c:pt idx="4451">
                  <c:v>100</c:v>
                </c:pt>
                <c:pt idx="4452">
                  <c:v>20</c:v>
                </c:pt>
                <c:pt idx="4453">
                  <c:v>100</c:v>
                </c:pt>
                <c:pt idx="4454">
                  <c:v>200</c:v>
                </c:pt>
                <c:pt idx="4455">
                  <c:v>400</c:v>
                </c:pt>
                <c:pt idx="4456">
                  <c:v>100</c:v>
                </c:pt>
                <c:pt idx="4457">
                  <c:v>500</c:v>
                </c:pt>
                <c:pt idx="4458">
                  <c:v>100</c:v>
                </c:pt>
                <c:pt idx="4459">
                  <c:v>500</c:v>
                </c:pt>
                <c:pt idx="4460">
                  <c:v>500</c:v>
                </c:pt>
                <c:pt idx="4461">
                  <c:v>300</c:v>
                </c:pt>
                <c:pt idx="4462">
                  <c:v>200</c:v>
                </c:pt>
                <c:pt idx="4463">
                  <c:v>300</c:v>
                </c:pt>
                <c:pt idx="4464">
                  <c:v>400</c:v>
                </c:pt>
                <c:pt idx="4465">
                  <c:v>100</c:v>
                </c:pt>
                <c:pt idx="4466">
                  <c:v>500</c:v>
                </c:pt>
                <c:pt idx="4467">
                  <c:v>300</c:v>
                </c:pt>
                <c:pt idx="4468">
                  <c:v>300</c:v>
                </c:pt>
                <c:pt idx="4469">
                  <c:v>100</c:v>
                </c:pt>
                <c:pt idx="4470">
                  <c:v>200</c:v>
                </c:pt>
                <c:pt idx="4471">
                  <c:v>100</c:v>
                </c:pt>
                <c:pt idx="4472">
                  <c:v>71.428571428571431</c:v>
                </c:pt>
                <c:pt idx="4473">
                  <c:v>200</c:v>
                </c:pt>
                <c:pt idx="4474">
                  <c:v>600</c:v>
                </c:pt>
                <c:pt idx="4475">
                  <c:v>100</c:v>
                </c:pt>
                <c:pt idx="4476">
                  <c:v>50</c:v>
                </c:pt>
                <c:pt idx="4477">
                  <c:v>200</c:v>
                </c:pt>
                <c:pt idx="4478">
                  <c:v>500</c:v>
                </c:pt>
                <c:pt idx="4479">
                  <c:v>300</c:v>
                </c:pt>
                <c:pt idx="4480">
                  <c:v>300</c:v>
                </c:pt>
                <c:pt idx="4481">
                  <c:v>100</c:v>
                </c:pt>
                <c:pt idx="4482">
                  <c:v>500</c:v>
                </c:pt>
                <c:pt idx="4483">
                  <c:v>500</c:v>
                </c:pt>
                <c:pt idx="4484">
                  <c:v>200</c:v>
                </c:pt>
                <c:pt idx="4485">
                  <c:v>100</c:v>
                </c:pt>
                <c:pt idx="4486">
                  <c:v>300</c:v>
                </c:pt>
                <c:pt idx="4487">
                  <c:v>200</c:v>
                </c:pt>
                <c:pt idx="4488">
                  <c:v>200</c:v>
                </c:pt>
                <c:pt idx="4489">
                  <c:v>150</c:v>
                </c:pt>
                <c:pt idx="4490">
                  <c:v>200</c:v>
                </c:pt>
                <c:pt idx="4491">
                  <c:v>200</c:v>
                </c:pt>
                <c:pt idx="4492">
                  <c:v>300</c:v>
                </c:pt>
                <c:pt idx="4493">
                  <c:v>100</c:v>
                </c:pt>
                <c:pt idx="4494">
                  <c:v>200</c:v>
                </c:pt>
                <c:pt idx="4495">
                  <c:v>500</c:v>
                </c:pt>
                <c:pt idx="4496">
                  <c:v>28.571428571428569</c:v>
                </c:pt>
                <c:pt idx="4497">
                  <c:v>200</c:v>
                </c:pt>
                <c:pt idx="4498">
                  <c:v>500</c:v>
                </c:pt>
                <c:pt idx="4499">
                  <c:v>150</c:v>
                </c:pt>
                <c:pt idx="4500">
                  <c:v>100</c:v>
                </c:pt>
                <c:pt idx="4501">
                  <c:v>200</c:v>
                </c:pt>
                <c:pt idx="4502">
                  <c:v>100</c:v>
                </c:pt>
                <c:pt idx="4503">
                  <c:v>200</c:v>
                </c:pt>
                <c:pt idx="4504">
                  <c:v>200</c:v>
                </c:pt>
                <c:pt idx="4505">
                  <c:v>60</c:v>
                </c:pt>
                <c:pt idx="4506">
                  <c:v>200</c:v>
                </c:pt>
                <c:pt idx="4507">
                  <c:v>100</c:v>
                </c:pt>
                <c:pt idx="4508">
                  <c:v>300</c:v>
                </c:pt>
                <c:pt idx="4509">
                  <c:v>15.000000000000002</c:v>
                </c:pt>
                <c:pt idx="4510">
                  <c:v>300</c:v>
                </c:pt>
                <c:pt idx="4511">
                  <c:v>100</c:v>
                </c:pt>
                <c:pt idx="4512">
                  <c:v>200</c:v>
                </c:pt>
                <c:pt idx="4513">
                  <c:v>200</c:v>
                </c:pt>
                <c:pt idx="4514">
                  <c:v>50</c:v>
                </c:pt>
                <c:pt idx="4515">
                  <c:v>150</c:v>
                </c:pt>
                <c:pt idx="4516">
                  <c:v>100</c:v>
                </c:pt>
                <c:pt idx="4517">
                  <c:v>150</c:v>
                </c:pt>
                <c:pt idx="4518">
                  <c:v>500</c:v>
                </c:pt>
                <c:pt idx="4519">
                  <c:v>200</c:v>
                </c:pt>
                <c:pt idx="4520">
                  <c:v>100</c:v>
                </c:pt>
                <c:pt idx="4521">
                  <c:v>150</c:v>
                </c:pt>
                <c:pt idx="4522">
                  <c:v>200</c:v>
                </c:pt>
                <c:pt idx="4523">
                  <c:v>50</c:v>
                </c:pt>
                <c:pt idx="4524">
                  <c:v>0</c:v>
                </c:pt>
                <c:pt idx="4525">
                  <c:v>42.857142857142854</c:v>
                </c:pt>
                <c:pt idx="4526">
                  <c:v>200</c:v>
                </c:pt>
                <c:pt idx="4527">
                  <c:v>100</c:v>
                </c:pt>
                <c:pt idx="4528">
                  <c:v>250</c:v>
                </c:pt>
                <c:pt idx="4529">
                  <c:v>28.571428571428569</c:v>
                </c:pt>
                <c:pt idx="4530">
                  <c:v>400</c:v>
                </c:pt>
                <c:pt idx="4531">
                  <c:v>300</c:v>
                </c:pt>
                <c:pt idx="4532">
                  <c:v>0</c:v>
                </c:pt>
                <c:pt idx="4533">
                  <c:v>500</c:v>
                </c:pt>
                <c:pt idx="4534">
                  <c:v>450</c:v>
                </c:pt>
                <c:pt idx="4535">
                  <c:v>300</c:v>
                </c:pt>
                <c:pt idx="4536">
                  <c:v>200</c:v>
                </c:pt>
                <c:pt idx="4537">
                  <c:v>100</c:v>
                </c:pt>
                <c:pt idx="4538">
                  <c:v>50</c:v>
                </c:pt>
                <c:pt idx="4539">
                  <c:v>200</c:v>
                </c:pt>
                <c:pt idx="4540">
                  <c:v>300</c:v>
                </c:pt>
                <c:pt idx="4541">
                  <c:v>200</c:v>
                </c:pt>
                <c:pt idx="4542">
                  <c:v>200</c:v>
                </c:pt>
                <c:pt idx="4543">
                  <c:v>500</c:v>
                </c:pt>
                <c:pt idx="4544">
                  <c:v>300</c:v>
                </c:pt>
                <c:pt idx="4545">
                  <c:v>500</c:v>
                </c:pt>
                <c:pt idx="4546">
                  <c:v>400</c:v>
                </c:pt>
                <c:pt idx="4547">
                  <c:v>150</c:v>
                </c:pt>
                <c:pt idx="4548">
                  <c:v>200</c:v>
                </c:pt>
                <c:pt idx="4549">
                  <c:v>200</c:v>
                </c:pt>
                <c:pt idx="4550">
                  <c:v>500</c:v>
                </c:pt>
                <c:pt idx="4551">
                  <c:v>200</c:v>
                </c:pt>
                <c:pt idx="4552">
                  <c:v>500</c:v>
                </c:pt>
                <c:pt idx="4553">
                  <c:v>100</c:v>
                </c:pt>
                <c:pt idx="4554">
                  <c:v>500</c:v>
                </c:pt>
                <c:pt idx="4555">
                  <c:v>600</c:v>
                </c:pt>
                <c:pt idx="4556">
                  <c:v>50</c:v>
                </c:pt>
                <c:pt idx="4557">
                  <c:v>200</c:v>
                </c:pt>
                <c:pt idx="4558">
                  <c:v>500</c:v>
                </c:pt>
                <c:pt idx="4559">
                  <c:v>500</c:v>
                </c:pt>
                <c:pt idx="4560">
                  <c:v>200</c:v>
                </c:pt>
                <c:pt idx="4561">
                  <c:v>500</c:v>
                </c:pt>
                <c:pt idx="4562">
                  <c:v>100</c:v>
                </c:pt>
                <c:pt idx="4563">
                  <c:v>500</c:v>
                </c:pt>
                <c:pt idx="4564">
                  <c:v>200</c:v>
                </c:pt>
                <c:pt idx="4565">
                  <c:v>200</c:v>
                </c:pt>
                <c:pt idx="4566">
                  <c:v>200</c:v>
                </c:pt>
                <c:pt idx="4567">
                  <c:v>500</c:v>
                </c:pt>
                <c:pt idx="4568">
                  <c:v>200</c:v>
                </c:pt>
                <c:pt idx="4569">
                  <c:v>400</c:v>
                </c:pt>
                <c:pt idx="4570">
                  <c:v>600</c:v>
                </c:pt>
                <c:pt idx="4571">
                  <c:v>14.285714285714285</c:v>
                </c:pt>
                <c:pt idx="4572">
                  <c:v>100</c:v>
                </c:pt>
                <c:pt idx="4573">
                  <c:v>1000</c:v>
                </c:pt>
                <c:pt idx="4574">
                  <c:v>400</c:v>
                </c:pt>
                <c:pt idx="4575">
                  <c:v>300</c:v>
                </c:pt>
                <c:pt idx="4576">
                  <c:v>200</c:v>
                </c:pt>
                <c:pt idx="4577">
                  <c:v>100</c:v>
                </c:pt>
                <c:pt idx="4578">
                  <c:v>200</c:v>
                </c:pt>
                <c:pt idx="4579">
                  <c:v>200</c:v>
                </c:pt>
                <c:pt idx="4580">
                  <c:v>500</c:v>
                </c:pt>
                <c:pt idx="4581">
                  <c:v>150</c:v>
                </c:pt>
                <c:pt idx="4582">
                  <c:v>150</c:v>
                </c:pt>
                <c:pt idx="4583">
                  <c:v>300</c:v>
                </c:pt>
                <c:pt idx="4584">
                  <c:v>300</c:v>
                </c:pt>
                <c:pt idx="4585">
                  <c:v>100</c:v>
                </c:pt>
                <c:pt idx="4586">
                  <c:v>200</c:v>
                </c:pt>
                <c:pt idx="4587">
                  <c:v>200</c:v>
                </c:pt>
                <c:pt idx="4588">
                  <c:v>300</c:v>
                </c:pt>
                <c:pt idx="4589">
                  <c:v>200</c:v>
                </c:pt>
                <c:pt idx="4590">
                  <c:v>50</c:v>
                </c:pt>
                <c:pt idx="4591">
                  <c:v>300</c:v>
                </c:pt>
                <c:pt idx="4592">
                  <c:v>100</c:v>
                </c:pt>
                <c:pt idx="4593">
                  <c:v>100</c:v>
                </c:pt>
                <c:pt idx="4594">
                  <c:v>500</c:v>
                </c:pt>
                <c:pt idx="4595">
                  <c:v>100</c:v>
                </c:pt>
                <c:pt idx="4596">
                  <c:v>200</c:v>
                </c:pt>
                <c:pt idx="4597">
                  <c:v>150</c:v>
                </c:pt>
                <c:pt idx="4598">
                  <c:v>200</c:v>
                </c:pt>
                <c:pt idx="4599">
                  <c:v>200</c:v>
                </c:pt>
                <c:pt idx="4600">
                  <c:v>300</c:v>
                </c:pt>
                <c:pt idx="4601">
                  <c:v>214.28571428571428</c:v>
                </c:pt>
                <c:pt idx="4602">
                  <c:v>300</c:v>
                </c:pt>
                <c:pt idx="4603">
                  <c:v>100</c:v>
                </c:pt>
                <c:pt idx="4604">
                  <c:v>100</c:v>
                </c:pt>
                <c:pt idx="4605">
                  <c:v>100</c:v>
                </c:pt>
                <c:pt idx="4606">
                  <c:v>100</c:v>
                </c:pt>
                <c:pt idx="4607">
                  <c:v>100</c:v>
                </c:pt>
                <c:pt idx="4608">
                  <c:v>300</c:v>
                </c:pt>
                <c:pt idx="4609">
                  <c:v>42.857142857142854</c:v>
                </c:pt>
                <c:pt idx="4610">
                  <c:v>57.142857142857139</c:v>
                </c:pt>
                <c:pt idx="4611">
                  <c:v>200</c:v>
                </c:pt>
                <c:pt idx="4612">
                  <c:v>300</c:v>
                </c:pt>
                <c:pt idx="4613">
                  <c:v>100</c:v>
                </c:pt>
                <c:pt idx="4614">
                  <c:v>500</c:v>
                </c:pt>
                <c:pt idx="4615">
                  <c:v>200</c:v>
                </c:pt>
                <c:pt idx="4616">
                  <c:v>200</c:v>
                </c:pt>
                <c:pt idx="4617">
                  <c:v>1000</c:v>
                </c:pt>
                <c:pt idx="4618">
                  <c:v>300</c:v>
                </c:pt>
                <c:pt idx="4619">
                  <c:v>300</c:v>
                </c:pt>
                <c:pt idx="4620">
                  <c:v>200</c:v>
                </c:pt>
                <c:pt idx="4621">
                  <c:v>100</c:v>
                </c:pt>
                <c:pt idx="4622">
                  <c:v>500</c:v>
                </c:pt>
                <c:pt idx="4623">
                  <c:v>500</c:v>
                </c:pt>
                <c:pt idx="4624">
                  <c:v>200</c:v>
                </c:pt>
                <c:pt idx="4625">
                  <c:v>200</c:v>
                </c:pt>
                <c:pt idx="4626">
                  <c:v>200</c:v>
                </c:pt>
                <c:pt idx="4627">
                  <c:v>200</c:v>
                </c:pt>
                <c:pt idx="4628">
                  <c:v>300</c:v>
                </c:pt>
                <c:pt idx="4629">
                  <c:v>300</c:v>
                </c:pt>
                <c:pt idx="4630">
                  <c:v>100</c:v>
                </c:pt>
                <c:pt idx="4631">
                  <c:v>200</c:v>
                </c:pt>
                <c:pt idx="4632">
                  <c:v>200</c:v>
                </c:pt>
                <c:pt idx="4633">
                  <c:v>500</c:v>
                </c:pt>
                <c:pt idx="4634">
                  <c:v>100</c:v>
                </c:pt>
                <c:pt idx="4635">
                  <c:v>200</c:v>
                </c:pt>
                <c:pt idx="4636">
                  <c:v>200</c:v>
                </c:pt>
                <c:pt idx="4637">
                  <c:v>200</c:v>
                </c:pt>
                <c:pt idx="4638">
                  <c:v>100</c:v>
                </c:pt>
                <c:pt idx="4639">
                  <c:v>300</c:v>
                </c:pt>
                <c:pt idx="4640">
                  <c:v>200</c:v>
                </c:pt>
                <c:pt idx="4641">
                  <c:v>200</c:v>
                </c:pt>
                <c:pt idx="4642">
                  <c:v>200</c:v>
                </c:pt>
                <c:pt idx="4643">
                  <c:v>100</c:v>
                </c:pt>
                <c:pt idx="4644">
                  <c:v>100</c:v>
                </c:pt>
                <c:pt idx="4645">
                  <c:v>200</c:v>
                </c:pt>
                <c:pt idx="4646">
                  <c:v>100</c:v>
                </c:pt>
                <c:pt idx="4647">
                  <c:v>400</c:v>
                </c:pt>
                <c:pt idx="4648">
                  <c:v>250</c:v>
                </c:pt>
                <c:pt idx="4649">
                  <c:v>200</c:v>
                </c:pt>
                <c:pt idx="4650">
                  <c:v>200</c:v>
                </c:pt>
                <c:pt idx="4651">
                  <c:v>500</c:v>
                </c:pt>
                <c:pt idx="4652">
                  <c:v>300</c:v>
                </c:pt>
                <c:pt idx="4653">
                  <c:v>400</c:v>
                </c:pt>
                <c:pt idx="4654">
                  <c:v>300</c:v>
                </c:pt>
                <c:pt idx="4655">
                  <c:v>200</c:v>
                </c:pt>
                <c:pt idx="4656">
                  <c:v>500</c:v>
                </c:pt>
                <c:pt idx="4657">
                  <c:v>400</c:v>
                </c:pt>
                <c:pt idx="4658">
                  <c:v>100</c:v>
                </c:pt>
                <c:pt idx="4659">
                  <c:v>100</c:v>
                </c:pt>
                <c:pt idx="4660">
                  <c:v>250</c:v>
                </c:pt>
                <c:pt idx="4661">
                  <c:v>0</c:v>
                </c:pt>
                <c:pt idx="4662">
                  <c:v>300</c:v>
                </c:pt>
                <c:pt idx="4663">
                  <c:v>100</c:v>
                </c:pt>
                <c:pt idx="4664">
                  <c:v>200</c:v>
                </c:pt>
                <c:pt idx="4665">
                  <c:v>100</c:v>
                </c:pt>
                <c:pt idx="4666">
                  <c:v>300</c:v>
                </c:pt>
                <c:pt idx="4667">
                  <c:v>100</c:v>
                </c:pt>
                <c:pt idx="4668">
                  <c:v>300</c:v>
                </c:pt>
                <c:pt idx="4669">
                  <c:v>200</c:v>
                </c:pt>
                <c:pt idx="4670">
                  <c:v>600</c:v>
                </c:pt>
                <c:pt idx="4671">
                  <c:v>150</c:v>
                </c:pt>
                <c:pt idx="4672">
                  <c:v>100</c:v>
                </c:pt>
                <c:pt idx="4673">
                  <c:v>500</c:v>
                </c:pt>
                <c:pt idx="4674">
                  <c:v>200</c:v>
                </c:pt>
                <c:pt idx="4675">
                  <c:v>200</c:v>
                </c:pt>
                <c:pt idx="4676">
                  <c:v>400</c:v>
                </c:pt>
                <c:pt idx="4677">
                  <c:v>500</c:v>
                </c:pt>
                <c:pt idx="4678">
                  <c:v>400</c:v>
                </c:pt>
                <c:pt idx="4679">
                  <c:v>300</c:v>
                </c:pt>
                <c:pt idx="4680">
                  <c:v>50</c:v>
                </c:pt>
                <c:pt idx="4681">
                  <c:v>300</c:v>
                </c:pt>
                <c:pt idx="4682">
                  <c:v>0</c:v>
                </c:pt>
                <c:pt idx="4683">
                  <c:v>200</c:v>
                </c:pt>
                <c:pt idx="4684">
                  <c:v>300</c:v>
                </c:pt>
                <c:pt idx="4685">
                  <c:v>300</c:v>
                </c:pt>
                <c:pt idx="4686">
                  <c:v>200</c:v>
                </c:pt>
                <c:pt idx="4687">
                  <c:v>200</c:v>
                </c:pt>
                <c:pt idx="4688">
                  <c:v>400</c:v>
                </c:pt>
                <c:pt idx="4689">
                  <c:v>200</c:v>
                </c:pt>
                <c:pt idx="4690">
                  <c:v>200</c:v>
                </c:pt>
                <c:pt idx="4691">
                  <c:v>200</c:v>
                </c:pt>
                <c:pt idx="4692">
                  <c:v>200</c:v>
                </c:pt>
                <c:pt idx="4693">
                  <c:v>100</c:v>
                </c:pt>
                <c:pt idx="4694">
                  <c:v>200</c:v>
                </c:pt>
                <c:pt idx="4695">
                  <c:v>300</c:v>
                </c:pt>
                <c:pt idx="4696">
                  <c:v>200</c:v>
                </c:pt>
                <c:pt idx="4697">
                  <c:v>150</c:v>
                </c:pt>
                <c:pt idx="4698">
                  <c:v>900</c:v>
                </c:pt>
                <c:pt idx="4699">
                  <c:v>200</c:v>
                </c:pt>
                <c:pt idx="4700">
                  <c:v>600</c:v>
                </c:pt>
                <c:pt idx="4701">
                  <c:v>600</c:v>
                </c:pt>
                <c:pt idx="4702">
                  <c:v>100</c:v>
                </c:pt>
                <c:pt idx="4703">
                  <c:v>200</c:v>
                </c:pt>
                <c:pt idx="4704">
                  <c:v>300</c:v>
                </c:pt>
                <c:pt idx="4705">
                  <c:v>150</c:v>
                </c:pt>
                <c:pt idx="4706">
                  <c:v>200</c:v>
                </c:pt>
                <c:pt idx="4707">
                  <c:v>200</c:v>
                </c:pt>
                <c:pt idx="4708">
                  <c:v>300</c:v>
                </c:pt>
                <c:pt idx="4709">
                  <c:v>500</c:v>
                </c:pt>
                <c:pt idx="4710">
                  <c:v>200</c:v>
                </c:pt>
                <c:pt idx="4711">
                  <c:v>300</c:v>
                </c:pt>
                <c:pt idx="4712">
                  <c:v>50</c:v>
                </c:pt>
                <c:pt idx="4713">
                  <c:v>200</c:v>
                </c:pt>
                <c:pt idx="4714">
                  <c:v>200</c:v>
                </c:pt>
                <c:pt idx="4715">
                  <c:v>200</c:v>
                </c:pt>
                <c:pt idx="4716">
                  <c:v>300</c:v>
                </c:pt>
                <c:pt idx="4717">
                  <c:v>300</c:v>
                </c:pt>
                <c:pt idx="4718">
                  <c:v>200</c:v>
                </c:pt>
                <c:pt idx="4719">
                  <c:v>200</c:v>
                </c:pt>
                <c:pt idx="4720">
                  <c:v>200</c:v>
                </c:pt>
                <c:pt idx="4721">
                  <c:v>150</c:v>
                </c:pt>
                <c:pt idx="4722">
                  <c:v>250</c:v>
                </c:pt>
                <c:pt idx="4723">
                  <c:v>400</c:v>
                </c:pt>
                <c:pt idx="4724">
                  <c:v>300</c:v>
                </c:pt>
                <c:pt idx="4725">
                  <c:v>400</c:v>
                </c:pt>
                <c:pt idx="4726">
                  <c:v>150</c:v>
                </c:pt>
                <c:pt idx="4727">
                  <c:v>200</c:v>
                </c:pt>
                <c:pt idx="4728">
                  <c:v>200</c:v>
                </c:pt>
                <c:pt idx="4729">
                  <c:v>200</c:v>
                </c:pt>
                <c:pt idx="4730">
                  <c:v>50</c:v>
                </c:pt>
                <c:pt idx="4731">
                  <c:v>42.857142857142854</c:v>
                </c:pt>
                <c:pt idx="4732">
                  <c:v>300</c:v>
                </c:pt>
                <c:pt idx="4733">
                  <c:v>200</c:v>
                </c:pt>
                <c:pt idx="4734">
                  <c:v>0</c:v>
                </c:pt>
                <c:pt idx="4735">
                  <c:v>200</c:v>
                </c:pt>
                <c:pt idx="4736">
                  <c:v>200</c:v>
                </c:pt>
                <c:pt idx="4737">
                  <c:v>200</c:v>
                </c:pt>
                <c:pt idx="4738">
                  <c:v>300</c:v>
                </c:pt>
                <c:pt idx="4739">
                  <c:v>400</c:v>
                </c:pt>
                <c:pt idx="4740">
                  <c:v>200</c:v>
                </c:pt>
                <c:pt idx="4741">
                  <c:v>300</c:v>
                </c:pt>
                <c:pt idx="4742">
                  <c:v>400</c:v>
                </c:pt>
                <c:pt idx="4743">
                  <c:v>200</c:v>
                </c:pt>
                <c:pt idx="4744">
                  <c:v>200</c:v>
                </c:pt>
                <c:pt idx="4745">
                  <c:v>200</c:v>
                </c:pt>
                <c:pt idx="4746">
                  <c:v>300</c:v>
                </c:pt>
                <c:pt idx="4747">
                  <c:v>200</c:v>
                </c:pt>
                <c:pt idx="4748">
                  <c:v>300</c:v>
                </c:pt>
                <c:pt idx="4749">
                  <c:v>200</c:v>
                </c:pt>
                <c:pt idx="4750">
                  <c:v>200</c:v>
                </c:pt>
                <c:pt idx="4751">
                  <c:v>200</c:v>
                </c:pt>
                <c:pt idx="4752">
                  <c:v>100</c:v>
                </c:pt>
                <c:pt idx="4753">
                  <c:v>200</c:v>
                </c:pt>
                <c:pt idx="4754">
                  <c:v>200</c:v>
                </c:pt>
                <c:pt idx="4755">
                  <c:v>100</c:v>
                </c:pt>
                <c:pt idx="4756">
                  <c:v>42.857142857142854</c:v>
                </c:pt>
                <c:pt idx="4757">
                  <c:v>300</c:v>
                </c:pt>
                <c:pt idx="4758">
                  <c:v>100</c:v>
                </c:pt>
                <c:pt idx="4759">
                  <c:v>200</c:v>
                </c:pt>
                <c:pt idx="4760">
                  <c:v>300</c:v>
                </c:pt>
                <c:pt idx="4761">
                  <c:v>100</c:v>
                </c:pt>
                <c:pt idx="4762">
                  <c:v>200</c:v>
                </c:pt>
                <c:pt idx="4763">
                  <c:v>200</c:v>
                </c:pt>
                <c:pt idx="4764">
                  <c:v>400</c:v>
                </c:pt>
                <c:pt idx="4765">
                  <c:v>200</c:v>
                </c:pt>
                <c:pt idx="4766">
                  <c:v>350</c:v>
                </c:pt>
                <c:pt idx="4767">
                  <c:v>0</c:v>
                </c:pt>
                <c:pt idx="4768">
                  <c:v>400</c:v>
                </c:pt>
                <c:pt idx="4769">
                  <c:v>250</c:v>
                </c:pt>
                <c:pt idx="4770">
                  <c:v>100</c:v>
                </c:pt>
                <c:pt idx="4771">
                  <c:v>200</c:v>
                </c:pt>
                <c:pt idx="4772">
                  <c:v>500</c:v>
                </c:pt>
                <c:pt idx="4773">
                  <c:v>200</c:v>
                </c:pt>
                <c:pt idx="4774">
                  <c:v>400</c:v>
                </c:pt>
                <c:pt idx="4775">
                  <c:v>100</c:v>
                </c:pt>
                <c:pt idx="4776">
                  <c:v>300</c:v>
                </c:pt>
                <c:pt idx="4777">
                  <c:v>300</c:v>
                </c:pt>
                <c:pt idx="4778">
                  <c:v>100</c:v>
                </c:pt>
                <c:pt idx="4779">
                  <c:v>100</c:v>
                </c:pt>
                <c:pt idx="4780">
                  <c:v>500</c:v>
                </c:pt>
                <c:pt idx="4781">
                  <c:v>750</c:v>
                </c:pt>
                <c:pt idx="4782">
                  <c:v>300</c:v>
                </c:pt>
                <c:pt idx="4783">
                  <c:v>300</c:v>
                </c:pt>
                <c:pt idx="4784">
                  <c:v>200</c:v>
                </c:pt>
                <c:pt idx="4785">
                  <c:v>500</c:v>
                </c:pt>
                <c:pt idx="4786">
                  <c:v>300</c:v>
                </c:pt>
                <c:pt idx="4787">
                  <c:v>500</c:v>
                </c:pt>
                <c:pt idx="4788">
                  <c:v>300</c:v>
                </c:pt>
                <c:pt idx="4789">
                  <c:v>100</c:v>
                </c:pt>
                <c:pt idx="4790">
                  <c:v>500</c:v>
                </c:pt>
                <c:pt idx="4791">
                  <c:v>150</c:v>
                </c:pt>
                <c:pt idx="4792">
                  <c:v>500</c:v>
                </c:pt>
                <c:pt idx="4793">
                  <c:v>300</c:v>
                </c:pt>
                <c:pt idx="4794">
                  <c:v>300</c:v>
                </c:pt>
                <c:pt idx="4795">
                  <c:v>500</c:v>
                </c:pt>
                <c:pt idx="4796">
                  <c:v>300</c:v>
                </c:pt>
                <c:pt idx="4797">
                  <c:v>100</c:v>
                </c:pt>
                <c:pt idx="4798">
                  <c:v>450</c:v>
                </c:pt>
                <c:pt idx="4799">
                  <c:v>500</c:v>
                </c:pt>
                <c:pt idx="4800">
                  <c:v>130</c:v>
                </c:pt>
                <c:pt idx="4801">
                  <c:v>500</c:v>
                </c:pt>
                <c:pt idx="4802">
                  <c:v>250</c:v>
                </c:pt>
                <c:pt idx="4803">
                  <c:v>500</c:v>
                </c:pt>
                <c:pt idx="4804">
                  <c:v>400</c:v>
                </c:pt>
                <c:pt idx="4805">
                  <c:v>14.285714285714285</c:v>
                </c:pt>
                <c:pt idx="4806">
                  <c:v>0</c:v>
                </c:pt>
                <c:pt idx="4807">
                  <c:v>400</c:v>
                </c:pt>
                <c:pt idx="4808">
                  <c:v>500</c:v>
                </c:pt>
                <c:pt idx="4809">
                  <c:v>200</c:v>
                </c:pt>
                <c:pt idx="4810">
                  <c:v>300</c:v>
                </c:pt>
                <c:pt idx="4811">
                  <c:v>300</c:v>
                </c:pt>
                <c:pt idx="4812">
                  <c:v>40</c:v>
                </c:pt>
                <c:pt idx="4813">
                  <c:v>300</c:v>
                </c:pt>
                <c:pt idx="4814">
                  <c:v>350</c:v>
                </c:pt>
                <c:pt idx="4815">
                  <c:v>300</c:v>
                </c:pt>
                <c:pt idx="4816">
                  <c:v>300</c:v>
                </c:pt>
                <c:pt idx="4817">
                  <c:v>200</c:v>
                </c:pt>
                <c:pt idx="4818">
                  <c:v>300</c:v>
                </c:pt>
                <c:pt idx="4819">
                  <c:v>500</c:v>
                </c:pt>
                <c:pt idx="4820">
                  <c:v>300</c:v>
                </c:pt>
                <c:pt idx="4821">
                  <c:v>200</c:v>
                </c:pt>
                <c:pt idx="4822">
                  <c:v>300</c:v>
                </c:pt>
                <c:pt idx="4823">
                  <c:v>300</c:v>
                </c:pt>
                <c:pt idx="4824">
                  <c:v>100</c:v>
                </c:pt>
                <c:pt idx="4825">
                  <c:v>500</c:v>
                </c:pt>
                <c:pt idx="4826">
                  <c:v>1000</c:v>
                </c:pt>
                <c:pt idx="4827">
                  <c:v>500</c:v>
                </c:pt>
                <c:pt idx="4828">
                  <c:v>400</c:v>
                </c:pt>
                <c:pt idx="4829">
                  <c:v>500</c:v>
                </c:pt>
                <c:pt idx="4830">
                  <c:v>500</c:v>
                </c:pt>
                <c:pt idx="4831">
                  <c:v>300</c:v>
                </c:pt>
                <c:pt idx="4832">
                  <c:v>300</c:v>
                </c:pt>
                <c:pt idx="4833">
                  <c:v>500</c:v>
                </c:pt>
                <c:pt idx="4834">
                  <c:v>300</c:v>
                </c:pt>
                <c:pt idx="4835">
                  <c:v>400</c:v>
                </c:pt>
                <c:pt idx="4836">
                  <c:v>300</c:v>
                </c:pt>
                <c:pt idx="4837">
                  <c:v>300</c:v>
                </c:pt>
                <c:pt idx="4838">
                  <c:v>250</c:v>
                </c:pt>
                <c:pt idx="4839">
                  <c:v>250</c:v>
                </c:pt>
                <c:pt idx="4840">
                  <c:v>500</c:v>
                </c:pt>
                <c:pt idx="4841">
                  <c:v>200</c:v>
                </c:pt>
                <c:pt idx="4842">
                  <c:v>300</c:v>
                </c:pt>
                <c:pt idx="4843">
                  <c:v>300</c:v>
                </c:pt>
                <c:pt idx="4844">
                  <c:v>500</c:v>
                </c:pt>
                <c:pt idx="4845">
                  <c:v>500</c:v>
                </c:pt>
                <c:pt idx="4846">
                  <c:v>200</c:v>
                </c:pt>
                <c:pt idx="4847">
                  <c:v>100</c:v>
                </c:pt>
                <c:pt idx="4848">
                  <c:v>300</c:v>
                </c:pt>
                <c:pt idx="4849">
                  <c:v>250</c:v>
                </c:pt>
                <c:pt idx="4850">
                  <c:v>250</c:v>
                </c:pt>
                <c:pt idx="4851">
                  <c:v>150</c:v>
                </c:pt>
                <c:pt idx="4852">
                  <c:v>400</c:v>
                </c:pt>
                <c:pt idx="4853">
                  <c:v>300</c:v>
                </c:pt>
                <c:pt idx="4854">
                  <c:v>150</c:v>
                </c:pt>
                <c:pt idx="4855">
                  <c:v>400</c:v>
                </c:pt>
                <c:pt idx="4856">
                  <c:v>500</c:v>
                </c:pt>
                <c:pt idx="4857">
                  <c:v>100</c:v>
                </c:pt>
                <c:pt idx="4858">
                  <c:v>200</c:v>
                </c:pt>
                <c:pt idx="4859">
                  <c:v>500</c:v>
                </c:pt>
                <c:pt idx="4860">
                  <c:v>250</c:v>
                </c:pt>
                <c:pt idx="4861">
                  <c:v>300</c:v>
                </c:pt>
                <c:pt idx="4862">
                  <c:v>200</c:v>
                </c:pt>
                <c:pt idx="4863">
                  <c:v>500</c:v>
                </c:pt>
                <c:pt idx="4864">
                  <c:v>150</c:v>
                </c:pt>
                <c:pt idx="4865">
                  <c:v>250</c:v>
                </c:pt>
                <c:pt idx="4866">
                  <c:v>500</c:v>
                </c:pt>
                <c:pt idx="4867">
                  <c:v>300</c:v>
                </c:pt>
                <c:pt idx="4868">
                  <c:v>400</c:v>
                </c:pt>
                <c:pt idx="4869">
                  <c:v>300</c:v>
                </c:pt>
                <c:pt idx="4870">
                  <c:v>100</c:v>
                </c:pt>
                <c:pt idx="4871">
                  <c:v>300</c:v>
                </c:pt>
                <c:pt idx="4872">
                  <c:v>6.666666666666667</c:v>
                </c:pt>
                <c:pt idx="4873">
                  <c:v>200</c:v>
                </c:pt>
                <c:pt idx="4874">
                  <c:v>300</c:v>
                </c:pt>
                <c:pt idx="4875">
                  <c:v>500</c:v>
                </c:pt>
                <c:pt idx="4876">
                  <c:v>100</c:v>
                </c:pt>
                <c:pt idx="4877">
                  <c:v>100</c:v>
                </c:pt>
                <c:pt idx="4878">
                  <c:v>200</c:v>
                </c:pt>
                <c:pt idx="4879">
                  <c:v>100</c:v>
                </c:pt>
                <c:pt idx="4880">
                  <c:v>300</c:v>
                </c:pt>
                <c:pt idx="4881">
                  <c:v>0</c:v>
                </c:pt>
                <c:pt idx="4882">
                  <c:v>100</c:v>
                </c:pt>
                <c:pt idx="4883">
                  <c:v>200</c:v>
                </c:pt>
                <c:pt idx="4884">
                  <c:v>100</c:v>
                </c:pt>
                <c:pt idx="4885">
                  <c:v>200</c:v>
                </c:pt>
                <c:pt idx="4886">
                  <c:v>200</c:v>
                </c:pt>
                <c:pt idx="4887">
                  <c:v>500</c:v>
                </c:pt>
                <c:pt idx="4888">
                  <c:v>300</c:v>
                </c:pt>
                <c:pt idx="4889">
                  <c:v>100</c:v>
                </c:pt>
                <c:pt idx="4890">
                  <c:v>250</c:v>
                </c:pt>
                <c:pt idx="4891">
                  <c:v>300</c:v>
                </c:pt>
                <c:pt idx="4892">
                  <c:v>200</c:v>
                </c:pt>
                <c:pt idx="4893">
                  <c:v>240</c:v>
                </c:pt>
                <c:pt idx="4894">
                  <c:v>250</c:v>
                </c:pt>
                <c:pt idx="4895">
                  <c:v>200</c:v>
                </c:pt>
                <c:pt idx="4896">
                  <c:v>200</c:v>
                </c:pt>
                <c:pt idx="4897">
                  <c:v>500</c:v>
                </c:pt>
                <c:pt idx="4898">
                  <c:v>500</c:v>
                </c:pt>
                <c:pt idx="4899">
                  <c:v>0</c:v>
                </c:pt>
                <c:pt idx="4900">
                  <c:v>500</c:v>
                </c:pt>
                <c:pt idx="4901">
                  <c:v>300</c:v>
                </c:pt>
                <c:pt idx="4902">
                  <c:v>300</c:v>
                </c:pt>
                <c:pt idx="4903">
                  <c:v>250</c:v>
                </c:pt>
                <c:pt idx="4904">
                  <c:v>250</c:v>
                </c:pt>
                <c:pt idx="4905">
                  <c:v>300</c:v>
                </c:pt>
                <c:pt idx="4906">
                  <c:v>300</c:v>
                </c:pt>
                <c:pt idx="4907">
                  <c:v>200</c:v>
                </c:pt>
                <c:pt idx="4908">
                  <c:v>200</c:v>
                </c:pt>
                <c:pt idx="4909">
                  <c:v>500</c:v>
                </c:pt>
                <c:pt idx="4910">
                  <c:v>200</c:v>
                </c:pt>
                <c:pt idx="4911">
                  <c:v>150</c:v>
                </c:pt>
                <c:pt idx="4912">
                  <c:v>500</c:v>
                </c:pt>
                <c:pt idx="4913">
                  <c:v>200</c:v>
                </c:pt>
                <c:pt idx="4914">
                  <c:v>300</c:v>
                </c:pt>
                <c:pt idx="4915">
                  <c:v>250</c:v>
                </c:pt>
                <c:pt idx="4916">
                  <c:v>250</c:v>
                </c:pt>
                <c:pt idx="4917">
                  <c:v>200</c:v>
                </c:pt>
                <c:pt idx="4918">
                  <c:v>300</c:v>
                </c:pt>
                <c:pt idx="4919">
                  <c:v>200</c:v>
                </c:pt>
                <c:pt idx="4920">
                  <c:v>300</c:v>
                </c:pt>
                <c:pt idx="4921">
                  <c:v>200</c:v>
                </c:pt>
                <c:pt idx="4922">
                  <c:v>300</c:v>
                </c:pt>
                <c:pt idx="4923">
                  <c:v>250</c:v>
                </c:pt>
                <c:pt idx="4924">
                  <c:v>250</c:v>
                </c:pt>
                <c:pt idx="4925">
                  <c:v>450</c:v>
                </c:pt>
                <c:pt idx="4926">
                  <c:v>300</c:v>
                </c:pt>
                <c:pt idx="4927">
                  <c:v>300</c:v>
                </c:pt>
                <c:pt idx="4928">
                  <c:v>100</c:v>
                </c:pt>
                <c:pt idx="4929">
                  <c:v>250</c:v>
                </c:pt>
                <c:pt idx="4930">
                  <c:v>400</c:v>
                </c:pt>
                <c:pt idx="4931">
                  <c:v>200</c:v>
                </c:pt>
                <c:pt idx="4932">
                  <c:v>200</c:v>
                </c:pt>
                <c:pt idx="4933">
                  <c:v>400</c:v>
                </c:pt>
                <c:pt idx="4934">
                  <c:v>0</c:v>
                </c:pt>
                <c:pt idx="4935">
                  <c:v>400</c:v>
                </c:pt>
                <c:pt idx="4936">
                  <c:v>200</c:v>
                </c:pt>
                <c:pt idx="4937">
                  <c:v>400</c:v>
                </c:pt>
                <c:pt idx="4938">
                  <c:v>300</c:v>
                </c:pt>
                <c:pt idx="4939">
                  <c:v>300</c:v>
                </c:pt>
                <c:pt idx="4940">
                  <c:v>200</c:v>
                </c:pt>
                <c:pt idx="4941">
                  <c:v>400</c:v>
                </c:pt>
                <c:pt idx="4942">
                  <c:v>107.14285714285714</c:v>
                </c:pt>
                <c:pt idx="4943">
                  <c:v>200</c:v>
                </c:pt>
                <c:pt idx="4944">
                  <c:v>0</c:v>
                </c:pt>
                <c:pt idx="4945">
                  <c:v>100</c:v>
                </c:pt>
                <c:pt idx="4946">
                  <c:v>100</c:v>
                </c:pt>
                <c:pt idx="4947">
                  <c:v>500</c:v>
                </c:pt>
                <c:pt idx="4948">
                  <c:v>300</c:v>
                </c:pt>
                <c:pt idx="4949">
                  <c:v>200</c:v>
                </c:pt>
                <c:pt idx="4950">
                  <c:v>200</c:v>
                </c:pt>
                <c:pt idx="4951">
                  <c:v>300</c:v>
                </c:pt>
                <c:pt idx="4952">
                  <c:v>400</c:v>
                </c:pt>
                <c:pt idx="4953">
                  <c:v>250</c:v>
                </c:pt>
                <c:pt idx="4954">
                  <c:v>300</c:v>
                </c:pt>
                <c:pt idx="4955">
                  <c:v>300</c:v>
                </c:pt>
                <c:pt idx="4956">
                  <c:v>300</c:v>
                </c:pt>
                <c:pt idx="4957">
                  <c:v>200</c:v>
                </c:pt>
                <c:pt idx="4958">
                  <c:v>300</c:v>
                </c:pt>
                <c:pt idx="4959">
                  <c:v>300</c:v>
                </c:pt>
                <c:pt idx="4960">
                  <c:v>300</c:v>
                </c:pt>
                <c:pt idx="4961">
                  <c:v>300</c:v>
                </c:pt>
                <c:pt idx="4962">
                  <c:v>300</c:v>
                </c:pt>
                <c:pt idx="4963">
                  <c:v>300</c:v>
                </c:pt>
                <c:pt idx="4964">
                  <c:v>400</c:v>
                </c:pt>
                <c:pt idx="4965">
                  <c:v>300</c:v>
                </c:pt>
                <c:pt idx="4966">
                  <c:v>100</c:v>
                </c:pt>
                <c:pt idx="4967">
                  <c:v>200</c:v>
                </c:pt>
                <c:pt idx="4968">
                  <c:v>300</c:v>
                </c:pt>
                <c:pt idx="4969">
                  <c:v>200</c:v>
                </c:pt>
                <c:pt idx="4970">
                  <c:v>100</c:v>
                </c:pt>
                <c:pt idx="4971">
                  <c:v>200</c:v>
                </c:pt>
                <c:pt idx="4972">
                  <c:v>200</c:v>
                </c:pt>
                <c:pt idx="4973">
                  <c:v>500</c:v>
                </c:pt>
                <c:pt idx="4974">
                  <c:v>200</c:v>
                </c:pt>
                <c:pt idx="4975">
                  <c:v>300</c:v>
                </c:pt>
                <c:pt idx="4976">
                  <c:v>300</c:v>
                </c:pt>
                <c:pt idx="4977">
                  <c:v>300</c:v>
                </c:pt>
                <c:pt idx="4978">
                  <c:v>300</c:v>
                </c:pt>
                <c:pt idx="4979">
                  <c:v>300</c:v>
                </c:pt>
                <c:pt idx="4980">
                  <c:v>300</c:v>
                </c:pt>
                <c:pt idx="4981">
                  <c:v>300</c:v>
                </c:pt>
                <c:pt idx="4982">
                  <c:v>300</c:v>
                </c:pt>
                <c:pt idx="4983">
                  <c:v>300</c:v>
                </c:pt>
                <c:pt idx="4984">
                  <c:v>300</c:v>
                </c:pt>
                <c:pt idx="4985">
                  <c:v>300</c:v>
                </c:pt>
                <c:pt idx="4986">
                  <c:v>200</c:v>
                </c:pt>
                <c:pt idx="4987">
                  <c:v>300</c:v>
                </c:pt>
                <c:pt idx="4988">
                  <c:v>500</c:v>
                </c:pt>
                <c:pt idx="4989">
                  <c:v>200</c:v>
                </c:pt>
                <c:pt idx="4990">
                  <c:v>250</c:v>
                </c:pt>
                <c:pt idx="4991">
                  <c:v>200</c:v>
                </c:pt>
                <c:pt idx="4992">
                  <c:v>500</c:v>
                </c:pt>
                <c:pt idx="4993">
                  <c:v>0</c:v>
                </c:pt>
                <c:pt idx="4994">
                  <c:v>200</c:v>
                </c:pt>
                <c:pt idx="4995">
                  <c:v>500</c:v>
                </c:pt>
                <c:pt idx="4996">
                  <c:v>250</c:v>
                </c:pt>
                <c:pt idx="4997">
                  <c:v>100</c:v>
                </c:pt>
                <c:pt idx="4998">
                  <c:v>300</c:v>
                </c:pt>
                <c:pt idx="4999">
                  <c:v>300</c:v>
                </c:pt>
                <c:pt idx="5000">
                  <c:v>0</c:v>
                </c:pt>
                <c:pt idx="5001">
                  <c:v>200</c:v>
                </c:pt>
                <c:pt idx="5002">
                  <c:v>200</c:v>
                </c:pt>
                <c:pt idx="5003">
                  <c:v>300</c:v>
                </c:pt>
                <c:pt idx="5004">
                  <c:v>400</c:v>
                </c:pt>
                <c:pt idx="5005">
                  <c:v>300</c:v>
                </c:pt>
                <c:pt idx="5006">
                  <c:v>300</c:v>
                </c:pt>
                <c:pt idx="5007">
                  <c:v>200</c:v>
                </c:pt>
                <c:pt idx="5008">
                  <c:v>300</c:v>
                </c:pt>
                <c:pt idx="5009">
                  <c:v>200</c:v>
                </c:pt>
                <c:pt idx="5010">
                  <c:v>200</c:v>
                </c:pt>
                <c:pt idx="5011">
                  <c:v>200</c:v>
                </c:pt>
                <c:pt idx="5012">
                  <c:v>500</c:v>
                </c:pt>
                <c:pt idx="5013">
                  <c:v>200</c:v>
                </c:pt>
                <c:pt idx="5014">
                  <c:v>200</c:v>
                </c:pt>
                <c:pt idx="5015">
                  <c:v>200</c:v>
                </c:pt>
                <c:pt idx="5016">
                  <c:v>200</c:v>
                </c:pt>
                <c:pt idx="5017">
                  <c:v>400</c:v>
                </c:pt>
                <c:pt idx="5018">
                  <c:v>200</c:v>
                </c:pt>
                <c:pt idx="5019">
                  <c:v>300</c:v>
                </c:pt>
                <c:pt idx="5020">
                  <c:v>300</c:v>
                </c:pt>
                <c:pt idx="5021">
                  <c:v>300</c:v>
                </c:pt>
                <c:pt idx="5022">
                  <c:v>300</c:v>
                </c:pt>
                <c:pt idx="5023">
                  <c:v>200</c:v>
                </c:pt>
                <c:pt idx="5024">
                  <c:v>200</c:v>
                </c:pt>
                <c:pt idx="5025">
                  <c:v>200</c:v>
                </c:pt>
                <c:pt idx="5026">
                  <c:v>200</c:v>
                </c:pt>
                <c:pt idx="5027">
                  <c:v>200</c:v>
                </c:pt>
                <c:pt idx="5028">
                  <c:v>200</c:v>
                </c:pt>
                <c:pt idx="5029">
                  <c:v>200</c:v>
                </c:pt>
                <c:pt idx="5030">
                  <c:v>200</c:v>
                </c:pt>
                <c:pt idx="5031">
                  <c:v>300</c:v>
                </c:pt>
                <c:pt idx="5032">
                  <c:v>300</c:v>
                </c:pt>
                <c:pt idx="5033">
                  <c:v>300</c:v>
                </c:pt>
                <c:pt idx="5034">
                  <c:v>200</c:v>
                </c:pt>
                <c:pt idx="5035">
                  <c:v>200</c:v>
                </c:pt>
                <c:pt idx="5036">
                  <c:v>200</c:v>
                </c:pt>
                <c:pt idx="5037">
                  <c:v>200</c:v>
                </c:pt>
                <c:pt idx="5038">
                  <c:v>300</c:v>
                </c:pt>
                <c:pt idx="5039">
                  <c:v>300</c:v>
                </c:pt>
                <c:pt idx="5040">
                  <c:v>300</c:v>
                </c:pt>
                <c:pt idx="5041">
                  <c:v>200</c:v>
                </c:pt>
                <c:pt idx="5042">
                  <c:v>200</c:v>
                </c:pt>
                <c:pt idx="5043">
                  <c:v>300</c:v>
                </c:pt>
                <c:pt idx="5044">
                  <c:v>250</c:v>
                </c:pt>
                <c:pt idx="5045">
                  <c:v>300</c:v>
                </c:pt>
                <c:pt idx="5046">
                  <c:v>300</c:v>
                </c:pt>
                <c:pt idx="5047">
                  <c:v>300</c:v>
                </c:pt>
                <c:pt idx="5048">
                  <c:v>200</c:v>
                </c:pt>
                <c:pt idx="5049">
                  <c:v>300</c:v>
                </c:pt>
                <c:pt idx="5050">
                  <c:v>200</c:v>
                </c:pt>
                <c:pt idx="5051">
                  <c:v>200</c:v>
                </c:pt>
                <c:pt idx="5052">
                  <c:v>250</c:v>
                </c:pt>
                <c:pt idx="5053">
                  <c:v>300</c:v>
                </c:pt>
                <c:pt idx="5054">
                  <c:v>200</c:v>
                </c:pt>
                <c:pt idx="5055">
                  <c:v>300</c:v>
                </c:pt>
                <c:pt idx="5056">
                  <c:v>200</c:v>
                </c:pt>
                <c:pt idx="5057">
                  <c:v>200</c:v>
                </c:pt>
                <c:pt idx="5058">
                  <c:v>200</c:v>
                </c:pt>
                <c:pt idx="5059">
                  <c:v>200</c:v>
                </c:pt>
                <c:pt idx="5060">
                  <c:v>200</c:v>
                </c:pt>
                <c:pt idx="5061">
                  <c:v>250</c:v>
                </c:pt>
                <c:pt idx="5062">
                  <c:v>200</c:v>
                </c:pt>
                <c:pt idx="5063">
                  <c:v>200</c:v>
                </c:pt>
                <c:pt idx="5064">
                  <c:v>200</c:v>
                </c:pt>
                <c:pt idx="5065">
                  <c:v>200</c:v>
                </c:pt>
                <c:pt idx="5066">
                  <c:v>200</c:v>
                </c:pt>
                <c:pt idx="5067">
                  <c:v>200</c:v>
                </c:pt>
                <c:pt idx="5068">
                  <c:v>200</c:v>
                </c:pt>
                <c:pt idx="5069">
                  <c:v>200</c:v>
                </c:pt>
                <c:pt idx="5070">
                  <c:v>200</c:v>
                </c:pt>
                <c:pt idx="5071">
                  <c:v>200</c:v>
                </c:pt>
                <c:pt idx="5072">
                  <c:v>300</c:v>
                </c:pt>
                <c:pt idx="5073">
                  <c:v>300</c:v>
                </c:pt>
                <c:pt idx="5074">
                  <c:v>100</c:v>
                </c:pt>
                <c:pt idx="5075">
                  <c:v>200</c:v>
                </c:pt>
                <c:pt idx="5076">
                  <c:v>300</c:v>
                </c:pt>
                <c:pt idx="5077">
                  <c:v>150</c:v>
                </c:pt>
                <c:pt idx="5078">
                  <c:v>0</c:v>
                </c:pt>
                <c:pt idx="5079">
                  <c:v>300</c:v>
                </c:pt>
                <c:pt idx="5080">
                  <c:v>300</c:v>
                </c:pt>
                <c:pt idx="5081">
                  <c:v>200</c:v>
                </c:pt>
                <c:pt idx="5082">
                  <c:v>300</c:v>
                </c:pt>
                <c:pt idx="5083">
                  <c:v>200</c:v>
                </c:pt>
                <c:pt idx="5084">
                  <c:v>200</c:v>
                </c:pt>
                <c:pt idx="5085">
                  <c:v>300</c:v>
                </c:pt>
                <c:pt idx="5086">
                  <c:v>200</c:v>
                </c:pt>
                <c:pt idx="5087">
                  <c:v>300</c:v>
                </c:pt>
                <c:pt idx="5088">
                  <c:v>300</c:v>
                </c:pt>
                <c:pt idx="5089">
                  <c:v>200</c:v>
                </c:pt>
                <c:pt idx="5090">
                  <c:v>100</c:v>
                </c:pt>
                <c:pt idx="5091">
                  <c:v>300</c:v>
                </c:pt>
                <c:pt idx="5092">
                  <c:v>200</c:v>
                </c:pt>
                <c:pt idx="5093">
                  <c:v>300</c:v>
                </c:pt>
                <c:pt idx="5094">
                  <c:v>64.285714285714278</c:v>
                </c:pt>
                <c:pt idx="5095">
                  <c:v>200</c:v>
                </c:pt>
                <c:pt idx="5096">
                  <c:v>200</c:v>
                </c:pt>
                <c:pt idx="5097">
                  <c:v>200</c:v>
                </c:pt>
                <c:pt idx="5098">
                  <c:v>200</c:v>
                </c:pt>
                <c:pt idx="5099">
                  <c:v>200</c:v>
                </c:pt>
                <c:pt idx="5100">
                  <c:v>200</c:v>
                </c:pt>
                <c:pt idx="5101">
                  <c:v>200</c:v>
                </c:pt>
                <c:pt idx="5102">
                  <c:v>200</c:v>
                </c:pt>
                <c:pt idx="5103">
                  <c:v>300</c:v>
                </c:pt>
                <c:pt idx="5104">
                  <c:v>200</c:v>
                </c:pt>
                <c:pt idx="5105">
                  <c:v>300</c:v>
                </c:pt>
                <c:pt idx="5106">
                  <c:v>300</c:v>
                </c:pt>
                <c:pt idx="5107">
                  <c:v>200</c:v>
                </c:pt>
                <c:pt idx="5108">
                  <c:v>300</c:v>
                </c:pt>
                <c:pt idx="5109">
                  <c:v>300</c:v>
                </c:pt>
                <c:pt idx="5110">
                  <c:v>200</c:v>
                </c:pt>
                <c:pt idx="5111">
                  <c:v>200</c:v>
                </c:pt>
                <c:pt idx="5112">
                  <c:v>200</c:v>
                </c:pt>
                <c:pt idx="5113">
                  <c:v>300</c:v>
                </c:pt>
                <c:pt idx="5114">
                  <c:v>200</c:v>
                </c:pt>
                <c:pt idx="5115">
                  <c:v>200</c:v>
                </c:pt>
                <c:pt idx="5116">
                  <c:v>200</c:v>
                </c:pt>
                <c:pt idx="5117">
                  <c:v>200</c:v>
                </c:pt>
                <c:pt idx="5118">
                  <c:v>200</c:v>
                </c:pt>
                <c:pt idx="5119">
                  <c:v>200</c:v>
                </c:pt>
                <c:pt idx="5120">
                  <c:v>200</c:v>
                </c:pt>
                <c:pt idx="5121">
                  <c:v>300</c:v>
                </c:pt>
                <c:pt idx="5122">
                  <c:v>200</c:v>
                </c:pt>
                <c:pt idx="5123">
                  <c:v>200</c:v>
                </c:pt>
                <c:pt idx="5124">
                  <c:v>200</c:v>
                </c:pt>
                <c:pt idx="5125">
                  <c:v>200</c:v>
                </c:pt>
                <c:pt idx="5126">
                  <c:v>200</c:v>
                </c:pt>
                <c:pt idx="5127">
                  <c:v>200</c:v>
                </c:pt>
                <c:pt idx="5128">
                  <c:v>200</c:v>
                </c:pt>
                <c:pt idx="5129">
                  <c:v>200</c:v>
                </c:pt>
                <c:pt idx="5130">
                  <c:v>450</c:v>
                </c:pt>
                <c:pt idx="5131">
                  <c:v>42.857142857142854</c:v>
                </c:pt>
                <c:pt idx="5132">
                  <c:v>150</c:v>
                </c:pt>
                <c:pt idx="5133">
                  <c:v>300</c:v>
                </c:pt>
                <c:pt idx="5134">
                  <c:v>300</c:v>
                </c:pt>
                <c:pt idx="5135">
                  <c:v>300</c:v>
                </c:pt>
                <c:pt idx="5136">
                  <c:v>600</c:v>
                </c:pt>
                <c:pt idx="5137">
                  <c:v>200</c:v>
                </c:pt>
                <c:pt idx="5138">
                  <c:v>200</c:v>
                </c:pt>
                <c:pt idx="5139">
                  <c:v>200</c:v>
                </c:pt>
                <c:pt idx="5140">
                  <c:v>200</c:v>
                </c:pt>
                <c:pt idx="5141">
                  <c:v>300</c:v>
                </c:pt>
                <c:pt idx="5142">
                  <c:v>57.142857142857139</c:v>
                </c:pt>
                <c:pt idx="5143">
                  <c:v>450</c:v>
                </c:pt>
                <c:pt idx="5144">
                  <c:v>200</c:v>
                </c:pt>
                <c:pt idx="5145">
                  <c:v>300</c:v>
                </c:pt>
                <c:pt idx="5146">
                  <c:v>300</c:v>
                </c:pt>
                <c:pt idx="5147">
                  <c:v>200</c:v>
                </c:pt>
                <c:pt idx="5148">
                  <c:v>200</c:v>
                </c:pt>
                <c:pt idx="5149">
                  <c:v>300</c:v>
                </c:pt>
                <c:pt idx="5150">
                  <c:v>200</c:v>
                </c:pt>
                <c:pt idx="5151">
                  <c:v>500</c:v>
                </c:pt>
                <c:pt idx="5152">
                  <c:v>600</c:v>
                </c:pt>
                <c:pt idx="5153">
                  <c:v>100</c:v>
                </c:pt>
                <c:pt idx="5154">
                  <c:v>200</c:v>
                </c:pt>
                <c:pt idx="5155">
                  <c:v>200</c:v>
                </c:pt>
                <c:pt idx="5156">
                  <c:v>750</c:v>
                </c:pt>
                <c:pt idx="5157">
                  <c:v>200</c:v>
                </c:pt>
                <c:pt idx="5158">
                  <c:v>450</c:v>
                </c:pt>
                <c:pt idx="5159">
                  <c:v>500</c:v>
                </c:pt>
                <c:pt idx="5160">
                  <c:v>300</c:v>
                </c:pt>
                <c:pt idx="5161">
                  <c:v>100</c:v>
                </c:pt>
                <c:pt idx="5162">
                  <c:v>200</c:v>
                </c:pt>
                <c:pt idx="5163">
                  <c:v>200</c:v>
                </c:pt>
                <c:pt idx="5164">
                  <c:v>14.285714285714285</c:v>
                </c:pt>
                <c:pt idx="5165">
                  <c:v>200</c:v>
                </c:pt>
                <c:pt idx="5166">
                  <c:v>200</c:v>
                </c:pt>
                <c:pt idx="5167">
                  <c:v>500</c:v>
                </c:pt>
                <c:pt idx="5168">
                  <c:v>300</c:v>
                </c:pt>
                <c:pt idx="5169">
                  <c:v>100</c:v>
                </c:pt>
                <c:pt idx="5170">
                  <c:v>300</c:v>
                </c:pt>
                <c:pt idx="5171">
                  <c:v>100</c:v>
                </c:pt>
                <c:pt idx="5172">
                  <c:v>100</c:v>
                </c:pt>
                <c:pt idx="5173">
                  <c:v>200</c:v>
                </c:pt>
                <c:pt idx="5174">
                  <c:v>300</c:v>
                </c:pt>
                <c:pt idx="5175">
                  <c:v>200</c:v>
                </c:pt>
                <c:pt idx="5176">
                  <c:v>300</c:v>
                </c:pt>
                <c:pt idx="5177">
                  <c:v>500</c:v>
                </c:pt>
                <c:pt idx="5178">
                  <c:v>200</c:v>
                </c:pt>
                <c:pt idx="5179">
                  <c:v>200</c:v>
                </c:pt>
                <c:pt idx="5180">
                  <c:v>200</c:v>
                </c:pt>
                <c:pt idx="5181">
                  <c:v>100</c:v>
                </c:pt>
                <c:pt idx="5182">
                  <c:v>100</c:v>
                </c:pt>
                <c:pt idx="5183">
                  <c:v>100</c:v>
                </c:pt>
                <c:pt idx="5184">
                  <c:v>100</c:v>
                </c:pt>
                <c:pt idx="5185">
                  <c:v>450</c:v>
                </c:pt>
                <c:pt idx="5186">
                  <c:v>28.571428571428569</c:v>
                </c:pt>
                <c:pt idx="5187">
                  <c:v>300</c:v>
                </c:pt>
                <c:pt idx="5188">
                  <c:v>100</c:v>
                </c:pt>
                <c:pt idx="5189">
                  <c:v>400</c:v>
                </c:pt>
                <c:pt idx="5190">
                  <c:v>100</c:v>
                </c:pt>
                <c:pt idx="5191">
                  <c:v>100</c:v>
                </c:pt>
                <c:pt idx="5192">
                  <c:v>200</c:v>
                </c:pt>
                <c:pt idx="5193">
                  <c:v>200</c:v>
                </c:pt>
                <c:pt idx="5194">
                  <c:v>14.285714285714285</c:v>
                </c:pt>
                <c:pt idx="5195">
                  <c:v>200</c:v>
                </c:pt>
                <c:pt idx="5196">
                  <c:v>200</c:v>
                </c:pt>
                <c:pt idx="5197">
                  <c:v>300</c:v>
                </c:pt>
                <c:pt idx="5198">
                  <c:v>600</c:v>
                </c:pt>
                <c:pt idx="5199">
                  <c:v>200</c:v>
                </c:pt>
                <c:pt idx="5200">
                  <c:v>200</c:v>
                </c:pt>
                <c:pt idx="5201">
                  <c:v>300</c:v>
                </c:pt>
                <c:pt idx="5202">
                  <c:v>500</c:v>
                </c:pt>
                <c:pt idx="5203">
                  <c:v>200</c:v>
                </c:pt>
                <c:pt idx="5204">
                  <c:v>100</c:v>
                </c:pt>
                <c:pt idx="5205">
                  <c:v>150</c:v>
                </c:pt>
                <c:pt idx="5206">
                  <c:v>100</c:v>
                </c:pt>
                <c:pt idx="5207">
                  <c:v>100</c:v>
                </c:pt>
                <c:pt idx="5208">
                  <c:v>100</c:v>
                </c:pt>
                <c:pt idx="5209">
                  <c:v>200</c:v>
                </c:pt>
                <c:pt idx="5210">
                  <c:v>300</c:v>
                </c:pt>
                <c:pt idx="5211">
                  <c:v>200</c:v>
                </c:pt>
                <c:pt idx="5212">
                  <c:v>200</c:v>
                </c:pt>
                <c:pt idx="5213">
                  <c:v>100</c:v>
                </c:pt>
                <c:pt idx="5214">
                  <c:v>200</c:v>
                </c:pt>
                <c:pt idx="5215">
                  <c:v>300</c:v>
                </c:pt>
                <c:pt idx="5216">
                  <c:v>200</c:v>
                </c:pt>
                <c:pt idx="5217">
                  <c:v>200</c:v>
                </c:pt>
                <c:pt idx="5218">
                  <c:v>300</c:v>
                </c:pt>
                <c:pt idx="5219">
                  <c:v>300</c:v>
                </c:pt>
                <c:pt idx="5220">
                  <c:v>200</c:v>
                </c:pt>
                <c:pt idx="5221">
                  <c:v>200</c:v>
                </c:pt>
                <c:pt idx="5222">
                  <c:v>100</c:v>
                </c:pt>
                <c:pt idx="5223">
                  <c:v>300</c:v>
                </c:pt>
                <c:pt idx="5224">
                  <c:v>100</c:v>
                </c:pt>
                <c:pt idx="5225">
                  <c:v>100</c:v>
                </c:pt>
                <c:pt idx="5226">
                  <c:v>150</c:v>
                </c:pt>
                <c:pt idx="5227">
                  <c:v>100</c:v>
                </c:pt>
                <c:pt idx="5228">
                  <c:v>150</c:v>
                </c:pt>
                <c:pt idx="5229">
                  <c:v>100</c:v>
                </c:pt>
                <c:pt idx="5230">
                  <c:v>150</c:v>
                </c:pt>
                <c:pt idx="5231">
                  <c:v>150</c:v>
                </c:pt>
                <c:pt idx="5232">
                  <c:v>150</c:v>
                </c:pt>
                <c:pt idx="5233">
                  <c:v>150</c:v>
                </c:pt>
                <c:pt idx="5234">
                  <c:v>150</c:v>
                </c:pt>
                <c:pt idx="5235">
                  <c:v>200</c:v>
                </c:pt>
                <c:pt idx="5236">
                  <c:v>150</c:v>
                </c:pt>
                <c:pt idx="5237">
                  <c:v>300</c:v>
                </c:pt>
                <c:pt idx="5238">
                  <c:v>150</c:v>
                </c:pt>
                <c:pt idx="5239">
                  <c:v>300</c:v>
                </c:pt>
                <c:pt idx="5240">
                  <c:v>150</c:v>
                </c:pt>
                <c:pt idx="5241">
                  <c:v>300</c:v>
                </c:pt>
                <c:pt idx="5242">
                  <c:v>150</c:v>
                </c:pt>
                <c:pt idx="5243">
                  <c:v>200</c:v>
                </c:pt>
                <c:pt idx="5244">
                  <c:v>300</c:v>
                </c:pt>
                <c:pt idx="5245">
                  <c:v>200</c:v>
                </c:pt>
                <c:pt idx="5246">
                  <c:v>150</c:v>
                </c:pt>
                <c:pt idx="5247">
                  <c:v>200</c:v>
                </c:pt>
                <c:pt idx="5248">
                  <c:v>200</c:v>
                </c:pt>
                <c:pt idx="5249">
                  <c:v>150</c:v>
                </c:pt>
                <c:pt idx="5250">
                  <c:v>100</c:v>
                </c:pt>
                <c:pt idx="5251">
                  <c:v>7.1428571428571423</c:v>
                </c:pt>
                <c:pt idx="5252">
                  <c:v>200</c:v>
                </c:pt>
                <c:pt idx="5253">
                  <c:v>200</c:v>
                </c:pt>
                <c:pt idx="5254">
                  <c:v>200</c:v>
                </c:pt>
                <c:pt idx="5255">
                  <c:v>500</c:v>
                </c:pt>
                <c:pt idx="5256">
                  <c:v>0</c:v>
                </c:pt>
                <c:pt idx="5257">
                  <c:v>100</c:v>
                </c:pt>
                <c:pt idx="5258">
                  <c:v>200</c:v>
                </c:pt>
                <c:pt idx="5259">
                  <c:v>50</c:v>
                </c:pt>
                <c:pt idx="5260">
                  <c:v>150</c:v>
                </c:pt>
                <c:pt idx="5261">
                  <c:v>200</c:v>
                </c:pt>
                <c:pt idx="5262">
                  <c:v>200</c:v>
                </c:pt>
                <c:pt idx="5263">
                  <c:v>200</c:v>
                </c:pt>
                <c:pt idx="5264">
                  <c:v>200</c:v>
                </c:pt>
                <c:pt idx="5265">
                  <c:v>200</c:v>
                </c:pt>
                <c:pt idx="5266">
                  <c:v>200</c:v>
                </c:pt>
                <c:pt idx="5267">
                  <c:v>400</c:v>
                </c:pt>
                <c:pt idx="5268">
                  <c:v>300</c:v>
                </c:pt>
                <c:pt idx="5269">
                  <c:v>300</c:v>
                </c:pt>
                <c:pt idx="5270">
                  <c:v>300</c:v>
                </c:pt>
                <c:pt idx="5271">
                  <c:v>100</c:v>
                </c:pt>
                <c:pt idx="5272">
                  <c:v>300</c:v>
                </c:pt>
                <c:pt idx="5273">
                  <c:v>300</c:v>
                </c:pt>
                <c:pt idx="5274">
                  <c:v>400</c:v>
                </c:pt>
                <c:pt idx="5275">
                  <c:v>200</c:v>
                </c:pt>
                <c:pt idx="5276">
                  <c:v>300</c:v>
                </c:pt>
                <c:pt idx="5277">
                  <c:v>0</c:v>
                </c:pt>
                <c:pt idx="5278">
                  <c:v>200</c:v>
                </c:pt>
                <c:pt idx="5279">
                  <c:v>300</c:v>
                </c:pt>
                <c:pt idx="5280">
                  <c:v>300</c:v>
                </c:pt>
                <c:pt idx="5281">
                  <c:v>300</c:v>
                </c:pt>
                <c:pt idx="5282">
                  <c:v>300</c:v>
                </c:pt>
                <c:pt idx="5283">
                  <c:v>300</c:v>
                </c:pt>
                <c:pt idx="5284">
                  <c:v>400</c:v>
                </c:pt>
                <c:pt idx="5285">
                  <c:v>300</c:v>
                </c:pt>
                <c:pt idx="5286">
                  <c:v>450</c:v>
                </c:pt>
                <c:pt idx="5287">
                  <c:v>400</c:v>
                </c:pt>
                <c:pt idx="5288">
                  <c:v>300</c:v>
                </c:pt>
                <c:pt idx="5289">
                  <c:v>300</c:v>
                </c:pt>
                <c:pt idx="5290">
                  <c:v>150</c:v>
                </c:pt>
                <c:pt idx="5291">
                  <c:v>100</c:v>
                </c:pt>
                <c:pt idx="5292">
                  <c:v>128.57142857142858</c:v>
                </c:pt>
                <c:pt idx="5293">
                  <c:v>200</c:v>
                </c:pt>
                <c:pt idx="5294">
                  <c:v>200</c:v>
                </c:pt>
                <c:pt idx="5295">
                  <c:v>100</c:v>
                </c:pt>
                <c:pt idx="5296">
                  <c:v>500</c:v>
                </c:pt>
                <c:pt idx="5297">
                  <c:v>200</c:v>
                </c:pt>
                <c:pt idx="5298">
                  <c:v>50</c:v>
                </c:pt>
                <c:pt idx="5299">
                  <c:v>200</c:v>
                </c:pt>
                <c:pt idx="5300">
                  <c:v>200</c:v>
                </c:pt>
                <c:pt idx="5301">
                  <c:v>300</c:v>
                </c:pt>
                <c:pt idx="5302">
                  <c:v>300</c:v>
                </c:pt>
                <c:pt idx="5303">
                  <c:v>100</c:v>
                </c:pt>
                <c:pt idx="5304">
                  <c:v>200</c:v>
                </c:pt>
                <c:pt idx="5305">
                  <c:v>50</c:v>
                </c:pt>
                <c:pt idx="5306">
                  <c:v>200</c:v>
                </c:pt>
                <c:pt idx="5307">
                  <c:v>150</c:v>
                </c:pt>
                <c:pt idx="5308">
                  <c:v>200</c:v>
                </c:pt>
                <c:pt idx="5309">
                  <c:v>300</c:v>
                </c:pt>
                <c:pt idx="5310">
                  <c:v>300</c:v>
                </c:pt>
                <c:pt idx="5311">
                  <c:v>200</c:v>
                </c:pt>
                <c:pt idx="5312">
                  <c:v>200</c:v>
                </c:pt>
                <c:pt idx="5313">
                  <c:v>300</c:v>
                </c:pt>
                <c:pt idx="5314">
                  <c:v>200</c:v>
                </c:pt>
                <c:pt idx="5315">
                  <c:v>200</c:v>
                </c:pt>
                <c:pt idx="5316">
                  <c:v>200</c:v>
                </c:pt>
                <c:pt idx="5317">
                  <c:v>300</c:v>
                </c:pt>
                <c:pt idx="5318">
                  <c:v>200</c:v>
                </c:pt>
                <c:pt idx="5319">
                  <c:v>100</c:v>
                </c:pt>
                <c:pt idx="5320">
                  <c:v>100</c:v>
                </c:pt>
                <c:pt idx="5321">
                  <c:v>200</c:v>
                </c:pt>
                <c:pt idx="5322">
                  <c:v>300</c:v>
                </c:pt>
                <c:pt idx="5323">
                  <c:v>100</c:v>
                </c:pt>
                <c:pt idx="5324">
                  <c:v>500</c:v>
                </c:pt>
                <c:pt idx="5325">
                  <c:v>300</c:v>
                </c:pt>
                <c:pt idx="5326">
                  <c:v>200</c:v>
                </c:pt>
                <c:pt idx="5327">
                  <c:v>200</c:v>
                </c:pt>
                <c:pt idx="5328">
                  <c:v>100</c:v>
                </c:pt>
                <c:pt idx="5329">
                  <c:v>50</c:v>
                </c:pt>
                <c:pt idx="5330">
                  <c:v>200</c:v>
                </c:pt>
                <c:pt idx="5331">
                  <c:v>300</c:v>
                </c:pt>
                <c:pt idx="5332">
                  <c:v>200</c:v>
                </c:pt>
                <c:pt idx="5333">
                  <c:v>200</c:v>
                </c:pt>
                <c:pt idx="5334">
                  <c:v>250</c:v>
                </c:pt>
                <c:pt idx="5335">
                  <c:v>200</c:v>
                </c:pt>
                <c:pt idx="5336">
                  <c:v>200</c:v>
                </c:pt>
                <c:pt idx="5337">
                  <c:v>200</c:v>
                </c:pt>
                <c:pt idx="5338">
                  <c:v>200</c:v>
                </c:pt>
                <c:pt idx="5339">
                  <c:v>400</c:v>
                </c:pt>
                <c:pt idx="5340">
                  <c:v>400</c:v>
                </c:pt>
                <c:pt idx="5341">
                  <c:v>100</c:v>
                </c:pt>
                <c:pt idx="5342">
                  <c:v>300</c:v>
                </c:pt>
                <c:pt idx="5343">
                  <c:v>200</c:v>
                </c:pt>
                <c:pt idx="5344">
                  <c:v>400</c:v>
                </c:pt>
                <c:pt idx="5345">
                  <c:v>250</c:v>
                </c:pt>
                <c:pt idx="5346">
                  <c:v>200</c:v>
                </c:pt>
                <c:pt idx="5347">
                  <c:v>300</c:v>
                </c:pt>
                <c:pt idx="5348">
                  <c:v>300</c:v>
                </c:pt>
                <c:pt idx="5349">
                  <c:v>300</c:v>
                </c:pt>
                <c:pt idx="5350">
                  <c:v>300</c:v>
                </c:pt>
                <c:pt idx="5351">
                  <c:v>300</c:v>
                </c:pt>
                <c:pt idx="5352">
                  <c:v>500</c:v>
                </c:pt>
                <c:pt idx="5353">
                  <c:v>300</c:v>
                </c:pt>
                <c:pt idx="5354">
                  <c:v>300</c:v>
                </c:pt>
                <c:pt idx="5355">
                  <c:v>57.142857142857139</c:v>
                </c:pt>
                <c:pt idx="5356">
                  <c:v>200</c:v>
                </c:pt>
                <c:pt idx="5357">
                  <c:v>100</c:v>
                </c:pt>
                <c:pt idx="5358">
                  <c:v>200</c:v>
                </c:pt>
                <c:pt idx="5359">
                  <c:v>250</c:v>
                </c:pt>
                <c:pt idx="5360">
                  <c:v>125</c:v>
                </c:pt>
                <c:pt idx="5361">
                  <c:v>200</c:v>
                </c:pt>
                <c:pt idx="5362">
                  <c:v>200</c:v>
                </c:pt>
                <c:pt idx="5363">
                  <c:v>250</c:v>
                </c:pt>
                <c:pt idx="5364">
                  <c:v>200</c:v>
                </c:pt>
                <c:pt idx="5365">
                  <c:v>300</c:v>
                </c:pt>
                <c:pt idx="5366">
                  <c:v>200</c:v>
                </c:pt>
                <c:pt idx="5367">
                  <c:v>100</c:v>
                </c:pt>
                <c:pt idx="5368">
                  <c:v>57.142857142857139</c:v>
                </c:pt>
                <c:pt idx="5369">
                  <c:v>300</c:v>
                </c:pt>
                <c:pt idx="5370">
                  <c:v>150</c:v>
                </c:pt>
                <c:pt idx="5371">
                  <c:v>400</c:v>
                </c:pt>
                <c:pt idx="5372">
                  <c:v>300</c:v>
                </c:pt>
                <c:pt idx="5373">
                  <c:v>100</c:v>
                </c:pt>
                <c:pt idx="5374">
                  <c:v>100</c:v>
                </c:pt>
                <c:pt idx="5375">
                  <c:v>200</c:v>
                </c:pt>
                <c:pt idx="5376">
                  <c:v>42.857142857142854</c:v>
                </c:pt>
                <c:pt idx="5377">
                  <c:v>300</c:v>
                </c:pt>
                <c:pt idx="5378">
                  <c:v>150</c:v>
                </c:pt>
                <c:pt idx="5379">
                  <c:v>200</c:v>
                </c:pt>
                <c:pt idx="5380">
                  <c:v>1000</c:v>
                </c:pt>
                <c:pt idx="5381">
                  <c:v>200</c:v>
                </c:pt>
                <c:pt idx="5382">
                  <c:v>300</c:v>
                </c:pt>
                <c:pt idx="5383">
                  <c:v>500</c:v>
                </c:pt>
                <c:pt idx="5384">
                  <c:v>800</c:v>
                </c:pt>
                <c:pt idx="5385">
                  <c:v>200</c:v>
                </c:pt>
                <c:pt idx="5386">
                  <c:v>300</c:v>
                </c:pt>
                <c:pt idx="5387">
                  <c:v>300</c:v>
                </c:pt>
                <c:pt idx="5388">
                  <c:v>100</c:v>
                </c:pt>
                <c:pt idx="5389">
                  <c:v>50</c:v>
                </c:pt>
                <c:pt idx="5390">
                  <c:v>100</c:v>
                </c:pt>
                <c:pt idx="5391">
                  <c:v>700</c:v>
                </c:pt>
                <c:pt idx="5392">
                  <c:v>200</c:v>
                </c:pt>
                <c:pt idx="5393">
                  <c:v>400</c:v>
                </c:pt>
                <c:pt idx="5394">
                  <c:v>300</c:v>
                </c:pt>
                <c:pt idx="5395">
                  <c:v>50</c:v>
                </c:pt>
                <c:pt idx="5396">
                  <c:v>200</c:v>
                </c:pt>
                <c:pt idx="5397">
                  <c:v>300</c:v>
                </c:pt>
                <c:pt idx="5398">
                  <c:v>100</c:v>
                </c:pt>
                <c:pt idx="5399">
                  <c:v>200</c:v>
                </c:pt>
                <c:pt idx="5400">
                  <c:v>200</c:v>
                </c:pt>
                <c:pt idx="5401">
                  <c:v>200</c:v>
                </c:pt>
                <c:pt idx="5402">
                  <c:v>200</c:v>
                </c:pt>
                <c:pt idx="5403">
                  <c:v>0</c:v>
                </c:pt>
                <c:pt idx="5404">
                  <c:v>200</c:v>
                </c:pt>
                <c:pt idx="5405">
                  <c:v>300</c:v>
                </c:pt>
                <c:pt idx="5406">
                  <c:v>300</c:v>
                </c:pt>
                <c:pt idx="5407">
                  <c:v>300</c:v>
                </c:pt>
                <c:pt idx="5408">
                  <c:v>200</c:v>
                </c:pt>
                <c:pt idx="5409">
                  <c:v>400</c:v>
                </c:pt>
                <c:pt idx="5410">
                  <c:v>400</c:v>
                </c:pt>
                <c:pt idx="5411">
                  <c:v>200</c:v>
                </c:pt>
                <c:pt idx="5412">
                  <c:v>200</c:v>
                </c:pt>
                <c:pt idx="5413">
                  <c:v>300</c:v>
                </c:pt>
                <c:pt idx="5414">
                  <c:v>200</c:v>
                </c:pt>
                <c:pt idx="5415">
                  <c:v>200</c:v>
                </c:pt>
                <c:pt idx="5416">
                  <c:v>300</c:v>
                </c:pt>
                <c:pt idx="5417">
                  <c:v>200</c:v>
                </c:pt>
                <c:pt idx="5418">
                  <c:v>200</c:v>
                </c:pt>
                <c:pt idx="5419">
                  <c:v>300</c:v>
                </c:pt>
                <c:pt idx="5420">
                  <c:v>200</c:v>
                </c:pt>
                <c:pt idx="5421">
                  <c:v>200</c:v>
                </c:pt>
                <c:pt idx="5422">
                  <c:v>300</c:v>
                </c:pt>
                <c:pt idx="5423">
                  <c:v>300</c:v>
                </c:pt>
                <c:pt idx="5424">
                  <c:v>300</c:v>
                </c:pt>
                <c:pt idx="5425">
                  <c:v>200</c:v>
                </c:pt>
                <c:pt idx="5426">
                  <c:v>200</c:v>
                </c:pt>
                <c:pt idx="5427">
                  <c:v>400</c:v>
                </c:pt>
                <c:pt idx="5428">
                  <c:v>400</c:v>
                </c:pt>
                <c:pt idx="5429">
                  <c:v>300</c:v>
                </c:pt>
                <c:pt idx="5430">
                  <c:v>200</c:v>
                </c:pt>
                <c:pt idx="5431">
                  <c:v>300</c:v>
                </c:pt>
                <c:pt idx="5432">
                  <c:v>400</c:v>
                </c:pt>
                <c:pt idx="5433">
                  <c:v>400</c:v>
                </c:pt>
                <c:pt idx="5434">
                  <c:v>400</c:v>
                </c:pt>
                <c:pt idx="5435">
                  <c:v>14.285714285714285</c:v>
                </c:pt>
                <c:pt idx="5436">
                  <c:v>400</c:v>
                </c:pt>
                <c:pt idx="5437">
                  <c:v>250</c:v>
                </c:pt>
                <c:pt idx="5438">
                  <c:v>300</c:v>
                </c:pt>
                <c:pt idx="5439">
                  <c:v>200</c:v>
                </c:pt>
                <c:pt idx="5440">
                  <c:v>150</c:v>
                </c:pt>
                <c:pt idx="5441">
                  <c:v>200</c:v>
                </c:pt>
                <c:pt idx="5442">
                  <c:v>300</c:v>
                </c:pt>
                <c:pt idx="5443">
                  <c:v>200</c:v>
                </c:pt>
                <c:pt idx="5444">
                  <c:v>200</c:v>
                </c:pt>
                <c:pt idx="5445">
                  <c:v>200</c:v>
                </c:pt>
                <c:pt idx="5446">
                  <c:v>150</c:v>
                </c:pt>
                <c:pt idx="5447">
                  <c:v>200</c:v>
                </c:pt>
                <c:pt idx="5448">
                  <c:v>200</c:v>
                </c:pt>
                <c:pt idx="5449">
                  <c:v>200</c:v>
                </c:pt>
                <c:pt idx="5450">
                  <c:v>200</c:v>
                </c:pt>
                <c:pt idx="5451">
                  <c:v>150</c:v>
                </c:pt>
                <c:pt idx="5452">
                  <c:v>200</c:v>
                </c:pt>
                <c:pt idx="5453">
                  <c:v>100</c:v>
                </c:pt>
                <c:pt idx="5454">
                  <c:v>250</c:v>
                </c:pt>
                <c:pt idx="5455">
                  <c:v>200</c:v>
                </c:pt>
                <c:pt idx="5456">
                  <c:v>200</c:v>
                </c:pt>
                <c:pt idx="5457">
                  <c:v>250</c:v>
                </c:pt>
                <c:pt idx="5458">
                  <c:v>200</c:v>
                </c:pt>
                <c:pt idx="5459">
                  <c:v>300</c:v>
                </c:pt>
                <c:pt idx="5460">
                  <c:v>200</c:v>
                </c:pt>
                <c:pt idx="5461">
                  <c:v>200</c:v>
                </c:pt>
                <c:pt idx="5462">
                  <c:v>300</c:v>
                </c:pt>
                <c:pt idx="5463">
                  <c:v>200</c:v>
                </c:pt>
                <c:pt idx="5464">
                  <c:v>200</c:v>
                </c:pt>
                <c:pt idx="5465">
                  <c:v>300</c:v>
                </c:pt>
                <c:pt idx="5466">
                  <c:v>200</c:v>
                </c:pt>
                <c:pt idx="5467">
                  <c:v>200</c:v>
                </c:pt>
                <c:pt idx="5468">
                  <c:v>75</c:v>
                </c:pt>
                <c:pt idx="5469">
                  <c:v>200</c:v>
                </c:pt>
                <c:pt idx="5470">
                  <c:v>300</c:v>
                </c:pt>
                <c:pt idx="5471">
                  <c:v>200</c:v>
                </c:pt>
                <c:pt idx="5472">
                  <c:v>0</c:v>
                </c:pt>
                <c:pt idx="5473">
                  <c:v>300</c:v>
                </c:pt>
                <c:pt idx="5474">
                  <c:v>300</c:v>
                </c:pt>
                <c:pt idx="5475">
                  <c:v>200</c:v>
                </c:pt>
                <c:pt idx="5476">
                  <c:v>300</c:v>
                </c:pt>
                <c:pt idx="5477">
                  <c:v>200</c:v>
                </c:pt>
                <c:pt idx="5478">
                  <c:v>200</c:v>
                </c:pt>
                <c:pt idx="5479">
                  <c:v>200</c:v>
                </c:pt>
                <c:pt idx="5480">
                  <c:v>300</c:v>
                </c:pt>
                <c:pt idx="5481">
                  <c:v>300</c:v>
                </c:pt>
                <c:pt idx="5482">
                  <c:v>250</c:v>
                </c:pt>
                <c:pt idx="5483">
                  <c:v>300</c:v>
                </c:pt>
                <c:pt idx="5484">
                  <c:v>200</c:v>
                </c:pt>
                <c:pt idx="5485">
                  <c:v>300</c:v>
                </c:pt>
                <c:pt idx="5486">
                  <c:v>200</c:v>
                </c:pt>
                <c:pt idx="5487">
                  <c:v>300</c:v>
                </c:pt>
                <c:pt idx="5488">
                  <c:v>600</c:v>
                </c:pt>
                <c:pt idx="5489">
                  <c:v>500</c:v>
                </c:pt>
                <c:pt idx="5490">
                  <c:v>400</c:v>
                </c:pt>
                <c:pt idx="5491">
                  <c:v>400</c:v>
                </c:pt>
                <c:pt idx="5492">
                  <c:v>400</c:v>
                </c:pt>
                <c:pt idx="5493">
                  <c:v>500</c:v>
                </c:pt>
                <c:pt idx="5494">
                  <c:v>200</c:v>
                </c:pt>
                <c:pt idx="5495">
                  <c:v>450</c:v>
                </c:pt>
                <c:pt idx="5496">
                  <c:v>250</c:v>
                </c:pt>
                <c:pt idx="5497">
                  <c:v>1.6666666666666667</c:v>
                </c:pt>
                <c:pt idx="5498">
                  <c:v>250</c:v>
                </c:pt>
                <c:pt idx="5499">
                  <c:v>400</c:v>
                </c:pt>
                <c:pt idx="5500">
                  <c:v>150</c:v>
                </c:pt>
                <c:pt idx="5501">
                  <c:v>150</c:v>
                </c:pt>
                <c:pt idx="5502">
                  <c:v>250</c:v>
                </c:pt>
                <c:pt idx="5503">
                  <c:v>400</c:v>
                </c:pt>
                <c:pt idx="5504">
                  <c:v>150</c:v>
                </c:pt>
                <c:pt idx="5505">
                  <c:v>150</c:v>
                </c:pt>
                <c:pt idx="5506">
                  <c:v>300</c:v>
                </c:pt>
                <c:pt idx="5507">
                  <c:v>300</c:v>
                </c:pt>
                <c:pt idx="5508">
                  <c:v>150</c:v>
                </c:pt>
                <c:pt idx="5509">
                  <c:v>250</c:v>
                </c:pt>
                <c:pt idx="5510">
                  <c:v>100</c:v>
                </c:pt>
                <c:pt idx="5511">
                  <c:v>800</c:v>
                </c:pt>
                <c:pt idx="5512">
                  <c:v>750</c:v>
                </c:pt>
                <c:pt idx="5513">
                  <c:v>150</c:v>
                </c:pt>
                <c:pt idx="5514">
                  <c:v>150</c:v>
                </c:pt>
                <c:pt idx="5515">
                  <c:v>0</c:v>
                </c:pt>
                <c:pt idx="5516">
                  <c:v>300</c:v>
                </c:pt>
                <c:pt idx="5517">
                  <c:v>150</c:v>
                </c:pt>
                <c:pt idx="5518">
                  <c:v>200</c:v>
                </c:pt>
                <c:pt idx="5519">
                  <c:v>100</c:v>
                </c:pt>
                <c:pt idx="5520">
                  <c:v>150</c:v>
                </c:pt>
                <c:pt idx="5521">
                  <c:v>400</c:v>
                </c:pt>
                <c:pt idx="5522">
                  <c:v>150</c:v>
                </c:pt>
                <c:pt idx="5523">
                  <c:v>150</c:v>
                </c:pt>
                <c:pt idx="5524">
                  <c:v>150</c:v>
                </c:pt>
                <c:pt idx="5525">
                  <c:v>300</c:v>
                </c:pt>
                <c:pt idx="5526">
                  <c:v>300</c:v>
                </c:pt>
                <c:pt idx="5527">
                  <c:v>150</c:v>
                </c:pt>
                <c:pt idx="5528">
                  <c:v>400</c:v>
                </c:pt>
                <c:pt idx="5529">
                  <c:v>400</c:v>
                </c:pt>
                <c:pt idx="5530">
                  <c:v>400</c:v>
                </c:pt>
                <c:pt idx="5531">
                  <c:v>175</c:v>
                </c:pt>
                <c:pt idx="5532">
                  <c:v>400</c:v>
                </c:pt>
                <c:pt idx="5533">
                  <c:v>300</c:v>
                </c:pt>
                <c:pt idx="5534">
                  <c:v>400</c:v>
                </c:pt>
                <c:pt idx="5535">
                  <c:v>175</c:v>
                </c:pt>
                <c:pt idx="5536">
                  <c:v>400</c:v>
                </c:pt>
                <c:pt idx="5537">
                  <c:v>450</c:v>
                </c:pt>
                <c:pt idx="5538">
                  <c:v>175</c:v>
                </c:pt>
                <c:pt idx="5539">
                  <c:v>400</c:v>
                </c:pt>
                <c:pt idx="5540">
                  <c:v>250</c:v>
                </c:pt>
                <c:pt idx="5541">
                  <c:v>450</c:v>
                </c:pt>
                <c:pt idx="5542">
                  <c:v>200</c:v>
                </c:pt>
                <c:pt idx="5543">
                  <c:v>250</c:v>
                </c:pt>
                <c:pt idx="5544">
                  <c:v>750</c:v>
                </c:pt>
                <c:pt idx="5545">
                  <c:v>0</c:v>
                </c:pt>
                <c:pt idx="5546">
                  <c:v>200</c:v>
                </c:pt>
                <c:pt idx="5547">
                  <c:v>300</c:v>
                </c:pt>
                <c:pt idx="5548">
                  <c:v>150</c:v>
                </c:pt>
                <c:pt idx="5549">
                  <c:v>500</c:v>
                </c:pt>
                <c:pt idx="5550">
                  <c:v>200</c:v>
                </c:pt>
                <c:pt idx="5551">
                  <c:v>150</c:v>
                </c:pt>
                <c:pt idx="5552">
                  <c:v>400</c:v>
                </c:pt>
                <c:pt idx="5553">
                  <c:v>200</c:v>
                </c:pt>
                <c:pt idx="5554">
                  <c:v>200</c:v>
                </c:pt>
                <c:pt idx="5555">
                  <c:v>100</c:v>
                </c:pt>
                <c:pt idx="5556">
                  <c:v>500</c:v>
                </c:pt>
                <c:pt idx="5557">
                  <c:v>300</c:v>
                </c:pt>
                <c:pt idx="5558">
                  <c:v>450</c:v>
                </c:pt>
                <c:pt idx="5559">
                  <c:v>200</c:v>
                </c:pt>
                <c:pt idx="5560">
                  <c:v>200</c:v>
                </c:pt>
                <c:pt idx="5561">
                  <c:v>200</c:v>
                </c:pt>
                <c:pt idx="5562">
                  <c:v>150</c:v>
                </c:pt>
                <c:pt idx="5563">
                  <c:v>300</c:v>
                </c:pt>
                <c:pt idx="5564">
                  <c:v>200</c:v>
                </c:pt>
                <c:pt idx="5565">
                  <c:v>300</c:v>
                </c:pt>
                <c:pt idx="5566">
                  <c:v>300</c:v>
                </c:pt>
                <c:pt idx="5567">
                  <c:v>300</c:v>
                </c:pt>
                <c:pt idx="5568">
                  <c:v>200</c:v>
                </c:pt>
                <c:pt idx="5569">
                  <c:v>300</c:v>
                </c:pt>
                <c:pt idx="5570">
                  <c:v>150</c:v>
                </c:pt>
                <c:pt idx="5571">
                  <c:v>250</c:v>
                </c:pt>
                <c:pt idx="5572">
                  <c:v>200</c:v>
                </c:pt>
                <c:pt idx="5573">
                  <c:v>150</c:v>
                </c:pt>
                <c:pt idx="5574">
                  <c:v>300</c:v>
                </c:pt>
                <c:pt idx="5575">
                  <c:v>300</c:v>
                </c:pt>
                <c:pt idx="5576">
                  <c:v>100</c:v>
                </c:pt>
                <c:pt idx="5577">
                  <c:v>300</c:v>
                </c:pt>
                <c:pt idx="5578">
                  <c:v>400</c:v>
                </c:pt>
                <c:pt idx="5579">
                  <c:v>200</c:v>
                </c:pt>
                <c:pt idx="5580">
                  <c:v>300</c:v>
                </c:pt>
                <c:pt idx="5581">
                  <c:v>150</c:v>
                </c:pt>
                <c:pt idx="5582">
                  <c:v>300</c:v>
                </c:pt>
                <c:pt idx="5583">
                  <c:v>200</c:v>
                </c:pt>
                <c:pt idx="5584">
                  <c:v>325</c:v>
                </c:pt>
                <c:pt idx="5585">
                  <c:v>300</c:v>
                </c:pt>
                <c:pt idx="5586">
                  <c:v>400</c:v>
                </c:pt>
                <c:pt idx="5587">
                  <c:v>300</c:v>
                </c:pt>
                <c:pt idx="5588">
                  <c:v>150</c:v>
                </c:pt>
                <c:pt idx="5589">
                  <c:v>300</c:v>
                </c:pt>
                <c:pt idx="5590">
                  <c:v>300</c:v>
                </c:pt>
                <c:pt idx="5591">
                  <c:v>300</c:v>
                </c:pt>
                <c:pt idx="5592">
                  <c:v>300</c:v>
                </c:pt>
                <c:pt idx="5593">
                  <c:v>300</c:v>
                </c:pt>
                <c:pt idx="5594">
                  <c:v>300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200</c:v>
                </c:pt>
                <c:pt idx="5599">
                  <c:v>150</c:v>
                </c:pt>
                <c:pt idx="5600">
                  <c:v>200</c:v>
                </c:pt>
                <c:pt idx="5601">
                  <c:v>200</c:v>
                </c:pt>
                <c:pt idx="5602">
                  <c:v>200</c:v>
                </c:pt>
                <c:pt idx="5603">
                  <c:v>200</c:v>
                </c:pt>
                <c:pt idx="5604">
                  <c:v>300</c:v>
                </c:pt>
                <c:pt idx="5605">
                  <c:v>500</c:v>
                </c:pt>
                <c:pt idx="5606">
                  <c:v>300</c:v>
                </c:pt>
                <c:pt idx="5607">
                  <c:v>300</c:v>
                </c:pt>
                <c:pt idx="5608">
                  <c:v>200</c:v>
                </c:pt>
                <c:pt idx="5609">
                  <c:v>300</c:v>
                </c:pt>
                <c:pt idx="5610">
                  <c:v>100</c:v>
                </c:pt>
                <c:pt idx="5611">
                  <c:v>50</c:v>
                </c:pt>
                <c:pt idx="5612">
                  <c:v>200</c:v>
                </c:pt>
                <c:pt idx="5613">
                  <c:v>500</c:v>
                </c:pt>
                <c:pt idx="5614">
                  <c:v>200</c:v>
                </c:pt>
                <c:pt idx="5615">
                  <c:v>96.428571428571445</c:v>
                </c:pt>
                <c:pt idx="5616">
                  <c:v>500</c:v>
                </c:pt>
                <c:pt idx="5617">
                  <c:v>200</c:v>
                </c:pt>
                <c:pt idx="5618">
                  <c:v>100</c:v>
                </c:pt>
                <c:pt idx="5619">
                  <c:v>500</c:v>
                </c:pt>
                <c:pt idx="5620">
                  <c:v>400</c:v>
                </c:pt>
                <c:pt idx="5621">
                  <c:v>500</c:v>
                </c:pt>
                <c:pt idx="5622">
                  <c:v>500</c:v>
                </c:pt>
                <c:pt idx="5623">
                  <c:v>500</c:v>
                </c:pt>
                <c:pt idx="5624">
                  <c:v>300</c:v>
                </c:pt>
                <c:pt idx="5625">
                  <c:v>700</c:v>
                </c:pt>
                <c:pt idx="5626">
                  <c:v>600</c:v>
                </c:pt>
                <c:pt idx="5627">
                  <c:v>900</c:v>
                </c:pt>
                <c:pt idx="5628">
                  <c:v>400</c:v>
                </c:pt>
                <c:pt idx="5629">
                  <c:v>28.571428571428569</c:v>
                </c:pt>
                <c:pt idx="5630">
                  <c:v>400</c:v>
                </c:pt>
                <c:pt idx="5631">
                  <c:v>28.571428571428569</c:v>
                </c:pt>
                <c:pt idx="5632">
                  <c:v>500</c:v>
                </c:pt>
                <c:pt idx="5633">
                  <c:v>300</c:v>
                </c:pt>
                <c:pt idx="5634">
                  <c:v>400</c:v>
                </c:pt>
                <c:pt idx="5635">
                  <c:v>500</c:v>
                </c:pt>
                <c:pt idx="5636">
                  <c:v>100</c:v>
                </c:pt>
                <c:pt idx="5637">
                  <c:v>200</c:v>
                </c:pt>
                <c:pt idx="5638">
                  <c:v>300</c:v>
                </c:pt>
                <c:pt idx="5639">
                  <c:v>1000</c:v>
                </c:pt>
                <c:pt idx="5640">
                  <c:v>400</c:v>
                </c:pt>
                <c:pt idx="5641">
                  <c:v>700</c:v>
                </c:pt>
                <c:pt idx="5642">
                  <c:v>200</c:v>
                </c:pt>
                <c:pt idx="5643">
                  <c:v>0</c:v>
                </c:pt>
                <c:pt idx="5644">
                  <c:v>200</c:v>
                </c:pt>
                <c:pt idx="5645">
                  <c:v>500</c:v>
                </c:pt>
                <c:pt idx="5646">
                  <c:v>200</c:v>
                </c:pt>
                <c:pt idx="5647">
                  <c:v>500</c:v>
                </c:pt>
                <c:pt idx="5648">
                  <c:v>400</c:v>
                </c:pt>
                <c:pt idx="5649">
                  <c:v>200</c:v>
                </c:pt>
                <c:pt idx="5650">
                  <c:v>50</c:v>
                </c:pt>
                <c:pt idx="5651">
                  <c:v>300</c:v>
                </c:pt>
                <c:pt idx="5652">
                  <c:v>200</c:v>
                </c:pt>
                <c:pt idx="5653">
                  <c:v>200</c:v>
                </c:pt>
                <c:pt idx="5654">
                  <c:v>100</c:v>
                </c:pt>
                <c:pt idx="5655">
                  <c:v>200</c:v>
                </c:pt>
                <c:pt idx="5656">
                  <c:v>150</c:v>
                </c:pt>
                <c:pt idx="5657">
                  <c:v>200</c:v>
                </c:pt>
                <c:pt idx="5658">
                  <c:v>200</c:v>
                </c:pt>
                <c:pt idx="5659">
                  <c:v>100</c:v>
                </c:pt>
                <c:pt idx="5660">
                  <c:v>500</c:v>
                </c:pt>
                <c:pt idx="5661">
                  <c:v>200</c:v>
                </c:pt>
                <c:pt idx="5662">
                  <c:v>200</c:v>
                </c:pt>
                <c:pt idx="5663">
                  <c:v>200</c:v>
                </c:pt>
                <c:pt idx="5664">
                  <c:v>300</c:v>
                </c:pt>
                <c:pt idx="5665">
                  <c:v>57.142857142857139</c:v>
                </c:pt>
                <c:pt idx="5666">
                  <c:v>300</c:v>
                </c:pt>
                <c:pt idx="5667">
                  <c:v>100</c:v>
                </c:pt>
                <c:pt idx="5668">
                  <c:v>200</c:v>
                </c:pt>
                <c:pt idx="5669">
                  <c:v>200</c:v>
                </c:pt>
                <c:pt idx="5670">
                  <c:v>500</c:v>
                </c:pt>
                <c:pt idx="5671">
                  <c:v>200</c:v>
                </c:pt>
                <c:pt idx="5672">
                  <c:v>200</c:v>
                </c:pt>
                <c:pt idx="5673">
                  <c:v>200</c:v>
                </c:pt>
                <c:pt idx="5674">
                  <c:v>200</c:v>
                </c:pt>
                <c:pt idx="5675">
                  <c:v>150</c:v>
                </c:pt>
                <c:pt idx="5676">
                  <c:v>75</c:v>
                </c:pt>
                <c:pt idx="5677">
                  <c:v>300</c:v>
                </c:pt>
                <c:pt idx="5678">
                  <c:v>100</c:v>
                </c:pt>
                <c:pt idx="5679">
                  <c:v>500</c:v>
                </c:pt>
                <c:pt idx="5680">
                  <c:v>300</c:v>
                </c:pt>
                <c:pt idx="5681">
                  <c:v>300</c:v>
                </c:pt>
                <c:pt idx="5682">
                  <c:v>150</c:v>
                </c:pt>
                <c:pt idx="5683">
                  <c:v>200</c:v>
                </c:pt>
                <c:pt idx="5684">
                  <c:v>200</c:v>
                </c:pt>
                <c:pt idx="5685">
                  <c:v>300</c:v>
                </c:pt>
                <c:pt idx="5686">
                  <c:v>250</c:v>
                </c:pt>
                <c:pt idx="5687">
                  <c:v>200</c:v>
                </c:pt>
                <c:pt idx="5688">
                  <c:v>500</c:v>
                </c:pt>
                <c:pt idx="5689">
                  <c:v>200</c:v>
                </c:pt>
                <c:pt idx="5690">
                  <c:v>300</c:v>
                </c:pt>
                <c:pt idx="5691">
                  <c:v>200</c:v>
                </c:pt>
                <c:pt idx="5692">
                  <c:v>200</c:v>
                </c:pt>
                <c:pt idx="5693">
                  <c:v>200</c:v>
                </c:pt>
                <c:pt idx="5694">
                  <c:v>200</c:v>
                </c:pt>
                <c:pt idx="5695">
                  <c:v>300</c:v>
                </c:pt>
                <c:pt idx="5696">
                  <c:v>0</c:v>
                </c:pt>
                <c:pt idx="5697">
                  <c:v>200</c:v>
                </c:pt>
                <c:pt idx="5698">
                  <c:v>200</c:v>
                </c:pt>
                <c:pt idx="5699">
                  <c:v>200</c:v>
                </c:pt>
                <c:pt idx="5700">
                  <c:v>100</c:v>
                </c:pt>
                <c:pt idx="5701">
                  <c:v>300</c:v>
                </c:pt>
                <c:pt idx="5702">
                  <c:v>200</c:v>
                </c:pt>
                <c:pt idx="5703">
                  <c:v>200</c:v>
                </c:pt>
                <c:pt idx="5704">
                  <c:v>300</c:v>
                </c:pt>
                <c:pt idx="5705">
                  <c:v>14.285714285714285</c:v>
                </c:pt>
                <c:pt idx="5706">
                  <c:v>200</c:v>
                </c:pt>
                <c:pt idx="5707">
                  <c:v>200</c:v>
                </c:pt>
                <c:pt idx="5708">
                  <c:v>200</c:v>
                </c:pt>
                <c:pt idx="5709">
                  <c:v>300</c:v>
                </c:pt>
                <c:pt idx="5710">
                  <c:v>300</c:v>
                </c:pt>
                <c:pt idx="5711">
                  <c:v>300</c:v>
                </c:pt>
                <c:pt idx="5712">
                  <c:v>300</c:v>
                </c:pt>
                <c:pt idx="5713">
                  <c:v>200</c:v>
                </c:pt>
                <c:pt idx="5714">
                  <c:v>200</c:v>
                </c:pt>
                <c:pt idx="5715">
                  <c:v>300</c:v>
                </c:pt>
                <c:pt idx="5716">
                  <c:v>400</c:v>
                </c:pt>
                <c:pt idx="5717">
                  <c:v>200</c:v>
                </c:pt>
                <c:pt idx="5718">
                  <c:v>200</c:v>
                </c:pt>
                <c:pt idx="5719">
                  <c:v>300</c:v>
                </c:pt>
                <c:pt idx="5720">
                  <c:v>500</c:v>
                </c:pt>
                <c:pt idx="5721">
                  <c:v>300</c:v>
                </c:pt>
                <c:pt idx="5722">
                  <c:v>200</c:v>
                </c:pt>
                <c:pt idx="5723">
                  <c:v>200</c:v>
                </c:pt>
                <c:pt idx="5724">
                  <c:v>200</c:v>
                </c:pt>
                <c:pt idx="5725">
                  <c:v>200</c:v>
                </c:pt>
                <c:pt idx="5726">
                  <c:v>150</c:v>
                </c:pt>
                <c:pt idx="5727">
                  <c:v>0</c:v>
                </c:pt>
                <c:pt idx="5728">
                  <c:v>0</c:v>
                </c:pt>
                <c:pt idx="5729">
                  <c:v>600</c:v>
                </c:pt>
                <c:pt idx="5730">
                  <c:v>0</c:v>
                </c:pt>
                <c:pt idx="5731">
                  <c:v>10</c:v>
                </c:pt>
                <c:pt idx="5732">
                  <c:v>300</c:v>
                </c:pt>
                <c:pt idx="5733">
                  <c:v>0</c:v>
                </c:pt>
                <c:pt idx="5734">
                  <c:v>300</c:v>
                </c:pt>
                <c:pt idx="5735">
                  <c:v>300</c:v>
                </c:pt>
                <c:pt idx="5736">
                  <c:v>300</c:v>
                </c:pt>
                <c:pt idx="5737">
                  <c:v>300</c:v>
                </c:pt>
                <c:pt idx="5738">
                  <c:v>300</c:v>
                </c:pt>
                <c:pt idx="5739">
                  <c:v>0</c:v>
                </c:pt>
                <c:pt idx="5740">
                  <c:v>300</c:v>
                </c:pt>
                <c:pt idx="5741">
                  <c:v>300</c:v>
                </c:pt>
                <c:pt idx="5742">
                  <c:v>0</c:v>
                </c:pt>
                <c:pt idx="5743">
                  <c:v>300</c:v>
                </c:pt>
                <c:pt idx="5744">
                  <c:v>300</c:v>
                </c:pt>
                <c:pt idx="5745">
                  <c:v>300</c:v>
                </c:pt>
                <c:pt idx="5746">
                  <c:v>50</c:v>
                </c:pt>
                <c:pt idx="5747">
                  <c:v>0</c:v>
                </c:pt>
                <c:pt idx="5748">
                  <c:v>300</c:v>
                </c:pt>
                <c:pt idx="5749">
                  <c:v>300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8.3333333333333321</c:v>
                </c:pt>
                <c:pt idx="5754">
                  <c:v>100</c:v>
                </c:pt>
                <c:pt idx="5755">
                  <c:v>0</c:v>
                </c:pt>
                <c:pt idx="5756">
                  <c:v>6.666666666666667</c:v>
                </c:pt>
                <c:pt idx="5757">
                  <c:v>100</c:v>
                </c:pt>
                <c:pt idx="5758">
                  <c:v>300</c:v>
                </c:pt>
                <c:pt idx="5759">
                  <c:v>300</c:v>
                </c:pt>
                <c:pt idx="5760">
                  <c:v>300</c:v>
                </c:pt>
                <c:pt idx="5761">
                  <c:v>0</c:v>
                </c:pt>
                <c:pt idx="5762">
                  <c:v>300</c:v>
                </c:pt>
                <c:pt idx="5763">
                  <c:v>200</c:v>
                </c:pt>
                <c:pt idx="5764">
                  <c:v>300</c:v>
                </c:pt>
                <c:pt idx="5765">
                  <c:v>150</c:v>
                </c:pt>
                <c:pt idx="5766">
                  <c:v>100</c:v>
                </c:pt>
                <c:pt idx="5767">
                  <c:v>300</c:v>
                </c:pt>
                <c:pt idx="5768">
                  <c:v>400</c:v>
                </c:pt>
                <c:pt idx="5769">
                  <c:v>28.571428571428569</c:v>
                </c:pt>
                <c:pt idx="5770">
                  <c:v>200</c:v>
                </c:pt>
                <c:pt idx="5771">
                  <c:v>400</c:v>
                </c:pt>
                <c:pt idx="5772">
                  <c:v>300</c:v>
                </c:pt>
                <c:pt idx="5773">
                  <c:v>300</c:v>
                </c:pt>
                <c:pt idx="5774">
                  <c:v>150</c:v>
                </c:pt>
                <c:pt idx="5775">
                  <c:v>300</c:v>
                </c:pt>
                <c:pt idx="5776">
                  <c:v>0</c:v>
                </c:pt>
                <c:pt idx="5777">
                  <c:v>300</c:v>
                </c:pt>
                <c:pt idx="5778">
                  <c:v>300</c:v>
                </c:pt>
                <c:pt idx="5779">
                  <c:v>128.57142857142856</c:v>
                </c:pt>
                <c:pt idx="5780">
                  <c:v>300</c:v>
                </c:pt>
                <c:pt idx="5781">
                  <c:v>300</c:v>
                </c:pt>
                <c:pt idx="5782">
                  <c:v>400</c:v>
                </c:pt>
                <c:pt idx="5783">
                  <c:v>400</c:v>
                </c:pt>
                <c:pt idx="5784">
                  <c:v>150</c:v>
                </c:pt>
                <c:pt idx="5785">
                  <c:v>100</c:v>
                </c:pt>
                <c:pt idx="5786">
                  <c:v>300</c:v>
                </c:pt>
                <c:pt idx="5787">
                  <c:v>600</c:v>
                </c:pt>
                <c:pt idx="5788">
                  <c:v>200</c:v>
                </c:pt>
                <c:pt idx="5789">
                  <c:v>300</c:v>
                </c:pt>
                <c:pt idx="5790">
                  <c:v>300</c:v>
                </c:pt>
                <c:pt idx="5791">
                  <c:v>100</c:v>
                </c:pt>
                <c:pt idx="5792">
                  <c:v>300</c:v>
                </c:pt>
                <c:pt idx="5793">
                  <c:v>450</c:v>
                </c:pt>
                <c:pt idx="5794">
                  <c:v>300</c:v>
                </c:pt>
                <c:pt idx="5795">
                  <c:v>200</c:v>
                </c:pt>
                <c:pt idx="5796">
                  <c:v>300</c:v>
                </c:pt>
                <c:pt idx="5797">
                  <c:v>300</c:v>
                </c:pt>
                <c:pt idx="5798">
                  <c:v>0</c:v>
                </c:pt>
                <c:pt idx="5799">
                  <c:v>400</c:v>
                </c:pt>
                <c:pt idx="5800">
                  <c:v>200</c:v>
                </c:pt>
                <c:pt idx="5801">
                  <c:v>300</c:v>
                </c:pt>
                <c:pt idx="5802">
                  <c:v>450</c:v>
                </c:pt>
                <c:pt idx="5803">
                  <c:v>300</c:v>
                </c:pt>
                <c:pt idx="5804">
                  <c:v>300</c:v>
                </c:pt>
                <c:pt idx="5805">
                  <c:v>400</c:v>
                </c:pt>
                <c:pt idx="5806">
                  <c:v>600</c:v>
                </c:pt>
                <c:pt idx="5807">
                  <c:v>300</c:v>
                </c:pt>
                <c:pt idx="5808">
                  <c:v>300</c:v>
                </c:pt>
                <c:pt idx="5809">
                  <c:v>300</c:v>
                </c:pt>
                <c:pt idx="5810">
                  <c:v>300</c:v>
                </c:pt>
                <c:pt idx="5811">
                  <c:v>400</c:v>
                </c:pt>
                <c:pt idx="5812">
                  <c:v>57.142857142857139</c:v>
                </c:pt>
                <c:pt idx="5813">
                  <c:v>300</c:v>
                </c:pt>
                <c:pt idx="5814">
                  <c:v>300</c:v>
                </c:pt>
                <c:pt idx="5815">
                  <c:v>300</c:v>
                </c:pt>
                <c:pt idx="5816">
                  <c:v>100</c:v>
                </c:pt>
                <c:pt idx="5817">
                  <c:v>100</c:v>
                </c:pt>
                <c:pt idx="5818">
                  <c:v>100</c:v>
                </c:pt>
                <c:pt idx="5819">
                  <c:v>150</c:v>
                </c:pt>
                <c:pt idx="5820">
                  <c:v>150</c:v>
                </c:pt>
                <c:pt idx="5821">
                  <c:v>100</c:v>
                </c:pt>
                <c:pt idx="5822">
                  <c:v>200</c:v>
                </c:pt>
                <c:pt idx="5823">
                  <c:v>100</c:v>
                </c:pt>
                <c:pt idx="5824">
                  <c:v>100</c:v>
                </c:pt>
                <c:pt idx="5825">
                  <c:v>150</c:v>
                </c:pt>
                <c:pt idx="5826">
                  <c:v>300</c:v>
                </c:pt>
                <c:pt idx="5827">
                  <c:v>200</c:v>
                </c:pt>
                <c:pt idx="5828">
                  <c:v>300</c:v>
                </c:pt>
                <c:pt idx="5829">
                  <c:v>200</c:v>
                </c:pt>
                <c:pt idx="5830">
                  <c:v>150</c:v>
                </c:pt>
                <c:pt idx="5831">
                  <c:v>100</c:v>
                </c:pt>
                <c:pt idx="5832">
                  <c:v>50</c:v>
                </c:pt>
                <c:pt idx="5833">
                  <c:v>100</c:v>
                </c:pt>
                <c:pt idx="5834">
                  <c:v>200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151.66666666666666</c:v>
                </c:pt>
                <c:pt idx="5840">
                  <c:v>300</c:v>
                </c:pt>
                <c:pt idx="5841">
                  <c:v>0</c:v>
                </c:pt>
                <c:pt idx="5842">
                  <c:v>0</c:v>
                </c:pt>
                <c:pt idx="5843">
                  <c:v>150</c:v>
                </c:pt>
                <c:pt idx="5844">
                  <c:v>100</c:v>
                </c:pt>
                <c:pt idx="5845">
                  <c:v>200</c:v>
                </c:pt>
                <c:pt idx="5846">
                  <c:v>64.285714285714278</c:v>
                </c:pt>
                <c:pt idx="5847">
                  <c:v>400</c:v>
                </c:pt>
                <c:pt idx="5848">
                  <c:v>300</c:v>
                </c:pt>
                <c:pt idx="5849">
                  <c:v>300</c:v>
                </c:pt>
                <c:pt idx="5850">
                  <c:v>300</c:v>
                </c:pt>
                <c:pt idx="5851">
                  <c:v>300</c:v>
                </c:pt>
                <c:pt idx="5852">
                  <c:v>300</c:v>
                </c:pt>
                <c:pt idx="5853">
                  <c:v>300</c:v>
                </c:pt>
                <c:pt idx="5854">
                  <c:v>107.14285714285714</c:v>
                </c:pt>
                <c:pt idx="5855">
                  <c:v>200</c:v>
                </c:pt>
                <c:pt idx="5856">
                  <c:v>0</c:v>
                </c:pt>
                <c:pt idx="5857">
                  <c:v>107.14285714285714</c:v>
                </c:pt>
                <c:pt idx="5858">
                  <c:v>350</c:v>
                </c:pt>
                <c:pt idx="5859">
                  <c:v>300</c:v>
                </c:pt>
                <c:pt idx="5860">
                  <c:v>250</c:v>
                </c:pt>
                <c:pt idx="5861">
                  <c:v>300</c:v>
                </c:pt>
                <c:pt idx="5862">
                  <c:v>300</c:v>
                </c:pt>
                <c:pt idx="5863">
                  <c:v>300</c:v>
                </c:pt>
                <c:pt idx="5864">
                  <c:v>300</c:v>
                </c:pt>
                <c:pt idx="5865">
                  <c:v>300</c:v>
                </c:pt>
                <c:pt idx="5866">
                  <c:v>350</c:v>
                </c:pt>
                <c:pt idx="5867">
                  <c:v>350</c:v>
                </c:pt>
                <c:pt idx="5868">
                  <c:v>300</c:v>
                </c:pt>
                <c:pt idx="5869">
                  <c:v>300</c:v>
                </c:pt>
                <c:pt idx="5870">
                  <c:v>350</c:v>
                </c:pt>
                <c:pt idx="5871">
                  <c:v>300</c:v>
                </c:pt>
                <c:pt idx="5872">
                  <c:v>350</c:v>
                </c:pt>
                <c:pt idx="5873">
                  <c:v>350</c:v>
                </c:pt>
                <c:pt idx="5874">
                  <c:v>300</c:v>
                </c:pt>
                <c:pt idx="5875">
                  <c:v>300</c:v>
                </c:pt>
                <c:pt idx="5876">
                  <c:v>350</c:v>
                </c:pt>
                <c:pt idx="5877">
                  <c:v>85.714285714285708</c:v>
                </c:pt>
                <c:pt idx="5878">
                  <c:v>350</c:v>
                </c:pt>
                <c:pt idx="5879">
                  <c:v>300</c:v>
                </c:pt>
                <c:pt idx="5880">
                  <c:v>300</c:v>
                </c:pt>
                <c:pt idx="5881">
                  <c:v>350</c:v>
                </c:pt>
                <c:pt idx="5882">
                  <c:v>250</c:v>
                </c:pt>
                <c:pt idx="5883">
                  <c:v>250</c:v>
                </c:pt>
                <c:pt idx="5884">
                  <c:v>300</c:v>
                </c:pt>
                <c:pt idx="5885">
                  <c:v>300</c:v>
                </c:pt>
                <c:pt idx="5886">
                  <c:v>300</c:v>
                </c:pt>
                <c:pt idx="5887">
                  <c:v>250</c:v>
                </c:pt>
                <c:pt idx="5888">
                  <c:v>350</c:v>
                </c:pt>
                <c:pt idx="5889">
                  <c:v>250</c:v>
                </c:pt>
                <c:pt idx="5890">
                  <c:v>250</c:v>
                </c:pt>
                <c:pt idx="5891">
                  <c:v>200</c:v>
                </c:pt>
                <c:pt idx="5892">
                  <c:v>200</c:v>
                </c:pt>
                <c:pt idx="5893">
                  <c:v>300</c:v>
                </c:pt>
                <c:pt idx="5894">
                  <c:v>300</c:v>
                </c:pt>
                <c:pt idx="5895">
                  <c:v>350</c:v>
                </c:pt>
                <c:pt idx="5896">
                  <c:v>300</c:v>
                </c:pt>
                <c:pt idx="5897">
                  <c:v>300</c:v>
                </c:pt>
                <c:pt idx="5898">
                  <c:v>250</c:v>
                </c:pt>
                <c:pt idx="5899">
                  <c:v>300</c:v>
                </c:pt>
                <c:pt idx="5900">
                  <c:v>350</c:v>
                </c:pt>
                <c:pt idx="5901">
                  <c:v>200</c:v>
                </c:pt>
                <c:pt idx="5902">
                  <c:v>300</c:v>
                </c:pt>
                <c:pt idx="5903">
                  <c:v>250</c:v>
                </c:pt>
                <c:pt idx="5904">
                  <c:v>250</c:v>
                </c:pt>
                <c:pt idx="5905">
                  <c:v>250</c:v>
                </c:pt>
                <c:pt idx="5906">
                  <c:v>300</c:v>
                </c:pt>
                <c:pt idx="5907">
                  <c:v>300</c:v>
                </c:pt>
                <c:pt idx="5908">
                  <c:v>250</c:v>
                </c:pt>
                <c:pt idx="5909">
                  <c:v>150</c:v>
                </c:pt>
                <c:pt idx="5910">
                  <c:v>300</c:v>
                </c:pt>
                <c:pt idx="5911">
                  <c:v>300</c:v>
                </c:pt>
                <c:pt idx="5912">
                  <c:v>400</c:v>
                </c:pt>
                <c:pt idx="5913">
                  <c:v>300</c:v>
                </c:pt>
                <c:pt idx="5914">
                  <c:v>200</c:v>
                </c:pt>
                <c:pt idx="5915">
                  <c:v>300</c:v>
                </c:pt>
                <c:pt idx="5916">
                  <c:v>350</c:v>
                </c:pt>
                <c:pt idx="5917">
                  <c:v>250</c:v>
                </c:pt>
                <c:pt idx="5918">
                  <c:v>350</c:v>
                </c:pt>
                <c:pt idx="5919">
                  <c:v>250</c:v>
                </c:pt>
                <c:pt idx="5920">
                  <c:v>250</c:v>
                </c:pt>
                <c:pt idx="5921">
                  <c:v>0</c:v>
                </c:pt>
                <c:pt idx="5922">
                  <c:v>300</c:v>
                </c:pt>
                <c:pt idx="5923">
                  <c:v>300</c:v>
                </c:pt>
                <c:pt idx="5924">
                  <c:v>350</c:v>
                </c:pt>
                <c:pt idx="5925">
                  <c:v>250</c:v>
                </c:pt>
                <c:pt idx="5926">
                  <c:v>300</c:v>
                </c:pt>
                <c:pt idx="5927">
                  <c:v>300</c:v>
                </c:pt>
                <c:pt idx="5928">
                  <c:v>300</c:v>
                </c:pt>
                <c:pt idx="5929">
                  <c:v>350</c:v>
                </c:pt>
                <c:pt idx="5930">
                  <c:v>350</c:v>
                </c:pt>
                <c:pt idx="5931">
                  <c:v>300</c:v>
                </c:pt>
                <c:pt idx="5932">
                  <c:v>300</c:v>
                </c:pt>
                <c:pt idx="5933">
                  <c:v>300</c:v>
                </c:pt>
                <c:pt idx="5934">
                  <c:v>300</c:v>
                </c:pt>
                <c:pt idx="5935">
                  <c:v>300</c:v>
                </c:pt>
                <c:pt idx="5936">
                  <c:v>300</c:v>
                </c:pt>
                <c:pt idx="5937">
                  <c:v>300</c:v>
                </c:pt>
                <c:pt idx="5938">
                  <c:v>300</c:v>
                </c:pt>
                <c:pt idx="5939">
                  <c:v>300</c:v>
                </c:pt>
                <c:pt idx="5940">
                  <c:v>300</c:v>
                </c:pt>
                <c:pt idx="5941">
                  <c:v>300</c:v>
                </c:pt>
                <c:pt idx="5942">
                  <c:v>300</c:v>
                </c:pt>
                <c:pt idx="5943">
                  <c:v>300</c:v>
                </c:pt>
                <c:pt idx="5944">
                  <c:v>300</c:v>
                </c:pt>
                <c:pt idx="5945">
                  <c:v>300</c:v>
                </c:pt>
                <c:pt idx="5946">
                  <c:v>300</c:v>
                </c:pt>
                <c:pt idx="5947">
                  <c:v>300</c:v>
                </c:pt>
                <c:pt idx="5948">
                  <c:v>300</c:v>
                </c:pt>
                <c:pt idx="5949">
                  <c:v>300</c:v>
                </c:pt>
                <c:pt idx="5950">
                  <c:v>350</c:v>
                </c:pt>
                <c:pt idx="5951">
                  <c:v>300</c:v>
                </c:pt>
                <c:pt idx="5952">
                  <c:v>300</c:v>
                </c:pt>
                <c:pt idx="5953">
                  <c:v>300</c:v>
                </c:pt>
                <c:pt idx="5954">
                  <c:v>300</c:v>
                </c:pt>
                <c:pt idx="5955">
                  <c:v>300</c:v>
                </c:pt>
                <c:pt idx="5956">
                  <c:v>300</c:v>
                </c:pt>
                <c:pt idx="5957">
                  <c:v>300</c:v>
                </c:pt>
                <c:pt idx="5958">
                  <c:v>300</c:v>
                </c:pt>
                <c:pt idx="5959">
                  <c:v>107.14285714285714</c:v>
                </c:pt>
                <c:pt idx="5960">
                  <c:v>300</c:v>
                </c:pt>
                <c:pt idx="5961">
                  <c:v>400</c:v>
                </c:pt>
                <c:pt idx="5962">
                  <c:v>300</c:v>
                </c:pt>
                <c:pt idx="5963">
                  <c:v>300</c:v>
                </c:pt>
                <c:pt idx="5964">
                  <c:v>300</c:v>
                </c:pt>
                <c:pt idx="5965">
                  <c:v>300</c:v>
                </c:pt>
                <c:pt idx="5966">
                  <c:v>300</c:v>
                </c:pt>
                <c:pt idx="5967">
                  <c:v>500</c:v>
                </c:pt>
                <c:pt idx="5968">
                  <c:v>0</c:v>
                </c:pt>
                <c:pt idx="5969">
                  <c:v>500</c:v>
                </c:pt>
                <c:pt idx="5970">
                  <c:v>0</c:v>
                </c:pt>
                <c:pt idx="5971">
                  <c:v>0</c:v>
                </c:pt>
                <c:pt idx="5972">
                  <c:v>300</c:v>
                </c:pt>
                <c:pt idx="5973">
                  <c:v>100</c:v>
                </c:pt>
                <c:pt idx="5974">
                  <c:v>0</c:v>
                </c:pt>
                <c:pt idx="5975">
                  <c:v>200</c:v>
                </c:pt>
                <c:pt idx="5976">
                  <c:v>400</c:v>
                </c:pt>
                <c:pt idx="5977">
                  <c:v>400</c:v>
                </c:pt>
                <c:pt idx="5978">
                  <c:v>100</c:v>
                </c:pt>
                <c:pt idx="5979">
                  <c:v>400</c:v>
                </c:pt>
                <c:pt idx="5980">
                  <c:v>400</c:v>
                </c:pt>
                <c:pt idx="5981">
                  <c:v>400</c:v>
                </c:pt>
                <c:pt idx="5982">
                  <c:v>100</c:v>
                </c:pt>
                <c:pt idx="5983">
                  <c:v>400</c:v>
                </c:pt>
                <c:pt idx="5984">
                  <c:v>200</c:v>
                </c:pt>
                <c:pt idx="5985">
                  <c:v>400</c:v>
                </c:pt>
                <c:pt idx="5986">
                  <c:v>400</c:v>
                </c:pt>
                <c:pt idx="5987">
                  <c:v>300</c:v>
                </c:pt>
                <c:pt idx="5988">
                  <c:v>300</c:v>
                </c:pt>
                <c:pt idx="5989">
                  <c:v>300</c:v>
                </c:pt>
                <c:pt idx="5990">
                  <c:v>300</c:v>
                </c:pt>
                <c:pt idx="5991">
                  <c:v>200</c:v>
                </c:pt>
                <c:pt idx="5992">
                  <c:v>400</c:v>
                </c:pt>
                <c:pt idx="5993">
                  <c:v>200</c:v>
                </c:pt>
                <c:pt idx="5994">
                  <c:v>300</c:v>
                </c:pt>
                <c:pt idx="5995">
                  <c:v>300</c:v>
                </c:pt>
                <c:pt idx="5996">
                  <c:v>400</c:v>
                </c:pt>
                <c:pt idx="5997">
                  <c:v>400</c:v>
                </c:pt>
                <c:pt idx="5998">
                  <c:v>400</c:v>
                </c:pt>
                <c:pt idx="5999">
                  <c:v>400</c:v>
                </c:pt>
                <c:pt idx="6000">
                  <c:v>200</c:v>
                </c:pt>
                <c:pt idx="6001">
                  <c:v>400</c:v>
                </c:pt>
                <c:pt idx="6002">
                  <c:v>400</c:v>
                </c:pt>
                <c:pt idx="6003">
                  <c:v>400</c:v>
                </c:pt>
                <c:pt idx="6004">
                  <c:v>200</c:v>
                </c:pt>
                <c:pt idx="6005">
                  <c:v>200</c:v>
                </c:pt>
                <c:pt idx="6006">
                  <c:v>300</c:v>
                </c:pt>
                <c:pt idx="6007">
                  <c:v>400</c:v>
                </c:pt>
                <c:pt idx="6008">
                  <c:v>400</c:v>
                </c:pt>
                <c:pt idx="6009">
                  <c:v>400</c:v>
                </c:pt>
                <c:pt idx="6010">
                  <c:v>400</c:v>
                </c:pt>
                <c:pt idx="6011">
                  <c:v>400</c:v>
                </c:pt>
                <c:pt idx="6012">
                  <c:v>200</c:v>
                </c:pt>
                <c:pt idx="6013">
                  <c:v>400</c:v>
                </c:pt>
                <c:pt idx="6014">
                  <c:v>400</c:v>
                </c:pt>
                <c:pt idx="6015">
                  <c:v>400</c:v>
                </c:pt>
                <c:pt idx="6016">
                  <c:v>400</c:v>
                </c:pt>
                <c:pt idx="6017">
                  <c:v>400</c:v>
                </c:pt>
                <c:pt idx="6018">
                  <c:v>200</c:v>
                </c:pt>
                <c:pt idx="6019">
                  <c:v>300</c:v>
                </c:pt>
                <c:pt idx="6020">
                  <c:v>200</c:v>
                </c:pt>
                <c:pt idx="6021">
                  <c:v>400</c:v>
                </c:pt>
                <c:pt idx="6022">
                  <c:v>300</c:v>
                </c:pt>
                <c:pt idx="6023">
                  <c:v>200</c:v>
                </c:pt>
                <c:pt idx="6024">
                  <c:v>300</c:v>
                </c:pt>
                <c:pt idx="6025">
                  <c:v>300</c:v>
                </c:pt>
                <c:pt idx="6026">
                  <c:v>200</c:v>
                </c:pt>
                <c:pt idx="6027">
                  <c:v>200</c:v>
                </c:pt>
                <c:pt idx="6028">
                  <c:v>200</c:v>
                </c:pt>
                <c:pt idx="6029">
                  <c:v>300</c:v>
                </c:pt>
                <c:pt idx="6030">
                  <c:v>200</c:v>
                </c:pt>
                <c:pt idx="6031">
                  <c:v>200</c:v>
                </c:pt>
                <c:pt idx="6032">
                  <c:v>200</c:v>
                </c:pt>
                <c:pt idx="6033">
                  <c:v>200</c:v>
                </c:pt>
                <c:pt idx="6034">
                  <c:v>200</c:v>
                </c:pt>
                <c:pt idx="6035">
                  <c:v>200</c:v>
                </c:pt>
                <c:pt idx="6036">
                  <c:v>200</c:v>
                </c:pt>
                <c:pt idx="6037">
                  <c:v>200</c:v>
                </c:pt>
                <c:pt idx="6038">
                  <c:v>200</c:v>
                </c:pt>
                <c:pt idx="6039">
                  <c:v>400</c:v>
                </c:pt>
                <c:pt idx="6040">
                  <c:v>400</c:v>
                </c:pt>
                <c:pt idx="6041">
                  <c:v>400</c:v>
                </c:pt>
                <c:pt idx="6042">
                  <c:v>400</c:v>
                </c:pt>
                <c:pt idx="6043">
                  <c:v>200</c:v>
                </c:pt>
                <c:pt idx="6044">
                  <c:v>400</c:v>
                </c:pt>
                <c:pt idx="6045">
                  <c:v>400</c:v>
                </c:pt>
                <c:pt idx="6046">
                  <c:v>400</c:v>
                </c:pt>
                <c:pt idx="6047">
                  <c:v>400</c:v>
                </c:pt>
                <c:pt idx="6048">
                  <c:v>400</c:v>
                </c:pt>
                <c:pt idx="6049">
                  <c:v>300</c:v>
                </c:pt>
                <c:pt idx="6050">
                  <c:v>200</c:v>
                </c:pt>
                <c:pt idx="6051">
                  <c:v>300</c:v>
                </c:pt>
                <c:pt idx="6052">
                  <c:v>300</c:v>
                </c:pt>
                <c:pt idx="6053">
                  <c:v>300</c:v>
                </c:pt>
                <c:pt idx="6054">
                  <c:v>300</c:v>
                </c:pt>
                <c:pt idx="6055">
                  <c:v>400</c:v>
                </c:pt>
                <c:pt idx="6056">
                  <c:v>150</c:v>
                </c:pt>
                <c:pt idx="6057">
                  <c:v>300</c:v>
                </c:pt>
                <c:pt idx="6058">
                  <c:v>300</c:v>
                </c:pt>
                <c:pt idx="6059">
                  <c:v>300</c:v>
                </c:pt>
                <c:pt idx="6060">
                  <c:v>300</c:v>
                </c:pt>
                <c:pt idx="6061">
                  <c:v>300</c:v>
                </c:pt>
                <c:pt idx="6062">
                  <c:v>300</c:v>
                </c:pt>
                <c:pt idx="6063">
                  <c:v>300</c:v>
                </c:pt>
                <c:pt idx="6064">
                  <c:v>400</c:v>
                </c:pt>
                <c:pt idx="6065">
                  <c:v>300</c:v>
                </c:pt>
                <c:pt idx="6066">
                  <c:v>300</c:v>
                </c:pt>
                <c:pt idx="6067">
                  <c:v>400</c:v>
                </c:pt>
                <c:pt idx="6068">
                  <c:v>400</c:v>
                </c:pt>
                <c:pt idx="6069">
                  <c:v>100</c:v>
                </c:pt>
                <c:pt idx="6070">
                  <c:v>100</c:v>
                </c:pt>
                <c:pt idx="6071">
                  <c:v>200</c:v>
                </c:pt>
                <c:pt idx="6072">
                  <c:v>100</c:v>
                </c:pt>
                <c:pt idx="6073">
                  <c:v>28.571428571428569</c:v>
                </c:pt>
                <c:pt idx="6074">
                  <c:v>200</c:v>
                </c:pt>
                <c:pt idx="6075">
                  <c:v>200</c:v>
                </c:pt>
                <c:pt idx="6076">
                  <c:v>200</c:v>
                </c:pt>
                <c:pt idx="6077">
                  <c:v>100</c:v>
                </c:pt>
                <c:pt idx="6078">
                  <c:v>200</c:v>
                </c:pt>
                <c:pt idx="6079">
                  <c:v>200</c:v>
                </c:pt>
                <c:pt idx="6080">
                  <c:v>200</c:v>
                </c:pt>
                <c:pt idx="6081">
                  <c:v>28.571428571428569</c:v>
                </c:pt>
                <c:pt idx="6082">
                  <c:v>100</c:v>
                </c:pt>
                <c:pt idx="6083">
                  <c:v>100</c:v>
                </c:pt>
                <c:pt idx="6084">
                  <c:v>28.571428571428569</c:v>
                </c:pt>
                <c:pt idx="6085">
                  <c:v>100</c:v>
                </c:pt>
                <c:pt idx="6086">
                  <c:v>100</c:v>
                </c:pt>
                <c:pt idx="6087">
                  <c:v>500</c:v>
                </c:pt>
                <c:pt idx="6088">
                  <c:v>125</c:v>
                </c:pt>
                <c:pt idx="6089">
                  <c:v>200</c:v>
                </c:pt>
                <c:pt idx="6090">
                  <c:v>400</c:v>
                </c:pt>
                <c:pt idx="6091">
                  <c:v>200</c:v>
                </c:pt>
                <c:pt idx="6092">
                  <c:v>500</c:v>
                </c:pt>
                <c:pt idx="6093">
                  <c:v>250</c:v>
                </c:pt>
                <c:pt idx="6094">
                  <c:v>25</c:v>
                </c:pt>
                <c:pt idx="6095">
                  <c:v>500</c:v>
                </c:pt>
                <c:pt idx="6096">
                  <c:v>150</c:v>
                </c:pt>
                <c:pt idx="6097">
                  <c:v>500</c:v>
                </c:pt>
                <c:pt idx="6098">
                  <c:v>500</c:v>
                </c:pt>
                <c:pt idx="6099">
                  <c:v>100</c:v>
                </c:pt>
                <c:pt idx="6100">
                  <c:v>300</c:v>
                </c:pt>
                <c:pt idx="6101">
                  <c:v>400</c:v>
                </c:pt>
                <c:pt idx="6102">
                  <c:v>200</c:v>
                </c:pt>
                <c:pt idx="6103">
                  <c:v>250</c:v>
                </c:pt>
                <c:pt idx="6104">
                  <c:v>200</c:v>
                </c:pt>
                <c:pt idx="6105">
                  <c:v>1000</c:v>
                </c:pt>
                <c:pt idx="6106">
                  <c:v>400</c:v>
                </c:pt>
                <c:pt idx="6107">
                  <c:v>1.6666666666666667</c:v>
                </c:pt>
                <c:pt idx="6108">
                  <c:v>500</c:v>
                </c:pt>
                <c:pt idx="6109">
                  <c:v>200</c:v>
                </c:pt>
                <c:pt idx="6110">
                  <c:v>100</c:v>
                </c:pt>
                <c:pt idx="6111">
                  <c:v>150</c:v>
                </c:pt>
                <c:pt idx="6112">
                  <c:v>300</c:v>
                </c:pt>
                <c:pt idx="6113">
                  <c:v>100</c:v>
                </c:pt>
                <c:pt idx="6114">
                  <c:v>200</c:v>
                </c:pt>
                <c:pt idx="6115">
                  <c:v>200</c:v>
                </c:pt>
                <c:pt idx="6116">
                  <c:v>200</c:v>
                </c:pt>
                <c:pt idx="6117">
                  <c:v>200</c:v>
                </c:pt>
                <c:pt idx="6118">
                  <c:v>150</c:v>
                </c:pt>
                <c:pt idx="6119">
                  <c:v>100</c:v>
                </c:pt>
                <c:pt idx="6120">
                  <c:v>400</c:v>
                </c:pt>
                <c:pt idx="6121">
                  <c:v>200</c:v>
                </c:pt>
                <c:pt idx="6122">
                  <c:v>42.857142857142854</c:v>
                </c:pt>
                <c:pt idx="6123">
                  <c:v>150</c:v>
                </c:pt>
                <c:pt idx="6124">
                  <c:v>250</c:v>
                </c:pt>
                <c:pt idx="6125">
                  <c:v>100</c:v>
                </c:pt>
                <c:pt idx="6126">
                  <c:v>100</c:v>
                </c:pt>
                <c:pt idx="6127">
                  <c:v>100</c:v>
                </c:pt>
                <c:pt idx="6128">
                  <c:v>200</c:v>
                </c:pt>
                <c:pt idx="6129">
                  <c:v>100</c:v>
                </c:pt>
                <c:pt idx="6130">
                  <c:v>100</c:v>
                </c:pt>
                <c:pt idx="6131">
                  <c:v>200</c:v>
                </c:pt>
                <c:pt idx="6132">
                  <c:v>100</c:v>
                </c:pt>
                <c:pt idx="6133">
                  <c:v>100</c:v>
                </c:pt>
                <c:pt idx="6134">
                  <c:v>100</c:v>
                </c:pt>
                <c:pt idx="6135">
                  <c:v>150</c:v>
                </c:pt>
                <c:pt idx="6136">
                  <c:v>100</c:v>
                </c:pt>
                <c:pt idx="6137">
                  <c:v>100</c:v>
                </c:pt>
                <c:pt idx="6138">
                  <c:v>200</c:v>
                </c:pt>
                <c:pt idx="6139">
                  <c:v>100</c:v>
                </c:pt>
                <c:pt idx="6140">
                  <c:v>100</c:v>
                </c:pt>
                <c:pt idx="6141">
                  <c:v>100</c:v>
                </c:pt>
                <c:pt idx="6142">
                  <c:v>100</c:v>
                </c:pt>
                <c:pt idx="6143">
                  <c:v>150</c:v>
                </c:pt>
                <c:pt idx="6144">
                  <c:v>100</c:v>
                </c:pt>
                <c:pt idx="6145">
                  <c:v>100</c:v>
                </c:pt>
                <c:pt idx="6146">
                  <c:v>100</c:v>
                </c:pt>
                <c:pt idx="6147">
                  <c:v>50</c:v>
                </c:pt>
                <c:pt idx="6148">
                  <c:v>150</c:v>
                </c:pt>
                <c:pt idx="6149">
                  <c:v>200</c:v>
                </c:pt>
                <c:pt idx="6150">
                  <c:v>200</c:v>
                </c:pt>
                <c:pt idx="6151">
                  <c:v>100</c:v>
                </c:pt>
                <c:pt idx="6152">
                  <c:v>100</c:v>
                </c:pt>
                <c:pt idx="6153">
                  <c:v>200</c:v>
                </c:pt>
                <c:pt idx="6154">
                  <c:v>100</c:v>
                </c:pt>
                <c:pt idx="6155">
                  <c:v>100</c:v>
                </c:pt>
                <c:pt idx="6156">
                  <c:v>100</c:v>
                </c:pt>
                <c:pt idx="6157">
                  <c:v>100</c:v>
                </c:pt>
                <c:pt idx="6158">
                  <c:v>100</c:v>
                </c:pt>
                <c:pt idx="6159">
                  <c:v>100</c:v>
                </c:pt>
                <c:pt idx="6160">
                  <c:v>100</c:v>
                </c:pt>
                <c:pt idx="6161">
                  <c:v>200</c:v>
                </c:pt>
                <c:pt idx="6162">
                  <c:v>100</c:v>
                </c:pt>
                <c:pt idx="6163">
                  <c:v>200</c:v>
                </c:pt>
                <c:pt idx="6164">
                  <c:v>200</c:v>
                </c:pt>
                <c:pt idx="6165">
                  <c:v>100</c:v>
                </c:pt>
                <c:pt idx="6166">
                  <c:v>200</c:v>
                </c:pt>
                <c:pt idx="6167">
                  <c:v>200</c:v>
                </c:pt>
                <c:pt idx="6168">
                  <c:v>100</c:v>
                </c:pt>
                <c:pt idx="6169">
                  <c:v>100</c:v>
                </c:pt>
                <c:pt idx="6170">
                  <c:v>150</c:v>
                </c:pt>
                <c:pt idx="6171">
                  <c:v>100</c:v>
                </c:pt>
                <c:pt idx="6172">
                  <c:v>100</c:v>
                </c:pt>
                <c:pt idx="6173">
                  <c:v>100</c:v>
                </c:pt>
                <c:pt idx="6174">
                  <c:v>150</c:v>
                </c:pt>
                <c:pt idx="6175">
                  <c:v>200</c:v>
                </c:pt>
                <c:pt idx="6176">
                  <c:v>300</c:v>
                </c:pt>
                <c:pt idx="6177">
                  <c:v>300</c:v>
                </c:pt>
                <c:pt idx="6178">
                  <c:v>200</c:v>
                </c:pt>
                <c:pt idx="6179">
                  <c:v>100</c:v>
                </c:pt>
                <c:pt idx="6180">
                  <c:v>300</c:v>
                </c:pt>
                <c:pt idx="6181">
                  <c:v>300</c:v>
                </c:pt>
                <c:pt idx="6182">
                  <c:v>450</c:v>
                </c:pt>
                <c:pt idx="6183">
                  <c:v>200</c:v>
                </c:pt>
                <c:pt idx="6184">
                  <c:v>200</c:v>
                </c:pt>
                <c:pt idx="6185">
                  <c:v>100</c:v>
                </c:pt>
                <c:pt idx="6186">
                  <c:v>200</c:v>
                </c:pt>
                <c:pt idx="6187">
                  <c:v>100</c:v>
                </c:pt>
                <c:pt idx="6188">
                  <c:v>200</c:v>
                </c:pt>
                <c:pt idx="6189">
                  <c:v>300</c:v>
                </c:pt>
                <c:pt idx="6190">
                  <c:v>300</c:v>
                </c:pt>
                <c:pt idx="6191">
                  <c:v>150</c:v>
                </c:pt>
                <c:pt idx="6192">
                  <c:v>300</c:v>
                </c:pt>
                <c:pt idx="6193">
                  <c:v>100</c:v>
                </c:pt>
                <c:pt idx="6194">
                  <c:v>300</c:v>
                </c:pt>
                <c:pt idx="6195">
                  <c:v>200</c:v>
                </c:pt>
                <c:pt idx="6196">
                  <c:v>200</c:v>
                </c:pt>
                <c:pt idx="6197">
                  <c:v>150</c:v>
                </c:pt>
                <c:pt idx="6198">
                  <c:v>300</c:v>
                </c:pt>
                <c:pt idx="6199">
                  <c:v>150</c:v>
                </c:pt>
                <c:pt idx="6200">
                  <c:v>150</c:v>
                </c:pt>
                <c:pt idx="6201">
                  <c:v>100</c:v>
                </c:pt>
                <c:pt idx="6202">
                  <c:v>150</c:v>
                </c:pt>
                <c:pt idx="6203">
                  <c:v>200</c:v>
                </c:pt>
                <c:pt idx="6204">
                  <c:v>100</c:v>
                </c:pt>
                <c:pt idx="6205">
                  <c:v>200</c:v>
                </c:pt>
                <c:pt idx="6206">
                  <c:v>200</c:v>
                </c:pt>
                <c:pt idx="6207">
                  <c:v>100</c:v>
                </c:pt>
                <c:pt idx="6208">
                  <c:v>150</c:v>
                </c:pt>
                <c:pt idx="6209">
                  <c:v>750</c:v>
                </c:pt>
                <c:pt idx="6210">
                  <c:v>200</c:v>
                </c:pt>
                <c:pt idx="6211">
                  <c:v>500</c:v>
                </c:pt>
                <c:pt idx="6212">
                  <c:v>750</c:v>
                </c:pt>
                <c:pt idx="6213">
                  <c:v>300</c:v>
                </c:pt>
                <c:pt idx="6214">
                  <c:v>300</c:v>
                </c:pt>
                <c:pt idx="6215">
                  <c:v>200</c:v>
                </c:pt>
                <c:pt idx="6216">
                  <c:v>0</c:v>
                </c:pt>
                <c:pt idx="6217">
                  <c:v>200</c:v>
                </c:pt>
                <c:pt idx="6218">
                  <c:v>300</c:v>
                </c:pt>
                <c:pt idx="6219">
                  <c:v>200</c:v>
                </c:pt>
                <c:pt idx="6220">
                  <c:v>57.142857142857139</c:v>
                </c:pt>
                <c:pt idx="6221">
                  <c:v>500</c:v>
                </c:pt>
                <c:pt idx="6222">
                  <c:v>300</c:v>
                </c:pt>
                <c:pt idx="6223">
                  <c:v>75</c:v>
                </c:pt>
                <c:pt idx="6224">
                  <c:v>100</c:v>
                </c:pt>
                <c:pt idx="6225">
                  <c:v>200</c:v>
                </c:pt>
                <c:pt idx="6226">
                  <c:v>450</c:v>
                </c:pt>
                <c:pt idx="6227">
                  <c:v>300</c:v>
                </c:pt>
                <c:pt idx="6228">
                  <c:v>500</c:v>
                </c:pt>
                <c:pt idx="6229">
                  <c:v>600</c:v>
                </c:pt>
                <c:pt idx="6230">
                  <c:v>250</c:v>
                </c:pt>
                <c:pt idx="6231">
                  <c:v>300</c:v>
                </c:pt>
                <c:pt idx="6232">
                  <c:v>0</c:v>
                </c:pt>
                <c:pt idx="6233">
                  <c:v>350</c:v>
                </c:pt>
                <c:pt idx="6234">
                  <c:v>500</c:v>
                </c:pt>
                <c:pt idx="6235">
                  <c:v>500</c:v>
                </c:pt>
                <c:pt idx="6236">
                  <c:v>200</c:v>
                </c:pt>
                <c:pt idx="6237">
                  <c:v>125</c:v>
                </c:pt>
                <c:pt idx="6238">
                  <c:v>21.428571428571427</c:v>
                </c:pt>
                <c:pt idx="6239">
                  <c:v>300</c:v>
                </c:pt>
                <c:pt idx="6240">
                  <c:v>300</c:v>
                </c:pt>
                <c:pt idx="6241">
                  <c:v>100</c:v>
                </c:pt>
                <c:pt idx="6242">
                  <c:v>450</c:v>
                </c:pt>
                <c:pt idx="6243">
                  <c:v>150</c:v>
                </c:pt>
                <c:pt idx="6244">
                  <c:v>100</c:v>
                </c:pt>
                <c:pt idx="6245">
                  <c:v>500</c:v>
                </c:pt>
                <c:pt idx="6246">
                  <c:v>500</c:v>
                </c:pt>
                <c:pt idx="6247">
                  <c:v>500</c:v>
                </c:pt>
                <c:pt idx="6248">
                  <c:v>400</c:v>
                </c:pt>
                <c:pt idx="6249">
                  <c:v>400</c:v>
                </c:pt>
                <c:pt idx="6250">
                  <c:v>42.857142857142854</c:v>
                </c:pt>
                <c:pt idx="6251">
                  <c:v>100</c:v>
                </c:pt>
                <c:pt idx="6252">
                  <c:v>200</c:v>
                </c:pt>
                <c:pt idx="6253">
                  <c:v>400</c:v>
                </c:pt>
                <c:pt idx="6254">
                  <c:v>200</c:v>
                </c:pt>
                <c:pt idx="6255">
                  <c:v>200</c:v>
                </c:pt>
                <c:pt idx="6256">
                  <c:v>50</c:v>
                </c:pt>
                <c:pt idx="6257">
                  <c:v>300</c:v>
                </c:pt>
                <c:pt idx="6258">
                  <c:v>200</c:v>
                </c:pt>
                <c:pt idx="6259">
                  <c:v>200</c:v>
                </c:pt>
                <c:pt idx="6260">
                  <c:v>300</c:v>
                </c:pt>
                <c:pt idx="6261">
                  <c:v>300</c:v>
                </c:pt>
                <c:pt idx="6262">
                  <c:v>100</c:v>
                </c:pt>
                <c:pt idx="6263">
                  <c:v>300</c:v>
                </c:pt>
                <c:pt idx="6264">
                  <c:v>300</c:v>
                </c:pt>
                <c:pt idx="6265">
                  <c:v>300</c:v>
                </c:pt>
                <c:pt idx="6266">
                  <c:v>300</c:v>
                </c:pt>
                <c:pt idx="6267">
                  <c:v>321.42857142857144</c:v>
                </c:pt>
                <c:pt idx="6268">
                  <c:v>200</c:v>
                </c:pt>
                <c:pt idx="6269">
                  <c:v>200</c:v>
                </c:pt>
                <c:pt idx="6270">
                  <c:v>200</c:v>
                </c:pt>
                <c:pt idx="6271">
                  <c:v>100</c:v>
                </c:pt>
                <c:pt idx="6272">
                  <c:v>25</c:v>
                </c:pt>
                <c:pt idx="6273">
                  <c:v>300</c:v>
                </c:pt>
                <c:pt idx="6274">
                  <c:v>200</c:v>
                </c:pt>
                <c:pt idx="6275">
                  <c:v>50</c:v>
                </c:pt>
                <c:pt idx="6276">
                  <c:v>50</c:v>
                </c:pt>
                <c:pt idx="6277">
                  <c:v>150</c:v>
                </c:pt>
                <c:pt idx="6278">
                  <c:v>100</c:v>
                </c:pt>
                <c:pt idx="6279">
                  <c:v>500</c:v>
                </c:pt>
                <c:pt idx="6280">
                  <c:v>200</c:v>
                </c:pt>
                <c:pt idx="6281">
                  <c:v>100</c:v>
                </c:pt>
                <c:pt idx="6282">
                  <c:v>150</c:v>
                </c:pt>
                <c:pt idx="6283">
                  <c:v>500</c:v>
                </c:pt>
                <c:pt idx="6284">
                  <c:v>100</c:v>
                </c:pt>
                <c:pt idx="6285">
                  <c:v>200</c:v>
                </c:pt>
                <c:pt idx="6286">
                  <c:v>500</c:v>
                </c:pt>
                <c:pt idx="6287">
                  <c:v>300</c:v>
                </c:pt>
                <c:pt idx="6288">
                  <c:v>300</c:v>
                </c:pt>
                <c:pt idx="6289">
                  <c:v>200</c:v>
                </c:pt>
                <c:pt idx="6290">
                  <c:v>150</c:v>
                </c:pt>
                <c:pt idx="6291">
                  <c:v>150</c:v>
                </c:pt>
                <c:pt idx="6292">
                  <c:v>50</c:v>
                </c:pt>
                <c:pt idx="6293">
                  <c:v>200</c:v>
                </c:pt>
                <c:pt idx="6294">
                  <c:v>300</c:v>
                </c:pt>
                <c:pt idx="6295">
                  <c:v>300</c:v>
                </c:pt>
                <c:pt idx="6296">
                  <c:v>200</c:v>
                </c:pt>
                <c:pt idx="6297">
                  <c:v>300</c:v>
                </c:pt>
                <c:pt idx="6298">
                  <c:v>300</c:v>
                </c:pt>
                <c:pt idx="6299">
                  <c:v>300</c:v>
                </c:pt>
                <c:pt idx="6300">
                  <c:v>100</c:v>
                </c:pt>
                <c:pt idx="6301">
                  <c:v>150</c:v>
                </c:pt>
                <c:pt idx="6302">
                  <c:v>300</c:v>
                </c:pt>
                <c:pt idx="6303">
                  <c:v>300</c:v>
                </c:pt>
                <c:pt idx="6304">
                  <c:v>150</c:v>
                </c:pt>
                <c:pt idx="6305">
                  <c:v>300</c:v>
                </c:pt>
                <c:pt idx="6306">
                  <c:v>500</c:v>
                </c:pt>
                <c:pt idx="6307">
                  <c:v>200</c:v>
                </c:pt>
                <c:pt idx="6308">
                  <c:v>200</c:v>
                </c:pt>
                <c:pt idx="6309">
                  <c:v>300</c:v>
                </c:pt>
                <c:pt idx="6310">
                  <c:v>200</c:v>
                </c:pt>
                <c:pt idx="6311">
                  <c:v>400</c:v>
                </c:pt>
                <c:pt idx="6312">
                  <c:v>200</c:v>
                </c:pt>
                <c:pt idx="6313">
                  <c:v>150</c:v>
                </c:pt>
                <c:pt idx="6314">
                  <c:v>100</c:v>
                </c:pt>
                <c:pt idx="6315">
                  <c:v>200</c:v>
                </c:pt>
                <c:pt idx="6316">
                  <c:v>100</c:v>
                </c:pt>
                <c:pt idx="6317">
                  <c:v>150</c:v>
                </c:pt>
                <c:pt idx="6318">
                  <c:v>200</c:v>
                </c:pt>
                <c:pt idx="6319">
                  <c:v>150</c:v>
                </c:pt>
                <c:pt idx="6320">
                  <c:v>100</c:v>
                </c:pt>
                <c:pt idx="6321">
                  <c:v>200</c:v>
                </c:pt>
                <c:pt idx="6322">
                  <c:v>150</c:v>
                </c:pt>
                <c:pt idx="6323">
                  <c:v>300</c:v>
                </c:pt>
                <c:pt idx="6324">
                  <c:v>200</c:v>
                </c:pt>
                <c:pt idx="6325">
                  <c:v>150</c:v>
                </c:pt>
                <c:pt idx="6326">
                  <c:v>200</c:v>
                </c:pt>
                <c:pt idx="6327">
                  <c:v>200</c:v>
                </c:pt>
                <c:pt idx="6328">
                  <c:v>0</c:v>
                </c:pt>
                <c:pt idx="6329">
                  <c:v>200</c:v>
                </c:pt>
                <c:pt idx="6330">
                  <c:v>200</c:v>
                </c:pt>
                <c:pt idx="6331">
                  <c:v>400</c:v>
                </c:pt>
                <c:pt idx="6332">
                  <c:v>300</c:v>
                </c:pt>
                <c:pt idx="6333">
                  <c:v>500</c:v>
                </c:pt>
                <c:pt idx="6334">
                  <c:v>200</c:v>
                </c:pt>
                <c:pt idx="6335">
                  <c:v>750</c:v>
                </c:pt>
                <c:pt idx="6336">
                  <c:v>0</c:v>
                </c:pt>
                <c:pt idx="6337">
                  <c:v>200</c:v>
                </c:pt>
                <c:pt idx="6338">
                  <c:v>200</c:v>
                </c:pt>
                <c:pt idx="6339">
                  <c:v>200</c:v>
                </c:pt>
                <c:pt idx="6340">
                  <c:v>300</c:v>
                </c:pt>
                <c:pt idx="6341">
                  <c:v>300</c:v>
                </c:pt>
                <c:pt idx="6342">
                  <c:v>300</c:v>
                </c:pt>
                <c:pt idx="6343">
                  <c:v>300</c:v>
                </c:pt>
                <c:pt idx="6344">
                  <c:v>200</c:v>
                </c:pt>
                <c:pt idx="6345">
                  <c:v>200</c:v>
                </c:pt>
                <c:pt idx="6346">
                  <c:v>300</c:v>
                </c:pt>
                <c:pt idx="6347">
                  <c:v>300</c:v>
                </c:pt>
                <c:pt idx="6348">
                  <c:v>128.57142857142856</c:v>
                </c:pt>
                <c:pt idx="6349">
                  <c:v>100</c:v>
                </c:pt>
                <c:pt idx="6350">
                  <c:v>0</c:v>
                </c:pt>
                <c:pt idx="6351">
                  <c:v>300</c:v>
                </c:pt>
                <c:pt idx="6352">
                  <c:v>200</c:v>
                </c:pt>
                <c:pt idx="6353">
                  <c:v>300</c:v>
                </c:pt>
                <c:pt idx="6354">
                  <c:v>300</c:v>
                </c:pt>
                <c:pt idx="6355">
                  <c:v>300</c:v>
                </c:pt>
                <c:pt idx="6356">
                  <c:v>250</c:v>
                </c:pt>
                <c:pt idx="6357">
                  <c:v>250</c:v>
                </c:pt>
                <c:pt idx="6358">
                  <c:v>150</c:v>
                </c:pt>
                <c:pt idx="6359">
                  <c:v>450</c:v>
                </c:pt>
                <c:pt idx="6360">
                  <c:v>200</c:v>
                </c:pt>
                <c:pt idx="6361">
                  <c:v>1500</c:v>
                </c:pt>
                <c:pt idx="6362">
                  <c:v>300</c:v>
                </c:pt>
                <c:pt idx="6363">
                  <c:v>500</c:v>
                </c:pt>
                <c:pt idx="6364">
                  <c:v>300</c:v>
                </c:pt>
                <c:pt idx="6365">
                  <c:v>300</c:v>
                </c:pt>
                <c:pt idx="6366">
                  <c:v>400</c:v>
                </c:pt>
                <c:pt idx="6367">
                  <c:v>100</c:v>
                </c:pt>
                <c:pt idx="6368">
                  <c:v>200</c:v>
                </c:pt>
                <c:pt idx="6369">
                  <c:v>300</c:v>
                </c:pt>
                <c:pt idx="6370">
                  <c:v>500</c:v>
                </c:pt>
                <c:pt idx="6371">
                  <c:v>300</c:v>
                </c:pt>
                <c:pt idx="6372">
                  <c:v>300</c:v>
                </c:pt>
                <c:pt idx="6373">
                  <c:v>500</c:v>
                </c:pt>
                <c:pt idx="6374">
                  <c:v>200</c:v>
                </c:pt>
                <c:pt idx="6375">
                  <c:v>64.285714285714278</c:v>
                </c:pt>
                <c:pt idx="6376">
                  <c:v>300</c:v>
                </c:pt>
                <c:pt idx="6377">
                  <c:v>500</c:v>
                </c:pt>
                <c:pt idx="6378">
                  <c:v>300</c:v>
                </c:pt>
                <c:pt idx="6379">
                  <c:v>300</c:v>
                </c:pt>
                <c:pt idx="6380">
                  <c:v>300</c:v>
                </c:pt>
                <c:pt idx="6381">
                  <c:v>200</c:v>
                </c:pt>
                <c:pt idx="6382">
                  <c:v>300</c:v>
                </c:pt>
                <c:pt idx="6383">
                  <c:v>300</c:v>
                </c:pt>
                <c:pt idx="6384">
                  <c:v>300</c:v>
                </c:pt>
                <c:pt idx="6385">
                  <c:v>300</c:v>
                </c:pt>
                <c:pt idx="6386">
                  <c:v>300</c:v>
                </c:pt>
                <c:pt idx="6387">
                  <c:v>150</c:v>
                </c:pt>
                <c:pt idx="6388">
                  <c:v>300</c:v>
                </c:pt>
                <c:pt idx="6389">
                  <c:v>400</c:v>
                </c:pt>
                <c:pt idx="6390">
                  <c:v>200</c:v>
                </c:pt>
                <c:pt idx="6391">
                  <c:v>500</c:v>
                </c:pt>
                <c:pt idx="6392">
                  <c:v>300</c:v>
                </c:pt>
                <c:pt idx="6393">
                  <c:v>200</c:v>
                </c:pt>
                <c:pt idx="6394">
                  <c:v>300</c:v>
                </c:pt>
                <c:pt idx="6395">
                  <c:v>400</c:v>
                </c:pt>
                <c:pt idx="6396">
                  <c:v>400</c:v>
                </c:pt>
                <c:pt idx="6397">
                  <c:v>400</c:v>
                </c:pt>
                <c:pt idx="6398">
                  <c:v>300</c:v>
                </c:pt>
                <c:pt idx="6399">
                  <c:v>400</c:v>
                </c:pt>
                <c:pt idx="6400">
                  <c:v>400</c:v>
                </c:pt>
                <c:pt idx="6401">
                  <c:v>400</c:v>
                </c:pt>
                <c:pt idx="6402">
                  <c:v>400</c:v>
                </c:pt>
                <c:pt idx="6403">
                  <c:v>300</c:v>
                </c:pt>
                <c:pt idx="6404">
                  <c:v>300</c:v>
                </c:pt>
                <c:pt idx="6405">
                  <c:v>200</c:v>
                </c:pt>
                <c:pt idx="6406">
                  <c:v>300</c:v>
                </c:pt>
                <c:pt idx="6407">
                  <c:v>300</c:v>
                </c:pt>
                <c:pt idx="6408">
                  <c:v>300</c:v>
                </c:pt>
                <c:pt idx="6409">
                  <c:v>150</c:v>
                </c:pt>
                <c:pt idx="6410">
                  <c:v>450</c:v>
                </c:pt>
                <c:pt idx="6411">
                  <c:v>300</c:v>
                </c:pt>
                <c:pt idx="6412">
                  <c:v>300</c:v>
                </c:pt>
                <c:pt idx="6413">
                  <c:v>200</c:v>
                </c:pt>
                <c:pt idx="6414">
                  <c:v>300</c:v>
                </c:pt>
                <c:pt idx="6415">
                  <c:v>300</c:v>
                </c:pt>
                <c:pt idx="6416">
                  <c:v>300</c:v>
                </c:pt>
                <c:pt idx="6417">
                  <c:v>300</c:v>
                </c:pt>
                <c:pt idx="6418">
                  <c:v>200</c:v>
                </c:pt>
                <c:pt idx="6419">
                  <c:v>500</c:v>
                </c:pt>
                <c:pt idx="6420">
                  <c:v>300</c:v>
                </c:pt>
                <c:pt idx="6421">
                  <c:v>300</c:v>
                </c:pt>
                <c:pt idx="6422">
                  <c:v>300</c:v>
                </c:pt>
                <c:pt idx="6423">
                  <c:v>200</c:v>
                </c:pt>
                <c:pt idx="6424">
                  <c:v>300</c:v>
                </c:pt>
                <c:pt idx="6425">
                  <c:v>200</c:v>
                </c:pt>
                <c:pt idx="6426">
                  <c:v>500</c:v>
                </c:pt>
                <c:pt idx="6427">
                  <c:v>300</c:v>
                </c:pt>
                <c:pt idx="6428">
                  <c:v>400</c:v>
                </c:pt>
                <c:pt idx="6429">
                  <c:v>150</c:v>
                </c:pt>
                <c:pt idx="6430">
                  <c:v>400</c:v>
                </c:pt>
                <c:pt idx="6431">
                  <c:v>300</c:v>
                </c:pt>
                <c:pt idx="6432">
                  <c:v>200</c:v>
                </c:pt>
                <c:pt idx="6433">
                  <c:v>300</c:v>
                </c:pt>
                <c:pt idx="6434">
                  <c:v>300</c:v>
                </c:pt>
                <c:pt idx="6435">
                  <c:v>400</c:v>
                </c:pt>
                <c:pt idx="6436">
                  <c:v>300</c:v>
                </c:pt>
                <c:pt idx="6437">
                  <c:v>300</c:v>
                </c:pt>
                <c:pt idx="6438">
                  <c:v>300</c:v>
                </c:pt>
                <c:pt idx="6439">
                  <c:v>300</c:v>
                </c:pt>
                <c:pt idx="6440">
                  <c:v>300</c:v>
                </c:pt>
                <c:pt idx="6441">
                  <c:v>300</c:v>
                </c:pt>
                <c:pt idx="6442">
                  <c:v>200</c:v>
                </c:pt>
                <c:pt idx="6443">
                  <c:v>300</c:v>
                </c:pt>
                <c:pt idx="6444">
                  <c:v>300</c:v>
                </c:pt>
                <c:pt idx="6445">
                  <c:v>300</c:v>
                </c:pt>
                <c:pt idx="6446">
                  <c:v>200</c:v>
                </c:pt>
                <c:pt idx="6447">
                  <c:v>300</c:v>
                </c:pt>
                <c:pt idx="6448">
                  <c:v>400</c:v>
                </c:pt>
                <c:pt idx="6449">
                  <c:v>400</c:v>
                </c:pt>
                <c:pt idx="6450">
                  <c:v>500</c:v>
                </c:pt>
                <c:pt idx="6451">
                  <c:v>450</c:v>
                </c:pt>
                <c:pt idx="6452">
                  <c:v>200</c:v>
                </c:pt>
                <c:pt idx="6453">
                  <c:v>300</c:v>
                </c:pt>
                <c:pt idx="6454">
                  <c:v>450</c:v>
                </c:pt>
                <c:pt idx="6455">
                  <c:v>300</c:v>
                </c:pt>
                <c:pt idx="6456">
                  <c:v>450</c:v>
                </c:pt>
                <c:pt idx="6457">
                  <c:v>150</c:v>
                </c:pt>
                <c:pt idx="6458">
                  <c:v>400</c:v>
                </c:pt>
                <c:pt idx="6459">
                  <c:v>450</c:v>
                </c:pt>
                <c:pt idx="6460">
                  <c:v>600</c:v>
                </c:pt>
                <c:pt idx="6461">
                  <c:v>500</c:v>
                </c:pt>
                <c:pt idx="6462">
                  <c:v>500</c:v>
                </c:pt>
                <c:pt idx="6463">
                  <c:v>500</c:v>
                </c:pt>
                <c:pt idx="6464">
                  <c:v>225</c:v>
                </c:pt>
                <c:pt idx="6465">
                  <c:v>200</c:v>
                </c:pt>
                <c:pt idx="6466">
                  <c:v>300</c:v>
                </c:pt>
                <c:pt idx="6467">
                  <c:v>300</c:v>
                </c:pt>
                <c:pt idx="6468">
                  <c:v>300</c:v>
                </c:pt>
                <c:pt idx="6469">
                  <c:v>700</c:v>
                </c:pt>
                <c:pt idx="6470">
                  <c:v>500</c:v>
                </c:pt>
                <c:pt idx="6471">
                  <c:v>200</c:v>
                </c:pt>
                <c:pt idx="6472">
                  <c:v>400</c:v>
                </c:pt>
                <c:pt idx="6473">
                  <c:v>400</c:v>
                </c:pt>
                <c:pt idx="6474">
                  <c:v>450</c:v>
                </c:pt>
                <c:pt idx="6475">
                  <c:v>300</c:v>
                </c:pt>
                <c:pt idx="6476">
                  <c:v>300</c:v>
                </c:pt>
                <c:pt idx="6477">
                  <c:v>500</c:v>
                </c:pt>
                <c:pt idx="6478">
                  <c:v>500</c:v>
                </c:pt>
                <c:pt idx="6479">
                  <c:v>300</c:v>
                </c:pt>
                <c:pt idx="6480">
                  <c:v>300</c:v>
                </c:pt>
                <c:pt idx="6481">
                  <c:v>200</c:v>
                </c:pt>
                <c:pt idx="6482">
                  <c:v>200</c:v>
                </c:pt>
                <c:pt idx="6483">
                  <c:v>200</c:v>
                </c:pt>
                <c:pt idx="6484">
                  <c:v>300</c:v>
                </c:pt>
                <c:pt idx="6485">
                  <c:v>300</c:v>
                </c:pt>
                <c:pt idx="6486">
                  <c:v>400</c:v>
                </c:pt>
                <c:pt idx="6487">
                  <c:v>400</c:v>
                </c:pt>
                <c:pt idx="6488">
                  <c:v>500</c:v>
                </c:pt>
                <c:pt idx="6489">
                  <c:v>300</c:v>
                </c:pt>
                <c:pt idx="6490">
                  <c:v>500</c:v>
                </c:pt>
                <c:pt idx="6491">
                  <c:v>200</c:v>
                </c:pt>
                <c:pt idx="6492">
                  <c:v>150</c:v>
                </c:pt>
                <c:pt idx="6493">
                  <c:v>100</c:v>
                </c:pt>
                <c:pt idx="6494">
                  <c:v>250</c:v>
                </c:pt>
                <c:pt idx="6495">
                  <c:v>150</c:v>
                </c:pt>
                <c:pt idx="6496">
                  <c:v>800</c:v>
                </c:pt>
                <c:pt idx="6497">
                  <c:v>200</c:v>
                </c:pt>
                <c:pt idx="6498">
                  <c:v>300</c:v>
                </c:pt>
                <c:pt idx="6499">
                  <c:v>200</c:v>
                </c:pt>
                <c:pt idx="6500">
                  <c:v>300</c:v>
                </c:pt>
                <c:pt idx="6501">
                  <c:v>300</c:v>
                </c:pt>
                <c:pt idx="6502">
                  <c:v>400</c:v>
                </c:pt>
                <c:pt idx="6503">
                  <c:v>400</c:v>
                </c:pt>
                <c:pt idx="6504">
                  <c:v>100</c:v>
                </c:pt>
                <c:pt idx="6505">
                  <c:v>400</c:v>
                </c:pt>
                <c:pt idx="6506">
                  <c:v>400</c:v>
                </c:pt>
                <c:pt idx="6507">
                  <c:v>100</c:v>
                </c:pt>
                <c:pt idx="6508">
                  <c:v>400</c:v>
                </c:pt>
                <c:pt idx="6509">
                  <c:v>400</c:v>
                </c:pt>
                <c:pt idx="6510">
                  <c:v>100</c:v>
                </c:pt>
                <c:pt idx="6511">
                  <c:v>400</c:v>
                </c:pt>
                <c:pt idx="6512">
                  <c:v>600</c:v>
                </c:pt>
                <c:pt idx="6513">
                  <c:v>500</c:v>
                </c:pt>
                <c:pt idx="6514">
                  <c:v>500</c:v>
                </c:pt>
                <c:pt idx="6515">
                  <c:v>500</c:v>
                </c:pt>
                <c:pt idx="6516">
                  <c:v>114.28571428571428</c:v>
                </c:pt>
                <c:pt idx="6517">
                  <c:v>400</c:v>
                </c:pt>
                <c:pt idx="6518">
                  <c:v>100</c:v>
                </c:pt>
                <c:pt idx="6519">
                  <c:v>200</c:v>
                </c:pt>
                <c:pt idx="6520">
                  <c:v>100</c:v>
                </c:pt>
                <c:pt idx="6521">
                  <c:v>300</c:v>
                </c:pt>
                <c:pt idx="6522">
                  <c:v>400</c:v>
                </c:pt>
                <c:pt idx="6523">
                  <c:v>200</c:v>
                </c:pt>
                <c:pt idx="6524">
                  <c:v>400</c:v>
                </c:pt>
                <c:pt idx="6525">
                  <c:v>100</c:v>
                </c:pt>
                <c:pt idx="6526">
                  <c:v>400</c:v>
                </c:pt>
                <c:pt idx="6527">
                  <c:v>250</c:v>
                </c:pt>
                <c:pt idx="6528">
                  <c:v>400</c:v>
                </c:pt>
                <c:pt idx="6529">
                  <c:v>400</c:v>
                </c:pt>
                <c:pt idx="6530">
                  <c:v>300</c:v>
                </c:pt>
                <c:pt idx="6531">
                  <c:v>400</c:v>
                </c:pt>
                <c:pt idx="6532">
                  <c:v>500</c:v>
                </c:pt>
                <c:pt idx="6533">
                  <c:v>400</c:v>
                </c:pt>
                <c:pt idx="6534">
                  <c:v>400</c:v>
                </c:pt>
                <c:pt idx="6535">
                  <c:v>400</c:v>
                </c:pt>
                <c:pt idx="6536">
                  <c:v>400</c:v>
                </c:pt>
                <c:pt idx="6537">
                  <c:v>200</c:v>
                </c:pt>
                <c:pt idx="6538">
                  <c:v>300</c:v>
                </c:pt>
                <c:pt idx="6539">
                  <c:v>300</c:v>
                </c:pt>
                <c:pt idx="6540">
                  <c:v>400</c:v>
                </c:pt>
                <c:pt idx="6541">
                  <c:v>400</c:v>
                </c:pt>
                <c:pt idx="6542">
                  <c:v>150</c:v>
                </c:pt>
                <c:pt idx="6543">
                  <c:v>300</c:v>
                </c:pt>
                <c:pt idx="6544">
                  <c:v>100</c:v>
                </c:pt>
                <c:pt idx="6545">
                  <c:v>200</c:v>
                </c:pt>
                <c:pt idx="6546">
                  <c:v>500</c:v>
                </c:pt>
                <c:pt idx="6547">
                  <c:v>400</c:v>
                </c:pt>
                <c:pt idx="6548">
                  <c:v>500</c:v>
                </c:pt>
                <c:pt idx="6549">
                  <c:v>400</c:v>
                </c:pt>
                <c:pt idx="6550">
                  <c:v>300</c:v>
                </c:pt>
                <c:pt idx="6551">
                  <c:v>300</c:v>
                </c:pt>
                <c:pt idx="6552">
                  <c:v>500</c:v>
                </c:pt>
                <c:pt idx="6553">
                  <c:v>500</c:v>
                </c:pt>
                <c:pt idx="6554">
                  <c:v>300</c:v>
                </c:pt>
                <c:pt idx="6555">
                  <c:v>500</c:v>
                </c:pt>
                <c:pt idx="6556">
                  <c:v>400</c:v>
                </c:pt>
                <c:pt idx="6557">
                  <c:v>500</c:v>
                </c:pt>
                <c:pt idx="6558">
                  <c:v>200</c:v>
                </c:pt>
                <c:pt idx="6559">
                  <c:v>100</c:v>
                </c:pt>
                <c:pt idx="6560">
                  <c:v>400</c:v>
                </c:pt>
                <c:pt idx="6561">
                  <c:v>500</c:v>
                </c:pt>
                <c:pt idx="6562">
                  <c:v>300</c:v>
                </c:pt>
                <c:pt idx="6563">
                  <c:v>500</c:v>
                </c:pt>
                <c:pt idx="6564">
                  <c:v>300</c:v>
                </c:pt>
                <c:pt idx="6565">
                  <c:v>300</c:v>
                </c:pt>
                <c:pt idx="6566">
                  <c:v>100</c:v>
                </c:pt>
                <c:pt idx="6567">
                  <c:v>100</c:v>
                </c:pt>
                <c:pt idx="6568">
                  <c:v>200</c:v>
                </c:pt>
                <c:pt idx="6569">
                  <c:v>500</c:v>
                </c:pt>
                <c:pt idx="6570">
                  <c:v>300</c:v>
                </c:pt>
                <c:pt idx="6571">
                  <c:v>300</c:v>
                </c:pt>
                <c:pt idx="6572">
                  <c:v>300</c:v>
                </c:pt>
                <c:pt idx="6573">
                  <c:v>150</c:v>
                </c:pt>
                <c:pt idx="6574">
                  <c:v>150</c:v>
                </c:pt>
                <c:pt idx="6575">
                  <c:v>200</c:v>
                </c:pt>
                <c:pt idx="6576">
                  <c:v>300</c:v>
                </c:pt>
                <c:pt idx="6577">
                  <c:v>300</c:v>
                </c:pt>
                <c:pt idx="6578">
                  <c:v>200</c:v>
                </c:pt>
                <c:pt idx="6579">
                  <c:v>300</c:v>
                </c:pt>
                <c:pt idx="6580">
                  <c:v>300</c:v>
                </c:pt>
                <c:pt idx="6581">
                  <c:v>200</c:v>
                </c:pt>
                <c:pt idx="6582">
                  <c:v>300</c:v>
                </c:pt>
                <c:pt idx="6583">
                  <c:v>300</c:v>
                </c:pt>
                <c:pt idx="6584">
                  <c:v>300</c:v>
                </c:pt>
                <c:pt idx="6585">
                  <c:v>200</c:v>
                </c:pt>
                <c:pt idx="6586">
                  <c:v>500</c:v>
                </c:pt>
                <c:pt idx="6587">
                  <c:v>300</c:v>
                </c:pt>
                <c:pt idx="6588">
                  <c:v>300</c:v>
                </c:pt>
                <c:pt idx="6589">
                  <c:v>300</c:v>
                </c:pt>
                <c:pt idx="6590">
                  <c:v>200</c:v>
                </c:pt>
                <c:pt idx="6591">
                  <c:v>120</c:v>
                </c:pt>
                <c:pt idx="6592">
                  <c:v>500</c:v>
                </c:pt>
                <c:pt idx="6593">
                  <c:v>300</c:v>
                </c:pt>
                <c:pt idx="6594">
                  <c:v>500</c:v>
                </c:pt>
                <c:pt idx="6595">
                  <c:v>300</c:v>
                </c:pt>
                <c:pt idx="6596">
                  <c:v>300</c:v>
                </c:pt>
                <c:pt idx="6597">
                  <c:v>100</c:v>
                </c:pt>
                <c:pt idx="6598">
                  <c:v>300</c:v>
                </c:pt>
                <c:pt idx="6599">
                  <c:v>300</c:v>
                </c:pt>
                <c:pt idx="6600">
                  <c:v>75</c:v>
                </c:pt>
                <c:pt idx="6601">
                  <c:v>100</c:v>
                </c:pt>
                <c:pt idx="6602">
                  <c:v>300</c:v>
                </c:pt>
                <c:pt idx="6603">
                  <c:v>200</c:v>
                </c:pt>
                <c:pt idx="6604">
                  <c:v>500</c:v>
                </c:pt>
                <c:pt idx="6605">
                  <c:v>200</c:v>
                </c:pt>
                <c:pt idx="6606">
                  <c:v>300</c:v>
                </c:pt>
                <c:pt idx="6607">
                  <c:v>200</c:v>
                </c:pt>
                <c:pt idx="6608">
                  <c:v>200</c:v>
                </c:pt>
                <c:pt idx="6609">
                  <c:v>300</c:v>
                </c:pt>
                <c:pt idx="6610">
                  <c:v>300</c:v>
                </c:pt>
                <c:pt idx="6611">
                  <c:v>42.857142857142854</c:v>
                </c:pt>
                <c:pt idx="6612">
                  <c:v>200</c:v>
                </c:pt>
                <c:pt idx="6613">
                  <c:v>450</c:v>
                </c:pt>
                <c:pt idx="6614">
                  <c:v>200</c:v>
                </c:pt>
                <c:pt idx="6615">
                  <c:v>300</c:v>
                </c:pt>
                <c:pt idx="6616">
                  <c:v>200</c:v>
                </c:pt>
                <c:pt idx="6617">
                  <c:v>200</c:v>
                </c:pt>
                <c:pt idx="6618">
                  <c:v>300</c:v>
                </c:pt>
                <c:pt idx="6619">
                  <c:v>500</c:v>
                </c:pt>
                <c:pt idx="6620">
                  <c:v>300</c:v>
                </c:pt>
                <c:pt idx="6621">
                  <c:v>600</c:v>
                </c:pt>
                <c:pt idx="6622">
                  <c:v>300</c:v>
                </c:pt>
                <c:pt idx="6623">
                  <c:v>300</c:v>
                </c:pt>
                <c:pt idx="6624">
                  <c:v>300</c:v>
                </c:pt>
                <c:pt idx="6625">
                  <c:v>200</c:v>
                </c:pt>
                <c:pt idx="6626">
                  <c:v>150</c:v>
                </c:pt>
                <c:pt idx="6627">
                  <c:v>200</c:v>
                </c:pt>
                <c:pt idx="6628">
                  <c:v>200</c:v>
                </c:pt>
                <c:pt idx="6629">
                  <c:v>300</c:v>
                </c:pt>
                <c:pt idx="6630">
                  <c:v>200</c:v>
                </c:pt>
                <c:pt idx="6631">
                  <c:v>200</c:v>
                </c:pt>
                <c:pt idx="6632">
                  <c:v>300</c:v>
                </c:pt>
                <c:pt idx="6633">
                  <c:v>300</c:v>
                </c:pt>
                <c:pt idx="6634">
                  <c:v>100</c:v>
                </c:pt>
                <c:pt idx="6635">
                  <c:v>200</c:v>
                </c:pt>
                <c:pt idx="6636">
                  <c:v>200</c:v>
                </c:pt>
                <c:pt idx="6637">
                  <c:v>100</c:v>
                </c:pt>
                <c:pt idx="6638">
                  <c:v>300</c:v>
                </c:pt>
                <c:pt idx="6639">
                  <c:v>200</c:v>
                </c:pt>
                <c:pt idx="6640">
                  <c:v>500</c:v>
                </c:pt>
                <c:pt idx="6641">
                  <c:v>300</c:v>
                </c:pt>
                <c:pt idx="6642">
                  <c:v>200</c:v>
                </c:pt>
                <c:pt idx="6643">
                  <c:v>100</c:v>
                </c:pt>
                <c:pt idx="6644">
                  <c:v>200</c:v>
                </c:pt>
                <c:pt idx="6645">
                  <c:v>200</c:v>
                </c:pt>
                <c:pt idx="6646">
                  <c:v>200</c:v>
                </c:pt>
                <c:pt idx="6647">
                  <c:v>200</c:v>
                </c:pt>
                <c:pt idx="6648">
                  <c:v>400</c:v>
                </c:pt>
                <c:pt idx="6649">
                  <c:v>100</c:v>
                </c:pt>
                <c:pt idx="6650">
                  <c:v>300</c:v>
                </c:pt>
                <c:pt idx="6651">
                  <c:v>500</c:v>
                </c:pt>
                <c:pt idx="6652">
                  <c:v>450</c:v>
                </c:pt>
                <c:pt idx="6653">
                  <c:v>300</c:v>
                </c:pt>
                <c:pt idx="6654">
                  <c:v>100</c:v>
                </c:pt>
                <c:pt idx="6655">
                  <c:v>300</c:v>
                </c:pt>
                <c:pt idx="6656">
                  <c:v>500</c:v>
                </c:pt>
                <c:pt idx="6657">
                  <c:v>300</c:v>
                </c:pt>
                <c:pt idx="6658">
                  <c:v>300</c:v>
                </c:pt>
                <c:pt idx="6659">
                  <c:v>200</c:v>
                </c:pt>
                <c:pt idx="6660">
                  <c:v>200</c:v>
                </c:pt>
                <c:pt idx="6661">
                  <c:v>200</c:v>
                </c:pt>
                <c:pt idx="6662">
                  <c:v>300</c:v>
                </c:pt>
                <c:pt idx="6663">
                  <c:v>200</c:v>
                </c:pt>
                <c:pt idx="6664">
                  <c:v>100</c:v>
                </c:pt>
                <c:pt idx="6665">
                  <c:v>200</c:v>
                </c:pt>
                <c:pt idx="6666">
                  <c:v>200</c:v>
                </c:pt>
                <c:pt idx="6667">
                  <c:v>200</c:v>
                </c:pt>
                <c:pt idx="6668">
                  <c:v>300</c:v>
                </c:pt>
                <c:pt idx="6669">
                  <c:v>100</c:v>
                </c:pt>
                <c:pt idx="6670">
                  <c:v>300</c:v>
                </c:pt>
                <c:pt idx="6671">
                  <c:v>300</c:v>
                </c:pt>
                <c:pt idx="6672">
                  <c:v>150</c:v>
                </c:pt>
                <c:pt idx="6673">
                  <c:v>200</c:v>
                </c:pt>
                <c:pt idx="6674">
                  <c:v>200</c:v>
                </c:pt>
                <c:pt idx="6675">
                  <c:v>300</c:v>
                </c:pt>
                <c:pt idx="6676">
                  <c:v>300</c:v>
                </c:pt>
                <c:pt idx="6677">
                  <c:v>21.428571428571427</c:v>
                </c:pt>
                <c:pt idx="6678">
                  <c:v>400</c:v>
                </c:pt>
                <c:pt idx="6679">
                  <c:v>300</c:v>
                </c:pt>
                <c:pt idx="6680">
                  <c:v>200</c:v>
                </c:pt>
                <c:pt idx="6681">
                  <c:v>200</c:v>
                </c:pt>
                <c:pt idx="6682">
                  <c:v>200</c:v>
                </c:pt>
                <c:pt idx="6683">
                  <c:v>300</c:v>
                </c:pt>
                <c:pt idx="6684">
                  <c:v>300</c:v>
                </c:pt>
                <c:pt idx="6685">
                  <c:v>200</c:v>
                </c:pt>
                <c:pt idx="6686">
                  <c:v>300</c:v>
                </c:pt>
                <c:pt idx="6687">
                  <c:v>300</c:v>
                </c:pt>
                <c:pt idx="6688">
                  <c:v>400</c:v>
                </c:pt>
                <c:pt idx="6689">
                  <c:v>200</c:v>
                </c:pt>
                <c:pt idx="6690">
                  <c:v>300</c:v>
                </c:pt>
                <c:pt idx="6691">
                  <c:v>100</c:v>
                </c:pt>
                <c:pt idx="6692">
                  <c:v>75</c:v>
                </c:pt>
                <c:pt idx="6693">
                  <c:v>150</c:v>
                </c:pt>
                <c:pt idx="6694">
                  <c:v>150</c:v>
                </c:pt>
                <c:pt idx="6695">
                  <c:v>400</c:v>
                </c:pt>
                <c:pt idx="6696">
                  <c:v>300</c:v>
                </c:pt>
                <c:pt idx="6697">
                  <c:v>400</c:v>
                </c:pt>
                <c:pt idx="6698">
                  <c:v>25</c:v>
                </c:pt>
                <c:pt idx="6699">
                  <c:v>200</c:v>
                </c:pt>
                <c:pt idx="6700">
                  <c:v>400</c:v>
                </c:pt>
                <c:pt idx="6701">
                  <c:v>250</c:v>
                </c:pt>
                <c:pt idx="6702">
                  <c:v>30</c:v>
                </c:pt>
                <c:pt idx="6703">
                  <c:v>150</c:v>
                </c:pt>
                <c:pt idx="6704">
                  <c:v>75</c:v>
                </c:pt>
                <c:pt idx="6705">
                  <c:v>25</c:v>
                </c:pt>
                <c:pt idx="6706">
                  <c:v>100</c:v>
                </c:pt>
                <c:pt idx="6707">
                  <c:v>300</c:v>
                </c:pt>
                <c:pt idx="6708">
                  <c:v>750</c:v>
                </c:pt>
                <c:pt idx="6709">
                  <c:v>300</c:v>
                </c:pt>
                <c:pt idx="6710">
                  <c:v>100</c:v>
                </c:pt>
                <c:pt idx="6711">
                  <c:v>500</c:v>
                </c:pt>
                <c:pt idx="6712">
                  <c:v>500</c:v>
                </c:pt>
                <c:pt idx="6713">
                  <c:v>400</c:v>
                </c:pt>
                <c:pt idx="6714">
                  <c:v>100</c:v>
                </c:pt>
                <c:pt idx="6715">
                  <c:v>200</c:v>
                </c:pt>
                <c:pt idx="6716">
                  <c:v>50</c:v>
                </c:pt>
                <c:pt idx="6717">
                  <c:v>50</c:v>
                </c:pt>
                <c:pt idx="6718">
                  <c:v>125</c:v>
                </c:pt>
                <c:pt idx="6719">
                  <c:v>100</c:v>
                </c:pt>
                <c:pt idx="6720">
                  <c:v>150</c:v>
                </c:pt>
                <c:pt idx="6721">
                  <c:v>200</c:v>
                </c:pt>
                <c:pt idx="6722">
                  <c:v>178.57142857142858</c:v>
                </c:pt>
                <c:pt idx="6723">
                  <c:v>600</c:v>
                </c:pt>
                <c:pt idx="6724">
                  <c:v>200</c:v>
                </c:pt>
                <c:pt idx="6725">
                  <c:v>600</c:v>
                </c:pt>
                <c:pt idx="6726">
                  <c:v>200</c:v>
                </c:pt>
                <c:pt idx="6727">
                  <c:v>200</c:v>
                </c:pt>
                <c:pt idx="6728">
                  <c:v>100</c:v>
                </c:pt>
                <c:pt idx="6729">
                  <c:v>150</c:v>
                </c:pt>
                <c:pt idx="6730">
                  <c:v>100</c:v>
                </c:pt>
                <c:pt idx="6731">
                  <c:v>75</c:v>
                </c:pt>
                <c:pt idx="6732">
                  <c:v>300</c:v>
                </c:pt>
                <c:pt idx="6733">
                  <c:v>150</c:v>
                </c:pt>
                <c:pt idx="6734">
                  <c:v>450</c:v>
                </c:pt>
                <c:pt idx="6735">
                  <c:v>100</c:v>
                </c:pt>
                <c:pt idx="6736">
                  <c:v>200</c:v>
                </c:pt>
                <c:pt idx="6737">
                  <c:v>400</c:v>
                </c:pt>
                <c:pt idx="6738">
                  <c:v>100</c:v>
                </c:pt>
                <c:pt idx="6739">
                  <c:v>15</c:v>
                </c:pt>
                <c:pt idx="6740">
                  <c:v>300</c:v>
                </c:pt>
                <c:pt idx="6741">
                  <c:v>200</c:v>
                </c:pt>
                <c:pt idx="6742">
                  <c:v>150</c:v>
                </c:pt>
                <c:pt idx="6743">
                  <c:v>200</c:v>
                </c:pt>
                <c:pt idx="6744">
                  <c:v>0</c:v>
                </c:pt>
                <c:pt idx="6745">
                  <c:v>300</c:v>
                </c:pt>
                <c:pt idx="6746">
                  <c:v>50</c:v>
                </c:pt>
                <c:pt idx="6747">
                  <c:v>300</c:v>
                </c:pt>
                <c:pt idx="6748">
                  <c:v>300</c:v>
                </c:pt>
                <c:pt idx="6749">
                  <c:v>200</c:v>
                </c:pt>
                <c:pt idx="6750">
                  <c:v>300</c:v>
                </c:pt>
                <c:pt idx="6751">
                  <c:v>400</c:v>
                </c:pt>
                <c:pt idx="6752">
                  <c:v>150</c:v>
                </c:pt>
                <c:pt idx="6753">
                  <c:v>150</c:v>
                </c:pt>
                <c:pt idx="6754">
                  <c:v>400</c:v>
                </c:pt>
                <c:pt idx="6755">
                  <c:v>150</c:v>
                </c:pt>
                <c:pt idx="6756">
                  <c:v>500</c:v>
                </c:pt>
                <c:pt idx="6757">
                  <c:v>450</c:v>
                </c:pt>
                <c:pt idx="6758">
                  <c:v>150</c:v>
                </c:pt>
                <c:pt idx="6759">
                  <c:v>300</c:v>
                </c:pt>
                <c:pt idx="6760">
                  <c:v>500</c:v>
                </c:pt>
                <c:pt idx="6761">
                  <c:v>200</c:v>
                </c:pt>
                <c:pt idx="6762">
                  <c:v>200</c:v>
                </c:pt>
                <c:pt idx="6763">
                  <c:v>500</c:v>
                </c:pt>
                <c:pt idx="6764">
                  <c:v>200</c:v>
                </c:pt>
                <c:pt idx="6765">
                  <c:v>300</c:v>
                </c:pt>
                <c:pt idx="6766">
                  <c:v>500</c:v>
                </c:pt>
                <c:pt idx="6767">
                  <c:v>250</c:v>
                </c:pt>
                <c:pt idx="6768">
                  <c:v>300</c:v>
                </c:pt>
                <c:pt idx="6769">
                  <c:v>200</c:v>
                </c:pt>
                <c:pt idx="6770">
                  <c:v>400</c:v>
                </c:pt>
                <c:pt idx="6771">
                  <c:v>200</c:v>
                </c:pt>
                <c:pt idx="6772">
                  <c:v>700</c:v>
                </c:pt>
                <c:pt idx="6773">
                  <c:v>150</c:v>
                </c:pt>
                <c:pt idx="6774">
                  <c:v>500</c:v>
                </c:pt>
                <c:pt idx="6775">
                  <c:v>200</c:v>
                </c:pt>
                <c:pt idx="6776">
                  <c:v>450</c:v>
                </c:pt>
                <c:pt idx="6777">
                  <c:v>200</c:v>
                </c:pt>
                <c:pt idx="6778">
                  <c:v>300</c:v>
                </c:pt>
                <c:pt idx="6779">
                  <c:v>200</c:v>
                </c:pt>
                <c:pt idx="6780">
                  <c:v>300</c:v>
                </c:pt>
                <c:pt idx="6781">
                  <c:v>150</c:v>
                </c:pt>
                <c:pt idx="6782">
                  <c:v>200</c:v>
                </c:pt>
                <c:pt idx="6783">
                  <c:v>150</c:v>
                </c:pt>
                <c:pt idx="6784">
                  <c:v>300</c:v>
                </c:pt>
                <c:pt idx="6785">
                  <c:v>150</c:v>
                </c:pt>
                <c:pt idx="6786">
                  <c:v>150</c:v>
                </c:pt>
                <c:pt idx="6787">
                  <c:v>300</c:v>
                </c:pt>
                <c:pt idx="6788">
                  <c:v>150</c:v>
                </c:pt>
                <c:pt idx="6789">
                  <c:v>200</c:v>
                </c:pt>
                <c:pt idx="6790">
                  <c:v>200</c:v>
                </c:pt>
                <c:pt idx="6791">
                  <c:v>200</c:v>
                </c:pt>
                <c:pt idx="6792">
                  <c:v>100</c:v>
                </c:pt>
                <c:pt idx="6793">
                  <c:v>400</c:v>
                </c:pt>
                <c:pt idx="6794">
                  <c:v>500</c:v>
                </c:pt>
                <c:pt idx="6795">
                  <c:v>500</c:v>
                </c:pt>
                <c:pt idx="6796">
                  <c:v>200</c:v>
                </c:pt>
                <c:pt idx="6797">
                  <c:v>200</c:v>
                </c:pt>
                <c:pt idx="6798">
                  <c:v>500</c:v>
                </c:pt>
                <c:pt idx="6799">
                  <c:v>150</c:v>
                </c:pt>
                <c:pt idx="6800">
                  <c:v>150</c:v>
                </c:pt>
                <c:pt idx="6801">
                  <c:v>500</c:v>
                </c:pt>
                <c:pt idx="6802">
                  <c:v>200</c:v>
                </c:pt>
                <c:pt idx="6803">
                  <c:v>150</c:v>
                </c:pt>
                <c:pt idx="6804">
                  <c:v>500</c:v>
                </c:pt>
                <c:pt idx="6805">
                  <c:v>500</c:v>
                </c:pt>
                <c:pt idx="6806">
                  <c:v>500</c:v>
                </c:pt>
                <c:pt idx="6807">
                  <c:v>200</c:v>
                </c:pt>
                <c:pt idx="6808">
                  <c:v>200</c:v>
                </c:pt>
                <c:pt idx="6809">
                  <c:v>300</c:v>
                </c:pt>
                <c:pt idx="6810">
                  <c:v>200</c:v>
                </c:pt>
                <c:pt idx="6811">
                  <c:v>300</c:v>
                </c:pt>
                <c:pt idx="6812">
                  <c:v>200</c:v>
                </c:pt>
                <c:pt idx="6813">
                  <c:v>300</c:v>
                </c:pt>
                <c:pt idx="6814">
                  <c:v>7.1428571428571423</c:v>
                </c:pt>
                <c:pt idx="6815">
                  <c:v>10</c:v>
                </c:pt>
                <c:pt idx="6816">
                  <c:v>200</c:v>
                </c:pt>
                <c:pt idx="6817">
                  <c:v>200</c:v>
                </c:pt>
                <c:pt idx="6818">
                  <c:v>300</c:v>
                </c:pt>
                <c:pt idx="6819">
                  <c:v>300</c:v>
                </c:pt>
                <c:pt idx="6820">
                  <c:v>200</c:v>
                </c:pt>
                <c:pt idx="6821">
                  <c:v>6.666666666666667</c:v>
                </c:pt>
                <c:pt idx="6822">
                  <c:v>600</c:v>
                </c:pt>
                <c:pt idx="6823">
                  <c:v>300</c:v>
                </c:pt>
                <c:pt idx="6824">
                  <c:v>300</c:v>
                </c:pt>
                <c:pt idx="6825">
                  <c:v>300</c:v>
                </c:pt>
                <c:pt idx="6826">
                  <c:v>300</c:v>
                </c:pt>
                <c:pt idx="6827">
                  <c:v>400</c:v>
                </c:pt>
                <c:pt idx="6828">
                  <c:v>200</c:v>
                </c:pt>
                <c:pt idx="6829">
                  <c:v>400</c:v>
                </c:pt>
                <c:pt idx="6830">
                  <c:v>300</c:v>
                </c:pt>
                <c:pt idx="6831">
                  <c:v>400</c:v>
                </c:pt>
                <c:pt idx="6832">
                  <c:v>400</c:v>
                </c:pt>
                <c:pt idx="6833">
                  <c:v>400</c:v>
                </c:pt>
                <c:pt idx="6834">
                  <c:v>400</c:v>
                </c:pt>
                <c:pt idx="6835">
                  <c:v>400</c:v>
                </c:pt>
                <c:pt idx="6836">
                  <c:v>400</c:v>
                </c:pt>
                <c:pt idx="6837">
                  <c:v>150</c:v>
                </c:pt>
                <c:pt idx="6838">
                  <c:v>300</c:v>
                </c:pt>
                <c:pt idx="6839">
                  <c:v>200</c:v>
                </c:pt>
                <c:pt idx="6840">
                  <c:v>300</c:v>
                </c:pt>
                <c:pt idx="6841">
                  <c:v>85.714285714285708</c:v>
                </c:pt>
                <c:pt idx="6842">
                  <c:v>300</c:v>
                </c:pt>
                <c:pt idx="6843">
                  <c:v>200</c:v>
                </c:pt>
                <c:pt idx="6844">
                  <c:v>400</c:v>
                </c:pt>
                <c:pt idx="6845">
                  <c:v>400</c:v>
                </c:pt>
                <c:pt idx="6846">
                  <c:v>300</c:v>
                </c:pt>
                <c:pt idx="6847">
                  <c:v>200</c:v>
                </c:pt>
                <c:pt idx="6848">
                  <c:v>100</c:v>
                </c:pt>
                <c:pt idx="6849">
                  <c:v>100</c:v>
                </c:pt>
                <c:pt idx="6850">
                  <c:v>250</c:v>
                </c:pt>
                <c:pt idx="6851">
                  <c:v>400</c:v>
                </c:pt>
                <c:pt idx="6852">
                  <c:v>14.285714285714285</c:v>
                </c:pt>
                <c:pt idx="6853">
                  <c:v>100</c:v>
                </c:pt>
                <c:pt idx="6854">
                  <c:v>300</c:v>
                </c:pt>
                <c:pt idx="6855">
                  <c:v>100</c:v>
                </c:pt>
                <c:pt idx="6856">
                  <c:v>300</c:v>
                </c:pt>
                <c:pt idx="6857">
                  <c:v>300</c:v>
                </c:pt>
                <c:pt idx="6858">
                  <c:v>1.4285714285714286</c:v>
                </c:pt>
                <c:pt idx="6859">
                  <c:v>300</c:v>
                </c:pt>
                <c:pt idx="6860">
                  <c:v>150</c:v>
                </c:pt>
                <c:pt idx="6861">
                  <c:v>100</c:v>
                </c:pt>
                <c:pt idx="6862">
                  <c:v>28.571428571428569</c:v>
                </c:pt>
                <c:pt idx="6863">
                  <c:v>35.714285714285715</c:v>
                </c:pt>
                <c:pt idx="6864">
                  <c:v>200</c:v>
                </c:pt>
                <c:pt idx="6865">
                  <c:v>400</c:v>
                </c:pt>
                <c:pt idx="6866">
                  <c:v>150</c:v>
                </c:pt>
                <c:pt idx="6867">
                  <c:v>200</c:v>
                </c:pt>
                <c:pt idx="6868">
                  <c:v>200</c:v>
                </c:pt>
                <c:pt idx="6869">
                  <c:v>500</c:v>
                </c:pt>
                <c:pt idx="6870">
                  <c:v>300</c:v>
                </c:pt>
                <c:pt idx="6871">
                  <c:v>400</c:v>
                </c:pt>
                <c:pt idx="6872">
                  <c:v>400</c:v>
                </c:pt>
                <c:pt idx="6873">
                  <c:v>300</c:v>
                </c:pt>
                <c:pt idx="6874">
                  <c:v>300</c:v>
                </c:pt>
                <c:pt idx="6875">
                  <c:v>200</c:v>
                </c:pt>
                <c:pt idx="6876">
                  <c:v>100</c:v>
                </c:pt>
                <c:pt idx="6877">
                  <c:v>450</c:v>
                </c:pt>
                <c:pt idx="6878">
                  <c:v>300</c:v>
                </c:pt>
                <c:pt idx="6879">
                  <c:v>300</c:v>
                </c:pt>
                <c:pt idx="6880">
                  <c:v>300</c:v>
                </c:pt>
                <c:pt idx="6881">
                  <c:v>200</c:v>
                </c:pt>
                <c:pt idx="6882">
                  <c:v>200</c:v>
                </c:pt>
                <c:pt idx="6883">
                  <c:v>400</c:v>
                </c:pt>
                <c:pt idx="6884">
                  <c:v>200</c:v>
                </c:pt>
                <c:pt idx="6885">
                  <c:v>300</c:v>
                </c:pt>
                <c:pt idx="6886">
                  <c:v>400</c:v>
                </c:pt>
                <c:pt idx="6887">
                  <c:v>200</c:v>
                </c:pt>
                <c:pt idx="6888">
                  <c:v>400</c:v>
                </c:pt>
                <c:pt idx="6889">
                  <c:v>400</c:v>
                </c:pt>
                <c:pt idx="6890">
                  <c:v>300</c:v>
                </c:pt>
                <c:pt idx="6891">
                  <c:v>200</c:v>
                </c:pt>
                <c:pt idx="6892">
                  <c:v>300</c:v>
                </c:pt>
                <c:pt idx="6893">
                  <c:v>500</c:v>
                </c:pt>
                <c:pt idx="6894">
                  <c:v>400</c:v>
                </c:pt>
                <c:pt idx="6895">
                  <c:v>200</c:v>
                </c:pt>
                <c:pt idx="6896">
                  <c:v>200</c:v>
                </c:pt>
                <c:pt idx="6897">
                  <c:v>200</c:v>
                </c:pt>
                <c:pt idx="6898">
                  <c:v>400</c:v>
                </c:pt>
                <c:pt idx="6899">
                  <c:v>400</c:v>
                </c:pt>
                <c:pt idx="6900">
                  <c:v>200</c:v>
                </c:pt>
                <c:pt idx="6901">
                  <c:v>200</c:v>
                </c:pt>
                <c:pt idx="6902">
                  <c:v>400</c:v>
                </c:pt>
                <c:pt idx="6903">
                  <c:v>200</c:v>
                </c:pt>
                <c:pt idx="6904">
                  <c:v>100</c:v>
                </c:pt>
                <c:pt idx="6905">
                  <c:v>200</c:v>
                </c:pt>
                <c:pt idx="6906">
                  <c:v>200</c:v>
                </c:pt>
                <c:pt idx="6907">
                  <c:v>400</c:v>
                </c:pt>
                <c:pt idx="6908">
                  <c:v>200</c:v>
                </c:pt>
                <c:pt idx="6909">
                  <c:v>200</c:v>
                </c:pt>
                <c:pt idx="6910">
                  <c:v>300</c:v>
                </c:pt>
                <c:pt idx="6911">
                  <c:v>500</c:v>
                </c:pt>
                <c:pt idx="6912">
                  <c:v>200</c:v>
                </c:pt>
                <c:pt idx="6913">
                  <c:v>100</c:v>
                </c:pt>
                <c:pt idx="6914">
                  <c:v>400</c:v>
                </c:pt>
                <c:pt idx="6915">
                  <c:v>400</c:v>
                </c:pt>
                <c:pt idx="6916">
                  <c:v>200</c:v>
                </c:pt>
                <c:pt idx="6917">
                  <c:v>200</c:v>
                </c:pt>
                <c:pt idx="6918">
                  <c:v>300</c:v>
                </c:pt>
                <c:pt idx="6919">
                  <c:v>200</c:v>
                </c:pt>
                <c:pt idx="6920">
                  <c:v>200</c:v>
                </c:pt>
                <c:pt idx="6921">
                  <c:v>200</c:v>
                </c:pt>
                <c:pt idx="6922">
                  <c:v>300</c:v>
                </c:pt>
                <c:pt idx="6923">
                  <c:v>200</c:v>
                </c:pt>
                <c:pt idx="6924">
                  <c:v>200</c:v>
                </c:pt>
                <c:pt idx="6925">
                  <c:v>500</c:v>
                </c:pt>
                <c:pt idx="6926">
                  <c:v>200</c:v>
                </c:pt>
                <c:pt idx="6927">
                  <c:v>200</c:v>
                </c:pt>
                <c:pt idx="6928">
                  <c:v>400</c:v>
                </c:pt>
                <c:pt idx="6929">
                  <c:v>700</c:v>
                </c:pt>
                <c:pt idx="6930">
                  <c:v>500</c:v>
                </c:pt>
                <c:pt idx="6931">
                  <c:v>300</c:v>
                </c:pt>
                <c:pt idx="6932">
                  <c:v>250</c:v>
                </c:pt>
                <c:pt idx="6933">
                  <c:v>300</c:v>
                </c:pt>
                <c:pt idx="6934">
                  <c:v>300</c:v>
                </c:pt>
                <c:pt idx="6935">
                  <c:v>300</c:v>
                </c:pt>
                <c:pt idx="6936">
                  <c:v>500</c:v>
                </c:pt>
                <c:pt idx="6937">
                  <c:v>0</c:v>
                </c:pt>
                <c:pt idx="6938">
                  <c:v>500</c:v>
                </c:pt>
                <c:pt idx="6939">
                  <c:v>200</c:v>
                </c:pt>
                <c:pt idx="6940">
                  <c:v>400</c:v>
                </c:pt>
                <c:pt idx="6941">
                  <c:v>500</c:v>
                </c:pt>
                <c:pt idx="6942">
                  <c:v>200</c:v>
                </c:pt>
                <c:pt idx="6943">
                  <c:v>200</c:v>
                </c:pt>
                <c:pt idx="6944">
                  <c:v>300</c:v>
                </c:pt>
                <c:pt idx="6945">
                  <c:v>450</c:v>
                </c:pt>
                <c:pt idx="6946">
                  <c:v>100</c:v>
                </c:pt>
                <c:pt idx="6947">
                  <c:v>100</c:v>
                </c:pt>
                <c:pt idx="6948">
                  <c:v>200</c:v>
                </c:pt>
                <c:pt idx="6949">
                  <c:v>100</c:v>
                </c:pt>
                <c:pt idx="6950">
                  <c:v>200</c:v>
                </c:pt>
                <c:pt idx="6951">
                  <c:v>200</c:v>
                </c:pt>
                <c:pt idx="6952">
                  <c:v>200</c:v>
                </c:pt>
                <c:pt idx="6953">
                  <c:v>250</c:v>
                </c:pt>
                <c:pt idx="6954">
                  <c:v>300</c:v>
                </c:pt>
                <c:pt idx="6955">
                  <c:v>450</c:v>
                </c:pt>
                <c:pt idx="6956">
                  <c:v>200</c:v>
                </c:pt>
                <c:pt idx="6957">
                  <c:v>200</c:v>
                </c:pt>
                <c:pt idx="6958">
                  <c:v>300</c:v>
                </c:pt>
                <c:pt idx="6959">
                  <c:v>400</c:v>
                </c:pt>
                <c:pt idx="6960">
                  <c:v>400</c:v>
                </c:pt>
                <c:pt idx="6961">
                  <c:v>200</c:v>
                </c:pt>
                <c:pt idx="6962">
                  <c:v>200</c:v>
                </c:pt>
                <c:pt idx="6963">
                  <c:v>200</c:v>
                </c:pt>
                <c:pt idx="6964">
                  <c:v>300</c:v>
                </c:pt>
                <c:pt idx="6965">
                  <c:v>500</c:v>
                </c:pt>
                <c:pt idx="6966">
                  <c:v>300</c:v>
                </c:pt>
                <c:pt idx="6967">
                  <c:v>100</c:v>
                </c:pt>
                <c:pt idx="6968">
                  <c:v>400</c:v>
                </c:pt>
                <c:pt idx="6969">
                  <c:v>400</c:v>
                </c:pt>
                <c:pt idx="6970">
                  <c:v>200</c:v>
                </c:pt>
                <c:pt idx="6971">
                  <c:v>400</c:v>
                </c:pt>
                <c:pt idx="6972">
                  <c:v>400</c:v>
                </c:pt>
                <c:pt idx="6973">
                  <c:v>200</c:v>
                </c:pt>
                <c:pt idx="6974">
                  <c:v>100</c:v>
                </c:pt>
                <c:pt idx="6975">
                  <c:v>300</c:v>
                </c:pt>
                <c:pt idx="6976">
                  <c:v>500</c:v>
                </c:pt>
                <c:pt idx="6977">
                  <c:v>500</c:v>
                </c:pt>
                <c:pt idx="6978">
                  <c:v>400</c:v>
                </c:pt>
                <c:pt idx="6979">
                  <c:v>200</c:v>
                </c:pt>
                <c:pt idx="6980">
                  <c:v>400</c:v>
                </c:pt>
                <c:pt idx="6981">
                  <c:v>400</c:v>
                </c:pt>
                <c:pt idx="6982">
                  <c:v>500</c:v>
                </c:pt>
                <c:pt idx="6983">
                  <c:v>300</c:v>
                </c:pt>
                <c:pt idx="6984">
                  <c:v>500</c:v>
                </c:pt>
                <c:pt idx="6985">
                  <c:v>200</c:v>
                </c:pt>
                <c:pt idx="6986">
                  <c:v>300</c:v>
                </c:pt>
                <c:pt idx="6987">
                  <c:v>400</c:v>
                </c:pt>
                <c:pt idx="6988">
                  <c:v>300</c:v>
                </c:pt>
                <c:pt idx="6989">
                  <c:v>500</c:v>
                </c:pt>
                <c:pt idx="6990">
                  <c:v>300</c:v>
                </c:pt>
                <c:pt idx="6991">
                  <c:v>200</c:v>
                </c:pt>
                <c:pt idx="6992">
                  <c:v>500</c:v>
                </c:pt>
                <c:pt idx="6993">
                  <c:v>500</c:v>
                </c:pt>
                <c:pt idx="6994">
                  <c:v>500</c:v>
                </c:pt>
                <c:pt idx="6995">
                  <c:v>400</c:v>
                </c:pt>
                <c:pt idx="6996">
                  <c:v>400</c:v>
                </c:pt>
                <c:pt idx="6997">
                  <c:v>300</c:v>
                </c:pt>
                <c:pt idx="6998">
                  <c:v>200</c:v>
                </c:pt>
                <c:pt idx="6999">
                  <c:v>500</c:v>
                </c:pt>
                <c:pt idx="7000">
                  <c:v>500</c:v>
                </c:pt>
                <c:pt idx="7001">
                  <c:v>300</c:v>
                </c:pt>
                <c:pt idx="7002">
                  <c:v>300</c:v>
                </c:pt>
                <c:pt idx="7003">
                  <c:v>500</c:v>
                </c:pt>
                <c:pt idx="7004">
                  <c:v>200</c:v>
                </c:pt>
                <c:pt idx="7005">
                  <c:v>500</c:v>
                </c:pt>
                <c:pt idx="7006">
                  <c:v>500</c:v>
                </c:pt>
                <c:pt idx="7007">
                  <c:v>400</c:v>
                </c:pt>
                <c:pt idx="7008">
                  <c:v>300</c:v>
                </c:pt>
                <c:pt idx="7009">
                  <c:v>300</c:v>
                </c:pt>
                <c:pt idx="7010">
                  <c:v>500</c:v>
                </c:pt>
                <c:pt idx="7011">
                  <c:v>300</c:v>
                </c:pt>
                <c:pt idx="7012">
                  <c:v>300</c:v>
                </c:pt>
                <c:pt idx="7013">
                  <c:v>200</c:v>
                </c:pt>
                <c:pt idx="7014">
                  <c:v>200</c:v>
                </c:pt>
                <c:pt idx="7015">
                  <c:v>200</c:v>
                </c:pt>
                <c:pt idx="7016">
                  <c:v>200</c:v>
                </c:pt>
                <c:pt idx="7017">
                  <c:v>200</c:v>
                </c:pt>
                <c:pt idx="7018">
                  <c:v>100</c:v>
                </c:pt>
                <c:pt idx="7019">
                  <c:v>107.14285714285714</c:v>
                </c:pt>
                <c:pt idx="7020">
                  <c:v>300</c:v>
                </c:pt>
                <c:pt idx="7021">
                  <c:v>250</c:v>
                </c:pt>
                <c:pt idx="7022">
                  <c:v>200</c:v>
                </c:pt>
                <c:pt idx="7023">
                  <c:v>200</c:v>
                </c:pt>
                <c:pt idx="7024">
                  <c:v>400</c:v>
                </c:pt>
                <c:pt idx="7025">
                  <c:v>300</c:v>
                </c:pt>
                <c:pt idx="7026">
                  <c:v>500</c:v>
                </c:pt>
                <c:pt idx="7027">
                  <c:v>200</c:v>
                </c:pt>
                <c:pt idx="7028">
                  <c:v>300</c:v>
                </c:pt>
                <c:pt idx="7029">
                  <c:v>100</c:v>
                </c:pt>
                <c:pt idx="7030">
                  <c:v>100</c:v>
                </c:pt>
                <c:pt idx="7031">
                  <c:v>300</c:v>
                </c:pt>
                <c:pt idx="7032">
                  <c:v>500</c:v>
                </c:pt>
                <c:pt idx="7033">
                  <c:v>300</c:v>
                </c:pt>
                <c:pt idx="7034">
                  <c:v>500</c:v>
                </c:pt>
                <c:pt idx="7035">
                  <c:v>300</c:v>
                </c:pt>
                <c:pt idx="7036">
                  <c:v>500</c:v>
                </c:pt>
                <c:pt idx="7037">
                  <c:v>400</c:v>
                </c:pt>
                <c:pt idx="7038">
                  <c:v>400</c:v>
                </c:pt>
                <c:pt idx="7039">
                  <c:v>300</c:v>
                </c:pt>
                <c:pt idx="7040">
                  <c:v>300</c:v>
                </c:pt>
                <c:pt idx="7041">
                  <c:v>300</c:v>
                </c:pt>
                <c:pt idx="7042">
                  <c:v>600</c:v>
                </c:pt>
                <c:pt idx="7043">
                  <c:v>300</c:v>
                </c:pt>
                <c:pt idx="7044">
                  <c:v>300</c:v>
                </c:pt>
                <c:pt idx="7045">
                  <c:v>500</c:v>
                </c:pt>
                <c:pt idx="7046">
                  <c:v>35.714285714285715</c:v>
                </c:pt>
                <c:pt idx="7047">
                  <c:v>300</c:v>
                </c:pt>
                <c:pt idx="7048">
                  <c:v>500</c:v>
                </c:pt>
                <c:pt idx="7049">
                  <c:v>400</c:v>
                </c:pt>
                <c:pt idx="7050">
                  <c:v>50</c:v>
                </c:pt>
                <c:pt idx="7051">
                  <c:v>200</c:v>
                </c:pt>
                <c:pt idx="7052">
                  <c:v>1000</c:v>
                </c:pt>
                <c:pt idx="7053">
                  <c:v>100</c:v>
                </c:pt>
                <c:pt idx="7054">
                  <c:v>0</c:v>
                </c:pt>
                <c:pt idx="7055">
                  <c:v>300</c:v>
                </c:pt>
                <c:pt idx="7056">
                  <c:v>200</c:v>
                </c:pt>
                <c:pt idx="7057">
                  <c:v>200</c:v>
                </c:pt>
                <c:pt idx="7058">
                  <c:v>300</c:v>
                </c:pt>
                <c:pt idx="7059">
                  <c:v>300</c:v>
                </c:pt>
                <c:pt idx="7060">
                  <c:v>50</c:v>
                </c:pt>
                <c:pt idx="7061">
                  <c:v>200</c:v>
                </c:pt>
                <c:pt idx="7062">
                  <c:v>200</c:v>
                </c:pt>
                <c:pt idx="7063">
                  <c:v>200</c:v>
                </c:pt>
                <c:pt idx="7064">
                  <c:v>50</c:v>
                </c:pt>
                <c:pt idx="7065">
                  <c:v>200</c:v>
                </c:pt>
                <c:pt idx="7066">
                  <c:v>100</c:v>
                </c:pt>
                <c:pt idx="7067">
                  <c:v>0</c:v>
                </c:pt>
                <c:pt idx="7068">
                  <c:v>100</c:v>
                </c:pt>
                <c:pt idx="7069">
                  <c:v>100</c:v>
                </c:pt>
                <c:pt idx="7070">
                  <c:v>100</c:v>
                </c:pt>
                <c:pt idx="7071">
                  <c:v>100</c:v>
                </c:pt>
                <c:pt idx="7072">
                  <c:v>100</c:v>
                </c:pt>
                <c:pt idx="7073">
                  <c:v>200</c:v>
                </c:pt>
                <c:pt idx="7074">
                  <c:v>400</c:v>
                </c:pt>
                <c:pt idx="7075">
                  <c:v>200</c:v>
                </c:pt>
                <c:pt idx="7076">
                  <c:v>300</c:v>
                </c:pt>
                <c:pt idx="7077">
                  <c:v>30</c:v>
                </c:pt>
                <c:pt idx="7078">
                  <c:v>200</c:v>
                </c:pt>
                <c:pt idx="7079">
                  <c:v>100</c:v>
                </c:pt>
                <c:pt idx="7080">
                  <c:v>100</c:v>
                </c:pt>
                <c:pt idx="7081">
                  <c:v>200</c:v>
                </c:pt>
                <c:pt idx="7082">
                  <c:v>200</c:v>
                </c:pt>
                <c:pt idx="7083">
                  <c:v>14.285714285714285</c:v>
                </c:pt>
                <c:pt idx="7084">
                  <c:v>450</c:v>
                </c:pt>
                <c:pt idx="7085">
                  <c:v>100</c:v>
                </c:pt>
                <c:pt idx="7086">
                  <c:v>100</c:v>
                </c:pt>
                <c:pt idx="7087">
                  <c:v>50</c:v>
                </c:pt>
                <c:pt idx="7088">
                  <c:v>300</c:v>
                </c:pt>
                <c:pt idx="7089">
                  <c:v>200</c:v>
                </c:pt>
                <c:pt idx="7090">
                  <c:v>300</c:v>
                </c:pt>
                <c:pt idx="7091">
                  <c:v>100</c:v>
                </c:pt>
                <c:pt idx="7092">
                  <c:v>300</c:v>
                </c:pt>
                <c:pt idx="7093">
                  <c:v>200</c:v>
                </c:pt>
                <c:pt idx="7094">
                  <c:v>300</c:v>
                </c:pt>
                <c:pt idx="7095">
                  <c:v>100</c:v>
                </c:pt>
                <c:pt idx="7096">
                  <c:v>100</c:v>
                </c:pt>
                <c:pt idx="7097">
                  <c:v>100</c:v>
                </c:pt>
                <c:pt idx="7098">
                  <c:v>0</c:v>
                </c:pt>
                <c:pt idx="7099">
                  <c:v>100</c:v>
                </c:pt>
                <c:pt idx="7100">
                  <c:v>10</c:v>
                </c:pt>
                <c:pt idx="7101">
                  <c:v>500</c:v>
                </c:pt>
                <c:pt idx="7102">
                  <c:v>200</c:v>
                </c:pt>
                <c:pt idx="7103">
                  <c:v>100</c:v>
                </c:pt>
                <c:pt idx="7104">
                  <c:v>0</c:v>
                </c:pt>
                <c:pt idx="7105">
                  <c:v>300</c:v>
                </c:pt>
                <c:pt idx="7106">
                  <c:v>300</c:v>
                </c:pt>
                <c:pt idx="7107">
                  <c:v>150</c:v>
                </c:pt>
                <c:pt idx="7108">
                  <c:v>300</c:v>
                </c:pt>
                <c:pt idx="7109">
                  <c:v>100</c:v>
                </c:pt>
                <c:pt idx="7110">
                  <c:v>100</c:v>
                </c:pt>
                <c:pt idx="7111">
                  <c:v>500</c:v>
                </c:pt>
                <c:pt idx="7112">
                  <c:v>100</c:v>
                </c:pt>
                <c:pt idx="7113">
                  <c:v>100</c:v>
                </c:pt>
                <c:pt idx="7114">
                  <c:v>300</c:v>
                </c:pt>
                <c:pt idx="7115">
                  <c:v>50</c:v>
                </c:pt>
                <c:pt idx="7116">
                  <c:v>0</c:v>
                </c:pt>
                <c:pt idx="7117">
                  <c:v>50</c:v>
                </c:pt>
                <c:pt idx="7118">
                  <c:v>100</c:v>
                </c:pt>
                <c:pt idx="7119">
                  <c:v>300</c:v>
                </c:pt>
                <c:pt idx="7120">
                  <c:v>300</c:v>
                </c:pt>
                <c:pt idx="7121">
                  <c:v>500</c:v>
                </c:pt>
                <c:pt idx="7122">
                  <c:v>200</c:v>
                </c:pt>
                <c:pt idx="7123">
                  <c:v>100</c:v>
                </c:pt>
                <c:pt idx="7124">
                  <c:v>100</c:v>
                </c:pt>
                <c:pt idx="7125">
                  <c:v>200</c:v>
                </c:pt>
                <c:pt idx="7126">
                  <c:v>50</c:v>
                </c:pt>
                <c:pt idx="7127">
                  <c:v>300</c:v>
                </c:pt>
                <c:pt idx="7128">
                  <c:v>0</c:v>
                </c:pt>
                <c:pt idx="7129">
                  <c:v>100</c:v>
                </c:pt>
                <c:pt idx="7130">
                  <c:v>100</c:v>
                </c:pt>
                <c:pt idx="7131">
                  <c:v>300</c:v>
                </c:pt>
                <c:pt idx="7132">
                  <c:v>100</c:v>
                </c:pt>
                <c:pt idx="7133">
                  <c:v>100</c:v>
                </c:pt>
                <c:pt idx="7134">
                  <c:v>300</c:v>
                </c:pt>
                <c:pt idx="7135">
                  <c:v>200</c:v>
                </c:pt>
                <c:pt idx="7136">
                  <c:v>100</c:v>
                </c:pt>
                <c:pt idx="7137">
                  <c:v>100</c:v>
                </c:pt>
                <c:pt idx="7138">
                  <c:v>100</c:v>
                </c:pt>
                <c:pt idx="7139">
                  <c:v>200</c:v>
                </c:pt>
                <c:pt idx="7140">
                  <c:v>500</c:v>
                </c:pt>
                <c:pt idx="7141">
                  <c:v>200</c:v>
                </c:pt>
                <c:pt idx="7142">
                  <c:v>100</c:v>
                </c:pt>
                <c:pt idx="7143">
                  <c:v>300</c:v>
                </c:pt>
                <c:pt idx="7144">
                  <c:v>300</c:v>
                </c:pt>
                <c:pt idx="7145">
                  <c:v>200</c:v>
                </c:pt>
                <c:pt idx="7146">
                  <c:v>250</c:v>
                </c:pt>
                <c:pt idx="7147">
                  <c:v>100</c:v>
                </c:pt>
                <c:pt idx="7148">
                  <c:v>0</c:v>
                </c:pt>
                <c:pt idx="7149">
                  <c:v>200</c:v>
                </c:pt>
                <c:pt idx="7150">
                  <c:v>100</c:v>
                </c:pt>
                <c:pt idx="7151">
                  <c:v>200</c:v>
                </c:pt>
                <c:pt idx="7152">
                  <c:v>200</c:v>
                </c:pt>
                <c:pt idx="7153">
                  <c:v>200</c:v>
                </c:pt>
                <c:pt idx="7154">
                  <c:v>50</c:v>
                </c:pt>
                <c:pt idx="7155">
                  <c:v>150</c:v>
                </c:pt>
                <c:pt idx="7156">
                  <c:v>100</c:v>
                </c:pt>
                <c:pt idx="7157">
                  <c:v>300</c:v>
                </c:pt>
                <c:pt idx="7158">
                  <c:v>400</c:v>
                </c:pt>
                <c:pt idx="7159">
                  <c:v>100</c:v>
                </c:pt>
                <c:pt idx="7160">
                  <c:v>100</c:v>
                </c:pt>
                <c:pt idx="7161">
                  <c:v>100</c:v>
                </c:pt>
                <c:pt idx="7162">
                  <c:v>100</c:v>
                </c:pt>
                <c:pt idx="7163">
                  <c:v>100</c:v>
                </c:pt>
                <c:pt idx="7164">
                  <c:v>100</c:v>
                </c:pt>
                <c:pt idx="7165">
                  <c:v>200</c:v>
                </c:pt>
                <c:pt idx="7166">
                  <c:v>200</c:v>
                </c:pt>
                <c:pt idx="7167">
                  <c:v>200</c:v>
                </c:pt>
                <c:pt idx="7168">
                  <c:v>100</c:v>
                </c:pt>
                <c:pt idx="7169">
                  <c:v>100</c:v>
                </c:pt>
                <c:pt idx="7170">
                  <c:v>300</c:v>
                </c:pt>
                <c:pt idx="7171">
                  <c:v>300</c:v>
                </c:pt>
                <c:pt idx="7172">
                  <c:v>300</c:v>
                </c:pt>
                <c:pt idx="7173">
                  <c:v>100</c:v>
                </c:pt>
                <c:pt idx="7174">
                  <c:v>500</c:v>
                </c:pt>
                <c:pt idx="7175">
                  <c:v>0</c:v>
                </c:pt>
                <c:pt idx="7176">
                  <c:v>200</c:v>
                </c:pt>
                <c:pt idx="7177">
                  <c:v>300</c:v>
                </c:pt>
                <c:pt idx="7178">
                  <c:v>200</c:v>
                </c:pt>
                <c:pt idx="7179">
                  <c:v>0</c:v>
                </c:pt>
                <c:pt idx="7180">
                  <c:v>400</c:v>
                </c:pt>
                <c:pt idx="7181">
                  <c:v>700</c:v>
                </c:pt>
                <c:pt idx="7182">
                  <c:v>100</c:v>
                </c:pt>
                <c:pt idx="7183">
                  <c:v>200</c:v>
                </c:pt>
                <c:pt idx="7184">
                  <c:v>300</c:v>
                </c:pt>
                <c:pt idx="7185">
                  <c:v>300</c:v>
                </c:pt>
                <c:pt idx="7186">
                  <c:v>0</c:v>
                </c:pt>
                <c:pt idx="7187">
                  <c:v>250</c:v>
                </c:pt>
                <c:pt idx="7188">
                  <c:v>0</c:v>
                </c:pt>
                <c:pt idx="7189">
                  <c:v>300</c:v>
                </c:pt>
                <c:pt idx="7190">
                  <c:v>300</c:v>
                </c:pt>
                <c:pt idx="7191">
                  <c:v>400</c:v>
                </c:pt>
                <c:pt idx="7192">
                  <c:v>300</c:v>
                </c:pt>
                <c:pt idx="7193">
                  <c:v>150</c:v>
                </c:pt>
                <c:pt idx="7194">
                  <c:v>500</c:v>
                </c:pt>
                <c:pt idx="7195">
                  <c:v>400</c:v>
                </c:pt>
                <c:pt idx="7196">
                  <c:v>75</c:v>
                </c:pt>
                <c:pt idx="7197">
                  <c:v>200</c:v>
                </c:pt>
                <c:pt idx="7198">
                  <c:v>200</c:v>
                </c:pt>
                <c:pt idx="7199">
                  <c:v>200</c:v>
                </c:pt>
                <c:pt idx="7200">
                  <c:v>300</c:v>
                </c:pt>
                <c:pt idx="7201">
                  <c:v>150</c:v>
                </c:pt>
                <c:pt idx="7202">
                  <c:v>300</c:v>
                </c:pt>
                <c:pt idx="7203">
                  <c:v>200</c:v>
                </c:pt>
                <c:pt idx="7204">
                  <c:v>200</c:v>
                </c:pt>
                <c:pt idx="7205">
                  <c:v>250</c:v>
                </c:pt>
                <c:pt idx="7206">
                  <c:v>150</c:v>
                </c:pt>
                <c:pt idx="7207">
                  <c:v>200</c:v>
                </c:pt>
                <c:pt idx="7208">
                  <c:v>200</c:v>
                </c:pt>
                <c:pt idx="7209">
                  <c:v>200</c:v>
                </c:pt>
                <c:pt idx="7210">
                  <c:v>500</c:v>
                </c:pt>
                <c:pt idx="7211">
                  <c:v>0</c:v>
                </c:pt>
                <c:pt idx="7212">
                  <c:v>200</c:v>
                </c:pt>
                <c:pt idx="7213">
                  <c:v>400</c:v>
                </c:pt>
                <c:pt idx="7214">
                  <c:v>200</c:v>
                </c:pt>
                <c:pt idx="7215">
                  <c:v>500</c:v>
                </c:pt>
                <c:pt idx="7216">
                  <c:v>200</c:v>
                </c:pt>
                <c:pt idx="7217">
                  <c:v>100</c:v>
                </c:pt>
                <c:pt idx="7218">
                  <c:v>200</c:v>
                </c:pt>
                <c:pt idx="7219">
                  <c:v>200</c:v>
                </c:pt>
                <c:pt idx="7220">
                  <c:v>400</c:v>
                </c:pt>
                <c:pt idx="7221">
                  <c:v>200</c:v>
                </c:pt>
                <c:pt idx="7222">
                  <c:v>200</c:v>
                </c:pt>
                <c:pt idx="7223">
                  <c:v>500</c:v>
                </c:pt>
                <c:pt idx="7224">
                  <c:v>200</c:v>
                </c:pt>
                <c:pt idx="7225">
                  <c:v>200</c:v>
                </c:pt>
                <c:pt idx="7226">
                  <c:v>200</c:v>
                </c:pt>
                <c:pt idx="7227">
                  <c:v>300</c:v>
                </c:pt>
                <c:pt idx="7228">
                  <c:v>200</c:v>
                </c:pt>
                <c:pt idx="7229">
                  <c:v>200</c:v>
                </c:pt>
                <c:pt idx="7230">
                  <c:v>200</c:v>
                </c:pt>
                <c:pt idx="7231">
                  <c:v>300</c:v>
                </c:pt>
                <c:pt idx="7232">
                  <c:v>200</c:v>
                </c:pt>
                <c:pt idx="7233">
                  <c:v>300</c:v>
                </c:pt>
                <c:pt idx="7234">
                  <c:v>200</c:v>
                </c:pt>
                <c:pt idx="7235">
                  <c:v>200</c:v>
                </c:pt>
                <c:pt idx="7236">
                  <c:v>200</c:v>
                </c:pt>
                <c:pt idx="7237">
                  <c:v>400</c:v>
                </c:pt>
                <c:pt idx="7238">
                  <c:v>200</c:v>
                </c:pt>
                <c:pt idx="7239">
                  <c:v>300</c:v>
                </c:pt>
                <c:pt idx="7240">
                  <c:v>250</c:v>
                </c:pt>
                <c:pt idx="7241">
                  <c:v>200</c:v>
                </c:pt>
                <c:pt idx="7242">
                  <c:v>200</c:v>
                </c:pt>
                <c:pt idx="7243">
                  <c:v>200</c:v>
                </c:pt>
                <c:pt idx="7244">
                  <c:v>200</c:v>
                </c:pt>
                <c:pt idx="7245">
                  <c:v>200</c:v>
                </c:pt>
                <c:pt idx="7246">
                  <c:v>200</c:v>
                </c:pt>
                <c:pt idx="7247">
                  <c:v>200</c:v>
                </c:pt>
                <c:pt idx="7248">
                  <c:v>200</c:v>
                </c:pt>
                <c:pt idx="7249">
                  <c:v>200</c:v>
                </c:pt>
                <c:pt idx="7250">
                  <c:v>300</c:v>
                </c:pt>
                <c:pt idx="7251">
                  <c:v>100</c:v>
                </c:pt>
                <c:pt idx="7252">
                  <c:v>400</c:v>
                </c:pt>
                <c:pt idx="7253">
                  <c:v>400</c:v>
                </c:pt>
                <c:pt idx="7254">
                  <c:v>200</c:v>
                </c:pt>
                <c:pt idx="7255">
                  <c:v>200</c:v>
                </c:pt>
                <c:pt idx="7256">
                  <c:v>100</c:v>
                </c:pt>
                <c:pt idx="7257">
                  <c:v>200</c:v>
                </c:pt>
                <c:pt idx="7258">
                  <c:v>300</c:v>
                </c:pt>
                <c:pt idx="7259">
                  <c:v>200</c:v>
                </c:pt>
                <c:pt idx="7260">
                  <c:v>200</c:v>
                </c:pt>
                <c:pt idx="7261">
                  <c:v>200</c:v>
                </c:pt>
                <c:pt idx="7262">
                  <c:v>200</c:v>
                </c:pt>
                <c:pt idx="7263">
                  <c:v>200</c:v>
                </c:pt>
                <c:pt idx="7264">
                  <c:v>200</c:v>
                </c:pt>
                <c:pt idx="7265">
                  <c:v>200</c:v>
                </c:pt>
                <c:pt idx="7266">
                  <c:v>200</c:v>
                </c:pt>
                <c:pt idx="7267">
                  <c:v>200</c:v>
                </c:pt>
                <c:pt idx="7268">
                  <c:v>300</c:v>
                </c:pt>
                <c:pt idx="7269">
                  <c:v>200</c:v>
                </c:pt>
                <c:pt idx="7270">
                  <c:v>200</c:v>
                </c:pt>
                <c:pt idx="7271">
                  <c:v>200</c:v>
                </c:pt>
                <c:pt idx="7272">
                  <c:v>0</c:v>
                </c:pt>
                <c:pt idx="7273">
                  <c:v>200</c:v>
                </c:pt>
                <c:pt idx="7274">
                  <c:v>300</c:v>
                </c:pt>
                <c:pt idx="7275">
                  <c:v>200</c:v>
                </c:pt>
                <c:pt idx="7276">
                  <c:v>300</c:v>
                </c:pt>
                <c:pt idx="7277">
                  <c:v>300</c:v>
                </c:pt>
                <c:pt idx="7278">
                  <c:v>300</c:v>
                </c:pt>
                <c:pt idx="7279">
                  <c:v>200</c:v>
                </c:pt>
                <c:pt idx="7280">
                  <c:v>400</c:v>
                </c:pt>
                <c:pt idx="7281">
                  <c:v>300</c:v>
                </c:pt>
                <c:pt idx="7282">
                  <c:v>200</c:v>
                </c:pt>
                <c:pt idx="7283">
                  <c:v>200</c:v>
                </c:pt>
                <c:pt idx="7284">
                  <c:v>200</c:v>
                </c:pt>
                <c:pt idx="7285">
                  <c:v>200</c:v>
                </c:pt>
                <c:pt idx="7286">
                  <c:v>200</c:v>
                </c:pt>
                <c:pt idx="7287">
                  <c:v>200</c:v>
                </c:pt>
                <c:pt idx="7288">
                  <c:v>300</c:v>
                </c:pt>
                <c:pt idx="7289">
                  <c:v>400</c:v>
                </c:pt>
                <c:pt idx="7290">
                  <c:v>200</c:v>
                </c:pt>
                <c:pt idx="7291">
                  <c:v>200</c:v>
                </c:pt>
                <c:pt idx="7292">
                  <c:v>200</c:v>
                </c:pt>
                <c:pt idx="7293">
                  <c:v>200</c:v>
                </c:pt>
                <c:pt idx="7294">
                  <c:v>200</c:v>
                </c:pt>
                <c:pt idx="7295">
                  <c:v>200</c:v>
                </c:pt>
                <c:pt idx="7296">
                  <c:v>200</c:v>
                </c:pt>
                <c:pt idx="7297">
                  <c:v>200</c:v>
                </c:pt>
                <c:pt idx="7298">
                  <c:v>0</c:v>
                </c:pt>
                <c:pt idx="7299">
                  <c:v>300</c:v>
                </c:pt>
                <c:pt idx="7300">
                  <c:v>375</c:v>
                </c:pt>
                <c:pt idx="7301">
                  <c:v>500</c:v>
                </c:pt>
                <c:pt idx="7302">
                  <c:v>500</c:v>
                </c:pt>
                <c:pt idx="7303">
                  <c:v>500</c:v>
                </c:pt>
                <c:pt idx="7304">
                  <c:v>200</c:v>
                </c:pt>
                <c:pt idx="7305">
                  <c:v>300</c:v>
                </c:pt>
                <c:pt idx="7306">
                  <c:v>150</c:v>
                </c:pt>
                <c:pt idx="7307">
                  <c:v>300</c:v>
                </c:pt>
                <c:pt idx="7308">
                  <c:v>250</c:v>
                </c:pt>
                <c:pt idx="7309">
                  <c:v>450</c:v>
                </c:pt>
                <c:pt idx="7310">
                  <c:v>200</c:v>
                </c:pt>
                <c:pt idx="7311">
                  <c:v>300</c:v>
                </c:pt>
                <c:pt idx="7312">
                  <c:v>150</c:v>
                </c:pt>
                <c:pt idx="7313">
                  <c:v>200</c:v>
                </c:pt>
                <c:pt idx="7314">
                  <c:v>107.14285714285714</c:v>
                </c:pt>
                <c:pt idx="7315">
                  <c:v>400</c:v>
                </c:pt>
                <c:pt idx="7316">
                  <c:v>85.714285714285708</c:v>
                </c:pt>
                <c:pt idx="7317">
                  <c:v>200</c:v>
                </c:pt>
                <c:pt idx="7318">
                  <c:v>200</c:v>
                </c:pt>
                <c:pt idx="7319">
                  <c:v>450</c:v>
                </c:pt>
                <c:pt idx="7320">
                  <c:v>300</c:v>
                </c:pt>
                <c:pt idx="7321">
                  <c:v>600</c:v>
                </c:pt>
                <c:pt idx="7322">
                  <c:v>200</c:v>
                </c:pt>
                <c:pt idx="7323">
                  <c:v>200</c:v>
                </c:pt>
                <c:pt idx="7324">
                  <c:v>200</c:v>
                </c:pt>
                <c:pt idx="7325">
                  <c:v>200</c:v>
                </c:pt>
                <c:pt idx="7326">
                  <c:v>300</c:v>
                </c:pt>
                <c:pt idx="7327">
                  <c:v>300</c:v>
                </c:pt>
                <c:pt idx="7328">
                  <c:v>150</c:v>
                </c:pt>
                <c:pt idx="7329">
                  <c:v>400</c:v>
                </c:pt>
                <c:pt idx="7330">
                  <c:v>200</c:v>
                </c:pt>
                <c:pt idx="7331">
                  <c:v>400</c:v>
                </c:pt>
                <c:pt idx="7332">
                  <c:v>300</c:v>
                </c:pt>
                <c:pt idx="7333">
                  <c:v>200</c:v>
                </c:pt>
                <c:pt idx="7334">
                  <c:v>200</c:v>
                </c:pt>
                <c:pt idx="7335">
                  <c:v>200</c:v>
                </c:pt>
                <c:pt idx="7336">
                  <c:v>500</c:v>
                </c:pt>
                <c:pt idx="7337">
                  <c:v>500</c:v>
                </c:pt>
                <c:pt idx="7338">
                  <c:v>450</c:v>
                </c:pt>
                <c:pt idx="7339">
                  <c:v>200</c:v>
                </c:pt>
                <c:pt idx="7340">
                  <c:v>500</c:v>
                </c:pt>
                <c:pt idx="7341">
                  <c:v>200</c:v>
                </c:pt>
                <c:pt idx="7342">
                  <c:v>50</c:v>
                </c:pt>
                <c:pt idx="7343">
                  <c:v>200</c:v>
                </c:pt>
                <c:pt idx="7344">
                  <c:v>200</c:v>
                </c:pt>
                <c:pt idx="7345">
                  <c:v>400</c:v>
                </c:pt>
                <c:pt idx="7346">
                  <c:v>200</c:v>
                </c:pt>
                <c:pt idx="7347">
                  <c:v>100</c:v>
                </c:pt>
                <c:pt idx="7348">
                  <c:v>300</c:v>
                </c:pt>
                <c:pt idx="7349">
                  <c:v>100</c:v>
                </c:pt>
                <c:pt idx="7350">
                  <c:v>100</c:v>
                </c:pt>
                <c:pt idx="7351">
                  <c:v>300</c:v>
                </c:pt>
                <c:pt idx="7352">
                  <c:v>300</c:v>
                </c:pt>
                <c:pt idx="7353">
                  <c:v>500</c:v>
                </c:pt>
                <c:pt idx="7354">
                  <c:v>200</c:v>
                </c:pt>
                <c:pt idx="7355">
                  <c:v>500</c:v>
                </c:pt>
                <c:pt idx="7356">
                  <c:v>300</c:v>
                </c:pt>
                <c:pt idx="7357">
                  <c:v>500</c:v>
                </c:pt>
                <c:pt idx="7358">
                  <c:v>400</c:v>
                </c:pt>
                <c:pt idx="7359">
                  <c:v>200</c:v>
                </c:pt>
                <c:pt idx="7360">
                  <c:v>100</c:v>
                </c:pt>
                <c:pt idx="7361">
                  <c:v>300</c:v>
                </c:pt>
                <c:pt idx="7362">
                  <c:v>500</c:v>
                </c:pt>
                <c:pt idx="7363">
                  <c:v>150</c:v>
                </c:pt>
                <c:pt idx="7364">
                  <c:v>200</c:v>
                </c:pt>
                <c:pt idx="7365">
                  <c:v>500</c:v>
                </c:pt>
                <c:pt idx="7366">
                  <c:v>200</c:v>
                </c:pt>
                <c:pt idx="7367">
                  <c:v>400</c:v>
                </c:pt>
                <c:pt idx="7368">
                  <c:v>400</c:v>
                </c:pt>
                <c:pt idx="7369">
                  <c:v>200</c:v>
                </c:pt>
                <c:pt idx="7370">
                  <c:v>300</c:v>
                </c:pt>
                <c:pt idx="7371">
                  <c:v>300</c:v>
                </c:pt>
                <c:pt idx="7372">
                  <c:v>300</c:v>
                </c:pt>
                <c:pt idx="7373">
                  <c:v>300</c:v>
                </c:pt>
                <c:pt idx="7374">
                  <c:v>300</c:v>
                </c:pt>
                <c:pt idx="7375">
                  <c:v>200</c:v>
                </c:pt>
                <c:pt idx="7376">
                  <c:v>300</c:v>
                </c:pt>
                <c:pt idx="7377">
                  <c:v>400</c:v>
                </c:pt>
                <c:pt idx="7378">
                  <c:v>300</c:v>
                </c:pt>
                <c:pt idx="7379">
                  <c:v>500</c:v>
                </c:pt>
                <c:pt idx="7380">
                  <c:v>200</c:v>
                </c:pt>
                <c:pt idx="7381">
                  <c:v>100</c:v>
                </c:pt>
                <c:pt idx="7382">
                  <c:v>300</c:v>
                </c:pt>
                <c:pt idx="7383">
                  <c:v>200</c:v>
                </c:pt>
                <c:pt idx="7384">
                  <c:v>50</c:v>
                </c:pt>
                <c:pt idx="7385">
                  <c:v>200</c:v>
                </c:pt>
                <c:pt idx="7386">
                  <c:v>300</c:v>
                </c:pt>
                <c:pt idx="7387">
                  <c:v>600</c:v>
                </c:pt>
                <c:pt idx="7388">
                  <c:v>300</c:v>
                </c:pt>
                <c:pt idx="7389">
                  <c:v>300</c:v>
                </c:pt>
                <c:pt idx="7390">
                  <c:v>100</c:v>
                </c:pt>
                <c:pt idx="7391">
                  <c:v>300</c:v>
                </c:pt>
                <c:pt idx="7392">
                  <c:v>300</c:v>
                </c:pt>
                <c:pt idx="7393">
                  <c:v>100</c:v>
                </c:pt>
                <c:pt idx="7394">
                  <c:v>200</c:v>
                </c:pt>
                <c:pt idx="7395">
                  <c:v>200</c:v>
                </c:pt>
                <c:pt idx="7396">
                  <c:v>7.1428571428571423</c:v>
                </c:pt>
                <c:pt idx="7397">
                  <c:v>450</c:v>
                </c:pt>
                <c:pt idx="7398">
                  <c:v>300</c:v>
                </c:pt>
                <c:pt idx="7399">
                  <c:v>200</c:v>
                </c:pt>
                <c:pt idx="7400">
                  <c:v>300</c:v>
                </c:pt>
                <c:pt idx="7401">
                  <c:v>200</c:v>
                </c:pt>
                <c:pt idx="7402">
                  <c:v>200</c:v>
                </c:pt>
                <c:pt idx="7403">
                  <c:v>300</c:v>
                </c:pt>
                <c:pt idx="7404">
                  <c:v>100</c:v>
                </c:pt>
                <c:pt idx="7405">
                  <c:v>200</c:v>
                </c:pt>
                <c:pt idx="7406">
                  <c:v>200</c:v>
                </c:pt>
                <c:pt idx="7407">
                  <c:v>200</c:v>
                </c:pt>
                <c:pt idx="7408">
                  <c:v>300</c:v>
                </c:pt>
                <c:pt idx="7409">
                  <c:v>200</c:v>
                </c:pt>
                <c:pt idx="7410">
                  <c:v>200</c:v>
                </c:pt>
                <c:pt idx="7411">
                  <c:v>14.285714285714285</c:v>
                </c:pt>
                <c:pt idx="7412">
                  <c:v>500</c:v>
                </c:pt>
                <c:pt idx="7413">
                  <c:v>200</c:v>
                </c:pt>
                <c:pt idx="7414">
                  <c:v>300</c:v>
                </c:pt>
                <c:pt idx="7415">
                  <c:v>200</c:v>
                </c:pt>
                <c:pt idx="7416">
                  <c:v>0</c:v>
                </c:pt>
                <c:pt idx="7417">
                  <c:v>200</c:v>
                </c:pt>
                <c:pt idx="7418">
                  <c:v>150</c:v>
                </c:pt>
                <c:pt idx="7419">
                  <c:v>200</c:v>
                </c:pt>
                <c:pt idx="7420">
                  <c:v>500</c:v>
                </c:pt>
                <c:pt idx="7421">
                  <c:v>200</c:v>
                </c:pt>
                <c:pt idx="7422">
                  <c:v>400</c:v>
                </c:pt>
                <c:pt idx="7423">
                  <c:v>200</c:v>
                </c:pt>
                <c:pt idx="7424">
                  <c:v>300</c:v>
                </c:pt>
                <c:pt idx="7425">
                  <c:v>500</c:v>
                </c:pt>
                <c:pt idx="7426">
                  <c:v>300</c:v>
                </c:pt>
                <c:pt idx="7427">
                  <c:v>300</c:v>
                </c:pt>
                <c:pt idx="7428">
                  <c:v>600</c:v>
                </c:pt>
                <c:pt idx="7429">
                  <c:v>500</c:v>
                </c:pt>
                <c:pt idx="7430">
                  <c:v>200</c:v>
                </c:pt>
                <c:pt idx="7431">
                  <c:v>200</c:v>
                </c:pt>
                <c:pt idx="7432">
                  <c:v>200</c:v>
                </c:pt>
                <c:pt idx="7433">
                  <c:v>500</c:v>
                </c:pt>
                <c:pt idx="7434">
                  <c:v>200</c:v>
                </c:pt>
                <c:pt idx="7435">
                  <c:v>1000</c:v>
                </c:pt>
                <c:pt idx="7436">
                  <c:v>300</c:v>
                </c:pt>
                <c:pt idx="7437">
                  <c:v>200</c:v>
                </c:pt>
                <c:pt idx="7438">
                  <c:v>400</c:v>
                </c:pt>
                <c:pt idx="7439">
                  <c:v>200</c:v>
                </c:pt>
                <c:pt idx="7440">
                  <c:v>200</c:v>
                </c:pt>
                <c:pt idx="7441">
                  <c:v>200</c:v>
                </c:pt>
                <c:pt idx="7442">
                  <c:v>500</c:v>
                </c:pt>
                <c:pt idx="7443">
                  <c:v>150</c:v>
                </c:pt>
                <c:pt idx="7444">
                  <c:v>100</c:v>
                </c:pt>
                <c:pt idx="7445">
                  <c:v>200</c:v>
                </c:pt>
                <c:pt idx="7446">
                  <c:v>1000</c:v>
                </c:pt>
                <c:pt idx="7447">
                  <c:v>300</c:v>
                </c:pt>
                <c:pt idx="7448">
                  <c:v>200</c:v>
                </c:pt>
                <c:pt idx="7449">
                  <c:v>100</c:v>
                </c:pt>
                <c:pt idx="7450">
                  <c:v>100</c:v>
                </c:pt>
                <c:pt idx="7451">
                  <c:v>300</c:v>
                </c:pt>
                <c:pt idx="7452">
                  <c:v>50</c:v>
                </c:pt>
                <c:pt idx="7453">
                  <c:v>300</c:v>
                </c:pt>
                <c:pt idx="7454">
                  <c:v>300</c:v>
                </c:pt>
                <c:pt idx="7455">
                  <c:v>200</c:v>
                </c:pt>
                <c:pt idx="7456">
                  <c:v>100</c:v>
                </c:pt>
                <c:pt idx="7457">
                  <c:v>250</c:v>
                </c:pt>
                <c:pt idx="7458">
                  <c:v>100</c:v>
                </c:pt>
                <c:pt idx="7459">
                  <c:v>400</c:v>
                </c:pt>
                <c:pt idx="7460">
                  <c:v>100</c:v>
                </c:pt>
                <c:pt idx="7461">
                  <c:v>250</c:v>
                </c:pt>
                <c:pt idx="7462">
                  <c:v>200</c:v>
                </c:pt>
                <c:pt idx="7463">
                  <c:v>300</c:v>
                </c:pt>
                <c:pt idx="7464">
                  <c:v>100</c:v>
                </c:pt>
                <c:pt idx="7465">
                  <c:v>300</c:v>
                </c:pt>
                <c:pt idx="7466">
                  <c:v>150</c:v>
                </c:pt>
                <c:pt idx="7467">
                  <c:v>400</c:v>
                </c:pt>
                <c:pt idx="7468">
                  <c:v>50</c:v>
                </c:pt>
                <c:pt idx="7469">
                  <c:v>400</c:v>
                </c:pt>
                <c:pt idx="7470">
                  <c:v>300</c:v>
                </c:pt>
                <c:pt idx="7471">
                  <c:v>100</c:v>
                </c:pt>
                <c:pt idx="7472">
                  <c:v>300</c:v>
                </c:pt>
                <c:pt idx="7473">
                  <c:v>100</c:v>
                </c:pt>
                <c:pt idx="7474">
                  <c:v>300</c:v>
                </c:pt>
                <c:pt idx="7475">
                  <c:v>300</c:v>
                </c:pt>
                <c:pt idx="7476">
                  <c:v>300</c:v>
                </c:pt>
                <c:pt idx="7477">
                  <c:v>50</c:v>
                </c:pt>
                <c:pt idx="7478">
                  <c:v>300</c:v>
                </c:pt>
                <c:pt idx="7479">
                  <c:v>300</c:v>
                </c:pt>
                <c:pt idx="7480">
                  <c:v>300</c:v>
                </c:pt>
                <c:pt idx="7481">
                  <c:v>300</c:v>
                </c:pt>
                <c:pt idx="7482">
                  <c:v>100</c:v>
                </c:pt>
                <c:pt idx="7483">
                  <c:v>250</c:v>
                </c:pt>
                <c:pt idx="7484">
                  <c:v>300</c:v>
                </c:pt>
                <c:pt idx="7485">
                  <c:v>100</c:v>
                </c:pt>
                <c:pt idx="7486">
                  <c:v>200</c:v>
                </c:pt>
                <c:pt idx="7487">
                  <c:v>250</c:v>
                </c:pt>
                <c:pt idx="7488">
                  <c:v>300</c:v>
                </c:pt>
                <c:pt idx="7489">
                  <c:v>300</c:v>
                </c:pt>
                <c:pt idx="7490">
                  <c:v>400</c:v>
                </c:pt>
                <c:pt idx="7491">
                  <c:v>150</c:v>
                </c:pt>
                <c:pt idx="7492">
                  <c:v>300</c:v>
                </c:pt>
                <c:pt idx="7493">
                  <c:v>200</c:v>
                </c:pt>
                <c:pt idx="7494">
                  <c:v>25</c:v>
                </c:pt>
                <c:pt idx="7495">
                  <c:v>300</c:v>
                </c:pt>
                <c:pt idx="7496">
                  <c:v>100</c:v>
                </c:pt>
                <c:pt idx="7497">
                  <c:v>300</c:v>
                </c:pt>
                <c:pt idx="7498">
                  <c:v>100</c:v>
                </c:pt>
                <c:pt idx="7499">
                  <c:v>100</c:v>
                </c:pt>
                <c:pt idx="7500">
                  <c:v>300</c:v>
                </c:pt>
                <c:pt idx="7501">
                  <c:v>100</c:v>
                </c:pt>
                <c:pt idx="7502">
                  <c:v>300</c:v>
                </c:pt>
                <c:pt idx="7503">
                  <c:v>300</c:v>
                </c:pt>
                <c:pt idx="7504">
                  <c:v>200</c:v>
                </c:pt>
                <c:pt idx="7505">
                  <c:v>300</c:v>
                </c:pt>
                <c:pt idx="7506">
                  <c:v>300</c:v>
                </c:pt>
                <c:pt idx="7507">
                  <c:v>300</c:v>
                </c:pt>
                <c:pt idx="7508">
                  <c:v>300</c:v>
                </c:pt>
                <c:pt idx="7509">
                  <c:v>300</c:v>
                </c:pt>
                <c:pt idx="7510">
                  <c:v>50</c:v>
                </c:pt>
                <c:pt idx="7511">
                  <c:v>200</c:v>
                </c:pt>
                <c:pt idx="7512">
                  <c:v>150</c:v>
                </c:pt>
                <c:pt idx="7513">
                  <c:v>300</c:v>
                </c:pt>
                <c:pt idx="7514">
                  <c:v>100</c:v>
                </c:pt>
                <c:pt idx="7515">
                  <c:v>300</c:v>
                </c:pt>
                <c:pt idx="7516">
                  <c:v>150</c:v>
                </c:pt>
                <c:pt idx="7517">
                  <c:v>50</c:v>
                </c:pt>
                <c:pt idx="7518">
                  <c:v>250</c:v>
                </c:pt>
                <c:pt idx="7519">
                  <c:v>7.1428571428571423</c:v>
                </c:pt>
                <c:pt idx="7520">
                  <c:v>200</c:v>
                </c:pt>
                <c:pt idx="7521">
                  <c:v>100</c:v>
                </c:pt>
                <c:pt idx="7522">
                  <c:v>200</c:v>
                </c:pt>
                <c:pt idx="7523">
                  <c:v>300</c:v>
                </c:pt>
                <c:pt idx="7524">
                  <c:v>150</c:v>
                </c:pt>
                <c:pt idx="7525">
                  <c:v>300</c:v>
                </c:pt>
                <c:pt idx="7526">
                  <c:v>400</c:v>
                </c:pt>
                <c:pt idx="7527">
                  <c:v>100</c:v>
                </c:pt>
                <c:pt idx="7528">
                  <c:v>300</c:v>
                </c:pt>
                <c:pt idx="7529">
                  <c:v>200</c:v>
                </c:pt>
                <c:pt idx="7530">
                  <c:v>200</c:v>
                </c:pt>
                <c:pt idx="7531">
                  <c:v>100</c:v>
                </c:pt>
                <c:pt idx="7532">
                  <c:v>300</c:v>
                </c:pt>
                <c:pt idx="7533">
                  <c:v>200</c:v>
                </c:pt>
                <c:pt idx="7534">
                  <c:v>200</c:v>
                </c:pt>
                <c:pt idx="7535">
                  <c:v>100</c:v>
                </c:pt>
                <c:pt idx="7536">
                  <c:v>100</c:v>
                </c:pt>
                <c:pt idx="7537">
                  <c:v>100</c:v>
                </c:pt>
                <c:pt idx="7538">
                  <c:v>200</c:v>
                </c:pt>
                <c:pt idx="7539">
                  <c:v>300</c:v>
                </c:pt>
                <c:pt idx="7540">
                  <c:v>150</c:v>
                </c:pt>
                <c:pt idx="7541">
                  <c:v>200</c:v>
                </c:pt>
                <c:pt idx="7542">
                  <c:v>250</c:v>
                </c:pt>
                <c:pt idx="7543">
                  <c:v>300</c:v>
                </c:pt>
                <c:pt idx="7544">
                  <c:v>75</c:v>
                </c:pt>
                <c:pt idx="7545">
                  <c:v>300</c:v>
                </c:pt>
                <c:pt idx="7546">
                  <c:v>300</c:v>
                </c:pt>
                <c:pt idx="7547">
                  <c:v>300</c:v>
                </c:pt>
                <c:pt idx="7548">
                  <c:v>500</c:v>
                </c:pt>
                <c:pt idx="7549">
                  <c:v>200</c:v>
                </c:pt>
                <c:pt idx="7550">
                  <c:v>450</c:v>
                </c:pt>
                <c:pt idx="7551">
                  <c:v>200</c:v>
                </c:pt>
                <c:pt idx="7552">
                  <c:v>200</c:v>
                </c:pt>
                <c:pt idx="7553">
                  <c:v>250</c:v>
                </c:pt>
                <c:pt idx="7554">
                  <c:v>200</c:v>
                </c:pt>
                <c:pt idx="7555">
                  <c:v>21.428571428571427</c:v>
                </c:pt>
                <c:pt idx="7556">
                  <c:v>71.428571428571431</c:v>
                </c:pt>
                <c:pt idx="7557">
                  <c:v>200</c:v>
                </c:pt>
                <c:pt idx="7558">
                  <c:v>300</c:v>
                </c:pt>
                <c:pt idx="7559">
                  <c:v>200</c:v>
                </c:pt>
                <c:pt idx="7560">
                  <c:v>500</c:v>
                </c:pt>
                <c:pt idx="7561">
                  <c:v>300</c:v>
                </c:pt>
                <c:pt idx="7562">
                  <c:v>200</c:v>
                </c:pt>
                <c:pt idx="7563">
                  <c:v>500</c:v>
                </c:pt>
                <c:pt idx="7564">
                  <c:v>10</c:v>
                </c:pt>
                <c:pt idx="7565">
                  <c:v>42.857142857142854</c:v>
                </c:pt>
                <c:pt idx="7566">
                  <c:v>500</c:v>
                </c:pt>
                <c:pt idx="7567">
                  <c:v>500</c:v>
                </c:pt>
                <c:pt idx="7568">
                  <c:v>300</c:v>
                </c:pt>
                <c:pt idx="7569">
                  <c:v>200</c:v>
                </c:pt>
                <c:pt idx="7570">
                  <c:v>300</c:v>
                </c:pt>
                <c:pt idx="7571">
                  <c:v>400</c:v>
                </c:pt>
                <c:pt idx="7572">
                  <c:v>300</c:v>
                </c:pt>
                <c:pt idx="7573">
                  <c:v>300</c:v>
                </c:pt>
                <c:pt idx="7574">
                  <c:v>300</c:v>
                </c:pt>
                <c:pt idx="7575">
                  <c:v>200</c:v>
                </c:pt>
                <c:pt idx="7576">
                  <c:v>300</c:v>
                </c:pt>
                <c:pt idx="7577">
                  <c:v>300</c:v>
                </c:pt>
                <c:pt idx="7578">
                  <c:v>500</c:v>
                </c:pt>
                <c:pt idx="7579">
                  <c:v>300</c:v>
                </c:pt>
                <c:pt idx="7580">
                  <c:v>300</c:v>
                </c:pt>
                <c:pt idx="7581">
                  <c:v>300</c:v>
                </c:pt>
                <c:pt idx="7582">
                  <c:v>200</c:v>
                </c:pt>
                <c:pt idx="7583">
                  <c:v>64.285714285714278</c:v>
                </c:pt>
                <c:pt idx="7584">
                  <c:v>200</c:v>
                </c:pt>
                <c:pt idx="7585">
                  <c:v>100</c:v>
                </c:pt>
                <c:pt idx="7586">
                  <c:v>250</c:v>
                </c:pt>
                <c:pt idx="7587">
                  <c:v>180</c:v>
                </c:pt>
                <c:pt idx="7588">
                  <c:v>180</c:v>
                </c:pt>
                <c:pt idx="7589">
                  <c:v>32.142857142857139</c:v>
                </c:pt>
                <c:pt idx="7590">
                  <c:v>500</c:v>
                </c:pt>
                <c:pt idx="7591">
                  <c:v>250</c:v>
                </c:pt>
                <c:pt idx="7592">
                  <c:v>32.142857142857139</c:v>
                </c:pt>
                <c:pt idx="7593">
                  <c:v>100</c:v>
                </c:pt>
                <c:pt idx="7594">
                  <c:v>600</c:v>
                </c:pt>
                <c:pt idx="7595">
                  <c:v>160</c:v>
                </c:pt>
                <c:pt idx="7596">
                  <c:v>200</c:v>
                </c:pt>
                <c:pt idx="7597">
                  <c:v>300</c:v>
                </c:pt>
                <c:pt idx="7598">
                  <c:v>250</c:v>
                </c:pt>
                <c:pt idx="7599">
                  <c:v>200</c:v>
                </c:pt>
                <c:pt idx="7600">
                  <c:v>250</c:v>
                </c:pt>
                <c:pt idx="7601">
                  <c:v>400</c:v>
                </c:pt>
                <c:pt idx="7602">
                  <c:v>100</c:v>
                </c:pt>
                <c:pt idx="7603">
                  <c:v>500</c:v>
                </c:pt>
                <c:pt idx="7604">
                  <c:v>14.285714285714285</c:v>
                </c:pt>
                <c:pt idx="7605">
                  <c:v>250</c:v>
                </c:pt>
                <c:pt idx="7606">
                  <c:v>500</c:v>
                </c:pt>
                <c:pt idx="7607">
                  <c:v>300</c:v>
                </c:pt>
                <c:pt idx="7608">
                  <c:v>500</c:v>
                </c:pt>
                <c:pt idx="7609">
                  <c:v>250</c:v>
                </c:pt>
                <c:pt idx="7610">
                  <c:v>500</c:v>
                </c:pt>
                <c:pt idx="7611">
                  <c:v>300</c:v>
                </c:pt>
                <c:pt idx="7612">
                  <c:v>500</c:v>
                </c:pt>
                <c:pt idx="7613">
                  <c:v>200</c:v>
                </c:pt>
                <c:pt idx="7614">
                  <c:v>500</c:v>
                </c:pt>
                <c:pt idx="7615">
                  <c:v>180</c:v>
                </c:pt>
                <c:pt idx="7616">
                  <c:v>200</c:v>
                </c:pt>
                <c:pt idx="7617">
                  <c:v>200</c:v>
                </c:pt>
                <c:pt idx="7618">
                  <c:v>500</c:v>
                </c:pt>
                <c:pt idx="7619">
                  <c:v>200</c:v>
                </c:pt>
                <c:pt idx="7620">
                  <c:v>200</c:v>
                </c:pt>
                <c:pt idx="7621">
                  <c:v>400</c:v>
                </c:pt>
                <c:pt idx="7622">
                  <c:v>300</c:v>
                </c:pt>
                <c:pt idx="7623">
                  <c:v>220.00000000000003</c:v>
                </c:pt>
                <c:pt idx="7624">
                  <c:v>300</c:v>
                </c:pt>
                <c:pt idx="7625">
                  <c:v>200</c:v>
                </c:pt>
                <c:pt idx="7626">
                  <c:v>300</c:v>
                </c:pt>
                <c:pt idx="7627">
                  <c:v>250</c:v>
                </c:pt>
                <c:pt idx="7628">
                  <c:v>300</c:v>
                </c:pt>
                <c:pt idx="7629">
                  <c:v>300</c:v>
                </c:pt>
                <c:pt idx="7630">
                  <c:v>250</c:v>
                </c:pt>
                <c:pt idx="7631">
                  <c:v>100</c:v>
                </c:pt>
                <c:pt idx="7632">
                  <c:v>400</c:v>
                </c:pt>
                <c:pt idx="7633">
                  <c:v>100</c:v>
                </c:pt>
                <c:pt idx="7634">
                  <c:v>150</c:v>
                </c:pt>
                <c:pt idx="7635">
                  <c:v>300</c:v>
                </c:pt>
                <c:pt idx="7636">
                  <c:v>200</c:v>
                </c:pt>
                <c:pt idx="7637">
                  <c:v>200</c:v>
                </c:pt>
                <c:pt idx="7638">
                  <c:v>200</c:v>
                </c:pt>
                <c:pt idx="7639">
                  <c:v>400</c:v>
                </c:pt>
                <c:pt idx="7640">
                  <c:v>400</c:v>
                </c:pt>
                <c:pt idx="7641">
                  <c:v>180</c:v>
                </c:pt>
                <c:pt idx="7642">
                  <c:v>500</c:v>
                </c:pt>
                <c:pt idx="7643">
                  <c:v>200</c:v>
                </c:pt>
                <c:pt idx="7644">
                  <c:v>250</c:v>
                </c:pt>
                <c:pt idx="7645">
                  <c:v>500</c:v>
                </c:pt>
                <c:pt idx="7646">
                  <c:v>200</c:v>
                </c:pt>
                <c:pt idx="7647">
                  <c:v>300</c:v>
                </c:pt>
                <c:pt idx="7648">
                  <c:v>180</c:v>
                </c:pt>
                <c:pt idx="7649">
                  <c:v>300</c:v>
                </c:pt>
                <c:pt idx="7650">
                  <c:v>500</c:v>
                </c:pt>
                <c:pt idx="7651">
                  <c:v>200</c:v>
                </c:pt>
                <c:pt idx="7652">
                  <c:v>200</c:v>
                </c:pt>
                <c:pt idx="7653">
                  <c:v>180</c:v>
                </c:pt>
                <c:pt idx="7654">
                  <c:v>400</c:v>
                </c:pt>
                <c:pt idx="7655">
                  <c:v>100</c:v>
                </c:pt>
                <c:pt idx="7656">
                  <c:v>200</c:v>
                </c:pt>
                <c:pt idx="7657">
                  <c:v>200</c:v>
                </c:pt>
                <c:pt idx="7658">
                  <c:v>200</c:v>
                </c:pt>
                <c:pt idx="7659">
                  <c:v>200</c:v>
                </c:pt>
                <c:pt idx="7660">
                  <c:v>250</c:v>
                </c:pt>
                <c:pt idx="7661">
                  <c:v>200</c:v>
                </c:pt>
                <c:pt idx="7662">
                  <c:v>200</c:v>
                </c:pt>
                <c:pt idx="7663">
                  <c:v>400</c:v>
                </c:pt>
                <c:pt idx="7664">
                  <c:v>250</c:v>
                </c:pt>
                <c:pt idx="7665">
                  <c:v>400</c:v>
                </c:pt>
                <c:pt idx="7666">
                  <c:v>300</c:v>
                </c:pt>
                <c:pt idx="7667">
                  <c:v>500</c:v>
                </c:pt>
                <c:pt idx="7668">
                  <c:v>600</c:v>
                </c:pt>
                <c:pt idx="7669">
                  <c:v>300</c:v>
                </c:pt>
                <c:pt idx="7670">
                  <c:v>200</c:v>
                </c:pt>
                <c:pt idx="7671">
                  <c:v>300</c:v>
                </c:pt>
                <c:pt idx="7672">
                  <c:v>300</c:v>
                </c:pt>
                <c:pt idx="7673">
                  <c:v>700</c:v>
                </c:pt>
                <c:pt idx="7674">
                  <c:v>100</c:v>
                </c:pt>
                <c:pt idx="7675">
                  <c:v>300</c:v>
                </c:pt>
                <c:pt idx="7676">
                  <c:v>200</c:v>
                </c:pt>
                <c:pt idx="7677">
                  <c:v>300</c:v>
                </c:pt>
                <c:pt idx="7678">
                  <c:v>500</c:v>
                </c:pt>
                <c:pt idx="7679">
                  <c:v>500</c:v>
                </c:pt>
                <c:pt idx="7680">
                  <c:v>400</c:v>
                </c:pt>
                <c:pt idx="7681">
                  <c:v>500</c:v>
                </c:pt>
                <c:pt idx="7682">
                  <c:v>100</c:v>
                </c:pt>
                <c:pt idx="7683">
                  <c:v>300</c:v>
                </c:pt>
                <c:pt idx="7684">
                  <c:v>400</c:v>
                </c:pt>
                <c:pt idx="7685">
                  <c:v>450</c:v>
                </c:pt>
                <c:pt idx="7686">
                  <c:v>150</c:v>
                </c:pt>
                <c:pt idx="7687">
                  <c:v>400</c:v>
                </c:pt>
                <c:pt idx="7688">
                  <c:v>500</c:v>
                </c:pt>
                <c:pt idx="7689">
                  <c:v>500</c:v>
                </c:pt>
                <c:pt idx="7690">
                  <c:v>400</c:v>
                </c:pt>
                <c:pt idx="7691">
                  <c:v>600</c:v>
                </c:pt>
                <c:pt idx="7692">
                  <c:v>25</c:v>
                </c:pt>
                <c:pt idx="7693">
                  <c:v>300</c:v>
                </c:pt>
                <c:pt idx="7694">
                  <c:v>300</c:v>
                </c:pt>
                <c:pt idx="7695">
                  <c:v>100</c:v>
                </c:pt>
                <c:pt idx="7696">
                  <c:v>600</c:v>
                </c:pt>
                <c:pt idx="7697">
                  <c:v>250</c:v>
                </c:pt>
                <c:pt idx="7698">
                  <c:v>300</c:v>
                </c:pt>
                <c:pt idx="7699">
                  <c:v>150</c:v>
                </c:pt>
                <c:pt idx="7700">
                  <c:v>400</c:v>
                </c:pt>
                <c:pt idx="7701">
                  <c:v>200</c:v>
                </c:pt>
                <c:pt idx="7702">
                  <c:v>400</c:v>
                </c:pt>
                <c:pt idx="7703">
                  <c:v>200</c:v>
                </c:pt>
                <c:pt idx="7704">
                  <c:v>400</c:v>
                </c:pt>
                <c:pt idx="7705">
                  <c:v>300</c:v>
                </c:pt>
                <c:pt idx="7706">
                  <c:v>400</c:v>
                </c:pt>
                <c:pt idx="7707">
                  <c:v>300</c:v>
                </c:pt>
                <c:pt idx="7708">
                  <c:v>600</c:v>
                </c:pt>
                <c:pt idx="7709">
                  <c:v>300</c:v>
                </c:pt>
                <c:pt idx="7710">
                  <c:v>450</c:v>
                </c:pt>
                <c:pt idx="7711">
                  <c:v>600</c:v>
                </c:pt>
                <c:pt idx="7712">
                  <c:v>250</c:v>
                </c:pt>
                <c:pt idx="7713">
                  <c:v>400</c:v>
                </c:pt>
                <c:pt idx="7714">
                  <c:v>400</c:v>
                </c:pt>
                <c:pt idx="7715">
                  <c:v>400</c:v>
                </c:pt>
                <c:pt idx="7716">
                  <c:v>14.285714285714285</c:v>
                </c:pt>
                <c:pt idx="7717">
                  <c:v>300</c:v>
                </c:pt>
                <c:pt idx="7718">
                  <c:v>200</c:v>
                </c:pt>
                <c:pt idx="7719">
                  <c:v>300</c:v>
                </c:pt>
                <c:pt idx="7720">
                  <c:v>150</c:v>
                </c:pt>
                <c:pt idx="7721">
                  <c:v>500</c:v>
                </c:pt>
                <c:pt idx="7722">
                  <c:v>500</c:v>
                </c:pt>
                <c:pt idx="7723">
                  <c:v>500</c:v>
                </c:pt>
                <c:pt idx="7724">
                  <c:v>500</c:v>
                </c:pt>
                <c:pt idx="7725">
                  <c:v>500</c:v>
                </c:pt>
                <c:pt idx="7726">
                  <c:v>300</c:v>
                </c:pt>
                <c:pt idx="7727">
                  <c:v>50</c:v>
                </c:pt>
                <c:pt idx="7728">
                  <c:v>200</c:v>
                </c:pt>
                <c:pt idx="7729">
                  <c:v>750</c:v>
                </c:pt>
                <c:pt idx="7730">
                  <c:v>200</c:v>
                </c:pt>
                <c:pt idx="7731">
                  <c:v>0</c:v>
                </c:pt>
                <c:pt idx="7732">
                  <c:v>500</c:v>
                </c:pt>
                <c:pt idx="7733">
                  <c:v>200</c:v>
                </c:pt>
                <c:pt idx="7734">
                  <c:v>750</c:v>
                </c:pt>
                <c:pt idx="7735">
                  <c:v>300</c:v>
                </c:pt>
                <c:pt idx="7736">
                  <c:v>300</c:v>
                </c:pt>
                <c:pt idx="7737">
                  <c:v>600</c:v>
                </c:pt>
                <c:pt idx="7738">
                  <c:v>400</c:v>
                </c:pt>
                <c:pt idx="7739">
                  <c:v>500</c:v>
                </c:pt>
                <c:pt idx="7740">
                  <c:v>300</c:v>
                </c:pt>
                <c:pt idx="7741">
                  <c:v>200</c:v>
                </c:pt>
                <c:pt idx="7742">
                  <c:v>300</c:v>
                </c:pt>
                <c:pt idx="7743">
                  <c:v>100</c:v>
                </c:pt>
                <c:pt idx="7744">
                  <c:v>500</c:v>
                </c:pt>
                <c:pt idx="7745">
                  <c:v>520</c:v>
                </c:pt>
                <c:pt idx="7746">
                  <c:v>450</c:v>
                </c:pt>
                <c:pt idx="7747">
                  <c:v>150</c:v>
                </c:pt>
                <c:pt idx="7748">
                  <c:v>300</c:v>
                </c:pt>
                <c:pt idx="7749">
                  <c:v>500</c:v>
                </c:pt>
                <c:pt idx="7750">
                  <c:v>300</c:v>
                </c:pt>
                <c:pt idx="7751">
                  <c:v>300</c:v>
                </c:pt>
                <c:pt idx="7752">
                  <c:v>200</c:v>
                </c:pt>
                <c:pt idx="7753">
                  <c:v>200</c:v>
                </c:pt>
                <c:pt idx="7754">
                  <c:v>300</c:v>
                </c:pt>
                <c:pt idx="7755">
                  <c:v>500</c:v>
                </c:pt>
                <c:pt idx="7756">
                  <c:v>600</c:v>
                </c:pt>
                <c:pt idx="7757">
                  <c:v>500</c:v>
                </c:pt>
                <c:pt idx="7758">
                  <c:v>200</c:v>
                </c:pt>
                <c:pt idx="7759">
                  <c:v>200</c:v>
                </c:pt>
                <c:pt idx="7760">
                  <c:v>500</c:v>
                </c:pt>
                <c:pt idx="7761">
                  <c:v>300</c:v>
                </c:pt>
                <c:pt idx="7762">
                  <c:v>150</c:v>
                </c:pt>
                <c:pt idx="7763">
                  <c:v>520</c:v>
                </c:pt>
                <c:pt idx="7764">
                  <c:v>200</c:v>
                </c:pt>
                <c:pt idx="7765">
                  <c:v>200</c:v>
                </c:pt>
                <c:pt idx="7766">
                  <c:v>200</c:v>
                </c:pt>
                <c:pt idx="7767">
                  <c:v>500</c:v>
                </c:pt>
                <c:pt idx="7768">
                  <c:v>300</c:v>
                </c:pt>
                <c:pt idx="7769">
                  <c:v>100</c:v>
                </c:pt>
                <c:pt idx="7770">
                  <c:v>300</c:v>
                </c:pt>
                <c:pt idx="7771">
                  <c:v>450</c:v>
                </c:pt>
                <c:pt idx="7772">
                  <c:v>500</c:v>
                </c:pt>
                <c:pt idx="7773">
                  <c:v>300</c:v>
                </c:pt>
                <c:pt idx="7774">
                  <c:v>300</c:v>
                </c:pt>
                <c:pt idx="7775">
                  <c:v>500</c:v>
                </c:pt>
                <c:pt idx="7776">
                  <c:v>400</c:v>
                </c:pt>
                <c:pt idx="7777">
                  <c:v>500</c:v>
                </c:pt>
                <c:pt idx="7778">
                  <c:v>200</c:v>
                </c:pt>
                <c:pt idx="7779">
                  <c:v>300</c:v>
                </c:pt>
                <c:pt idx="7780">
                  <c:v>200</c:v>
                </c:pt>
                <c:pt idx="7781">
                  <c:v>300</c:v>
                </c:pt>
                <c:pt idx="7782">
                  <c:v>200</c:v>
                </c:pt>
                <c:pt idx="7783">
                  <c:v>200</c:v>
                </c:pt>
                <c:pt idx="7784">
                  <c:v>300</c:v>
                </c:pt>
                <c:pt idx="7785">
                  <c:v>300</c:v>
                </c:pt>
                <c:pt idx="7786">
                  <c:v>200</c:v>
                </c:pt>
                <c:pt idx="7787">
                  <c:v>300</c:v>
                </c:pt>
                <c:pt idx="7788">
                  <c:v>200</c:v>
                </c:pt>
                <c:pt idx="7789">
                  <c:v>200</c:v>
                </c:pt>
                <c:pt idx="7790">
                  <c:v>150</c:v>
                </c:pt>
                <c:pt idx="7791">
                  <c:v>300</c:v>
                </c:pt>
                <c:pt idx="7792">
                  <c:v>100</c:v>
                </c:pt>
                <c:pt idx="7793">
                  <c:v>200</c:v>
                </c:pt>
                <c:pt idx="7794">
                  <c:v>200</c:v>
                </c:pt>
                <c:pt idx="7795">
                  <c:v>150</c:v>
                </c:pt>
                <c:pt idx="7796">
                  <c:v>450</c:v>
                </c:pt>
                <c:pt idx="7797">
                  <c:v>500</c:v>
                </c:pt>
                <c:pt idx="7798">
                  <c:v>0</c:v>
                </c:pt>
                <c:pt idx="7799">
                  <c:v>300</c:v>
                </c:pt>
                <c:pt idx="7800">
                  <c:v>300</c:v>
                </c:pt>
                <c:pt idx="7801">
                  <c:v>300</c:v>
                </c:pt>
                <c:pt idx="7802">
                  <c:v>400</c:v>
                </c:pt>
                <c:pt idx="7803">
                  <c:v>300</c:v>
                </c:pt>
                <c:pt idx="7804">
                  <c:v>200</c:v>
                </c:pt>
                <c:pt idx="7805">
                  <c:v>300</c:v>
                </c:pt>
                <c:pt idx="7806">
                  <c:v>200</c:v>
                </c:pt>
                <c:pt idx="7807">
                  <c:v>200</c:v>
                </c:pt>
                <c:pt idx="7808">
                  <c:v>200</c:v>
                </c:pt>
                <c:pt idx="7809">
                  <c:v>200</c:v>
                </c:pt>
                <c:pt idx="7810">
                  <c:v>300</c:v>
                </c:pt>
                <c:pt idx="7811">
                  <c:v>53.333333333333336</c:v>
                </c:pt>
                <c:pt idx="7812">
                  <c:v>300</c:v>
                </c:pt>
                <c:pt idx="7813">
                  <c:v>400</c:v>
                </c:pt>
                <c:pt idx="7814">
                  <c:v>300</c:v>
                </c:pt>
                <c:pt idx="7815">
                  <c:v>300</c:v>
                </c:pt>
                <c:pt idx="7816">
                  <c:v>300</c:v>
                </c:pt>
                <c:pt idx="7817">
                  <c:v>300</c:v>
                </c:pt>
                <c:pt idx="7818">
                  <c:v>300</c:v>
                </c:pt>
                <c:pt idx="7819">
                  <c:v>400</c:v>
                </c:pt>
                <c:pt idx="7820">
                  <c:v>300</c:v>
                </c:pt>
                <c:pt idx="7821">
                  <c:v>42.857142857142854</c:v>
                </c:pt>
                <c:pt idx="7822">
                  <c:v>300</c:v>
                </c:pt>
                <c:pt idx="7823">
                  <c:v>300</c:v>
                </c:pt>
                <c:pt idx="7824">
                  <c:v>100</c:v>
                </c:pt>
                <c:pt idx="7825">
                  <c:v>400</c:v>
                </c:pt>
                <c:pt idx="7826">
                  <c:v>300</c:v>
                </c:pt>
                <c:pt idx="7827">
                  <c:v>300</c:v>
                </c:pt>
                <c:pt idx="7828">
                  <c:v>300</c:v>
                </c:pt>
                <c:pt idx="7829">
                  <c:v>200</c:v>
                </c:pt>
                <c:pt idx="7830">
                  <c:v>300</c:v>
                </c:pt>
                <c:pt idx="7831">
                  <c:v>300</c:v>
                </c:pt>
                <c:pt idx="7832">
                  <c:v>300</c:v>
                </c:pt>
                <c:pt idx="7833">
                  <c:v>300</c:v>
                </c:pt>
                <c:pt idx="7834">
                  <c:v>200</c:v>
                </c:pt>
                <c:pt idx="7835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0B-47D7-B1AC-53B5AF0A6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926048"/>
        <c:axId val="432473760"/>
      </c:scatterChart>
      <c:valAx>
        <c:axId val="43292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473760"/>
        <c:crosses val="autoZero"/>
        <c:crossBetween val="midCat"/>
      </c:valAx>
      <c:valAx>
        <c:axId val="43247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每人每日摄入新鲜蔬菜量（克）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2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新鲜水果摄入量散点图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新鲜水果!$G$1:$G$3</c:f>
              <c:strCache>
                <c:ptCount val="3"/>
                <c:pt idx="2">
                  <c:v>水果克每日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新鲜水果!$G$4:$G$7850</c:f>
              <c:numCache>
                <c:formatCode>General</c:formatCode>
                <c:ptCount val="7847"/>
                <c:pt idx="0">
                  <c:v>1000</c:v>
                </c:pt>
                <c:pt idx="1">
                  <c:v>300</c:v>
                </c:pt>
                <c:pt idx="2">
                  <c:v>28.571428571428569</c:v>
                </c:pt>
                <c:pt idx="3">
                  <c:v>100</c:v>
                </c:pt>
                <c:pt idx="4">
                  <c:v>14.285714285714285</c:v>
                </c:pt>
                <c:pt idx="5">
                  <c:v>400</c:v>
                </c:pt>
                <c:pt idx="6">
                  <c:v>500</c:v>
                </c:pt>
                <c:pt idx="7">
                  <c:v>150</c:v>
                </c:pt>
                <c:pt idx="8">
                  <c:v>250</c:v>
                </c:pt>
                <c:pt idx="9">
                  <c:v>71.428571428571431</c:v>
                </c:pt>
                <c:pt idx="10">
                  <c:v>28.571428571428569</c:v>
                </c:pt>
                <c:pt idx="11">
                  <c:v>400</c:v>
                </c:pt>
                <c:pt idx="12">
                  <c:v>500</c:v>
                </c:pt>
                <c:pt idx="13">
                  <c:v>150</c:v>
                </c:pt>
                <c:pt idx="14">
                  <c:v>150</c:v>
                </c:pt>
                <c:pt idx="15">
                  <c:v>0</c:v>
                </c:pt>
                <c:pt idx="16">
                  <c:v>85.714285714285708</c:v>
                </c:pt>
                <c:pt idx="17">
                  <c:v>21.428571428571427</c:v>
                </c:pt>
                <c:pt idx="18">
                  <c:v>64.285714285714278</c:v>
                </c:pt>
                <c:pt idx="19">
                  <c:v>250</c:v>
                </c:pt>
                <c:pt idx="20">
                  <c:v>500</c:v>
                </c:pt>
                <c:pt idx="21">
                  <c:v>142.85714285714286</c:v>
                </c:pt>
                <c:pt idx="22">
                  <c:v>100</c:v>
                </c:pt>
                <c:pt idx="23">
                  <c:v>85.714285714285708</c:v>
                </c:pt>
                <c:pt idx="24">
                  <c:v>150</c:v>
                </c:pt>
                <c:pt idx="25">
                  <c:v>42.857142857142854</c:v>
                </c:pt>
                <c:pt idx="26">
                  <c:v>200</c:v>
                </c:pt>
                <c:pt idx="27">
                  <c:v>85.714285714285708</c:v>
                </c:pt>
                <c:pt idx="28">
                  <c:v>250</c:v>
                </c:pt>
                <c:pt idx="29">
                  <c:v>100</c:v>
                </c:pt>
                <c:pt idx="30">
                  <c:v>250</c:v>
                </c:pt>
                <c:pt idx="31">
                  <c:v>250</c:v>
                </c:pt>
                <c:pt idx="32">
                  <c:v>85.714285714285708</c:v>
                </c:pt>
                <c:pt idx="33">
                  <c:v>250</c:v>
                </c:pt>
                <c:pt idx="34">
                  <c:v>250</c:v>
                </c:pt>
                <c:pt idx="35">
                  <c:v>250</c:v>
                </c:pt>
                <c:pt idx="36">
                  <c:v>780</c:v>
                </c:pt>
                <c:pt idx="37">
                  <c:v>150</c:v>
                </c:pt>
                <c:pt idx="38">
                  <c:v>57.142857142857139</c:v>
                </c:pt>
                <c:pt idx="39">
                  <c:v>500</c:v>
                </c:pt>
                <c:pt idx="40">
                  <c:v>250</c:v>
                </c:pt>
                <c:pt idx="41">
                  <c:v>200</c:v>
                </c:pt>
                <c:pt idx="42">
                  <c:v>250</c:v>
                </c:pt>
                <c:pt idx="43">
                  <c:v>142.85714285714283</c:v>
                </c:pt>
                <c:pt idx="44">
                  <c:v>250</c:v>
                </c:pt>
                <c:pt idx="45">
                  <c:v>57.142857142857139</c:v>
                </c:pt>
                <c:pt idx="46">
                  <c:v>107.14285714285714</c:v>
                </c:pt>
                <c:pt idx="47">
                  <c:v>200</c:v>
                </c:pt>
                <c:pt idx="48">
                  <c:v>150</c:v>
                </c:pt>
                <c:pt idx="49">
                  <c:v>150</c:v>
                </c:pt>
                <c:pt idx="50">
                  <c:v>150</c:v>
                </c:pt>
                <c:pt idx="51">
                  <c:v>250</c:v>
                </c:pt>
                <c:pt idx="52">
                  <c:v>150</c:v>
                </c:pt>
                <c:pt idx="53">
                  <c:v>300</c:v>
                </c:pt>
                <c:pt idx="54">
                  <c:v>200</c:v>
                </c:pt>
                <c:pt idx="55">
                  <c:v>250</c:v>
                </c:pt>
                <c:pt idx="56">
                  <c:v>107.14285714285714</c:v>
                </c:pt>
                <c:pt idx="57">
                  <c:v>250</c:v>
                </c:pt>
                <c:pt idx="58">
                  <c:v>114.28571428571428</c:v>
                </c:pt>
                <c:pt idx="59">
                  <c:v>300</c:v>
                </c:pt>
                <c:pt idx="60">
                  <c:v>85.714285714285708</c:v>
                </c:pt>
                <c:pt idx="61">
                  <c:v>250</c:v>
                </c:pt>
                <c:pt idx="62">
                  <c:v>100</c:v>
                </c:pt>
                <c:pt idx="63">
                  <c:v>300</c:v>
                </c:pt>
                <c:pt idx="64">
                  <c:v>200</c:v>
                </c:pt>
                <c:pt idx="65">
                  <c:v>100</c:v>
                </c:pt>
                <c:pt idx="66">
                  <c:v>400</c:v>
                </c:pt>
                <c:pt idx="67">
                  <c:v>0</c:v>
                </c:pt>
                <c:pt idx="68">
                  <c:v>128.57142857142856</c:v>
                </c:pt>
                <c:pt idx="69">
                  <c:v>71.428571428571431</c:v>
                </c:pt>
                <c:pt idx="70">
                  <c:v>750</c:v>
                </c:pt>
                <c:pt idx="71">
                  <c:v>150</c:v>
                </c:pt>
                <c:pt idx="72">
                  <c:v>400</c:v>
                </c:pt>
                <c:pt idx="73">
                  <c:v>128.57142857142856</c:v>
                </c:pt>
                <c:pt idx="74">
                  <c:v>178.57142857142858</c:v>
                </c:pt>
                <c:pt idx="75">
                  <c:v>85.714285714285708</c:v>
                </c:pt>
                <c:pt idx="76">
                  <c:v>400</c:v>
                </c:pt>
                <c:pt idx="77">
                  <c:v>150</c:v>
                </c:pt>
                <c:pt idx="78">
                  <c:v>250</c:v>
                </c:pt>
                <c:pt idx="79">
                  <c:v>107.14285714285714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57.142857142857139</c:v>
                </c:pt>
                <c:pt idx="85">
                  <c:v>21.428571428571427</c:v>
                </c:pt>
                <c:pt idx="86">
                  <c:v>100</c:v>
                </c:pt>
                <c:pt idx="87">
                  <c:v>28.571428571428569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14.285714285714285</c:v>
                </c:pt>
                <c:pt idx="92">
                  <c:v>200</c:v>
                </c:pt>
                <c:pt idx="93">
                  <c:v>100</c:v>
                </c:pt>
                <c:pt idx="94">
                  <c:v>500</c:v>
                </c:pt>
                <c:pt idx="95">
                  <c:v>150</c:v>
                </c:pt>
                <c:pt idx="96">
                  <c:v>150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28.571428571428569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71.428571428571431</c:v>
                </c:pt>
                <c:pt idx="105">
                  <c:v>28.571428571428569</c:v>
                </c:pt>
                <c:pt idx="106">
                  <c:v>100</c:v>
                </c:pt>
                <c:pt idx="107">
                  <c:v>100</c:v>
                </c:pt>
                <c:pt idx="108">
                  <c:v>50</c:v>
                </c:pt>
                <c:pt idx="109">
                  <c:v>150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14.285714285714285</c:v>
                </c:pt>
                <c:pt idx="114">
                  <c:v>100</c:v>
                </c:pt>
                <c:pt idx="115">
                  <c:v>100</c:v>
                </c:pt>
                <c:pt idx="116">
                  <c:v>3.3333333333333335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300</c:v>
                </c:pt>
                <c:pt idx="122">
                  <c:v>57.142857142857139</c:v>
                </c:pt>
                <c:pt idx="123">
                  <c:v>42.857142857142854</c:v>
                </c:pt>
                <c:pt idx="124">
                  <c:v>100</c:v>
                </c:pt>
                <c:pt idx="125">
                  <c:v>200</c:v>
                </c:pt>
                <c:pt idx="126">
                  <c:v>100</c:v>
                </c:pt>
                <c:pt idx="127">
                  <c:v>1750</c:v>
                </c:pt>
                <c:pt idx="128">
                  <c:v>0</c:v>
                </c:pt>
                <c:pt idx="129">
                  <c:v>0</c:v>
                </c:pt>
                <c:pt idx="130">
                  <c:v>125</c:v>
                </c:pt>
                <c:pt idx="131">
                  <c:v>0</c:v>
                </c:pt>
                <c:pt idx="132">
                  <c:v>0</c:v>
                </c:pt>
                <c:pt idx="133">
                  <c:v>100</c:v>
                </c:pt>
                <c:pt idx="134">
                  <c:v>50</c:v>
                </c:pt>
                <c:pt idx="135">
                  <c:v>100</c:v>
                </c:pt>
                <c:pt idx="136">
                  <c:v>400</c:v>
                </c:pt>
                <c:pt idx="137">
                  <c:v>100</c:v>
                </c:pt>
                <c:pt idx="138">
                  <c:v>103.33333333333334</c:v>
                </c:pt>
                <c:pt idx="139">
                  <c:v>64.285714285714278</c:v>
                </c:pt>
                <c:pt idx="140">
                  <c:v>42.857142857142854</c:v>
                </c:pt>
                <c:pt idx="141">
                  <c:v>500</c:v>
                </c:pt>
                <c:pt idx="142">
                  <c:v>250</c:v>
                </c:pt>
                <c:pt idx="143">
                  <c:v>100</c:v>
                </c:pt>
                <c:pt idx="144">
                  <c:v>100</c:v>
                </c:pt>
                <c:pt idx="145">
                  <c:v>300</c:v>
                </c:pt>
                <c:pt idx="146">
                  <c:v>100</c:v>
                </c:pt>
                <c:pt idx="147">
                  <c:v>200</c:v>
                </c:pt>
                <c:pt idx="148">
                  <c:v>400</c:v>
                </c:pt>
                <c:pt idx="149">
                  <c:v>300</c:v>
                </c:pt>
                <c:pt idx="150">
                  <c:v>300</c:v>
                </c:pt>
                <c:pt idx="151">
                  <c:v>0</c:v>
                </c:pt>
                <c:pt idx="152">
                  <c:v>100</c:v>
                </c:pt>
                <c:pt idx="153">
                  <c:v>100</c:v>
                </c:pt>
                <c:pt idx="154">
                  <c:v>0</c:v>
                </c:pt>
                <c:pt idx="155">
                  <c:v>100</c:v>
                </c:pt>
                <c:pt idx="156">
                  <c:v>0</c:v>
                </c:pt>
                <c:pt idx="157">
                  <c:v>150</c:v>
                </c:pt>
                <c:pt idx="158">
                  <c:v>150</c:v>
                </c:pt>
                <c:pt idx="159">
                  <c:v>100</c:v>
                </c:pt>
                <c:pt idx="160">
                  <c:v>300</c:v>
                </c:pt>
                <c:pt idx="161">
                  <c:v>100</c:v>
                </c:pt>
                <c:pt idx="162">
                  <c:v>100</c:v>
                </c:pt>
                <c:pt idx="163">
                  <c:v>300</c:v>
                </c:pt>
                <c:pt idx="164">
                  <c:v>150</c:v>
                </c:pt>
                <c:pt idx="165">
                  <c:v>100</c:v>
                </c:pt>
                <c:pt idx="166">
                  <c:v>100</c:v>
                </c:pt>
                <c:pt idx="167">
                  <c:v>28.571428571428569</c:v>
                </c:pt>
                <c:pt idx="168">
                  <c:v>42.857142857142854</c:v>
                </c:pt>
                <c:pt idx="169">
                  <c:v>100</c:v>
                </c:pt>
                <c:pt idx="170">
                  <c:v>100</c:v>
                </c:pt>
                <c:pt idx="171">
                  <c:v>57.142857142857139</c:v>
                </c:pt>
                <c:pt idx="172">
                  <c:v>100</c:v>
                </c:pt>
                <c:pt idx="173">
                  <c:v>7.1428571428571423</c:v>
                </c:pt>
                <c:pt idx="174">
                  <c:v>400</c:v>
                </c:pt>
                <c:pt idx="175">
                  <c:v>100</c:v>
                </c:pt>
                <c:pt idx="176">
                  <c:v>100</c:v>
                </c:pt>
                <c:pt idx="177">
                  <c:v>57.142857142857139</c:v>
                </c:pt>
                <c:pt idx="178">
                  <c:v>71.428571428571431</c:v>
                </c:pt>
                <c:pt idx="179">
                  <c:v>100</c:v>
                </c:pt>
                <c:pt idx="180">
                  <c:v>150</c:v>
                </c:pt>
                <c:pt idx="181">
                  <c:v>100</c:v>
                </c:pt>
                <c:pt idx="182">
                  <c:v>100</c:v>
                </c:pt>
                <c:pt idx="183">
                  <c:v>200</c:v>
                </c:pt>
                <c:pt idx="184">
                  <c:v>42.857142857142854</c:v>
                </c:pt>
                <c:pt idx="185">
                  <c:v>100</c:v>
                </c:pt>
                <c:pt idx="186">
                  <c:v>200</c:v>
                </c:pt>
                <c:pt idx="187">
                  <c:v>100</c:v>
                </c:pt>
                <c:pt idx="188">
                  <c:v>71.428571428571416</c:v>
                </c:pt>
                <c:pt idx="189">
                  <c:v>100</c:v>
                </c:pt>
                <c:pt idx="190">
                  <c:v>150</c:v>
                </c:pt>
                <c:pt idx="191">
                  <c:v>150</c:v>
                </c:pt>
                <c:pt idx="192">
                  <c:v>150</c:v>
                </c:pt>
                <c:pt idx="193">
                  <c:v>28.571428571428569</c:v>
                </c:pt>
                <c:pt idx="194">
                  <c:v>71.428571428571431</c:v>
                </c:pt>
                <c:pt idx="195">
                  <c:v>28.571428571428569</c:v>
                </c:pt>
                <c:pt idx="196">
                  <c:v>85.714285714285708</c:v>
                </c:pt>
                <c:pt idx="197">
                  <c:v>100</c:v>
                </c:pt>
                <c:pt idx="198">
                  <c:v>42.857142857142854</c:v>
                </c:pt>
                <c:pt idx="199">
                  <c:v>42.857142857142854</c:v>
                </c:pt>
                <c:pt idx="200">
                  <c:v>100</c:v>
                </c:pt>
                <c:pt idx="201">
                  <c:v>250</c:v>
                </c:pt>
                <c:pt idx="202">
                  <c:v>28.571428571428569</c:v>
                </c:pt>
                <c:pt idx="203">
                  <c:v>250</c:v>
                </c:pt>
                <c:pt idx="204">
                  <c:v>150</c:v>
                </c:pt>
                <c:pt idx="205">
                  <c:v>10000</c:v>
                </c:pt>
                <c:pt idx="206">
                  <c:v>200</c:v>
                </c:pt>
                <c:pt idx="207">
                  <c:v>21.428571428571427</c:v>
                </c:pt>
                <c:pt idx="208">
                  <c:v>200</c:v>
                </c:pt>
                <c:pt idx="209">
                  <c:v>1.3333333333333335</c:v>
                </c:pt>
                <c:pt idx="210">
                  <c:v>28.571428571428569</c:v>
                </c:pt>
                <c:pt idx="211">
                  <c:v>64.285714285714278</c:v>
                </c:pt>
                <c:pt idx="212">
                  <c:v>100</c:v>
                </c:pt>
                <c:pt idx="213">
                  <c:v>28.571428571428569</c:v>
                </c:pt>
                <c:pt idx="214">
                  <c:v>100</c:v>
                </c:pt>
                <c:pt idx="215">
                  <c:v>57.142857142857139</c:v>
                </c:pt>
                <c:pt idx="216">
                  <c:v>0</c:v>
                </c:pt>
                <c:pt idx="217">
                  <c:v>0</c:v>
                </c:pt>
                <c:pt idx="218">
                  <c:v>150</c:v>
                </c:pt>
                <c:pt idx="219">
                  <c:v>150</c:v>
                </c:pt>
                <c:pt idx="220">
                  <c:v>107.14285714285714</c:v>
                </c:pt>
                <c:pt idx="221">
                  <c:v>150</c:v>
                </c:pt>
                <c:pt idx="222">
                  <c:v>300</c:v>
                </c:pt>
                <c:pt idx="223">
                  <c:v>150</c:v>
                </c:pt>
                <c:pt idx="224">
                  <c:v>150</c:v>
                </c:pt>
                <c:pt idx="225">
                  <c:v>200</c:v>
                </c:pt>
                <c:pt idx="226">
                  <c:v>42.857142857142854</c:v>
                </c:pt>
                <c:pt idx="227">
                  <c:v>125</c:v>
                </c:pt>
                <c:pt idx="228">
                  <c:v>42.857142857142854</c:v>
                </c:pt>
                <c:pt idx="229">
                  <c:v>100</c:v>
                </c:pt>
                <c:pt idx="230">
                  <c:v>0</c:v>
                </c:pt>
                <c:pt idx="231">
                  <c:v>120</c:v>
                </c:pt>
                <c:pt idx="232">
                  <c:v>300</c:v>
                </c:pt>
                <c:pt idx="233">
                  <c:v>71.428571428571416</c:v>
                </c:pt>
                <c:pt idx="234">
                  <c:v>200</c:v>
                </c:pt>
                <c:pt idx="235">
                  <c:v>200</c:v>
                </c:pt>
                <c:pt idx="236">
                  <c:v>100</c:v>
                </c:pt>
                <c:pt idx="237">
                  <c:v>0</c:v>
                </c:pt>
                <c:pt idx="238">
                  <c:v>100</c:v>
                </c:pt>
                <c:pt idx="239">
                  <c:v>64.285714285714278</c:v>
                </c:pt>
                <c:pt idx="240">
                  <c:v>250</c:v>
                </c:pt>
                <c:pt idx="241">
                  <c:v>71.428571428571416</c:v>
                </c:pt>
                <c:pt idx="242">
                  <c:v>42.857142857142854</c:v>
                </c:pt>
                <c:pt idx="243">
                  <c:v>250</c:v>
                </c:pt>
                <c:pt idx="244">
                  <c:v>250</c:v>
                </c:pt>
                <c:pt idx="245">
                  <c:v>64.285714285714278</c:v>
                </c:pt>
                <c:pt idx="246">
                  <c:v>42.857142857142854</c:v>
                </c:pt>
                <c:pt idx="247">
                  <c:v>42.857142857142854</c:v>
                </c:pt>
                <c:pt idx="248">
                  <c:v>64.285714285714278</c:v>
                </c:pt>
                <c:pt idx="249">
                  <c:v>150</c:v>
                </c:pt>
                <c:pt idx="250">
                  <c:v>107.14285714285714</c:v>
                </c:pt>
                <c:pt idx="251">
                  <c:v>100</c:v>
                </c:pt>
                <c:pt idx="252">
                  <c:v>107.14285714285714</c:v>
                </c:pt>
                <c:pt idx="253">
                  <c:v>42.857142857142854</c:v>
                </c:pt>
                <c:pt idx="254">
                  <c:v>107.14285714285714</c:v>
                </c:pt>
                <c:pt idx="255">
                  <c:v>150</c:v>
                </c:pt>
                <c:pt idx="256">
                  <c:v>142.85714285714286</c:v>
                </c:pt>
                <c:pt idx="257">
                  <c:v>64.285714285714278</c:v>
                </c:pt>
                <c:pt idx="258">
                  <c:v>150</c:v>
                </c:pt>
                <c:pt idx="259">
                  <c:v>250</c:v>
                </c:pt>
                <c:pt idx="260">
                  <c:v>200</c:v>
                </c:pt>
                <c:pt idx="261">
                  <c:v>200</c:v>
                </c:pt>
                <c:pt idx="262">
                  <c:v>100</c:v>
                </c:pt>
                <c:pt idx="263">
                  <c:v>150</c:v>
                </c:pt>
                <c:pt idx="264">
                  <c:v>150</c:v>
                </c:pt>
                <c:pt idx="265">
                  <c:v>400</c:v>
                </c:pt>
                <c:pt idx="266">
                  <c:v>107.14285714285714</c:v>
                </c:pt>
                <c:pt idx="267">
                  <c:v>107.14285714285714</c:v>
                </c:pt>
                <c:pt idx="268">
                  <c:v>107.14285714285714</c:v>
                </c:pt>
                <c:pt idx="269">
                  <c:v>142.85714285714283</c:v>
                </c:pt>
                <c:pt idx="270">
                  <c:v>178.57142857142858</c:v>
                </c:pt>
                <c:pt idx="271">
                  <c:v>42.857142857142854</c:v>
                </c:pt>
                <c:pt idx="272">
                  <c:v>250</c:v>
                </c:pt>
                <c:pt idx="273">
                  <c:v>64.285714285714278</c:v>
                </c:pt>
                <c:pt idx="274">
                  <c:v>64.285714285714278</c:v>
                </c:pt>
                <c:pt idx="275">
                  <c:v>85.714285714285708</c:v>
                </c:pt>
                <c:pt idx="276">
                  <c:v>85.714285714285708</c:v>
                </c:pt>
                <c:pt idx="277">
                  <c:v>142.85714285714283</c:v>
                </c:pt>
                <c:pt idx="278">
                  <c:v>71.428571428571416</c:v>
                </c:pt>
                <c:pt idx="279">
                  <c:v>200</c:v>
                </c:pt>
                <c:pt idx="280">
                  <c:v>200</c:v>
                </c:pt>
                <c:pt idx="281">
                  <c:v>85.714285714285708</c:v>
                </c:pt>
                <c:pt idx="282">
                  <c:v>200</c:v>
                </c:pt>
                <c:pt idx="283">
                  <c:v>250</c:v>
                </c:pt>
                <c:pt idx="284">
                  <c:v>107.14285714285714</c:v>
                </c:pt>
                <c:pt idx="285">
                  <c:v>107.14285714285714</c:v>
                </c:pt>
                <c:pt idx="286">
                  <c:v>85.714285714285708</c:v>
                </c:pt>
                <c:pt idx="287">
                  <c:v>200</c:v>
                </c:pt>
                <c:pt idx="288">
                  <c:v>250</c:v>
                </c:pt>
                <c:pt idx="289">
                  <c:v>107.14285714285714</c:v>
                </c:pt>
                <c:pt idx="290">
                  <c:v>250</c:v>
                </c:pt>
                <c:pt idx="291">
                  <c:v>250</c:v>
                </c:pt>
                <c:pt idx="292">
                  <c:v>57.142857142857139</c:v>
                </c:pt>
                <c:pt idx="293">
                  <c:v>85.714285714285708</c:v>
                </c:pt>
                <c:pt idx="294">
                  <c:v>41.666666666666664</c:v>
                </c:pt>
                <c:pt idx="295">
                  <c:v>250</c:v>
                </c:pt>
                <c:pt idx="296">
                  <c:v>85.714285714285708</c:v>
                </c:pt>
                <c:pt idx="297">
                  <c:v>250</c:v>
                </c:pt>
                <c:pt idx="298">
                  <c:v>200</c:v>
                </c:pt>
                <c:pt idx="299">
                  <c:v>200</c:v>
                </c:pt>
                <c:pt idx="300">
                  <c:v>250</c:v>
                </c:pt>
                <c:pt idx="301">
                  <c:v>200</c:v>
                </c:pt>
                <c:pt idx="302">
                  <c:v>107.14285714285714</c:v>
                </c:pt>
                <c:pt idx="303">
                  <c:v>200</c:v>
                </c:pt>
                <c:pt idx="304">
                  <c:v>85.714285714285708</c:v>
                </c:pt>
                <c:pt idx="305">
                  <c:v>64.285714285714278</c:v>
                </c:pt>
                <c:pt idx="306">
                  <c:v>200</c:v>
                </c:pt>
                <c:pt idx="307">
                  <c:v>71.428571428571416</c:v>
                </c:pt>
                <c:pt idx="308">
                  <c:v>57.142857142857139</c:v>
                </c:pt>
                <c:pt idx="309">
                  <c:v>85.714285714285708</c:v>
                </c:pt>
                <c:pt idx="310">
                  <c:v>85.714285714285708</c:v>
                </c:pt>
                <c:pt idx="311">
                  <c:v>200</c:v>
                </c:pt>
                <c:pt idx="312">
                  <c:v>150</c:v>
                </c:pt>
                <c:pt idx="313">
                  <c:v>85.714285714285708</c:v>
                </c:pt>
                <c:pt idx="314">
                  <c:v>114.28571428571428</c:v>
                </c:pt>
                <c:pt idx="315">
                  <c:v>250</c:v>
                </c:pt>
                <c:pt idx="316">
                  <c:v>250</c:v>
                </c:pt>
                <c:pt idx="317">
                  <c:v>107.14285714285714</c:v>
                </c:pt>
                <c:pt idx="318">
                  <c:v>250</c:v>
                </c:pt>
                <c:pt idx="319">
                  <c:v>150</c:v>
                </c:pt>
                <c:pt idx="320">
                  <c:v>100</c:v>
                </c:pt>
                <c:pt idx="321">
                  <c:v>200</c:v>
                </c:pt>
                <c:pt idx="322">
                  <c:v>7.1428571428571423</c:v>
                </c:pt>
                <c:pt idx="323">
                  <c:v>64.285714285714278</c:v>
                </c:pt>
                <c:pt idx="324">
                  <c:v>150</c:v>
                </c:pt>
                <c:pt idx="325">
                  <c:v>100</c:v>
                </c:pt>
                <c:pt idx="326">
                  <c:v>250</c:v>
                </c:pt>
                <c:pt idx="327">
                  <c:v>150</c:v>
                </c:pt>
                <c:pt idx="328">
                  <c:v>21.428571428571427</c:v>
                </c:pt>
                <c:pt idx="329">
                  <c:v>1000</c:v>
                </c:pt>
                <c:pt idx="330">
                  <c:v>300</c:v>
                </c:pt>
                <c:pt idx="331">
                  <c:v>71.428571428571416</c:v>
                </c:pt>
                <c:pt idx="332">
                  <c:v>250</c:v>
                </c:pt>
                <c:pt idx="333">
                  <c:v>100</c:v>
                </c:pt>
                <c:pt idx="334">
                  <c:v>300</c:v>
                </c:pt>
                <c:pt idx="335">
                  <c:v>200</c:v>
                </c:pt>
                <c:pt idx="336">
                  <c:v>150</c:v>
                </c:pt>
                <c:pt idx="337">
                  <c:v>42.857142857142854</c:v>
                </c:pt>
                <c:pt idx="338">
                  <c:v>64.285714285714278</c:v>
                </c:pt>
                <c:pt idx="339">
                  <c:v>200</c:v>
                </c:pt>
                <c:pt idx="340">
                  <c:v>200</c:v>
                </c:pt>
                <c:pt idx="341">
                  <c:v>42.857142857142854</c:v>
                </c:pt>
                <c:pt idx="342">
                  <c:v>200</c:v>
                </c:pt>
                <c:pt idx="343">
                  <c:v>200</c:v>
                </c:pt>
                <c:pt idx="344">
                  <c:v>0</c:v>
                </c:pt>
                <c:pt idx="345">
                  <c:v>200</c:v>
                </c:pt>
                <c:pt idx="346">
                  <c:v>107.14285714285714</c:v>
                </c:pt>
                <c:pt idx="347">
                  <c:v>85.714285714285708</c:v>
                </c:pt>
                <c:pt idx="348">
                  <c:v>57.142857142857139</c:v>
                </c:pt>
                <c:pt idx="349">
                  <c:v>200</c:v>
                </c:pt>
                <c:pt idx="350">
                  <c:v>0</c:v>
                </c:pt>
                <c:pt idx="351">
                  <c:v>200</c:v>
                </c:pt>
                <c:pt idx="352">
                  <c:v>42.857142857142854</c:v>
                </c:pt>
                <c:pt idx="353">
                  <c:v>200</c:v>
                </c:pt>
                <c:pt idx="354">
                  <c:v>42.857142857142854</c:v>
                </c:pt>
                <c:pt idx="355">
                  <c:v>200</c:v>
                </c:pt>
                <c:pt idx="356">
                  <c:v>57.142857142857139</c:v>
                </c:pt>
                <c:pt idx="357">
                  <c:v>21.428571428571427</c:v>
                </c:pt>
                <c:pt idx="358">
                  <c:v>200</c:v>
                </c:pt>
                <c:pt idx="359">
                  <c:v>200</c:v>
                </c:pt>
                <c:pt idx="360">
                  <c:v>85.714285714285708</c:v>
                </c:pt>
                <c:pt idx="361">
                  <c:v>100</c:v>
                </c:pt>
                <c:pt idx="362">
                  <c:v>200</c:v>
                </c:pt>
                <c:pt idx="363">
                  <c:v>35.714285714285708</c:v>
                </c:pt>
                <c:pt idx="364">
                  <c:v>64.285714285714278</c:v>
                </c:pt>
                <c:pt idx="365">
                  <c:v>85.714285714285708</c:v>
                </c:pt>
                <c:pt idx="366">
                  <c:v>57.142857142857139</c:v>
                </c:pt>
                <c:pt idx="367">
                  <c:v>57.142857142857139</c:v>
                </c:pt>
                <c:pt idx="368">
                  <c:v>200</c:v>
                </c:pt>
                <c:pt idx="369">
                  <c:v>300</c:v>
                </c:pt>
                <c:pt idx="370">
                  <c:v>5</c:v>
                </c:pt>
                <c:pt idx="371">
                  <c:v>57.142857142857139</c:v>
                </c:pt>
                <c:pt idx="372">
                  <c:v>250</c:v>
                </c:pt>
                <c:pt idx="373">
                  <c:v>64.285714285714278</c:v>
                </c:pt>
                <c:pt idx="374">
                  <c:v>85.714285714285708</c:v>
                </c:pt>
                <c:pt idx="375">
                  <c:v>57.142857142857139</c:v>
                </c:pt>
                <c:pt idx="376">
                  <c:v>200</c:v>
                </c:pt>
                <c:pt idx="377">
                  <c:v>42.857142857142854</c:v>
                </c:pt>
                <c:pt idx="378">
                  <c:v>200</c:v>
                </c:pt>
                <c:pt idx="379">
                  <c:v>200</c:v>
                </c:pt>
                <c:pt idx="380">
                  <c:v>150</c:v>
                </c:pt>
                <c:pt idx="381">
                  <c:v>100</c:v>
                </c:pt>
                <c:pt idx="382">
                  <c:v>1000</c:v>
                </c:pt>
                <c:pt idx="383">
                  <c:v>600</c:v>
                </c:pt>
                <c:pt idx="384">
                  <c:v>250</c:v>
                </c:pt>
                <c:pt idx="385">
                  <c:v>200</c:v>
                </c:pt>
                <c:pt idx="386">
                  <c:v>200</c:v>
                </c:pt>
                <c:pt idx="387">
                  <c:v>500</c:v>
                </c:pt>
                <c:pt idx="388">
                  <c:v>500</c:v>
                </c:pt>
                <c:pt idx="389">
                  <c:v>400</c:v>
                </c:pt>
                <c:pt idx="390">
                  <c:v>250</c:v>
                </c:pt>
                <c:pt idx="391">
                  <c:v>350</c:v>
                </c:pt>
                <c:pt idx="392">
                  <c:v>100</c:v>
                </c:pt>
                <c:pt idx="393">
                  <c:v>85.714285714285708</c:v>
                </c:pt>
                <c:pt idx="394">
                  <c:v>150</c:v>
                </c:pt>
                <c:pt idx="395">
                  <c:v>200</c:v>
                </c:pt>
                <c:pt idx="396">
                  <c:v>150</c:v>
                </c:pt>
                <c:pt idx="397">
                  <c:v>200</c:v>
                </c:pt>
                <c:pt idx="398">
                  <c:v>200</c:v>
                </c:pt>
                <c:pt idx="399">
                  <c:v>500</c:v>
                </c:pt>
                <c:pt idx="400">
                  <c:v>200</c:v>
                </c:pt>
                <c:pt idx="401">
                  <c:v>350</c:v>
                </c:pt>
                <c:pt idx="402">
                  <c:v>400</c:v>
                </c:pt>
                <c:pt idx="403">
                  <c:v>175</c:v>
                </c:pt>
                <c:pt idx="404">
                  <c:v>300</c:v>
                </c:pt>
                <c:pt idx="405">
                  <c:v>150</c:v>
                </c:pt>
                <c:pt idx="406">
                  <c:v>450</c:v>
                </c:pt>
                <c:pt idx="407">
                  <c:v>200</c:v>
                </c:pt>
                <c:pt idx="408">
                  <c:v>150</c:v>
                </c:pt>
                <c:pt idx="409">
                  <c:v>400</c:v>
                </c:pt>
                <c:pt idx="410">
                  <c:v>250</c:v>
                </c:pt>
                <c:pt idx="411">
                  <c:v>500</c:v>
                </c:pt>
                <c:pt idx="412">
                  <c:v>85.714285714285708</c:v>
                </c:pt>
                <c:pt idx="413">
                  <c:v>200</c:v>
                </c:pt>
                <c:pt idx="414">
                  <c:v>250</c:v>
                </c:pt>
                <c:pt idx="415">
                  <c:v>57.142857142857139</c:v>
                </c:pt>
                <c:pt idx="416">
                  <c:v>0</c:v>
                </c:pt>
                <c:pt idx="417">
                  <c:v>450</c:v>
                </c:pt>
                <c:pt idx="418">
                  <c:v>200</c:v>
                </c:pt>
                <c:pt idx="419">
                  <c:v>200</c:v>
                </c:pt>
                <c:pt idx="420">
                  <c:v>150</c:v>
                </c:pt>
                <c:pt idx="421">
                  <c:v>28.571428571428569</c:v>
                </c:pt>
                <c:pt idx="422">
                  <c:v>200</c:v>
                </c:pt>
                <c:pt idx="423">
                  <c:v>300</c:v>
                </c:pt>
                <c:pt idx="424">
                  <c:v>250</c:v>
                </c:pt>
                <c:pt idx="425">
                  <c:v>125</c:v>
                </c:pt>
                <c:pt idx="426">
                  <c:v>64.285714285714278</c:v>
                </c:pt>
                <c:pt idx="427">
                  <c:v>85.714285714285708</c:v>
                </c:pt>
                <c:pt idx="428">
                  <c:v>64.285714285714278</c:v>
                </c:pt>
                <c:pt idx="429">
                  <c:v>250</c:v>
                </c:pt>
                <c:pt idx="430">
                  <c:v>200</c:v>
                </c:pt>
                <c:pt idx="431">
                  <c:v>100</c:v>
                </c:pt>
                <c:pt idx="432">
                  <c:v>500</c:v>
                </c:pt>
                <c:pt idx="433">
                  <c:v>600</c:v>
                </c:pt>
                <c:pt idx="434">
                  <c:v>200</c:v>
                </c:pt>
                <c:pt idx="435">
                  <c:v>250</c:v>
                </c:pt>
                <c:pt idx="436">
                  <c:v>150</c:v>
                </c:pt>
                <c:pt idx="437">
                  <c:v>250</c:v>
                </c:pt>
                <c:pt idx="438">
                  <c:v>200</c:v>
                </c:pt>
                <c:pt idx="439">
                  <c:v>250</c:v>
                </c:pt>
                <c:pt idx="440">
                  <c:v>65</c:v>
                </c:pt>
                <c:pt idx="441">
                  <c:v>600</c:v>
                </c:pt>
                <c:pt idx="442">
                  <c:v>50</c:v>
                </c:pt>
                <c:pt idx="443">
                  <c:v>300</c:v>
                </c:pt>
                <c:pt idx="444">
                  <c:v>42.857142857142854</c:v>
                </c:pt>
                <c:pt idx="445">
                  <c:v>250</c:v>
                </c:pt>
                <c:pt idx="446">
                  <c:v>100</c:v>
                </c:pt>
                <c:pt idx="447">
                  <c:v>107.14285714285714</c:v>
                </c:pt>
                <c:pt idx="448">
                  <c:v>250</c:v>
                </c:pt>
                <c:pt idx="449">
                  <c:v>28.571428571428569</c:v>
                </c:pt>
                <c:pt idx="450">
                  <c:v>35.714285714285715</c:v>
                </c:pt>
                <c:pt idx="451">
                  <c:v>800</c:v>
                </c:pt>
                <c:pt idx="452">
                  <c:v>100</c:v>
                </c:pt>
                <c:pt idx="453">
                  <c:v>107.14285714285714</c:v>
                </c:pt>
                <c:pt idx="454">
                  <c:v>200</c:v>
                </c:pt>
                <c:pt idx="455">
                  <c:v>500</c:v>
                </c:pt>
                <c:pt idx="456">
                  <c:v>200</c:v>
                </c:pt>
                <c:pt idx="457">
                  <c:v>300</c:v>
                </c:pt>
                <c:pt idx="458">
                  <c:v>85.714285714285708</c:v>
                </c:pt>
                <c:pt idx="459">
                  <c:v>107.14285714285714</c:v>
                </c:pt>
                <c:pt idx="460">
                  <c:v>600</c:v>
                </c:pt>
                <c:pt idx="461">
                  <c:v>100</c:v>
                </c:pt>
                <c:pt idx="462">
                  <c:v>28.571428571428569</c:v>
                </c:pt>
                <c:pt idx="463">
                  <c:v>100</c:v>
                </c:pt>
                <c:pt idx="464">
                  <c:v>250</c:v>
                </c:pt>
                <c:pt idx="465">
                  <c:v>400</c:v>
                </c:pt>
                <c:pt idx="466">
                  <c:v>200</c:v>
                </c:pt>
                <c:pt idx="467">
                  <c:v>28.571428571428569</c:v>
                </c:pt>
                <c:pt idx="468">
                  <c:v>150</c:v>
                </c:pt>
                <c:pt idx="469">
                  <c:v>250</c:v>
                </c:pt>
                <c:pt idx="470">
                  <c:v>150</c:v>
                </c:pt>
                <c:pt idx="471">
                  <c:v>57.142857142857139</c:v>
                </c:pt>
                <c:pt idx="472">
                  <c:v>50</c:v>
                </c:pt>
                <c:pt idx="473">
                  <c:v>107.14285714285714</c:v>
                </c:pt>
                <c:pt idx="474">
                  <c:v>250</c:v>
                </c:pt>
                <c:pt idx="475">
                  <c:v>300</c:v>
                </c:pt>
                <c:pt idx="476">
                  <c:v>150</c:v>
                </c:pt>
                <c:pt idx="477">
                  <c:v>400</c:v>
                </c:pt>
                <c:pt idx="478">
                  <c:v>42.857142857142854</c:v>
                </c:pt>
                <c:pt idx="479">
                  <c:v>750</c:v>
                </c:pt>
                <c:pt idx="480">
                  <c:v>250</c:v>
                </c:pt>
                <c:pt idx="481">
                  <c:v>71.428571428571416</c:v>
                </c:pt>
                <c:pt idx="482">
                  <c:v>150</c:v>
                </c:pt>
                <c:pt idx="483">
                  <c:v>85.714285714285708</c:v>
                </c:pt>
                <c:pt idx="484">
                  <c:v>150</c:v>
                </c:pt>
                <c:pt idx="485">
                  <c:v>250</c:v>
                </c:pt>
                <c:pt idx="486">
                  <c:v>14.285714285714285</c:v>
                </c:pt>
                <c:pt idx="487">
                  <c:v>150</c:v>
                </c:pt>
                <c:pt idx="488">
                  <c:v>200</c:v>
                </c:pt>
                <c:pt idx="489">
                  <c:v>100</c:v>
                </c:pt>
                <c:pt idx="490">
                  <c:v>350</c:v>
                </c:pt>
                <c:pt idx="491">
                  <c:v>142.85714285714283</c:v>
                </c:pt>
                <c:pt idx="492">
                  <c:v>71.428571428571431</c:v>
                </c:pt>
                <c:pt idx="493">
                  <c:v>0</c:v>
                </c:pt>
                <c:pt idx="494">
                  <c:v>107.14285714285714</c:v>
                </c:pt>
                <c:pt idx="495">
                  <c:v>0</c:v>
                </c:pt>
                <c:pt idx="496">
                  <c:v>250</c:v>
                </c:pt>
                <c:pt idx="497">
                  <c:v>150</c:v>
                </c:pt>
                <c:pt idx="498">
                  <c:v>178.57142857142858</c:v>
                </c:pt>
                <c:pt idx="499">
                  <c:v>100</c:v>
                </c:pt>
                <c:pt idx="500">
                  <c:v>100</c:v>
                </c:pt>
                <c:pt idx="501">
                  <c:v>150</c:v>
                </c:pt>
                <c:pt idx="502">
                  <c:v>100</c:v>
                </c:pt>
                <c:pt idx="503">
                  <c:v>150</c:v>
                </c:pt>
                <c:pt idx="504">
                  <c:v>250</c:v>
                </c:pt>
                <c:pt idx="505">
                  <c:v>100</c:v>
                </c:pt>
                <c:pt idx="506">
                  <c:v>200</c:v>
                </c:pt>
                <c:pt idx="507">
                  <c:v>150</c:v>
                </c:pt>
                <c:pt idx="508">
                  <c:v>150</c:v>
                </c:pt>
                <c:pt idx="509">
                  <c:v>200</c:v>
                </c:pt>
                <c:pt idx="510">
                  <c:v>150</c:v>
                </c:pt>
                <c:pt idx="511">
                  <c:v>200</c:v>
                </c:pt>
                <c:pt idx="512">
                  <c:v>57.142857142857139</c:v>
                </c:pt>
                <c:pt idx="513">
                  <c:v>150</c:v>
                </c:pt>
                <c:pt idx="514">
                  <c:v>250</c:v>
                </c:pt>
                <c:pt idx="515">
                  <c:v>142.85714285714286</c:v>
                </c:pt>
                <c:pt idx="516">
                  <c:v>250</c:v>
                </c:pt>
                <c:pt idx="517">
                  <c:v>150</c:v>
                </c:pt>
                <c:pt idx="518">
                  <c:v>57.142857142857139</c:v>
                </c:pt>
                <c:pt idx="519">
                  <c:v>200</c:v>
                </c:pt>
                <c:pt idx="520">
                  <c:v>150</c:v>
                </c:pt>
                <c:pt idx="521">
                  <c:v>42.857142857142854</c:v>
                </c:pt>
                <c:pt idx="522">
                  <c:v>100</c:v>
                </c:pt>
                <c:pt idx="523">
                  <c:v>64.285714285714278</c:v>
                </c:pt>
                <c:pt idx="524">
                  <c:v>250</c:v>
                </c:pt>
                <c:pt idx="525">
                  <c:v>57.142857142857139</c:v>
                </c:pt>
                <c:pt idx="526">
                  <c:v>150</c:v>
                </c:pt>
                <c:pt idx="527">
                  <c:v>100</c:v>
                </c:pt>
                <c:pt idx="528">
                  <c:v>100</c:v>
                </c:pt>
                <c:pt idx="529">
                  <c:v>250</c:v>
                </c:pt>
                <c:pt idx="530">
                  <c:v>42.857142857142854</c:v>
                </c:pt>
                <c:pt idx="531">
                  <c:v>100</c:v>
                </c:pt>
                <c:pt idx="532">
                  <c:v>100</c:v>
                </c:pt>
                <c:pt idx="533">
                  <c:v>200</c:v>
                </c:pt>
                <c:pt idx="534">
                  <c:v>200</c:v>
                </c:pt>
                <c:pt idx="535">
                  <c:v>57.142857142857139</c:v>
                </c:pt>
                <c:pt idx="536">
                  <c:v>100</c:v>
                </c:pt>
                <c:pt idx="537">
                  <c:v>150</c:v>
                </c:pt>
                <c:pt idx="538">
                  <c:v>200</c:v>
                </c:pt>
                <c:pt idx="539">
                  <c:v>150</c:v>
                </c:pt>
                <c:pt idx="540">
                  <c:v>100</c:v>
                </c:pt>
                <c:pt idx="541">
                  <c:v>100</c:v>
                </c:pt>
                <c:pt idx="542">
                  <c:v>300</c:v>
                </c:pt>
                <c:pt idx="543">
                  <c:v>150</c:v>
                </c:pt>
                <c:pt idx="544">
                  <c:v>250</c:v>
                </c:pt>
                <c:pt idx="545">
                  <c:v>250</c:v>
                </c:pt>
                <c:pt idx="546">
                  <c:v>200</c:v>
                </c:pt>
                <c:pt idx="547">
                  <c:v>100</c:v>
                </c:pt>
                <c:pt idx="548">
                  <c:v>150</c:v>
                </c:pt>
                <c:pt idx="549">
                  <c:v>100</c:v>
                </c:pt>
                <c:pt idx="550">
                  <c:v>107.14285714285714</c:v>
                </c:pt>
                <c:pt idx="551">
                  <c:v>200</c:v>
                </c:pt>
                <c:pt idx="552">
                  <c:v>250</c:v>
                </c:pt>
                <c:pt idx="553">
                  <c:v>57.142857142857139</c:v>
                </c:pt>
                <c:pt idx="554">
                  <c:v>150</c:v>
                </c:pt>
                <c:pt idx="555">
                  <c:v>100</c:v>
                </c:pt>
                <c:pt idx="556">
                  <c:v>150</c:v>
                </c:pt>
                <c:pt idx="557">
                  <c:v>142.85714285714283</c:v>
                </c:pt>
                <c:pt idx="558">
                  <c:v>150</c:v>
                </c:pt>
                <c:pt idx="559">
                  <c:v>200</c:v>
                </c:pt>
                <c:pt idx="560">
                  <c:v>100</c:v>
                </c:pt>
                <c:pt idx="561">
                  <c:v>14.285714285714285</c:v>
                </c:pt>
                <c:pt idx="562">
                  <c:v>100</c:v>
                </c:pt>
                <c:pt idx="563">
                  <c:v>21.428571428571427</c:v>
                </c:pt>
                <c:pt idx="564">
                  <c:v>50</c:v>
                </c:pt>
                <c:pt idx="565">
                  <c:v>50</c:v>
                </c:pt>
                <c:pt idx="566">
                  <c:v>100</c:v>
                </c:pt>
                <c:pt idx="567">
                  <c:v>150</c:v>
                </c:pt>
                <c:pt idx="568">
                  <c:v>7.1428571428571423</c:v>
                </c:pt>
                <c:pt idx="569">
                  <c:v>100</c:v>
                </c:pt>
                <c:pt idx="570">
                  <c:v>42.857142857142854</c:v>
                </c:pt>
                <c:pt idx="571">
                  <c:v>100</c:v>
                </c:pt>
                <c:pt idx="572">
                  <c:v>100</c:v>
                </c:pt>
                <c:pt idx="573">
                  <c:v>85.714285714285708</c:v>
                </c:pt>
                <c:pt idx="574">
                  <c:v>50</c:v>
                </c:pt>
                <c:pt idx="575">
                  <c:v>200</c:v>
                </c:pt>
                <c:pt idx="576">
                  <c:v>100</c:v>
                </c:pt>
                <c:pt idx="577">
                  <c:v>200</c:v>
                </c:pt>
                <c:pt idx="578">
                  <c:v>60</c:v>
                </c:pt>
                <c:pt idx="579">
                  <c:v>100</c:v>
                </c:pt>
                <c:pt idx="580">
                  <c:v>20</c:v>
                </c:pt>
                <c:pt idx="581">
                  <c:v>100</c:v>
                </c:pt>
                <c:pt idx="582">
                  <c:v>150</c:v>
                </c:pt>
                <c:pt idx="583">
                  <c:v>150</c:v>
                </c:pt>
                <c:pt idx="584">
                  <c:v>100</c:v>
                </c:pt>
                <c:pt idx="585">
                  <c:v>200</c:v>
                </c:pt>
                <c:pt idx="586">
                  <c:v>107.14285714285714</c:v>
                </c:pt>
                <c:pt idx="587">
                  <c:v>0</c:v>
                </c:pt>
                <c:pt idx="588">
                  <c:v>100</c:v>
                </c:pt>
                <c:pt idx="589">
                  <c:v>50</c:v>
                </c:pt>
                <c:pt idx="590">
                  <c:v>100</c:v>
                </c:pt>
                <c:pt idx="591">
                  <c:v>64.285714285714278</c:v>
                </c:pt>
                <c:pt idx="592">
                  <c:v>200</c:v>
                </c:pt>
                <c:pt idx="593">
                  <c:v>16.666666666666664</c:v>
                </c:pt>
                <c:pt idx="594">
                  <c:v>60</c:v>
                </c:pt>
                <c:pt idx="595">
                  <c:v>42.857142857142854</c:v>
                </c:pt>
                <c:pt idx="596">
                  <c:v>40</c:v>
                </c:pt>
                <c:pt idx="597">
                  <c:v>150</c:v>
                </c:pt>
                <c:pt idx="598">
                  <c:v>100</c:v>
                </c:pt>
                <c:pt idx="599">
                  <c:v>100</c:v>
                </c:pt>
                <c:pt idx="600">
                  <c:v>75</c:v>
                </c:pt>
                <c:pt idx="601">
                  <c:v>57.142857142857139</c:v>
                </c:pt>
                <c:pt idx="602">
                  <c:v>100</c:v>
                </c:pt>
                <c:pt idx="603">
                  <c:v>100</c:v>
                </c:pt>
                <c:pt idx="604">
                  <c:v>14.285714285714285</c:v>
                </c:pt>
                <c:pt idx="605">
                  <c:v>42.857142857142854</c:v>
                </c:pt>
                <c:pt idx="606">
                  <c:v>42.857142857142854</c:v>
                </c:pt>
                <c:pt idx="607">
                  <c:v>75</c:v>
                </c:pt>
                <c:pt idx="608">
                  <c:v>85.714285714285708</c:v>
                </c:pt>
                <c:pt idx="609">
                  <c:v>50</c:v>
                </c:pt>
                <c:pt idx="610">
                  <c:v>100</c:v>
                </c:pt>
                <c:pt idx="611">
                  <c:v>65</c:v>
                </c:pt>
                <c:pt idx="612">
                  <c:v>150</c:v>
                </c:pt>
                <c:pt idx="613">
                  <c:v>125</c:v>
                </c:pt>
                <c:pt idx="614">
                  <c:v>125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150</c:v>
                </c:pt>
                <c:pt idx="619">
                  <c:v>100</c:v>
                </c:pt>
                <c:pt idx="620">
                  <c:v>100</c:v>
                </c:pt>
                <c:pt idx="621">
                  <c:v>250</c:v>
                </c:pt>
                <c:pt idx="622">
                  <c:v>100</c:v>
                </c:pt>
                <c:pt idx="623">
                  <c:v>150</c:v>
                </c:pt>
                <c:pt idx="624">
                  <c:v>70</c:v>
                </c:pt>
                <c:pt idx="625">
                  <c:v>150</c:v>
                </c:pt>
                <c:pt idx="626">
                  <c:v>150</c:v>
                </c:pt>
                <c:pt idx="627">
                  <c:v>64.285714285714278</c:v>
                </c:pt>
                <c:pt idx="628">
                  <c:v>60</c:v>
                </c:pt>
                <c:pt idx="629">
                  <c:v>65</c:v>
                </c:pt>
                <c:pt idx="630">
                  <c:v>150</c:v>
                </c:pt>
                <c:pt idx="631">
                  <c:v>62.5</c:v>
                </c:pt>
                <c:pt idx="632">
                  <c:v>150</c:v>
                </c:pt>
                <c:pt idx="633">
                  <c:v>107.14285714285714</c:v>
                </c:pt>
                <c:pt idx="634">
                  <c:v>200</c:v>
                </c:pt>
                <c:pt idx="635">
                  <c:v>150</c:v>
                </c:pt>
                <c:pt idx="636">
                  <c:v>65</c:v>
                </c:pt>
                <c:pt idx="637">
                  <c:v>71.428571428571431</c:v>
                </c:pt>
                <c:pt idx="638">
                  <c:v>300</c:v>
                </c:pt>
                <c:pt idx="639">
                  <c:v>14.285714285714285</c:v>
                </c:pt>
                <c:pt idx="640">
                  <c:v>107.14285714285714</c:v>
                </c:pt>
                <c:pt idx="641">
                  <c:v>71.428571428571431</c:v>
                </c:pt>
                <c:pt idx="642">
                  <c:v>85.714285714285708</c:v>
                </c:pt>
                <c:pt idx="643">
                  <c:v>107.14285714285714</c:v>
                </c:pt>
                <c:pt idx="644">
                  <c:v>14.285714285714285</c:v>
                </c:pt>
                <c:pt idx="645">
                  <c:v>89.285714285714292</c:v>
                </c:pt>
                <c:pt idx="646">
                  <c:v>150</c:v>
                </c:pt>
                <c:pt idx="647">
                  <c:v>200</c:v>
                </c:pt>
                <c:pt idx="648">
                  <c:v>65</c:v>
                </c:pt>
                <c:pt idx="649">
                  <c:v>60</c:v>
                </c:pt>
                <c:pt idx="650">
                  <c:v>71.428571428571431</c:v>
                </c:pt>
                <c:pt idx="651">
                  <c:v>85.714285714285708</c:v>
                </c:pt>
                <c:pt idx="652">
                  <c:v>85.714285714285708</c:v>
                </c:pt>
                <c:pt idx="653">
                  <c:v>42.857142857142854</c:v>
                </c:pt>
                <c:pt idx="654">
                  <c:v>100</c:v>
                </c:pt>
                <c:pt idx="655">
                  <c:v>70</c:v>
                </c:pt>
                <c:pt idx="656">
                  <c:v>65</c:v>
                </c:pt>
                <c:pt idx="657">
                  <c:v>85.714285714285708</c:v>
                </c:pt>
                <c:pt idx="658">
                  <c:v>150</c:v>
                </c:pt>
                <c:pt idx="659">
                  <c:v>10.714285714285714</c:v>
                </c:pt>
                <c:pt idx="660">
                  <c:v>200</c:v>
                </c:pt>
                <c:pt idx="661">
                  <c:v>150</c:v>
                </c:pt>
                <c:pt idx="662">
                  <c:v>14.285714285714285</c:v>
                </c:pt>
                <c:pt idx="663">
                  <c:v>0</c:v>
                </c:pt>
                <c:pt idx="664">
                  <c:v>75</c:v>
                </c:pt>
                <c:pt idx="665">
                  <c:v>60</c:v>
                </c:pt>
                <c:pt idx="666">
                  <c:v>100</c:v>
                </c:pt>
                <c:pt idx="667">
                  <c:v>50</c:v>
                </c:pt>
                <c:pt idx="668">
                  <c:v>300</c:v>
                </c:pt>
                <c:pt idx="669">
                  <c:v>70</c:v>
                </c:pt>
                <c:pt idx="670">
                  <c:v>75</c:v>
                </c:pt>
                <c:pt idx="671">
                  <c:v>200</c:v>
                </c:pt>
                <c:pt idx="672">
                  <c:v>107.14285714285714</c:v>
                </c:pt>
                <c:pt idx="673">
                  <c:v>65</c:v>
                </c:pt>
                <c:pt idx="674">
                  <c:v>200</c:v>
                </c:pt>
                <c:pt idx="675">
                  <c:v>75</c:v>
                </c:pt>
                <c:pt idx="676">
                  <c:v>107.14285714285714</c:v>
                </c:pt>
                <c:pt idx="677">
                  <c:v>150</c:v>
                </c:pt>
                <c:pt idx="678">
                  <c:v>14.285714285714285</c:v>
                </c:pt>
                <c:pt idx="679">
                  <c:v>71.428571428571431</c:v>
                </c:pt>
                <c:pt idx="680">
                  <c:v>200</c:v>
                </c:pt>
                <c:pt idx="681">
                  <c:v>300</c:v>
                </c:pt>
                <c:pt idx="682">
                  <c:v>42.857142857142854</c:v>
                </c:pt>
                <c:pt idx="683">
                  <c:v>300</c:v>
                </c:pt>
                <c:pt idx="684">
                  <c:v>500</c:v>
                </c:pt>
                <c:pt idx="685">
                  <c:v>250</c:v>
                </c:pt>
                <c:pt idx="686">
                  <c:v>42.857142857142854</c:v>
                </c:pt>
                <c:pt idx="687">
                  <c:v>250</c:v>
                </c:pt>
                <c:pt idx="688">
                  <c:v>250</c:v>
                </c:pt>
                <c:pt idx="689">
                  <c:v>85.714285714285708</c:v>
                </c:pt>
                <c:pt idx="690">
                  <c:v>500</c:v>
                </c:pt>
                <c:pt idx="691">
                  <c:v>64.285714285714278</c:v>
                </c:pt>
                <c:pt idx="692">
                  <c:v>35.714285714285708</c:v>
                </c:pt>
                <c:pt idx="693">
                  <c:v>6.666666666666667</c:v>
                </c:pt>
                <c:pt idx="694">
                  <c:v>200</c:v>
                </c:pt>
                <c:pt idx="695">
                  <c:v>100</c:v>
                </c:pt>
                <c:pt idx="696">
                  <c:v>250</c:v>
                </c:pt>
                <c:pt idx="697">
                  <c:v>500</c:v>
                </c:pt>
                <c:pt idx="698">
                  <c:v>250</c:v>
                </c:pt>
                <c:pt idx="699">
                  <c:v>42.857142857142854</c:v>
                </c:pt>
                <c:pt idx="700">
                  <c:v>21.428571428571427</c:v>
                </c:pt>
                <c:pt idx="701">
                  <c:v>400</c:v>
                </c:pt>
                <c:pt idx="702">
                  <c:v>100</c:v>
                </c:pt>
                <c:pt idx="703">
                  <c:v>57.142857142857139</c:v>
                </c:pt>
                <c:pt idx="704">
                  <c:v>400</c:v>
                </c:pt>
                <c:pt idx="705">
                  <c:v>150</c:v>
                </c:pt>
                <c:pt idx="706">
                  <c:v>300</c:v>
                </c:pt>
                <c:pt idx="707">
                  <c:v>250</c:v>
                </c:pt>
                <c:pt idx="708">
                  <c:v>250</c:v>
                </c:pt>
                <c:pt idx="709">
                  <c:v>500</c:v>
                </c:pt>
                <c:pt idx="710">
                  <c:v>42.857142857142854</c:v>
                </c:pt>
                <c:pt idx="711">
                  <c:v>57.142857142857139</c:v>
                </c:pt>
                <c:pt idx="712">
                  <c:v>21.428571428571427</c:v>
                </c:pt>
                <c:pt idx="713">
                  <c:v>250</c:v>
                </c:pt>
                <c:pt idx="714">
                  <c:v>214.28571428571428</c:v>
                </c:pt>
                <c:pt idx="715">
                  <c:v>28.571428571428569</c:v>
                </c:pt>
                <c:pt idx="716">
                  <c:v>250</c:v>
                </c:pt>
                <c:pt idx="717">
                  <c:v>200</c:v>
                </c:pt>
                <c:pt idx="718">
                  <c:v>0</c:v>
                </c:pt>
                <c:pt idx="719">
                  <c:v>57.142857142857139</c:v>
                </c:pt>
                <c:pt idx="720">
                  <c:v>100</c:v>
                </c:pt>
                <c:pt idx="721">
                  <c:v>257.14285714285711</c:v>
                </c:pt>
                <c:pt idx="722">
                  <c:v>1750</c:v>
                </c:pt>
                <c:pt idx="723">
                  <c:v>150</c:v>
                </c:pt>
                <c:pt idx="724">
                  <c:v>85.714285714285708</c:v>
                </c:pt>
                <c:pt idx="725">
                  <c:v>150</c:v>
                </c:pt>
                <c:pt idx="726">
                  <c:v>42.857142857142854</c:v>
                </c:pt>
                <c:pt idx="727">
                  <c:v>0</c:v>
                </c:pt>
                <c:pt idx="728">
                  <c:v>250</c:v>
                </c:pt>
                <c:pt idx="729">
                  <c:v>200</c:v>
                </c:pt>
                <c:pt idx="730">
                  <c:v>150</c:v>
                </c:pt>
                <c:pt idx="731">
                  <c:v>21.428571428571427</c:v>
                </c:pt>
                <c:pt idx="732">
                  <c:v>200</c:v>
                </c:pt>
                <c:pt idx="733">
                  <c:v>150</c:v>
                </c:pt>
                <c:pt idx="734">
                  <c:v>250</c:v>
                </c:pt>
                <c:pt idx="735">
                  <c:v>250</c:v>
                </c:pt>
                <c:pt idx="736">
                  <c:v>100</c:v>
                </c:pt>
                <c:pt idx="737">
                  <c:v>250</c:v>
                </c:pt>
                <c:pt idx="738">
                  <c:v>0</c:v>
                </c:pt>
                <c:pt idx="739">
                  <c:v>500</c:v>
                </c:pt>
                <c:pt idx="740">
                  <c:v>100</c:v>
                </c:pt>
                <c:pt idx="741">
                  <c:v>150</c:v>
                </c:pt>
                <c:pt idx="742">
                  <c:v>200</c:v>
                </c:pt>
                <c:pt idx="743">
                  <c:v>85.714285714285708</c:v>
                </c:pt>
                <c:pt idx="744">
                  <c:v>0</c:v>
                </c:pt>
                <c:pt idx="745">
                  <c:v>57.142857142857139</c:v>
                </c:pt>
                <c:pt idx="746">
                  <c:v>14.285714285714285</c:v>
                </c:pt>
                <c:pt idx="747">
                  <c:v>250</c:v>
                </c:pt>
                <c:pt idx="748">
                  <c:v>250</c:v>
                </c:pt>
                <c:pt idx="749">
                  <c:v>100</c:v>
                </c:pt>
                <c:pt idx="750">
                  <c:v>57.142857142857139</c:v>
                </c:pt>
                <c:pt idx="751">
                  <c:v>107.14285714285714</c:v>
                </c:pt>
                <c:pt idx="752">
                  <c:v>250</c:v>
                </c:pt>
                <c:pt idx="753">
                  <c:v>250</c:v>
                </c:pt>
                <c:pt idx="754">
                  <c:v>85.714285714285708</c:v>
                </c:pt>
                <c:pt idx="755">
                  <c:v>150</c:v>
                </c:pt>
                <c:pt idx="756">
                  <c:v>150</c:v>
                </c:pt>
                <c:pt idx="757">
                  <c:v>200</c:v>
                </c:pt>
                <c:pt idx="758">
                  <c:v>250</c:v>
                </c:pt>
                <c:pt idx="759">
                  <c:v>200</c:v>
                </c:pt>
                <c:pt idx="760">
                  <c:v>250</c:v>
                </c:pt>
                <c:pt idx="761">
                  <c:v>142.85714285714283</c:v>
                </c:pt>
                <c:pt idx="762">
                  <c:v>0</c:v>
                </c:pt>
                <c:pt idx="763">
                  <c:v>250</c:v>
                </c:pt>
                <c:pt idx="764">
                  <c:v>85.714285714285708</c:v>
                </c:pt>
                <c:pt idx="765">
                  <c:v>50</c:v>
                </c:pt>
                <c:pt idx="766">
                  <c:v>0</c:v>
                </c:pt>
                <c:pt idx="767">
                  <c:v>500</c:v>
                </c:pt>
                <c:pt idx="768">
                  <c:v>100</c:v>
                </c:pt>
                <c:pt idx="769">
                  <c:v>450</c:v>
                </c:pt>
                <c:pt idx="770">
                  <c:v>28.571428571428569</c:v>
                </c:pt>
                <c:pt idx="771">
                  <c:v>42.857142857142854</c:v>
                </c:pt>
                <c:pt idx="772">
                  <c:v>64.285714285714278</c:v>
                </c:pt>
                <c:pt idx="773">
                  <c:v>150</c:v>
                </c:pt>
                <c:pt idx="774">
                  <c:v>400</c:v>
                </c:pt>
                <c:pt idx="775">
                  <c:v>85.714285714285708</c:v>
                </c:pt>
                <c:pt idx="776">
                  <c:v>35.714285714285715</c:v>
                </c:pt>
                <c:pt idx="777">
                  <c:v>100</c:v>
                </c:pt>
                <c:pt idx="778">
                  <c:v>150</c:v>
                </c:pt>
                <c:pt idx="779">
                  <c:v>200</c:v>
                </c:pt>
                <c:pt idx="780">
                  <c:v>250</c:v>
                </c:pt>
                <c:pt idx="781">
                  <c:v>42.857142857142854</c:v>
                </c:pt>
                <c:pt idx="782">
                  <c:v>100</c:v>
                </c:pt>
                <c:pt idx="783">
                  <c:v>100</c:v>
                </c:pt>
                <c:pt idx="784">
                  <c:v>0</c:v>
                </c:pt>
                <c:pt idx="785">
                  <c:v>150</c:v>
                </c:pt>
                <c:pt idx="786">
                  <c:v>35.714285714285715</c:v>
                </c:pt>
                <c:pt idx="787">
                  <c:v>150</c:v>
                </c:pt>
                <c:pt idx="788">
                  <c:v>42.857142857142854</c:v>
                </c:pt>
                <c:pt idx="789">
                  <c:v>150</c:v>
                </c:pt>
                <c:pt idx="790">
                  <c:v>0</c:v>
                </c:pt>
                <c:pt idx="791">
                  <c:v>250</c:v>
                </c:pt>
                <c:pt idx="792">
                  <c:v>200</c:v>
                </c:pt>
                <c:pt idx="793">
                  <c:v>85.714285714285708</c:v>
                </c:pt>
                <c:pt idx="794">
                  <c:v>200</c:v>
                </c:pt>
                <c:pt idx="795">
                  <c:v>100</c:v>
                </c:pt>
                <c:pt idx="796">
                  <c:v>150</c:v>
                </c:pt>
                <c:pt idx="797">
                  <c:v>57.142857142857139</c:v>
                </c:pt>
                <c:pt idx="798">
                  <c:v>100</c:v>
                </c:pt>
                <c:pt idx="799">
                  <c:v>85.714285714285708</c:v>
                </c:pt>
                <c:pt idx="800">
                  <c:v>250</c:v>
                </c:pt>
                <c:pt idx="801">
                  <c:v>50</c:v>
                </c:pt>
                <c:pt idx="802">
                  <c:v>500</c:v>
                </c:pt>
                <c:pt idx="803">
                  <c:v>100</c:v>
                </c:pt>
                <c:pt idx="804">
                  <c:v>300</c:v>
                </c:pt>
                <c:pt idx="805">
                  <c:v>250</c:v>
                </c:pt>
                <c:pt idx="806">
                  <c:v>100</c:v>
                </c:pt>
                <c:pt idx="807">
                  <c:v>500</c:v>
                </c:pt>
                <c:pt idx="808">
                  <c:v>71.428571428571416</c:v>
                </c:pt>
                <c:pt idx="809">
                  <c:v>57.142857142857139</c:v>
                </c:pt>
                <c:pt idx="810">
                  <c:v>200</c:v>
                </c:pt>
                <c:pt idx="811">
                  <c:v>107.14285714285714</c:v>
                </c:pt>
                <c:pt idx="812">
                  <c:v>750</c:v>
                </c:pt>
                <c:pt idx="813">
                  <c:v>250</c:v>
                </c:pt>
                <c:pt idx="814">
                  <c:v>300</c:v>
                </c:pt>
                <c:pt idx="815">
                  <c:v>42.857142857142854</c:v>
                </c:pt>
                <c:pt idx="816">
                  <c:v>100</c:v>
                </c:pt>
                <c:pt idx="817">
                  <c:v>200</c:v>
                </c:pt>
                <c:pt idx="818">
                  <c:v>150</c:v>
                </c:pt>
                <c:pt idx="819">
                  <c:v>300</c:v>
                </c:pt>
                <c:pt idx="820">
                  <c:v>300</c:v>
                </c:pt>
                <c:pt idx="821">
                  <c:v>250</c:v>
                </c:pt>
                <c:pt idx="822">
                  <c:v>200</c:v>
                </c:pt>
                <c:pt idx="823">
                  <c:v>114.28571428571428</c:v>
                </c:pt>
                <c:pt idx="824">
                  <c:v>142.85714285714283</c:v>
                </c:pt>
                <c:pt idx="825">
                  <c:v>150</c:v>
                </c:pt>
                <c:pt idx="826">
                  <c:v>57.142857142857139</c:v>
                </c:pt>
                <c:pt idx="827">
                  <c:v>350</c:v>
                </c:pt>
                <c:pt idx="828">
                  <c:v>142.85714285714286</c:v>
                </c:pt>
                <c:pt idx="829">
                  <c:v>250</c:v>
                </c:pt>
                <c:pt idx="830">
                  <c:v>42.857142857142854</c:v>
                </c:pt>
                <c:pt idx="831">
                  <c:v>250</c:v>
                </c:pt>
                <c:pt idx="832">
                  <c:v>175</c:v>
                </c:pt>
                <c:pt idx="833">
                  <c:v>225</c:v>
                </c:pt>
                <c:pt idx="834">
                  <c:v>0</c:v>
                </c:pt>
                <c:pt idx="835">
                  <c:v>42.857142857142854</c:v>
                </c:pt>
                <c:pt idx="836">
                  <c:v>300</c:v>
                </c:pt>
                <c:pt idx="837">
                  <c:v>300</c:v>
                </c:pt>
                <c:pt idx="838">
                  <c:v>250</c:v>
                </c:pt>
                <c:pt idx="839">
                  <c:v>150</c:v>
                </c:pt>
                <c:pt idx="840">
                  <c:v>300</c:v>
                </c:pt>
                <c:pt idx="841">
                  <c:v>250</c:v>
                </c:pt>
                <c:pt idx="842">
                  <c:v>107.14285714285714</c:v>
                </c:pt>
                <c:pt idx="843">
                  <c:v>250</c:v>
                </c:pt>
                <c:pt idx="844">
                  <c:v>200</c:v>
                </c:pt>
                <c:pt idx="845">
                  <c:v>0</c:v>
                </c:pt>
                <c:pt idx="846">
                  <c:v>0</c:v>
                </c:pt>
                <c:pt idx="847">
                  <c:v>300</c:v>
                </c:pt>
                <c:pt idx="848">
                  <c:v>0</c:v>
                </c:pt>
                <c:pt idx="849">
                  <c:v>57.142857142857139</c:v>
                </c:pt>
                <c:pt idx="850">
                  <c:v>400</c:v>
                </c:pt>
                <c:pt idx="851">
                  <c:v>600</c:v>
                </c:pt>
                <c:pt idx="852">
                  <c:v>400</c:v>
                </c:pt>
                <c:pt idx="853">
                  <c:v>300</c:v>
                </c:pt>
                <c:pt idx="854">
                  <c:v>250</c:v>
                </c:pt>
                <c:pt idx="855">
                  <c:v>250</c:v>
                </c:pt>
                <c:pt idx="856">
                  <c:v>100</c:v>
                </c:pt>
                <c:pt idx="857">
                  <c:v>107.14285714285714</c:v>
                </c:pt>
                <c:pt idx="858">
                  <c:v>57.142857142857139</c:v>
                </c:pt>
                <c:pt idx="859">
                  <c:v>250</c:v>
                </c:pt>
                <c:pt idx="860">
                  <c:v>200</c:v>
                </c:pt>
                <c:pt idx="861">
                  <c:v>200</c:v>
                </c:pt>
                <c:pt idx="862">
                  <c:v>200</c:v>
                </c:pt>
                <c:pt idx="863">
                  <c:v>250</c:v>
                </c:pt>
                <c:pt idx="864">
                  <c:v>100</c:v>
                </c:pt>
                <c:pt idx="865">
                  <c:v>250</c:v>
                </c:pt>
                <c:pt idx="866">
                  <c:v>200</c:v>
                </c:pt>
                <c:pt idx="867">
                  <c:v>250</c:v>
                </c:pt>
                <c:pt idx="868">
                  <c:v>250</c:v>
                </c:pt>
                <c:pt idx="869">
                  <c:v>178.57142857142858</c:v>
                </c:pt>
                <c:pt idx="870">
                  <c:v>250</c:v>
                </c:pt>
                <c:pt idx="871">
                  <c:v>300</c:v>
                </c:pt>
                <c:pt idx="872">
                  <c:v>250</c:v>
                </c:pt>
                <c:pt idx="873">
                  <c:v>250</c:v>
                </c:pt>
                <c:pt idx="874">
                  <c:v>400</c:v>
                </c:pt>
                <c:pt idx="875">
                  <c:v>6.666666666666667</c:v>
                </c:pt>
                <c:pt idx="876">
                  <c:v>100</c:v>
                </c:pt>
                <c:pt idx="877">
                  <c:v>200</c:v>
                </c:pt>
                <c:pt idx="878">
                  <c:v>250</c:v>
                </c:pt>
                <c:pt idx="879">
                  <c:v>250</c:v>
                </c:pt>
                <c:pt idx="880">
                  <c:v>200</c:v>
                </c:pt>
                <c:pt idx="881">
                  <c:v>100</c:v>
                </c:pt>
                <c:pt idx="882">
                  <c:v>107.14285714285714</c:v>
                </c:pt>
                <c:pt idx="883">
                  <c:v>250</c:v>
                </c:pt>
                <c:pt idx="884">
                  <c:v>250</c:v>
                </c:pt>
                <c:pt idx="885">
                  <c:v>250</c:v>
                </c:pt>
                <c:pt idx="886">
                  <c:v>250</c:v>
                </c:pt>
                <c:pt idx="887">
                  <c:v>250</c:v>
                </c:pt>
                <c:pt idx="888">
                  <c:v>250</c:v>
                </c:pt>
                <c:pt idx="889">
                  <c:v>28.571428571428569</c:v>
                </c:pt>
                <c:pt idx="890">
                  <c:v>150</c:v>
                </c:pt>
                <c:pt idx="891">
                  <c:v>250</c:v>
                </c:pt>
                <c:pt idx="892">
                  <c:v>200</c:v>
                </c:pt>
                <c:pt idx="893">
                  <c:v>250</c:v>
                </c:pt>
                <c:pt idx="894">
                  <c:v>107.14285714285714</c:v>
                </c:pt>
                <c:pt idx="895">
                  <c:v>250</c:v>
                </c:pt>
                <c:pt idx="896">
                  <c:v>107.14285714285714</c:v>
                </c:pt>
                <c:pt idx="897">
                  <c:v>400</c:v>
                </c:pt>
                <c:pt idx="898">
                  <c:v>200</c:v>
                </c:pt>
                <c:pt idx="899">
                  <c:v>250</c:v>
                </c:pt>
                <c:pt idx="900">
                  <c:v>100</c:v>
                </c:pt>
                <c:pt idx="901">
                  <c:v>28.571428571428569</c:v>
                </c:pt>
                <c:pt idx="902">
                  <c:v>85.714285714285708</c:v>
                </c:pt>
                <c:pt idx="903">
                  <c:v>100</c:v>
                </c:pt>
                <c:pt idx="904">
                  <c:v>250</c:v>
                </c:pt>
                <c:pt idx="905">
                  <c:v>42.857142857142854</c:v>
                </c:pt>
                <c:pt idx="906">
                  <c:v>15.000000000000002</c:v>
                </c:pt>
                <c:pt idx="907">
                  <c:v>178.57142857142858</c:v>
                </c:pt>
                <c:pt idx="908">
                  <c:v>250</c:v>
                </c:pt>
                <c:pt idx="909">
                  <c:v>85.714285714285708</c:v>
                </c:pt>
                <c:pt idx="910">
                  <c:v>250</c:v>
                </c:pt>
                <c:pt idx="911">
                  <c:v>10</c:v>
                </c:pt>
                <c:pt idx="912">
                  <c:v>28.571428571428569</c:v>
                </c:pt>
                <c:pt idx="913">
                  <c:v>250</c:v>
                </c:pt>
                <c:pt idx="914">
                  <c:v>42.857142857142854</c:v>
                </c:pt>
                <c:pt idx="915">
                  <c:v>200</c:v>
                </c:pt>
                <c:pt idx="916">
                  <c:v>250</c:v>
                </c:pt>
                <c:pt idx="917">
                  <c:v>21.428571428571427</c:v>
                </c:pt>
                <c:pt idx="918">
                  <c:v>107.14285714285714</c:v>
                </c:pt>
                <c:pt idx="919">
                  <c:v>250</c:v>
                </c:pt>
                <c:pt idx="920">
                  <c:v>28.571428571428569</c:v>
                </c:pt>
                <c:pt idx="921">
                  <c:v>125</c:v>
                </c:pt>
                <c:pt idx="922">
                  <c:v>89.285714285714292</c:v>
                </c:pt>
                <c:pt idx="923">
                  <c:v>150</c:v>
                </c:pt>
                <c:pt idx="924">
                  <c:v>28.571428571428569</c:v>
                </c:pt>
                <c:pt idx="925">
                  <c:v>42.857142857142854</c:v>
                </c:pt>
                <c:pt idx="926">
                  <c:v>142.85714285714286</c:v>
                </c:pt>
                <c:pt idx="927">
                  <c:v>15.000000000000002</c:v>
                </c:pt>
                <c:pt idx="928">
                  <c:v>100</c:v>
                </c:pt>
                <c:pt idx="929">
                  <c:v>42.857142857142854</c:v>
                </c:pt>
                <c:pt idx="930">
                  <c:v>150</c:v>
                </c:pt>
                <c:pt idx="931">
                  <c:v>32.142857142857139</c:v>
                </c:pt>
                <c:pt idx="932">
                  <c:v>125</c:v>
                </c:pt>
                <c:pt idx="933">
                  <c:v>42.857142857142854</c:v>
                </c:pt>
                <c:pt idx="934">
                  <c:v>125</c:v>
                </c:pt>
                <c:pt idx="935">
                  <c:v>100</c:v>
                </c:pt>
                <c:pt idx="936">
                  <c:v>100</c:v>
                </c:pt>
                <c:pt idx="937">
                  <c:v>100</c:v>
                </c:pt>
                <c:pt idx="938">
                  <c:v>125</c:v>
                </c:pt>
                <c:pt idx="939">
                  <c:v>125</c:v>
                </c:pt>
                <c:pt idx="940">
                  <c:v>125</c:v>
                </c:pt>
                <c:pt idx="941">
                  <c:v>0</c:v>
                </c:pt>
                <c:pt idx="942">
                  <c:v>125</c:v>
                </c:pt>
                <c:pt idx="943">
                  <c:v>0</c:v>
                </c:pt>
                <c:pt idx="944">
                  <c:v>150</c:v>
                </c:pt>
                <c:pt idx="945">
                  <c:v>85.714285714285708</c:v>
                </c:pt>
                <c:pt idx="946">
                  <c:v>71.428571428571416</c:v>
                </c:pt>
                <c:pt idx="947">
                  <c:v>150</c:v>
                </c:pt>
                <c:pt idx="948">
                  <c:v>107.14285714285714</c:v>
                </c:pt>
                <c:pt idx="949">
                  <c:v>14.285714285714285</c:v>
                </c:pt>
                <c:pt idx="950">
                  <c:v>125</c:v>
                </c:pt>
                <c:pt idx="951">
                  <c:v>200</c:v>
                </c:pt>
                <c:pt idx="952">
                  <c:v>71.428571428571416</c:v>
                </c:pt>
                <c:pt idx="953">
                  <c:v>0</c:v>
                </c:pt>
                <c:pt idx="954">
                  <c:v>57.142857142857139</c:v>
                </c:pt>
                <c:pt idx="955">
                  <c:v>100</c:v>
                </c:pt>
                <c:pt idx="956">
                  <c:v>150</c:v>
                </c:pt>
                <c:pt idx="957">
                  <c:v>125</c:v>
                </c:pt>
                <c:pt idx="958">
                  <c:v>14.285714285714285</c:v>
                </c:pt>
                <c:pt idx="959">
                  <c:v>71.428571428571416</c:v>
                </c:pt>
                <c:pt idx="960">
                  <c:v>150</c:v>
                </c:pt>
                <c:pt idx="961">
                  <c:v>200</c:v>
                </c:pt>
                <c:pt idx="962">
                  <c:v>200</c:v>
                </c:pt>
                <c:pt idx="963">
                  <c:v>85.714285714285708</c:v>
                </c:pt>
                <c:pt idx="964">
                  <c:v>142.85714285714283</c:v>
                </c:pt>
                <c:pt idx="965">
                  <c:v>0</c:v>
                </c:pt>
                <c:pt idx="966">
                  <c:v>7.1428571428571423</c:v>
                </c:pt>
                <c:pt idx="967">
                  <c:v>150</c:v>
                </c:pt>
                <c:pt idx="968">
                  <c:v>200</c:v>
                </c:pt>
                <c:pt idx="969">
                  <c:v>100</c:v>
                </c:pt>
                <c:pt idx="970">
                  <c:v>375</c:v>
                </c:pt>
                <c:pt idx="971">
                  <c:v>150</c:v>
                </c:pt>
                <c:pt idx="972">
                  <c:v>71.428571428571431</c:v>
                </c:pt>
                <c:pt idx="973">
                  <c:v>100</c:v>
                </c:pt>
                <c:pt idx="974">
                  <c:v>1400</c:v>
                </c:pt>
                <c:pt idx="975">
                  <c:v>2100</c:v>
                </c:pt>
                <c:pt idx="976">
                  <c:v>100</c:v>
                </c:pt>
                <c:pt idx="977">
                  <c:v>228.57142857142856</c:v>
                </c:pt>
                <c:pt idx="978">
                  <c:v>150</c:v>
                </c:pt>
                <c:pt idx="979">
                  <c:v>142.85714285714283</c:v>
                </c:pt>
                <c:pt idx="980">
                  <c:v>57.142857142857139</c:v>
                </c:pt>
                <c:pt idx="981">
                  <c:v>300</c:v>
                </c:pt>
                <c:pt idx="982">
                  <c:v>64.285714285714278</c:v>
                </c:pt>
                <c:pt idx="983">
                  <c:v>114.28571428571428</c:v>
                </c:pt>
                <c:pt idx="984">
                  <c:v>1400</c:v>
                </c:pt>
                <c:pt idx="985">
                  <c:v>28.571428571428569</c:v>
                </c:pt>
                <c:pt idx="986">
                  <c:v>100</c:v>
                </c:pt>
                <c:pt idx="987">
                  <c:v>85.714285714285708</c:v>
                </c:pt>
                <c:pt idx="988">
                  <c:v>0</c:v>
                </c:pt>
                <c:pt idx="989">
                  <c:v>142.85714285714283</c:v>
                </c:pt>
                <c:pt idx="990">
                  <c:v>100</c:v>
                </c:pt>
                <c:pt idx="991">
                  <c:v>1750</c:v>
                </c:pt>
                <c:pt idx="992">
                  <c:v>28.571428571428569</c:v>
                </c:pt>
                <c:pt idx="993">
                  <c:v>0</c:v>
                </c:pt>
                <c:pt idx="994">
                  <c:v>42.857142857142854</c:v>
                </c:pt>
                <c:pt idx="995">
                  <c:v>150</c:v>
                </c:pt>
                <c:pt idx="996">
                  <c:v>66.666666666666657</c:v>
                </c:pt>
                <c:pt idx="997">
                  <c:v>200</c:v>
                </c:pt>
                <c:pt idx="998">
                  <c:v>0</c:v>
                </c:pt>
                <c:pt idx="999">
                  <c:v>400</c:v>
                </c:pt>
                <c:pt idx="1000">
                  <c:v>64.285714285714278</c:v>
                </c:pt>
                <c:pt idx="1001">
                  <c:v>7.1428571428571423</c:v>
                </c:pt>
                <c:pt idx="1002">
                  <c:v>750</c:v>
                </c:pt>
                <c:pt idx="1003">
                  <c:v>200</c:v>
                </c:pt>
                <c:pt idx="1004">
                  <c:v>28.571428571428569</c:v>
                </c:pt>
                <c:pt idx="1005">
                  <c:v>0</c:v>
                </c:pt>
                <c:pt idx="1006">
                  <c:v>100</c:v>
                </c:pt>
                <c:pt idx="1007">
                  <c:v>107.14285714285714</c:v>
                </c:pt>
                <c:pt idx="1008">
                  <c:v>250</c:v>
                </c:pt>
                <c:pt idx="1009">
                  <c:v>42.857142857142854</c:v>
                </c:pt>
                <c:pt idx="1010">
                  <c:v>250</c:v>
                </c:pt>
                <c:pt idx="1011">
                  <c:v>100</c:v>
                </c:pt>
                <c:pt idx="1012">
                  <c:v>200</c:v>
                </c:pt>
                <c:pt idx="1013">
                  <c:v>300</c:v>
                </c:pt>
                <c:pt idx="1014">
                  <c:v>42.857142857142854</c:v>
                </c:pt>
                <c:pt idx="1015">
                  <c:v>200</c:v>
                </c:pt>
                <c:pt idx="1016">
                  <c:v>150</c:v>
                </c:pt>
                <c:pt idx="1017">
                  <c:v>200</c:v>
                </c:pt>
                <c:pt idx="1018">
                  <c:v>107.14285714285714</c:v>
                </c:pt>
                <c:pt idx="1019">
                  <c:v>250</c:v>
                </c:pt>
                <c:pt idx="1020">
                  <c:v>100</c:v>
                </c:pt>
                <c:pt idx="1021">
                  <c:v>250</c:v>
                </c:pt>
                <c:pt idx="1022">
                  <c:v>100</c:v>
                </c:pt>
                <c:pt idx="1023">
                  <c:v>200</c:v>
                </c:pt>
                <c:pt idx="1024">
                  <c:v>85.714285714285708</c:v>
                </c:pt>
                <c:pt idx="1025">
                  <c:v>14.285714285714285</c:v>
                </c:pt>
                <c:pt idx="1026">
                  <c:v>42.857142857142854</c:v>
                </c:pt>
                <c:pt idx="1027">
                  <c:v>100</c:v>
                </c:pt>
                <c:pt idx="1028">
                  <c:v>150</c:v>
                </c:pt>
                <c:pt idx="1029">
                  <c:v>53.571428571428569</c:v>
                </c:pt>
                <c:pt idx="1030">
                  <c:v>250</c:v>
                </c:pt>
                <c:pt idx="1031">
                  <c:v>85.714285714285708</c:v>
                </c:pt>
                <c:pt idx="1032">
                  <c:v>53.571428571428569</c:v>
                </c:pt>
                <c:pt idx="1033">
                  <c:v>300</c:v>
                </c:pt>
                <c:pt idx="1034">
                  <c:v>100</c:v>
                </c:pt>
                <c:pt idx="1035">
                  <c:v>100</c:v>
                </c:pt>
                <c:pt idx="1036">
                  <c:v>100</c:v>
                </c:pt>
                <c:pt idx="1037">
                  <c:v>150</c:v>
                </c:pt>
                <c:pt idx="1038">
                  <c:v>125</c:v>
                </c:pt>
                <c:pt idx="1039">
                  <c:v>125</c:v>
                </c:pt>
                <c:pt idx="1040">
                  <c:v>142.85714285714283</c:v>
                </c:pt>
                <c:pt idx="1041">
                  <c:v>375</c:v>
                </c:pt>
                <c:pt idx="1042">
                  <c:v>100</c:v>
                </c:pt>
                <c:pt idx="1043">
                  <c:v>100</c:v>
                </c:pt>
                <c:pt idx="1044">
                  <c:v>50</c:v>
                </c:pt>
                <c:pt idx="1045">
                  <c:v>200</c:v>
                </c:pt>
                <c:pt idx="1046">
                  <c:v>150</c:v>
                </c:pt>
                <c:pt idx="1047">
                  <c:v>100</c:v>
                </c:pt>
                <c:pt idx="1048">
                  <c:v>42.857142857142854</c:v>
                </c:pt>
                <c:pt idx="1049">
                  <c:v>57.142857142857139</c:v>
                </c:pt>
                <c:pt idx="1050">
                  <c:v>100</c:v>
                </c:pt>
                <c:pt idx="1051">
                  <c:v>100</c:v>
                </c:pt>
                <c:pt idx="1052">
                  <c:v>150</c:v>
                </c:pt>
                <c:pt idx="1053">
                  <c:v>100</c:v>
                </c:pt>
                <c:pt idx="1054">
                  <c:v>200</c:v>
                </c:pt>
                <c:pt idx="1055">
                  <c:v>0</c:v>
                </c:pt>
                <c:pt idx="1056">
                  <c:v>50</c:v>
                </c:pt>
                <c:pt idx="1057">
                  <c:v>150</c:v>
                </c:pt>
                <c:pt idx="1058">
                  <c:v>100</c:v>
                </c:pt>
                <c:pt idx="1059">
                  <c:v>0</c:v>
                </c:pt>
                <c:pt idx="1060">
                  <c:v>0</c:v>
                </c:pt>
                <c:pt idx="1061">
                  <c:v>42.857142857142854</c:v>
                </c:pt>
                <c:pt idx="1062">
                  <c:v>357.14285714285717</c:v>
                </c:pt>
                <c:pt idx="1063">
                  <c:v>50</c:v>
                </c:pt>
                <c:pt idx="1064">
                  <c:v>250</c:v>
                </c:pt>
                <c:pt idx="1065">
                  <c:v>100</c:v>
                </c:pt>
                <c:pt idx="1066">
                  <c:v>300</c:v>
                </c:pt>
                <c:pt idx="1067">
                  <c:v>125</c:v>
                </c:pt>
                <c:pt idx="1068">
                  <c:v>500</c:v>
                </c:pt>
                <c:pt idx="1069">
                  <c:v>800</c:v>
                </c:pt>
                <c:pt idx="1070">
                  <c:v>250</c:v>
                </c:pt>
                <c:pt idx="1071">
                  <c:v>57.142857142857139</c:v>
                </c:pt>
                <c:pt idx="1072">
                  <c:v>150</c:v>
                </c:pt>
                <c:pt idx="1073">
                  <c:v>100</c:v>
                </c:pt>
                <c:pt idx="1074">
                  <c:v>200</c:v>
                </c:pt>
                <c:pt idx="1075">
                  <c:v>71.428571428571416</c:v>
                </c:pt>
                <c:pt idx="1076">
                  <c:v>42.857142857142854</c:v>
                </c:pt>
                <c:pt idx="1077">
                  <c:v>50</c:v>
                </c:pt>
                <c:pt idx="1078">
                  <c:v>100</c:v>
                </c:pt>
                <c:pt idx="1079">
                  <c:v>114.28571428571428</c:v>
                </c:pt>
                <c:pt idx="1080">
                  <c:v>500</c:v>
                </c:pt>
                <c:pt idx="1081">
                  <c:v>125</c:v>
                </c:pt>
                <c:pt idx="1082">
                  <c:v>200</c:v>
                </c:pt>
                <c:pt idx="1083">
                  <c:v>300</c:v>
                </c:pt>
                <c:pt idx="1084">
                  <c:v>125</c:v>
                </c:pt>
                <c:pt idx="1085">
                  <c:v>300</c:v>
                </c:pt>
                <c:pt idx="1086">
                  <c:v>14.285714285714285</c:v>
                </c:pt>
                <c:pt idx="1087">
                  <c:v>250</c:v>
                </c:pt>
                <c:pt idx="1088">
                  <c:v>0</c:v>
                </c:pt>
                <c:pt idx="1089">
                  <c:v>150</c:v>
                </c:pt>
                <c:pt idx="1090">
                  <c:v>7.1428571428571423</c:v>
                </c:pt>
                <c:pt idx="1091">
                  <c:v>75</c:v>
                </c:pt>
                <c:pt idx="1092">
                  <c:v>42.857142857142854</c:v>
                </c:pt>
                <c:pt idx="1093">
                  <c:v>100</c:v>
                </c:pt>
                <c:pt idx="1094">
                  <c:v>250</c:v>
                </c:pt>
                <c:pt idx="1095">
                  <c:v>200</c:v>
                </c:pt>
                <c:pt idx="1096">
                  <c:v>0</c:v>
                </c:pt>
                <c:pt idx="1097">
                  <c:v>100</c:v>
                </c:pt>
                <c:pt idx="1098">
                  <c:v>300</c:v>
                </c:pt>
                <c:pt idx="1099">
                  <c:v>125</c:v>
                </c:pt>
                <c:pt idx="1100">
                  <c:v>150</c:v>
                </c:pt>
                <c:pt idx="1101">
                  <c:v>200</c:v>
                </c:pt>
                <c:pt idx="1102">
                  <c:v>500</c:v>
                </c:pt>
                <c:pt idx="1103">
                  <c:v>200</c:v>
                </c:pt>
                <c:pt idx="1104">
                  <c:v>100</c:v>
                </c:pt>
                <c:pt idx="1105">
                  <c:v>150</c:v>
                </c:pt>
                <c:pt idx="1106">
                  <c:v>28.571428571428569</c:v>
                </c:pt>
                <c:pt idx="1107">
                  <c:v>1.6666666666666667</c:v>
                </c:pt>
                <c:pt idx="1108">
                  <c:v>500</c:v>
                </c:pt>
                <c:pt idx="1109">
                  <c:v>200</c:v>
                </c:pt>
                <c:pt idx="1110">
                  <c:v>125</c:v>
                </c:pt>
                <c:pt idx="1111">
                  <c:v>57.142857142857139</c:v>
                </c:pt>
                <c:pt idx="1112">
                  <c:v>100</c:v>
                </c:pt>
                <c:pt idx="1113">
                  <c:v>150</c:v>
                </c:pt>
                <c:pt idx="1114">
                  <c:v>100</c:v>
                </c:pt>
                <c:pt idx="1115">
                  <c:v>250</c:v>
                </c:pt>
                <c:pt idx="1116">
                  <c:v>64.285714285714278</c:v>
                </c:pt>
                <c:pt idx="1117">
                  <c:v>64.285714285714278</c:v>
                </c:pt>
                <c:pt idx="1118">
                  <c:v>100</c:v>
                </c:pt>
                <c:pt idx="1119">
                  <c:v>107.14285714285714</c:v>
                </c:pt>
                <c:pt idx="1120">
                  <c:v>200</c:v>
                </c:pt>
                <c:pt idx="1121">
                  <c:v>125</c:v>
                </c:pt>
                <c:pt idx="1122">
                  <c:v>28.571428571428569</c:v>
                </c:pt>
                <c:pt idx="1123">
                  <c:v>250</c:v>
                </c:pt>
                <c:pt idx="1124">
                  <c:v>85.714285714285708</c:v>
                </c:pt>
                <c:pt idx="1125">
                  <c:v>250</c:v>
                </c:pt>
                <c:pt idx="1126">
                  <c:v>100</c:v>
                </c:pt>
                <c:pt idx="1127">
                  <c:v>250</c:v>
                </c:pt>
                <c:pt idx="1128">
                  <c:v>85.714285714285708</c:v>
                </c:pt>
                <c:pt idx="1129">
                  <c:v>71.428571428571431</c:v>
                </c:pt>
                <c:pt idx="1130">
                  <c:v>200</c:v>
                </c:pt>
                <c:pt idx="1131">
                  <c:v>0</c:v>
                </c:pt>
                <c:pt idx="1132">
                  <c:v>800</c:v>
                </c:pt>
                <c:pt idx="1133">
                  <c:v>100</c:v>
                </c:pt>
                <c:pt idx="1134">
                  <c:v>100</c:v>
                </c:pt>
                <c:pt idx="1135">
                  <c:v>42.857142857142854</c:v>
                </c:pt>
                <c:pt idx="1136">
                  <c:v>53.571428571428569</c:v>
                </c:pt>
                <c:pt idx="1137">
                  <c:v>150</c:v>
                </c:pt>
                <c:pt idx="1138">
                  <c:v>150</c:v>
                </c:pt>
                <c:pt idx="1139">
                  <c:v>100</c:v>
                </c:pt>
                <c:pt idx="1140">
                  <c:v>71.428571428571416</c:v>
                </c:pt>
                <c:pt idx="1141">
                  <c:v>125</c:v>
                </c:pt>
                <c:pt idx="1142">
                  <c:v>200</c:v>
                </c:pt>
                <c:pt idx="1143">
                  <c:v>250</c:v>
                </c:pt>
                <c:pt idx="1144">
                  <c:v>300</c:v>
                </c:pt>
                <c:pt idx="1145">
                  <c:v>100</c:v>
                </c:pt>
                <c:pt idx="1146">
                  <c:v>125</c:v>
                </c:pt>
                <c:pt idx="1147">
                  <c:v>150</c:v>
                </c:pt>
                <c:pt idx="1148">
                  <c:v>400</c:v>
                </c:pt>
                <c:pt idx="1149">
                  <c:v>150</c:v>
                </c:pt>
                <c:pt idx="1150">
                  <c:v>100</c:v>
                </c:pt>
                <c:pt idx="1151">
                  <c:v>35.714285714285708</c:v>
                </c:pt>
                <c:pt idx="1152">
                  <c:v>400</c:v>
                </c:pt>
                <c:pt idx="1153">
                  <c:v>250</c:v>
                </c:pt>
                <c:pt idx="1154">
                  <c:v>1000</c:v>
                </c:pt>
                <c:pt idx="1155">
                  <c:v>6.666666666666667</c:v>
                </c:pt>
                <c:pt idx="1156">
                  <c:v>57.142857142857139</c:v>
                </c:pt>
                <c:pt idx="1157">
                  <c:v>400</c:v>
                </c:pt>
                <c:pt idx="1158">
                  <c:v>250</c:v>
                </c:pt>
                <c:pt idx="1159">
                  <c:v>200</c:v>
                </c:pt>
                <c:pt idx="1160">
                  <c:v>200</c:v>
                </c:pt>
                <c:pt idx="1161">
                  <c:v>64.285714285714278</c:v>
                </c:pt>
                <c:pt idx="1162">
                  <c:v>250</c:v>
                </c:pt>
                <c:pt idx="1163">
                  <c:v>450</c:v>
                </c:pt>
                <c:pt idx="1164">
                  <c:v>107.14285714285714</c:v>
                </c:pt>
                <c:pt idx="1165">
                  <c:v>250</c:v>
                </c:pt>
                <c:pt idx="1166">
                  <c:v>150</c:v>
                </c:pt>
                <c:pt idx="1167">
                  <c:v>150</c:v>
                </c:pt>
                <c:pt idx="1168">
                  <c:v>150</c:v>
                </c:pt>
                <c:pt idx="1169">
                  <c:v>250</c:v>
                </c:pt>
                <c:pt idx="1170">
                  <c:v>450</c:v>
                </c:pt>
                <c:pt idx="1171">
                  <c:v>85.714285714285708</c:v>
                </c:pt>
                <c:pt idx="1172">
                  <c:v>7.1428571428571423</c:v>
                </c:pt>
                <c:pt idx="1173">
                  <c:v>3.3333333333333335</c:v>
                </c:pt>
                <c:pt idx="1174">
                  <c:v>50</c:v>
                </c:pt>
                <c:pt idx="1175">
                  <c:v>85.714285714285708</c:v>
                </c:pt>
                <c:pt idx="1176">
                  <c:v>1000</c:v>
                </c:pt>
                <c:pt idx="1177">
                  <c:v>50</c:v>
                </c:pt>
                <c:pt idx="1178">
                  <c:v>150</c:v>
                </c:pt>
                <c:pt idx="1179">
                  <c:v>500</c:v>
                </c:pt>
                <c:pt idx="1180">
                  <c:v>150</c:v>
                </c:pt>
                <c:pt idx="1181">
                  <c:v>107.14285714285714</c:v>
                </c:pt>
                <c:pt idx="1182">
                  <c:v>42.857142857142854</c:v>
                </c:pt>
                <c:pt idx="1183">
                  <c:v>100</c:v>
                </c:pt>
                <c:pt idx="1184">
                  <c:v>35.714285714285708</c:v>
                </c:pt>
                <c:pt idx="1185">
                  <c:v>107.14285714285714</c:v>
                </c:pt>
                <c:pt idx="1186">
                  <c:v>71.428571428571431</c:v>
                </c:pt>
                <c:pt idx="1187">
                  <c:v>250</c:v>
                </c:pt>
                <c:pt idx="1188">
                  <c:v>500</c:v>
                </c:pt>
                <c:pt idx="1189">
                  <c:v>0</c:v>
                </c:pt>
                <c:pt idx="1190">
                  <c:v>100</c:v>
                </c:pt>
                <c:pt idx="1191">
                  <c:v>1.6666666666666667</c:v>
                </c:pt>
                <c:pt idx="1192">
                  <c:v>142.85714285714283</c:v>
                </c:pt>
                <c:pt idx="1193">
                  <c:v>250</c:v>
                </c:pt>
                <c:pt idx="1194">
                  <c:v>21.428571428571427</c:v>
                </c:pt>
                <c:pt idx="1195">
                  <c:v>14.285714285714285</c:v>
                </c:pt>
                <c:pt idx="1196">
                  <c:v>150</c:v>
                </c:pt>
                <c:pt idx="1197">
                  <c:v>100</c:v>
                </c:pt>
                <c:pt idx="1198">
                  <c:v>150</c:v>
                </c:pt>
                <c:pt idx="1199">
                  <c:v>10</c:v>
                </c:pt>
                <c:pt idx="1200">
                  <c:v>250</c:v>
                </c:pt>
                <c:pt idx="1201">
                  <c:v>50</c:v>
                </c:pt>
                <c:pt idx="1202">
                  <c:v>57.142857142857139</c:v>
                </c:pt>
                <c:pt idx="1203">
                  <c:v>100</c:v>
                </c:pt>
                <c:pt idx="1204">
                  <c:v>7.1428571428571423</c:v>
                </c:pt>
                <c:pt idx="1205">
                  <c:v>1.6666666666666667</c:v>
                </c:pt>
                <c:pt idx="1206">
                  <c:v>57.142857142857139</c:v>
                </c:pt>
                <c:pt idx="1207">
                  <c:v>100</c:v>
                </c:pt>
                <c:pt idx="1208">
                  <c:v>150</c:v>
                </c:pt>
                <c:pt idx="1209">
                  <c:v>150</c:v>
                </c:pt>
                <c:pt idx="1210">
                  <c:v>300</c:v>
                </c:pt>
                <c:pt idx="1211">
                  <c:v>42.857142857142854</c:v>
                </c:pt>
                <c:pt idx="1212">
                  <c:v>1250</c:v>
                </c:pt>
                <c:pt idx="1213">
                  <c:v>107.14285714285714</c:v>
                </c:pt>
                <c:pt idx="1214">
                  <c:v>250</c:v>
                </c:pt>
                <c:pt idx="1215">
                  <c:v>107.14285714285714</c:v>
                </c:pt>
                <c:pt idx="1216">
                  <c:v>14.285714285714285</c:v>
                </c:pt>
                <c:pt idx="1217">
                  <c:v>171.42857142857142</c:v>
                </c:pt>
                <c:pt idx="1218">
                  <c:v>250</c:v>
                </c:pt>
                <c:pt idx="1219">
                  <c:v>100</c:v>
                </c:pt>
                <c:pt idx="1220">
                  <c:v>500</c:v>
                </c:pt>
                <c:pt idx="1221">
                  <c:v>100</c:v>
                </c:pt>
                <c:pt idx="1222">
                  <c:v>150</c:v>
                </c:pt>
                <c:pt idx="1223">
                  <c:v>28.571428571428569</c:v>
                </c:pt>
                <c:pt idx="1224">
                  <c:v>75</c:v>
                </c:pt>
                <c:pt idx="1225">
                  <c:v>17.619047619047617</c:v>
                </c:pt>
                <c:pt idx="1226">
                  <c:v>150</c:v>
                </c:pt>
                <c:pt idx="1227">
                  <c:v>250</c:v>
                </c:pt>
                <c:pt idx="1228">
                  <c:v>400</c:v>
                </c:pt>
                <c:pt idx="1229">
                  <c:v>50</c:v>
                </c:pt>
                <c:pt idx="1230">
                  <c:v>500</c:v>
                </c:pt>
                <c:pt idx="1231">
                  <c:v>57.142857142857139</c:v>
                </c:pt>
                <c:pt idx="1232">
                  <c:v>57.142857142857139</c:v>
                </c:pt>
                <c:pt idx="1233">
                  <c:v>500</c:v>
                </c:pt>
                <c:pt idx="1234">
                  <c:v>100</c:v>
                </c:pt>
                <c:pt idx="1235">
                  <c:v>71.428571428571416</c:v>
                </c:pt>
                <c:pt idx="1236">
                  <c:v>350</c:v>
                </c:pt>
                <c:pt idx="1237">
                  <c:v>600</c:v>
                </c:pt>
                <c:pt idx="1238">
                  <c:v>14.285714285714285</c:v>
                </c:pt>
                <c:pt idx="1239">
                  <c:v>250</c:v>
                </c:pt>
                <c:pt idx="1240">
                  <c:v>42.857142857142854</c:v>
                </c:pt>
                <c:pt idx="1241">
                  <c:v>150</c:v>
                </c:pt>
                <c:pt idx="1242">
                  <c:v>85.714285714285708</c:v>
                </c:pt>
                <c:pt idx="1243">
                  <c:v>250</c:v>
                </c:pt>
                <c:pt idx="1244">
                  <c:v>100</c:v>
                </c:pt>
                <c:pt idx="1245">
                  <c:v>178.57142857142858</c:v>
                </c:pt>
                <c:pt idx="1246">
                  <c:v>35.714285714285708</c:v>
                </c:pt>
                <c:pt idx="1247">
                  <c:v>50</c:v>
                </c:pt>
                <c:pt idx="1248">
                  <c:v>150</c:v>
                </c:pt>
                <c:pt idx="1249">
                  <c:v>85.714285714285708</c:v>
                </c:pt>
                <c:pt idx="1250">
                  <c:v>21.428571428571427</c:v>
                </c:pt>
                <c:pt idx="1251">
                  <c:v>28.571428571428569</c:v>
                </c:pt>
                <c:pt idx="1252">
                  <c:v>250</c:v>
                </c:pt>
                <c:pt idx="1253">
                  <c:v>42.857142857142854</c:v>
                </c:pt>
                <c:pt idx="1254">
                  <c:v>142.85714285714283</c:v>
                </c:pt>
                <c:pt idx="1255">
                  <c:v>750</c:v>
                </c:pt>
                <c:pt idx="1256">
                  <c:v>200</c:v>
                </c:pt>
                <c:pt idx="1257">
                  <c:v>400</c:v>
                </c:pt>
                <c:pt idx="1258">
                  <c:v>142.85714285714283</c:v>
                </c:pt>
                <c:pt idx="1259">
                  <c:v>50</c:v>
                </c:pt>
                <c:pt idx="1260">
                  <c:v>14.285714285714285</c:v>
                </c:pt>
                <c:pt idx="1261">
                  <c:v>42.857142857142854</c:v>
                </c:pt>
                <c:pt idx="1262">
                  <c:v>200</c:v>
                </c:pt>
                <c:pt idx="1263">
                  <c:v>200</c:v>
                </c:pt>
                <c:pt idx="1264">
                  <c:v>50</c:v>
                </c:pt>
                <c:pt idx="1265">
                  <c:v>107.14285714285714</c:v>
                </c:pt>
                <c:pt idx="1266">
                  <c:v>200</c:v>
                </c:pt>
                <c:pt idx="1267">
                  <c:v>107.14285714285714</c:v>
                </c:pt>
                <c:pt idx="1268">
                  <c:v>250</c:v>
                </c:pt>
                <c:pt idx="1269">
                  <c:v>750</c:v>
                </c:pt>
                <c:pt idx="1270">
                  <c:v>100</c:v>
                </c:pt>
                <c:pt idx="1271">
                  <c:v>200</c:v>
                </c:pt>
                <c:pt idx="1272">
                  <c:v>7.1428571428571423</c:v>
                </c:pt>
                <c:pt idx="1273">
                  <c:v>250</c:v>
                </c:pt>
                <c:pt idx="1274">
                  <c:v>42.857142857142854</c:v>
                </c:pt>
                <c:pt idx="1275">
                  <c:v>750</c:v>
                </c:pt>
                <c:pt idx="1276">
                  <c:v>300</c:v>
                </c:pt>
                <c:pt idx="1277">
                  <c:v>250</c:v>
                </c:pt>
                <c:pt idx="1278">
                  <c:v>100</c:v>
                </c:pt>
                <c:pt idx="1279">
                  <c:v>14.285714285714285</c:v>
                </c:pt>
                <c:pt idx="1280">
                  <c:v>200</c:v>
                </c:pt>
                <c:pt idx="1281">
                  <c:v>150</c:v>
                </c:pt>
                <c:pt idx="1282">
                  <c:v>0</c:v>
                </c:pt>
                <c:pt idx="1283">
                  <c:v>500</c:v>
                </c:pt>
                <c:pt idx="1284">
                  <c:v>107.14285714285714</c:v>
                </c:pt>
                <c:pt idx="1285">
                  <c:v>142.85714285714286</c:v>
                </c:pt>
                <c:pt idx="1286">
                  <c:v>50</c:v>
                </c:pt>
                <c:pt idx="1287">
                  <c:v>5</c:v>
                </c:pt>
                <c:pt idx="1288">
                  <c:v>85.714285714285708</c:v>
                </c:pt>
                <c:pt idx="1289">
                  <c:v>250</c:v>
                </c:pt>
                <c:pt idx="1290">
                  <c:v>200</c:v>
                </c:pt>
                <c:pt idx="1291">
                  <c:v>14.285714285714285</c:v>
                </c:pt>
                <c:pt idx="1292">
                  <c:v>100</c:v>
                </c:pt>
                <c:pt idx="1293">
                  <c:v>200</c:v>
                </c:pt>
                <c:pt idx="1294">
                  <c:v>107.14285714285714</c:v>
                </c:pt>
                <c:pt idx="1295">
                  <c:v>42.857142857142854</c:v>
                </c:pt>
                <c:pt idx="1296">
                  <c:v>100</c:v>
                </c:pt>
                <c:pt idx="1297">
                  <c:v>250</c:v>
                </c:pt>
                <c:pt idx="1298">
                  <c:v>71.428571428571431</c:v>
                </c:pt>
                <c:pt idx="1299">
                  <c:v>200</c:v>
                </c:pt>
                <c:pt idx="1300">
                  <c:v>150</c:v>
                </c:pt>
                <c:pt idx="1301">
                  <c:v>200</c:v>
                </c:pt>
                <c:pt idx="1302">
                  <c:v>85.714285714285708</c:v>
                </c:pt>
                <c:pt idx="1303">
                  <c:v>50</c:v>
                </c:pt>
                <c:pt idx="1304">
                  <c:v>57.142857142857139</c:v>
                </c:pt>
                <c:pt idx="1305">
                  <c:v>300</c:v>
                </c:pt>
                <c:pt idx="1306">
                  <c:v>42.857142857142854</c:v>
                </c:pt>
                <c:pt idx="1307">
                  <c:v>28.571428571428569</c:v>
                </c:pt>
                <c:pt idx="1308">
                  <c:v>200</c:v>
                </c:pt>
                <c:pt idx="1309">
                  <c:v>250</c:v>
                </c:pt>
                <c:pt idx="1310">
                  <c:v>71.428571428571431</c:v>
                </c:pt>
                <c:pt idx="1311">
                  <c:v>500</c:v>
                </c:pt>
                <c:pt idx="1312">
                  <c:v>100</c:v>
                </c:pt>
                <c:pt idx="1313">
                  <c:v>200</c:v>
                </c:pt>
                <c:pt idx="1314">
                  <c:v>6.666666666666667</c:v>
                </c:pt>
                <c:pt idx="1315">
                  <c:v>100</c:v>
                </c:pt>
                <c:pt idx="1316">
                  <c:v>200</c:v>
                </c:pt>
                <c:pt idx="1317">
                  <c:v>150</c:v>
                </c:pt>
                <c:pt idx="1318">
                  <c:v>64.285714285714278</c:v>
                </c:pt>
                <c:pt idx="1319">
                  <c:v>250</c:v>
                </c:pt>
                <c:pt idx="1320">
                  <c:v>100</c:v>
                </c:pt>
                <c:pt idx="1321">
                  <c:v>200</c:v>
                </c:pt>
                <c:pt idx="1322">
                  <c:v>250</c:v>
                </c:pt>
                <c:pt idx="1323">
                  <c:v>107.14285714285714</c:v>
                </c:pt>
                <c:pt idx="1324">
                  <c:v>100</c:v>
                </c:pt>
                <c:pt idx="1325">
                  <c:v>100</c:v>
                </c:pt>
                <c:pt idx="1326">
                  <c:v>150</c:v>
                </c:pt>
                <c:pt idx="1327">
                  <c:v>85.714285714285708</c:v>
                </c:pt>
                <c:pt idx="1328">
                  <c:v>100</c:v>
                </c:pt>
                <c:pt idx="1329">
                  <c:v>150</c:v>
                </c:pt>
                <c:pt idx="1330">
                  <c:v>28.571428571428569</c:v>
                </c:pt>
                <c:pt idx="1331">
                  <c:v>300</c:v>
                </c:pt>
                <c:pt idx="1332">
                  <c:v>35.714285714285715</c:v>
                </c:pt>
                <c:pt idx="1333">
                  <c:v>100</c:v>
                </c:pt>
                <c:pt idx="1334">
                  <c:v>150</c:v>
                </c:pt>
                <c:pt idx="1335">
                  <c:v>200</c:v>
                </c:pt>
                <c:pt idx="1336">
                  <c:v>100</c:v>
                </c:pt>
                <c:pt idx="1337">
                  <c:v>150</c:v>
                </c:pt>
                <c:pt idx="1338">
                  <c:v>71.428571428571416</c:v>
                </c:pt>
                <c:pt idx="1339">
                  <c:v>6.666666666666667</c:v>
                </c:pt>
                <c:pt idx="1340">
                  <c:v>200</c:v>
                </c:pt>
                <c:pt idx="1341">
                  <c:v>10</c:v>
                </c:pt>
                <c:pt idx="1342">
                  <c:v>85.714285714285708</c:v>
                </c:pt>
                <c:pt idx="1343">
                  <c:v>35.714285714285708</c:v>
                </c:pt>
                <c:pt idx="1344">
                  <c:v>500</c:v>
                </c:pt>
                <c:pt idx="1345">
                  <c:v>100</c:v>
                </c:pt>
                <c:pt idx="1346">
                  <c:v>42.857142857142854</c:v>
                </c:pt>
                <c:pt idx="1347">
                  <c:v>200</c:v>
                </c:pt>
                <c:pt idx="1348">
                  <c:v>107.14285714285714</c:v>
                </c:pt>
                <c:pt idx="1349">
                  <c:v>57.142857142857139</c:v>
                </c:pt>
                <c:pt idx="1350">
                  <c:v>100</c:v>
                </c:pt>
                <c:pt idx="1351">
                  <c:v>100</c:v>
                </c:pt>
                <c:pt idx="1352">
                  <c:v>64.285714285714278</c:v>
                </c:pt>
                <c:pt idx="1353">
                  <c:v>42.857142857142854</c:v>
                </c:pt>
                <c:pt idx="1354">
                  <c:v>10</c:v>
                </c:pt>
                <c:pt idx="1355">
                  <c:v>3.3333333333333335</c:v>
                </c:pt>
                <c:pt idx="1356">
                  <c:v>100</c:v>
                </c:pt>
                <c:pt idx="1357">
                  <c:v>42.857142857142854</c:v>
                </c:pt>
                <c:pt idx="1358">
                  <c:v>28.571428571428569</c:v>
                </c:pt>
                <c:pt idx="1359">
                  <c:v>100</c:v>
                </c:pt>
                <c:pt idx="1360">
                  <c:v>150</c:v>
                </c:pt>
                <c:pt idx="1361">
                  <c:v>85.714285714285708</c:v>
                </c:pt>
                <c:pt idx="1362">
                  <c:v>85.714285714285708</c:v>
                </c:pt>
                <c:pt idx="1363">
                  <c:v>100</c:v>
                </c:pt>
                <c:pt idx="1364">
                  <c:v>100</c:v>
                </c:pt>
                <c:pt idx="1365">
                  <c:v>20</c:v>
                </c:pt>
                <c:pt idx="1366">
                  <c:v>100</c:v>
                </c:pt>
                <c:pt idx="1367">
                  <c:v>100</c:v>
                </c:pt>
                <c:pt idx="1368">
                  <c:v>64.285714285714278</c:v>
                </c:pt>
                <c:pt idx="1369">
                  <c:v>100</c:v>
                </c:pt>
                <c:pt idx="1370">
                  <c:v>42.857142857142854</c:v>
                </c:pt>
                <c:pt idx="1371">
                  <c:v>250</c:v>
                </c:pt>
                <c:pt idx="1372">
                  <c:v>14.285714285714285</c:v>
                </c:pt>
                <c:pt idx="1373">
                  <c:v>150</c:v>
                </c:pt>
                <c:pt idx="1374">
                  <c:v>64.285714285714278</c:v>
                </c:pt>
                <c:pt idx="1375">
                  <c:v>57.142857142857139</c:v>
                </c:pt>
                <c:pt idx="1376">
                  <c:v>3.3333333333333335</c:v>
                </c:pt>
                <c:pt idx="1377">
                  <c:v>21.428571428571427</c:v>
                </c:pt>
                <c:pt idx="1378">
                  <c:v>150</c:v>
                </c:pt>
                <c:pt idx="1379">
                  <c:v>200</c:v>
                </c:pt>
                <c:pt idx="1380">
                  <c:v>150</c:v>
                </c:pt>
                <c:pt idx="1381">
                  <c:v>200</c:v>
                </c:pt>
                <c:pt idx="1382">
                  <c:v>57.142857142857139</c:v>
                </c:pt>
                <c:pt idx="1383">
                  <c:v>150</c:v>
                </c:pt>
                <c:pt idx="1384">
                  <c:v>85.714285714285708</c:v>
                </c:pt>
                <c:pt idx="1385">
                  <c:v>85.714285714285708</c:v>
                </c:pt>
                <c:pt idx="1386">
                  <c:v>150</c:v>
                </c:pt>
                <c:pt idx="1387">
                  <c:v>42.857142857142854</c:v>
                </c:pt>
                <c:pt idx="1388">
                  <c:v>150</c:v>
                </c:pt>
                <c:pt idx="1389">
                  <c:v>100</c:v>
                </c:pt>
                <c:pt idx="1390">
                  <c:v>150</c:v>
                </c:pt>
                <c:pt idx="1391">
                  <c:v>100</c:v>
                </c:pt>
                <c:pt idx="1392">
                  <c:v>64.285714285714278</c:v>
                </c:pt>
                <c:pt idx="1393">
                  <c:v>42.857142857142854</c:v>
                </c:pt>
                <c:pt idx="1394">
                  <c:v>42.857142857142854</c:v>
                </c:pt>
                <c:pt idx="1395">
                  <c:v>150</c:v>
                </c:pt>
                <c:pt idx="1396">
                  <c:v>200</c:v>
                </c:pt>
                <c:pt idx="1397">
                  <c:v>64.285714285714278</c:v>
                </c:pt>
                <c:pt idx="1398">
                  <c:v>85.714285714285708</c:v>
                </c:pt>
                <c:pt idx="1399">
                  <c:v>85.714285714285708</c:v>
                </c:pt>
                <c:pt idx="1400">
                  <c:v>200</c:v>
                </c:pt>
                <c:pt idx="1401">
                  <c:v>200</c:v>
                </c:pt>
                <c:pt idx="1402">
                  <c:v>64.285714285714278</c:v>
                </c:pt>
                <c:pt idx="1403">
                  <c:v>107.14285714285714</c:v>
                </c:pt>
                <c:pt idx="1404">
                  <c:v>142.85714285714283</c:v>
                </c:pt>
                <c:pt idx="1405">
                  <c:v>85.714285714285708</c:v>
                </c:pt>
                <c:pt idx="1406">
                  <c:v>1400</c:v>
                </c:pt>
                <c:pt idx="1407">
                  <c:v>7.1428571428571423</c:v>
                </c:pt>
                <c:pt idx="1408">
                  <c:v>35.714285714285708</c:v>
                </c:pt>
                <c:pt idx="1409">
                  <c:v>50</c:v>
                </c:pt>
                <c:pt idx="1410">
                  <c:v>228.57142857142856</c:v>
                </c:pt>
                <c:pt idx="1411">
                  <c:v>250</c:v>
                </c:pt>
                <c:pt idx="1412">
                  <c:v>150</c:v>
                </c:pt>
                <c:pt idx="1413">
                  <c:v>10</c:v>
                </c:pt>
                <c:pt idx="1414">
                  <c:v>500</c:v>
                </c:pt>
                <c:pt idx="1415">
                  <c:v>107.14285714285714</c:v>
                </c:pt>
                <c:pt idx="1416">
                  <c:v>200</c:v>
                </c:pt>
                <c:pt idx="1417">
                  <c:v>500</c:v>
                </c:pt>
                <c:pt idx="1418">
                  <c:v>150</c:v>
                </c:pt>
                <c:pt idx="1419">
                  <c:v>57.142857142857139</c:v>
                </c:pt>
                <c:pt idx="1420">
                  <c:v>500</c:v>
                </c:pt>
                <c:pt idx="1421">
                  <c:v>100</c:v>
                </c:pt>
                <c:pt idx="1422">
                  <c:v>28.571428571428569</c:v>
                </c:pt>
                <c:pt idx="1423">
                  <c:v>142.85714285714283</c:v>
                </c:pt>
                <c:pt idx="1424">
                  <c:v>100</c:v>
                </c:pt>
                <c:pt idx="1425">
                  <c:v>200</c:v>
                </c:pt>
                <c:pt idx="1426">
                  <c:v>150</c:v>
                </c:pt>
                <c:pt idx="1427">
                  <c:v>100</c:v>
                </c:pt>
                <c:pt idx="1428">
                  <c:v>21.428571428571427</c:v>
                </c:pt>
                <c:pt idx="1429">
                  <c:v>250</c:v>
                </c:pt>
                <c:pt idx="1430">
                  <c:v>250</c:v>
                </c:pt>
                <c:pt idx="1431">
                  <c:v>250</c:v>
                </c:pt>
                <c:pt idx="1432">
                  <c:v>35.714285714285708</c:v>
                </c:pt>
                <c:pt idx="1433">
                  <c:v>250</c:v>
                </c:pt>
                <c:pt idx="1434">
                  <c:v>42.857142857142854</c:v>
                </c:pt>
                <c:pt idx="1435">
                  <c:v>250</c:v>
                </c:pt>
                <c:pt idx="1436">
                  <c:v>400</c:v>
                </c:pt>
                <c:pt idx="1437">
                  <c:v>21.428571428571427</c:v>
                </c:pt>
                <c:pt idx="1438">
                  <c:v>250</c:v>
                </c:pt>
                <c:pt idx="1439">
                  <c:v>57.142857142857139</c:v>
                </c:pt>
                <c:pt idx="1440">
                  <c:v>7.1428571428571423</c:v>
                </c:pt>
                <c:pt idx="1441">
                  <c:v>0</c:v>
                </c:pt>
                <c:pt idx="1442">
                  <c:v>85.714285714285722</c:v>
                </c:pt>
                <c:pt idx="1443">
                  <c:v>200</c:v>
                </c:pt>
                <c:pt idx="1444">
                  <c:v>150</c:v>
                </c:pt>
                <c:pt idx="1445">
                  <c:v>57.142857142857139</c:v>
                </c:pt>
                <c:pt idx="1446">
                  <c:v>35.714285714285708</c:v>
                </c:pt>
                <c:pt idx="1447">
                  <c:v>0</c:v>
                </c:pt>
                <c:pt idx="1448">
                  <c:v>42.857142857142854</c:v>
                </c:pt>
                <c:pt idx="1449">
                  <c:v>250</c:v>
                </c:pt>
                <c:pt idx="1450">
                  <c:v>250</c:v>
                </c:pt>
                <c:pt idx="1451">
                  <c:v>28.571428571428569</c:v>
                </c:pt>
                <c:pt idx="1452">
                  <c:v>50</c:v>
                </c:pt>
                <c:pt idx="1453">
                  <c:v>150</c:v>
                </c:pt>
                <c:pt idx="1454">
                  <c:v>300</c:v>
                </c:pt>
                <c:pt idx="1455">
                  <c:v>28.571428571428569</c:v>
                </c:pt>
                <c:pt idx="1456">
                  <c:v>250</c:v>
                </c:pt>
                <c:pt idx="1457">
                  <c:v>100</c:v>
                </c:pt>
                <c:pt idx="1458">
                  <c:v>85.714285714285708</c:v>
                </c:pt>
                <c:pt idx="1459">
                  <c:v>150</c:v>
                </c:pt>
                <c:pt idx="1460">
                  <c:v>64.285714285714278</c:v>
                </c:pt>
                <c:pt idx="1461">
                  <c:v>150</c:v>
                </c:pt>
                <c:pt idx="1462">
                  <c:v>35.714285714285715</c:v>
                </c:pt>
                <c:pt idx="1463">
                  <c:v>100</c:v>
                </c:pt>
                <c:pt idx="1464">
                  <c:v>64.285714285714278</c:v>
                </c:pt>
                <c:pt idx="1465">
                  <c:v>250</c:v>
                </c:pt>
                <c:pt idx="1466">
                  <c:v>100</c:v>
                </c:pt>
                <c:pt idx="1467">
                  <c:v>100</c:v>
                </c:pt>
                <c:pt idx="1468">
                  <c:v>57.142857142857139</c:v>
                </c:pt>
                <c:pt idx="1469">
                  <c:v>214.28571428571428</c:v>
                </c:pt>
                <c:pt idx="1470">
                  <c:v>42.857142857142854</c:v>
                </c:pt>
                <c:pt idx="1471">
                  <c:v>250</c:v>
                </c:pt>
                <c:pt idx="1472">
                  <c:v>64.285714285714278</c:v>
                </c:pt>
                <c:pt idx="1473">
                  <c:v>107.14285714285714</c:v>
                </c:pt>
                <c:pt idx="1474">
                  <c:v>100</c:v>
                </c:pt>
                <c:pt idx="1475">
                  <c:v>100</c:v>
                </c:pt>
                <c:pt idx="1476">
                  <c:v>178.57142857142858</c:v>
                </c:pt>
                <c:pt idx="1477">
                  <c:v>0</c:v>
                </c:pt>
                <c:pt idx="1478">
                  <c:v>21.428571428571427</c:v>
                </c:pt>
                <c:pt idx="1479">
                  <c:v>7.1428571428571423</c:v>
                </c:pt>
                <c:pt idx="1480">
                  <c:v>100</c:v>
                </c:pt>
                <c:pt idx="1481">
                  <c:v>142.85714285714283</c:v>
                </c:pt>
                <c:pt idx="1482">
                  <c:v>400</c:v>
                </c:pt>
                <c:pt idx="1483">
                  <c:v>1500</c:v>
                </c:pt>
                <c:pt idx="1484">
                  <c:v>150</c:v>
                </c:pt>
                <c:pt idx="1485">
                  <c:v>64.285714285714278</c:v>
                </c:pt>
                <c:pt idx="1486">
                  <c:v>150</c:v>
                </c:pt>
                <c:pt idx="1487">
                  <c:v>100</c:v>
                </c:pt>
                <c:pt idx="1488">
                  <c:v>500</c:v>
                </c:pt>
                <c:pt idx="1489">
                  <c:v>150</c:v>
                </c:pt>
                <c:pt idx="1490">
                  <c:v>150</c:v>
                </c:pt>
                <c:pt idx="1491">
                  <c:v>150</c:v>
                </c:pt>
                <c:pt idx="1492">
                  <c:v>150</c:v>
                </c:pt>
                <c:pt idx="1493">
                  <c:v>750</c:v>
                </c:pt>
                <c:pt idx="1494">
                  <c:v>100</c:v>
                </c:pt>
                <c:pt idx="1495">
                  <c:v>85.714285714285708</c:v>
                </c:pt>
                <c:pt idx="1496">
                  <c:v>7.1428571428571423</c:v>
                </c:pt>
                <c:pt idx="1497">
                  <c:v>100</c:v>
                </c:pt>
                <c:pt idx="1498">
                  <c:v>28.571428571428569</c:v>
                </c:pt>
                <c:pt idx="1499">
                  <c:v>300</c:v>
                </c:pt>
                <c:pt idx="1500">
                  <c:v>50</c:v>
                </c:pt>
                <c:pt idx="1501">
                  <c:v>100</c:v>
                </c:pt>
                <c:pt idx="1502">
                  <c:v>200</c:v>
                </c:pt>
                <c:pt idx="1503">
                  <c:v>100</c:v>
                </c:pt>
                <c:pt idx="1504">
                  <c:v>150</c:v>
                </c:pt>
                <c:pt idx="1505">
                  <c:v>14.285714285714285</c:v>
                </c:pt>
                <c:pt idx="1506">
                  <c:v>200</c:v>
                </c:pt>
                <c:pt idx="1507">
                  <c:v>300</c:v>
                </c:pt>
                <c:pt idx="1508">
                  <c:v>400</c:v>
                </c:pt>
                <c:pt idx="1509">
                  <c:v>350</c:v>
                </c:pt>
                <c:pt idx="1510">
                  <c:v>64.285714285714278</c:v>
                </c:pt>
                <c:pt idx="1511">
                  <c:v>14.285714285714285</c:v>
                </c:pt>
                <c:pt idx="1512">
                  <c:v>300</c:v>
                </c:pt>
                <c:pt idx="1513">
                  <c:v>250</c:v>
                </c:pt>
                <c:pt idx="1514">
                  <c:v>100</c:v>
                </c:pt>
                <c:pt idx="1515">
                  <c:v>150</c:v>
                </c:pt>
                <c:pt idx="1516">
                  <c:v>100</c:v>
                </c:pt>
                <c:pt idx="1517">
                  <c:v>250</c:v>
                </c:pt>
                <c:pt idx="1518">
                  <c:v>150</c:v>
                </c:pt>
                <c:pt idx="1519">
                  <c:v>150</c:v>
                </c:pt>
                <c:pt idx="1520">
                  <c:v>100</c:v>
                </c:pt>
                <c:pt idx="1521">
                  <c:v>42.857142857142854</c:v>
                </c:pt>
                <c:pt idx="1522">
                  <c:v>300</c:v>
                </c:pt>
                <c:pt idx="1523">
                  <c:v>150</c:v>
                </c:pt>
                <c:pt idx="1524">
                  <c:v>150</c:v>
                </c:pt>
                <c:pt idx="1525">
                  <c:v>25</c:v>
                </c:pt>
                <c:pt idx="1526">
                  <c:v>28.571428571428569</c:v>
                </c:pt>
                <c:pt idx="1527">
                  <c:v>64.285714285714278</c:v>
                </c:pt>
                <c:pt idx="1528">
                  <c:v>85.714285714285708</c:v>
                </c:pt>
                <c:pt idx="1529">
                  <c:v>150</c:v>
                </c:pt>
                <c:pt idx="1530">
                  <c:v>300</c:v>
                </c:pt>
                <c:pt idx="1531">
                  <c:v>150</c:v>
                </c:pt>
                <c:pt idx="1532">
                  <c:v>250</c:v>
                </c:pt>
                <c:pt idx="1533">
                  <c:v>150</c:v>
                </c:pt>
                <c:pt idx="1534">
                  <c:v>1.6666666666666667</c:v>
                </c:pt>
                <c:pt idx="1535">
                  <c:v>35.714285714285708</c:v>
                </c:pt>
                <c:pt idx="1536">
                  <c:v>85.714285714285708</c:v>
                </c:pt>
                <c:pt idx="1537">
                  <c:v>150</c:v>
                </c:pt>
                <c:pt idx="1538">
                  <c:v>64.285714285714278</c:v>
                </c:pt>
                <c:pt idx="1539">
                  <c:v>85.714285714285708</c:v>
                </c:pt>
                <c:pt idx="1540">
                  <c:v>42.857142857142854</c:v>
                </c:pt>
                <c:pt idx="1541">
                  <c:v>250</c:v>
                </c:pt>
                <c:pt idx="1542">
                  <c:v>150</c:v>
                </c:pt>
                <c:pt idx="1543">
                  <c:v>64.285714285714278</c:v>
                </c:pt>
                <c:pt idx="1544">
                  <c:v>200</c:v>
                </c:pt>
                <c:pt idx="1545">
                  <c:v>200</c:v>
                </c:pt>
                <c:pt idx="1546">
                  <c:v>100</c:v>
                </c:pt>
                <c:pt idx="1547">
                  <c:v>85.714285714285708</c:v>
                </c:pt>
                <c:pt idx="1548">
                  <c:v>85.714285714285708</c:v>
                </c:pt>
                <c:pt idx="1549">
                  <c:v>107.14285714285714</c:v>
                </c:pt>
                <c:pt idx="1550">
                  <c:v>85.714285714285708</c:v>
                </c:pt>
                <c:pt idx="1551">
                  <c:v>42.857142857142854</c:v>
                </c:pt>
                <c:pt idx="1552">
                  <c:v>64.285714285714278</c:v>
                </c:pt>
                <c:pt idx="1553">
                  <c:v>150</c:v>
                </c:pt>
                <c:pt idx="1554">
                  <c:v>250</c:v>
                </c:pt>
                <c:pt idx="1555">
                  <c:v>85.714285714285708</c:v>
                </c:pt>
                <c:pt idx="1556">
                  <c:v>15.000000000000002</c:v>
                </c:pt>
                <c:pt idx="1557">
                  <c:v>42.857142857142854</c:v>
                </c:pt>
                <c:pt idx="1558">
                  <c:v>250</c:v>
                </c:pt>
                <c:pt idx="1559">
                  <c:v>64.285714285714278</c:v>
                </c:pt>
                <c:pt idx="1560">
                  <c:v>100</c:v>
                </c:pt>
                <c:pt idx="1561">
                  <c:v>150</c:v>
                </c:pt>
                <c:pt idx="1562">
                  <c:v>142.85714285714283</c:v>
                </c:pt>
                <c:pt idx="1563">
                  <c:v>28.571428571428569</c:v>
                </c:pt>
                <c:pt idx="1564">
                  <c:v>35.714285714285708</c:v>
                </c:pt>
                <c:pt idx="1565">
                  <c:v>250</c:v>
                </c:pt>
                <c:pt idx="1566">
                  <c:v>64.285714285714278</c:v>
                </c:pt>
                <c:pt idx="1567">
                  <c:v>85.714285714285708</c:v>
                </c:pt>
                <c:pt idx="1568">
                  <c:v>150</c:v>
                </c:pt>
                <c:pt idx="1569">
                  <c:v>128.57142857142856</c:v>
                </c:pt>
                <c:pt idx="1570">
                  <c:v>85.714285714285708</c:v>
                </c:pt>
                <c:pt idx="1571">
                  <c:v>150</c:v>
                </c:pt>
                <c:pt idx="1572">
                  <c:v>35.714285714285708</c:v>
                </c:pt>
                <c:pt idx="1573">
                  <c:v>53.571428571428569</c:v>
                </c:pt>
                <c:pt idx="1574">
                  <c:v>64.285714285714278</c:v>
                </c:pt>
                <c:pt idx="1575">
                  <c:v>150</c:v>
                </c:pt>
                <c:pt idx="1576">
                  <c:v>150</c:v>
                </c:pt>
                <c:pt idx="1577">
                  <c:v>64.285714285714278</c:v>
                </c:pt>
                <c:pt idx="1578">
                  <c:v>100</c:v>
                </c:pt>
                <c:pt idx="1579">
                  <c:v>107.14285714285714</c:v>
                </c:pt>
                <c:pt idx="1580">
                  <c:v>42.857142857142854</c:v>
                </c:pt>
                <c:pt idx="1581">
                  <c:v>150</c:v>
                </c:pt>
                <c:pt idx="1582">
                  <c:v>64.285714285714278</c:v>
                </c:pt>
                <c:pt idx="1583">
                  <c:v>150</c:v>
                </c:pt>
                <c:pt idx="1584">
                  <c:v>42.857142857142854</c:v>
                </c:pt>
                <c:pt idx="1585">
                  <c:v>300</c:v>
                </c:pt>
                <c:pt idx="1586">
                  <c:v>20</c:v>
                </c:pt>
                <c:pt idx="1587">
                  <c:v>21.428571428571427</c:v>
                </c:pt>
                <c:pt idx="1588">
                  <c:v>64.285714285714278</c:v>
                </c:pt>
                <c:pt idx="1589">
                  <c:v>107.14285714285714</c:v>
                </c:pt>
                <c:pt idx="1590">
                  <c:v>150</c:v>
                </c:pt>
                <c:pt idx="1591">
                  <c:v>150</c:v>
                </c:pt>
                <c:pt idx="1592">
                  <c:v>150</c:v>
                </c:pt>
                <c:pt idx="1593">
                  <c:v>107.14285714285714</c:v>
                </c:pt>
                <c:pt idx="1594">
                  <c:v>150</c:v>
                </c:pt>
                <c:pt idx="1595">
                  <c:v>0</c:v>
                </c:pt>
                <c:pt idx="1596">
                  <c:v>100</c:v>
                </c:pt>
                <c:pt idx="1597">
                  <c:v>150</c:v>
                </c:pt>
                <c:pt idx="1598">
                  <c:v>300</c:v>
                </c:pt>
                <c:pt idx="1599">
                  <c:v>100</c:v>
                </c:pt>
                <c:pt idx="1600">
                  <c:v>42.857142857142854</c:v>
                </c:pt>
                <c:pt idx="1601">
                  <c:v>64.285714285714278</c:v>
                </c:pt>
                <c:pt idx="1602">
                  <c:v>15.000000000000002</c:v>
                </c:pt>
                <c:pt idx="1603">
                  <c:v>13.333333333333334</c:v>
                </c:pt>
                <c:pt idx="1604">
                  <c:v>50</c:v>
                </c:pt>
                <c:pt idx="1605">
                  <c:v>150</c:v>
                </c:pt>
                <c:pt idx="1606">
                  <c:v>200</c:v>
                </c:pt>
                <c:pt idx="1607">
                  <c:v>200</c:v>
                </c:pt>
                <c:pt idx="1608">
                  <c:v>21.428571428571427</c:v>
                </c:pt>
                <c:pt idx="1609">
                  <c:v>450</c:v>
                </c:pt>
                <c:pt idx="1610">
                  <c:v>85.714285714285708</c:v>
                </c:pt>
                <c:pt idx="1611">
                  <c:v>64.285714285714278</c:v>
                </c:pt>
                <c:pt idx="1612">
                  <c:v>300</c:v>
                </c:pt>
                <c:pt idx="1613">
                  <c:v>150</c:v>
                </c:pt>
                <c:pt idx="1614">
                  <c:v>150</c:v>
                </c:pt>
                <c:pt idx="1615">
                  <c:v>64.285714285714278</c:v>
                </c:pt>
                <c:pt idx="1616">
                  <c:v>300</c:v>
                </c:pt>
                <c:pt idx="1617">
                  <c:v>200</c:v>
                </c:pt>
                <c:pt idx="1618">
                  <c:v>150</c:v>
                </c:pt>
                <c:pt idx="1619">
                  <c:v>150</c:v>
                </c:pt>
                <c:pt idx="1620">
                  <c:v>21.428571428571427</c:v>
                </c:pt>
                <c:pt idx="1621">
                  <c:v>150</c:v>
                </c:pt>
                <c:pt idx="1622">
                  <c:v>200</c:v>
                </c:pt>
                <c:pt idx="1623">
                  <c:v>64.285714285714278</c:v>
                </c:pt>
                <c:pt idx="1624">
                  <c:v>64.285714285714278</c:v>
                </c:pt>
                <c:pt idx="1625">
                  <c:v>600</c:v>
                </c:pt>
                <c:pt idx="1626">
                  <c:v>64.285714285714278</c:v>
                </c:pt>
                <c:pt idx="1627">
                  <c:v>150</c:v>
                </c:pt>
                <c:pt idx="1628">
                  <c:v>57.142857142857139</c:v>
                </c:pt>
                <c:pt idx="1629">
                  <c:v>450</c:v>
                </c:pt>
                <c:pt idx="1630">
                  <c:v>150</c:v>
                </c:pt>
                <c:pt idx="1631">
                  <c:v>85.714285714285708</c:v>
                </c:pt>
                <c:pt idx="1632">
                  <c:v>150</c:v>
                </c:pt>
                <c:pt idx="1633">
                  <c:v>64.285714285714278</c:v>
                </c:pt>
                <c:pt idx="1634">
                  <c:v>85.714285714285708</c:v>
                </c:pt>
                <c:pt idx="1635">
                  <c:v>150</c:v>
                </c:pt>
                <c:pt idx="1636">
                  <c:v>400</c:v>
                </c:pt>
                <c:pt idx="1637">
                  <c:v>14.285714285714285</c:v>
                </c:pt>
                <c:pt idx="1638">
                  <c:v>150</c:v>
                </c:pt>
                <c:pt idx="1639">
                  <c:v>150</c:v>
                </c:pt>
                <c:pt idx="1640">
                  <c:v>150</c:v>
                </c:pt>
                <c:pt idx="1641">
                  <c:v>64.285714285714278</c:v>
                </c:pt>
                <c:pt idx="1642">
                  <c:v>42.857142857142854</c:v>
                </c:pt>
                <c:pt idx="1643">
                  <c:v>200</c:v>
                </c:pt>
                <c:pt idx="1644">
                  <c:v>42.857142857142854</c:v>
                </c:pt>
                <c:pt idx="1645">
                  <c:v>114.28571428571428</c:v>
                </c:pt>
                <c:pt idx="1646">
                  <c:v>500</c:v>
                </c:pt>
                <c:pt idx="1647">
                  <c:v>57.142857142857139</c:v>
                </c:pt>
                <c:pt idx="1648">
                  <c:v>71.428571428571416</c:v>
                </c:pt>
                <c:pt idx="1649">
                  <c:v>14.285714285714285</c:v>
                </c:pt>
                <c:pt idx="1650">
                  <c:v>150</c:v>
                </c:pt>
                <c:pt idx="1651">
                  <c:v>0</c:v>
                </c:pt>
                <c:pt idx="1652">
                  <c:v>150</c:v>
                </c:pt>
                <c:pt idx="1653">
                  <c:v>50</c:v>
                </c:pt>
                <c:pt idx="1654">
                  <c:v>300</c:v>
                </c:pt>
                <c:pt idx="1655">
                  <c:v>21.428571428571427</c:v>
                </c:pt>
                <c:pt idx="1656">
                  <c:v>42.857142857142854</c:v>
                </c:pt>
                <c:pt idx="1657">
                  <c:v>107.14285714285714</c:v>
                </c:pt>
                <c:pt idx="1658">
                  <c:v>64.285714285714278</c:v>
                </c:pt>
                <c:pt idx="1659">
                  <c:v>150</c:v>
                </c:pt>
                <c:pt idx="1660">
                  <c:v>142.85714285714283</c:v>
                </c:pt>
                <c:pt idx="1661">
                  <c:v>100</c:v>
                </c:pt>
                <c:pt idx="1662">
                  <c:v>20</c:v>
                </c:pt>
                <c:pt idx="1663">
                  <c:v>64.285714285714278</c:v>
                </c:pt>
                <c:pt idx="1664">
                  <c:v>107.14285714285714</c:v>
                </c:pt>
                <c:pt idx="1665">
                  <c:v>10</c:v>
                </c:pt>
                <c:pt idx="1666">
                  <c:v>50</c:v>
                </c:pt>
                <c:pt idx="1667">
                  <c:v>107.14285714285714</c:v>
                </c:pt>
                <c:pt idx="1668">
                  <c:v>100</c:v>
                </c:pt>
                <c:pt idx="1669">
                  <c:v>500</c:v>
                </c:pt>
                <c:pt idx="1670">
                  <c:v>14.285714285714285</c:v>
                </c:pt>
                <c:pt idx="1671">
                  <c:v>57.142857142857139</c:v>
                </c:pt>
                <c:pt idx="1672">
                  <c:v>107.14285714285714</c:v>
                </c:pt>
                <c:pt idx="1673">
                  <c:v>200</c:v>
                </c:pt>
                <c:pt idx="1674">
                  <c:v>0</c:v>
                </c:pt>
                <c:pt idx="1675">
                  <c:v>57.142857142857139</c:v>
                </c:pt>
                <c:pt idx="1676">
                  <c:v>35.714285714285708</c:v>
                </c:pt>
                <c:pt idx="1677">
                  <c:v>21.428571428571427</c:v>
                </c:pt>
                <c:pt idx="1678">
                  <c:v>150</c:v>
                </c:pt>
                <c:pt idx="1679">
                  <c:v>14.285714285714285</c:v>
                </c:pt>
                <c:pt idx="1680">
                  <c:v>0</c:v>
                </c:pt>
                <c:pt idx="1681">
                  <c:v>114.28571428571428</c:v>
                </c:pt>
                <c:pt idx="1682">
                  <c:v>0</c:v>
                </c:pt>
                <c:pt idx="1683">
                  <c:v>300</c:v>
                </c:pt>
                <c:pt idx="1684">
                  <c:v>150</c:v>
                </c:pt>
                <c:pt idx="1685">
                  <c:v>150</c:v>
                </c:pt>
                <c:pt idx="1686">
                  <c:v>150</c:v>
                </c:pt>
                <c:pt idx="1687">
                  <c:v>200</c:v>
                </c:pt>
                <c:pt idx="1688">
                  <c:v>21.428571428571427</c:v>
                </c:pt>
                <c:pt idx="1689">
                  <c:v>85.714285714285708</c:v>
                </c:pt>
                <c:pt idx="1690">
                  <c:v>57.142857142857139</c:v>
                </c:pt>
                <c:pt idx="1691">
                  <c:v>85.714285714285708</c:v>
                </c:pt>
                <c:pt idx="1692">
                  <c:v>142.85714285714286</c:v>
                </c:pt>
                <c:pt idx="1693">
                  <c:v>42.857142857142854</c:v>
                </c:pt>
                <c:pt idx="1694">
                  <c:v>100</c:v>
                </c:pt>
                <c:pt idx="1695">
                  <c:v>64.285714285714278</c:v>
                </c:pt>
                <c:pt idx="1696">
                  <c:v>200</c:v>
                </c:pt>
                <c:pt idx="1697">
                  <c:v>42.857142857142854</c:v>
                </c:pt>
                <c:pt idx="1698">
                  <c:v>0</c:v>
                </c:pt>
                <c:pt idx="1699">
                  <c:v>200</c:v>
                </c:pt>
                <c:pt idx="1700">
                  <c:v>0</c:v>
                </c:pt>
                <c:pt idx="1701">
                  <c:v>100</c:v>
                </c:pt>
                <c:pt idx="1702">
                  <c:v>0</c:v>
                </c:pt>
                <c:pt idx="1703">
                  <c:v>150</c:v>
                </c:pt>
                <c:pt idx="1704">
                  <c:v>100</c:v>
                </c:pt>
                <c:pt idx="1705">
                  <c:v>150</c:v>
                </c:pt>
                <c:pt idx="1706">
                  <c:v>250</c:v>
                </c:pt>
                <c:pt idx="1707">
                  <c:v>28.571428571428569</c:v>
                </c:pt>
                <c:pt idx="1708">
                  <c:v>250</c:v>
                </c:pt>
                <c:pt idx="1709">
                  <c:v>250</c:v>
                </c:pt>
                <c:pt idx="1710">
                  <c:v>150</c:v>
                </c:pt>
                <c:pt idx="1711">
                  <c:v>200</c:v>
                </c:pt>
                <c:pt idx="1712">
                  <c:v>142.85714285714283</c:v>
                </c:pt>
                <c:pt idx="1713">
                  <c:v>150</c:v>
                </c:pt>
                <c:pt idx="1714">
                  <c:v>142.85714285714283</c:v>
                </c:pt>
                <c:pt idx="1715">
                  <c:v>85.714285714285708</c:v>
                </c:pt>
                <c:pt idx="1716">
                  <c:v>114.28571428571428</c:v>
                </c:pt>
                <c:pt idx="1717">
                  <c:v>150</c:v>
                </c:pt>
                <c:pt idx="1718">
                  <c:v>71.428571428571416</c:v>
                </c:pt>
                <c:pt idx="1719">
                  <c:v>150</c:v>
                </c:pt>
                <c:pt idx="1720">
                  <c:v>107.14285714285714</c:v>
                </c:pt>
                <c:pt idx="1721">
                  <c:v>28.571428571428569</c:v>
                </c:pt>
                <c:pt idx="1722">
                  <c:v>200</c:v>
                </c:pt>
                <c:pt idx="1723">
                  <c:v>60</c:v>
                </c:pt>
                <c:pt idx="1724">
                  <c:v>64.285714285714278</c:v>
                </c:pt>
                <c:pt idx="1725">
                  <c:v>28.571428571428569</c:v>
                </c:pt>
                <c:pt idx="1726">
                  <c:v>1.6666666666666667</c:v>
                </c:pt>
                <c:pt idx="1727">
                  <c:v>150</c:v>
                </c:pt>
                <c:pt idx="1728">
                  <c:v>178.57142857142858</c:v>
                </c:pt>
                <c:pt idx="1729">
                  <c:v>100</c:v>
                </c:pt>
                <c:pt idx="1730">
                  <c:v>150</c:v>
                </c:pt>
                <c:pt idx="1731">
                  <c:v>0</c:v>
                </c:pt>
                <c:pt idx="1732">
                  <c:v>150</c:v>
                </c:pt>
                <c:pt idx="1733">
                  <c:v>25</c:v>
                </c:pt>
                <c:pt idx="1734">
                  <c:v>100</c:v>
                </c:pt>
                <c:pt idx="1735">
                  <c:v>71.428571428571416</c:v>
                </c:pt>
                <c:pt idx="1736">
                  <c:v>150</c:v>
                </c:pt>
                <c:pt idx="1737">
                  <c:v>300</c:v>
                </c:pt>
                <c:pt idx="1738">
                  <c:v>85.714285714285708</c:v>
                </c:pt>
                <c:pt idx="1739">
                  <c:v>42.857142857142854</c:v>
                </c:pt>
                <c:pt idx="1740">
                  <c:v>100</c:v>
                </c:pt>
                <c:pt idx="1741">
                  <c:v>100</c:v>
                </c:pt>
                <c:pt idx="1742">
                  <c:v>85.714285714285708</c:v>
                </c:pt>
                <c:pt idx="1743">
                  <c:v>64.285714285714278</c:v>
                </c:pt>
                <c:pt idx="1744">
                  <c:v>85.714285714285708</c:v>
                </c:pt>
                <c:pt idx="1745">
                  <c:v>250</c:v>
                </c:pt>
                <c:pt idx="1746">
                  <c:v>150</c:v>
                </c:pt>
                <c:pt idx="1747">
                  <c:v>100</c:v>
                </c:pt>
                <c:pt idx="1748">
                  <c:v>100</c:v>
                </c:pt>
                <c:pt idx="1749">
                  <c:v>85.714285714285708</c:v>
                </c:pt>
                <c:pt idx="1750">
                  <c:v>107.14285714285714</c:v>
                </c:pt>
                <c:pt idx="1751">
                  <c:v>150</c:v>
                </c:pt>
                <c:pt idx="1752">
                  <c:v>150</c:v>
                </c:pt>
                <c:pt idx="1753">
                  <c:v>57.142857142857139</c:v>
                </c:pt>
                <c:pt idx="1754">
                  <c:v>250</c:v>
                </c:pt>
                <c:pt idx="1755">
                  <c:v>57.142857142857139</c:v>
                </c:pt>
                <c:pt idx="1756">
                  <c:v>71.428571428571416</c:v>
                </c:pt>
                <c:pt idx="1757">
                  <c:v>150</c:v>
                </c:pt>
                <c:pt idx="1758">
                  <c:v>150</c:v>
                </c:pt>
                <c:pt idx="1759">
                  <c:v>100</c:v>
                </c:pt>
                <c:pt idx="1760">
                  <c:v>142.85714285714283</c:v>
                </c:pt>
                <c:pt idx="1761">
                  <c:v>107.14285714285714</c:v>
                </c:pt>
                <c:pt idx="1762">
                  <c:v>64.285714285714278</c:v>
                </c:pt>
                <c:pt idx="1763">
                  <c:v>250</c:v>
                </c:pt>
                <c:pt idx="1764">
                  <c:v>100</c:v>
                </c:pt>
                <c:pt idx="1765">
                  <c:v>57.142857142857139</c:v>
                </c:pt>
                <c:pt idx="1766">
                  <c:v>64.285714285714278</c:v>
                </c:pt>
                <c:pt idx="1767">
                  <c:v>50</c:v>
                </c:pt>
                <c:pt idx="1768">
                  <c:v>42.857142857142854</c:v>
                </c:pt>
                <c:pt idx="1769">
                  <c:v>85.714285714285708</c:v>
                </c:pt>
                <c:pt idx="1770">
                  <c:v>150</c:v>
                </c:pt>
                <c:pt idx="1771">
                  <c:v>107.14285714285714</c:v>
                </c:pt>
                <c:pt idx="1772">
                  <c:v>150</c:v>
                </c:pt>
                <c:pt idx="1773">
                  <c:v>50</c:v>
                </c:pt>
                <c:pt idx="1774">
                  <c:v>0</c:v>
                </c:pt>
                <c:pt idx="1775">
                  <c:v>100</c:v>
                </c:pt>
                <c:pt idx="1776">
                  <c:v>200</c:v>
                </c:pt>
                <c:pt idx="1777">
                  <c:v>35.714285714285715</c:v>
                </c:pt>
                <c:pt idx="1778">
                  <c:v>0</c:v>
                </c:pt>
                <c:pt idx="1779">
                  <c:v>150</c:v>
                </c:pt>
                <c:pt idx="1780">
                  <c:v>150</c:v>
                </c:pt>
                <c:pt idx="1781">
                  <c:v>100</c:v>
                </c:pt>
                <c:pt idx="1782">
                  <c:v>150</c:v>
                </c:pt>
                <c:pt idx="1783">
                  <c:v>150</c:v>
                </c:pt>
                <c:pt idx="1784">
                  <c:v>21.428571428571427</c:v>
                </c:pt>
                <c:pt idx="1785">
                  <c:v>150</c:v>
                </c:pt>
                <c:pt idx="1786">
                  <c:v>400</c:v>
                </c:pt>
                <c:pt idx="1787">
                  <c:v>14.285714285714285</c:v>
                </c:pt>
                <c:pt idx="1788">
                  <c:v>100</c:v>
                </c:pt>
                <c:pt idx="1789">
                  <c:v>28.571428571428569</c:v>
                </c:pt>
                <c:pt idx="1790">
                  <c:v>57.142857142857139</c:v>
                </c:pt>
                <c:pt idx="1791">
                  <c:v>100</c:v>
                </c:pt>
                <c:pt idx="1792">
                  <c:v>150</c:v>
                </c:pt>
                <c:pt idx="1793">
                  <c:v>250</c:v>
                </c:pt>
                <c:pt idx="1794">
                  <c:v>28.571428571428569</c:v>
                </c:pt>
                <c:pt idx="1795">
                  <c:v>100</c:v>
                </c:pt>
                <c:pt idx="1796">
                  <c:v>42.857142857142854</c:v>
                </c:pt>
                <c:pt idx="1797">
                  <c:v>150</c:v>
                </c:pt>
                <c:pt idx="1798">
                  <c:v>42.857142857142854</c:v>
                </c:pt>
                <c:pt idx="1799">
                  <c:v>150</c:v>
                </c:pt>
                <c:pt idx="1800">
                  <c:v>100</c:v>
                </c:pt>
                <c:pt idx="1801">
                  <c:v>21.428571428571427</c:v>
                </c:pt>
                <c:pt idx="1802">
                  <c:v>150</c:v>
                </c:pt>
                <c:pt idx="1803">
                  <c:v>250</c:v>
                </c:pt>
                <c:pt idx="1804">
                  <c:v>150</c:v>
                </c:pt>
                <c:pt idx="1805">
                  <c:v>100</c:v>
                </c:pt>
                <c:pt idx="1806">
                  <c:v>42.857142857142854</c:v>
                </c:pt>
                <c:pt idx="1807">
                  <c:v>42.857142857142854</c:v>
                </c:pt>
                <c:pt idx="1808">
                  <c:v>150</c:v>
                </c:pt>
                <c:pt idx="1809">
                  <c:v>300</c:v>
                </c:pt>
                <c:pt idx="1810">
                  <c:v>150</c:v>
                </c:pt>
                <c:pt idx="1811">
                  <c:v>7.1428571428571423</c:v>
                </c:pt>
                <c:pt idx="1812">
                  <c:v>100</c:v>
                </c:pt>
                <c:pt idx="1813">
                  <c:v>100</c:v>
                </c:pt>
                <c:pt idx="1814">
                  <c:v>100</c:v>
                </c:pt>
                <c:pt idx="1815">
                  <c:v>150</c:v>
                </c:pt>
                <c:pt idx="1816">
                  <c:v>150</c:v>
                </c:pt>
                <c:pt idx="1817">
                  <c:v>100</c:v>
                </c:pt>
                <c:pt idx="1818">
                  <c:v>150</c:v>
                </c:pt>
                <c:pt idx="1819">
                  <c:v>64.285714285714278</c:v>
                </c:pt>
                <c:pt idx="1820">
                  <c:v>150</c:v>
                </c:pt>
                <c:pt idx="1821">
                  <c:v>142.85714285714286</c:v>
                </c:pt>
                <c:pt idx="1822">
                  <c:v>85.714285714285708</c:v>
                </c:pt>
                <c:pt idx="1823">
                  <c:v>28.571428571428569</c:v>
                </c:pt>
                <c:pt idx="1824">
                  <c:v>28.571428571428569</c:v>
                </c:pt>
                <c:pt idx="1825">
                  <c:v>150</c:v>
                </c:pt>
                <c:pt idx="1826">
                  <c:v>200</c:v>
                </c:pt>
                <c:pt idx="1827">
                  <c:v>28.571428571428569</c:v>
                </c:pt>
                <c:pt idx="1828">
                  <c:v>14.285714285714285</c:v>
                </c:pt>
                <c:pt idx="1829">
                  <c:v>42.857142857142854</c:v>
                </c:pt>
                <c:pt idx="1830">
                  <c:v>150</c:v>
                </c:pt>
                <c:pt idx="1831">
                  <c:v>150</c:v>
                </c:pt>
                <c:pt idx="1832">
                  <c:v>150</c:v>
                </c:pt>
                <c:pt idx="1833">
                  <c:v>150</c:v>
                </c:pt>
                <c:pt idx="1834">
                  <c:v>0</c:v>
                </c:pt>
                <c:pt idx="1835">
                  <c:v>400</c:v>
                </c:pt>
                <c:pt idx="1836">
                  <c:v>42.857142857142854</c:v>
                </c:pt>
                <c:pt idx="1837">
                  <c:v>150</c:v>
                </c:pt>
                <c:pt idx="1838">
                  <c:v>150</c:v>
                </c:pt>
                <c:pt idx="1839">
                  <c:v>150</c:v>
                </c:pt>
                <c:pt idx="1840">
                  <c:v>150</c:v>
                </c:pt>
                <c:pt idx="1841">
                  <c:v>150</c:v>
                </c:pt>
                <c:pt idx="1842">
                  <c:v>150</c:v>
                </c:pt>
                <c:pt idx="1843">
                  <c:v>42.857142857142854</c:v>
                </c:pt>
                <c:pt idx="1844">
                  <c:v>150</c:v>
                </c:pt>
                <c:pt idx="1845">
                  <c:v>14.285714285714285</c:v>
                </c:pt>
                <c:pt idx="1846">
                  <c:v>50</c:v>
                </c:pt>
                <c:pt idx="1847">
                  <c:v>14.285714285714285</c:v>
                </c:pt>
                <c:pt idx="1848">
                  <c:v>107.14285714285714</c:v>
                </c:pt>
                <c:pt idx="1849">
                  <c:v>42.857142857142854</c:v>
                </c:pt>
                <c:pt idx="1850">
                  <c:v>150</c:v>
                </c:pt>
                <c:pt idx="1851">
                  <c:v>71.428571428571431</c:v>
                </c:pt>
                <c:pt idx="1852">
                  <c:v>150</c:v>
                </c:pt>
                <c:pt idx="1853">
                  <c:v>300</c:v>
                </c:pt>
                <c:pt idx="1854">
                  <c:v>200</c:v>
                </c:pt>
                <c:pt idx="1855">
                  <c:v>150</c:v>
                </c:pt>
                <c:pt idx="1856">
                  <c:v>50</c:v>
                </c:pt>
                <c:pt idx="1857">
                  <c:v>150</c:v>
                </c:pt>
                <c:pt idx="1858">
                  <c:v>71.428571428571416</c:v>
                </c:pt>
                <c:pt idx="1859">
                  <c:v>107.14285714285714</c:v>
                </c:pt>
                <c:pt idx="1860">
                  <c:v>50</c:v>
                </c:pt>
                <c:pt idx="1861">
                  <c:v>64.285714285714278</c:v>
                </c:pt>
                <c:pt idx="1862">
                  <c:v>50</c:v>
                </c:pt>
                <c:pt idx="1863">
                  <c:v>14.285714285714285</c:v>
                </c:pt>
                <c:pt idx="1864">
                  <c:v>200</c:v>
                </c:pt>
                <c:pt idx="1865">
                  <c:v>150</c:v>
                </c:pt>
                <c:pt idx="1866">
                  <c:v>42.857142857142854</c:v>
                </c:pt>
                <c:pt idx="1867">
                  <c:v>50</c:v>
                </c:pt>
                <c:pt idx="1868">
                  <c:v>42.857142857142854</c:v>
                </c:pt>
                <c:pt idx="1869">
                  <c:v>64.285714285714278</c:v>
                </c:pt>
                <c:pt idx="1870">
                  <c:v>100</c:v>
                </c:pt>
                <c:pt idx="1871">
                  <c:v>200</c:v>
                </c:pt>
                <c:pt idx="1872">
                  <c:v>100</c:v>
                </c:pt>
                <c:pt idx="1873">
                  <c:v>57.142857142857139</c:v>
                </c:pt>
                <c:pt idx="1874">
                  <c:v>64.285714285714278</c:v>
                </c:pt>
                <c:pt idx="1875">
                  <c:v>150</c:v>
                </c:pt>
                <c:pt idx="1876">
                  <c:v>142.85714285714283</c:v>
                </c:pt>
                <c:pt idx="1877">
                  <c:v>100</c:v>
                </c:pt>
                <c:pt idx="1878">
                  <c:v>200</c:v>
                </c:pt>
                <c:pt idx="1879">
                  <c:v>150</c:v>
                </c:pt>
                <c:pt idx="1880">
                  <c:v>150</c:v>
                </c:pt>
                <c:pt idx="1881">
                  <c:v>150</c:v>
                </c:pt>
                <c:pt idx="1882">
                  <c:v>200</c:v>
                </c:pt>
                <c:pt idx="1883">
                  <c:v>125</c:v>
                </c:pt>
                <c:pt idx="1884">
                  <c:v>107.14285714285714</c:v>
                </c:pt>
                <c:pt idx="1885">
                  <c:v>500</c:v>
                </c:pt>
                <c:pt idx="1886">
                  <c:v>200</c:v>
                </c:pt>
                <c:pt idx="1887">
                  <c:v>150</c:v>
                </c:pt>
                <c:pt idx="1888">
                  <c:v>0</c:v>
                </c:pt>
                <c:pt idx="1889">
                  <c:v>200</c:v>
                </c:pt>
                <c:pt idx="1890">
                  <c:v>13.333333333333334</c:v>
                </c:pt>
                <c:pt idx="1891">
                  <c:v>175</c:v>
                </c:pt>
                <c:pt idx="1892">
                  <c:v>175</c:v>
                </c:pt>
                <c:pt idx="1893">
                  <c:v>0</c:v>
                </c:pt>
                <c:pt idx="1894">
                  <c:v>0</c:v>
                </c:pt>
                <c:pt idx="1895">
                  <c:v>200</c:v>
                </c:pt>
                <c:pt idx="1896">
                  <c:v>175</c:v>
                </c:pt>
                <c:pt idx="1897">
                  <c:v>250</c:v>
                </c:pt>
                <c:pt idx="1898">
                  <c:v>200</c:v>
                </c:pt>
                <c:pt idx="1899">
                  <c:v>42.857142857142854</c:v>
                </c:pt>
                <c:pt idx="1900">
                  <c:v>64.285714285714278</c:v>
                </c:pt>
                <c:pt idx="1901">
                  <c:v>200</c:v>
                </c:pt>
                <c:pt idx="1902">
                  <c:v>400</c:v>
                </c:pt>
                <c:pt idx="1903">
                  <c:v>285.71428571428567</c:v>
                </c:pt>
                <c:pt idx="1904">
                  <c:v>200</c:v>
                </c:pt>
                <c:pt idx="1905">
                  <c:v>71.428571428571416</c:v>
                </c:pt>
                <c:pt idx="1906">
                  <c:v>35.714285714285708</c:v>
                </c:pt>
                <c:pt idx="1907">
                  <c:v>150</c:v>
                </c:pt>
                <c:pt idx="1908">
                  <c:v>500</c:v>
                </c:pt>
                <c:pt idx="1909">
                  <c:v>200</c:v>
                </c:pt>
                <c:pt idx="1910">
                  <c:v>57.142857142857139</c:v>
                </c:pt>
                <c:pt idx="1911">
                  <c:v>50</c:v>
                </c:pt>
                <c:pt idx="1912">
                  <c:v>200</c:v>
                </c:pt>
                <c:pt idx="1913">
                  <c:v>71.428571428571416</c:v>
                </c:pt>
                <c:pt idx="1914">
                  <c:v>0</c:v>
                </c:pt>
                <c:pt idx="1915">
                  <c:v>175</c:v>
                </c:pt>
                <c:pt idx="1916">
                  <c:v>0</c:v>
                </c:pt>
                <c:pt idx="1917">
                  <c:v>175</c:v>
                </c:pt>
                <c:pt idx="1918">
                  <c:v>150</c:v>
                </c:pt>
                <c:pt idx="1919">
                  <c:v>75</c:v>
                </c:pt>
                <c:pt idx="1920">
                  <c:v>150</c:v>
                </c:pt>
                <c:pt idx="1921">
                  <c:v>175</c:v>
                </c:pt>
                <c:pt idx="1922">
                  <c:v>200</c:v>
                </c:pt>
                <c:pt idx="1923">
                  <c:v>57.142857142857139</c:v>
                </c:pt>
                <c:pt idx="1924">
                  <c:v>200</c:v>
                </c:pt>
                <c:pt idx="1925">
                  <c:v>75</c:v>
                </c:pt>
                <c:pt idx="1926">
                  <c:v>64.285714285714278</c:v>
                </c:pt>
                <c:pt idx="1927">
                  <c:v>225</c:v>
                </c:pt>
                <c:pt idx="1928">
                  <c:v>200</c:v>
                </c:pt>
                <c:pt idx="1929">
                  <c:v>400</c:v>
                </c:pt>
                <c:pt idx="1930">
                  <c:v>200</c:v>
                </c:pt>
                <c:pt idx="1931">
                  <c:v>50</c:v>
                </c:pt>
                <c:pt idx="1932">
                  <c:v>400</c:v>
                </c:pt>
                <c:pt idx="1933">
                  <c:v>142.85714285714283</c:v>
                </c:pt>
                <c:pt idx="1934">
                  <c:v>300</c:v>
                </c:pt>
                <c:pt idx="1935">
                  <c:v>42.857142857142854</c:v>
                </c:pt>
                <c:pt idx="1936">
                  <c:v>150</c:v>
                </c:pt>
                <c:pt idx="1937">
                  <c:v>200</c:v>
                </c:pt>
                <c:pt idx="1938">
                  <c:v>1250</c:v>
                </c:pt>
                <c:pt idx="1939">
                  <c:v>100</c:v>
                </c:pt>
                <c:pt idx="1940">
                  <c:v>100</c:v>
                </c:pt>
                <c:pt idx="1941">
                  <c:v>175</c:v>
                </c:pt>
                <c:pt idx="1942">
                  <c:v>200</c:v>
                </c:pt>
                <c:pt idx="1943">
                  <c:v>14.285714285714285</c:v>
                </c:pt>
                <c:pt idx="1944">
                  <c:v>0</c:v>
                </c:pt>
                <c:pt idx="1945">
                  <c:v>42.857142857142854</c:v>
                </c:pt>
                <c:pt idx="1946">
                  <c:v>21.428571428571427</c:v>
                </c:pt>
                <c:pt idx="1947">
                  <c:v>71.428571428571431</c:v>
                </c:pt>
                <c:pt idx="1948">
                  <c:v>150</c:v>
                </c:pt>
                <c:pt idx="1949">
                  <c:v>200</c:v>
                </c:pt>
                <c:pt idx="1950">
                  <c:v>100</c:v>
                </c:pt>
                <c:pt idx="1951">
                  <c:v>100</c:v>
                </c:pt>
                <c:pt idx="1952">
                  <c:v>200</c:v>
                </c:pt>
                <c:pt idx="1953">
                  <c:v>14.285714285714285</c:v>
                </c:pt>
                <c:pt idx="1954">
                  <c:v>50</c:v>
                </c:pt>
                <c:pt idx="1955">
                  <c:v>85.714285714285708</c:v>
                </c:pt>
                <c:pt idx="1956">
                  <c:v>171.42857142857142</c:v>
                </c:pt>
                <c:pt idx="1957">
                  <c:v>50</c:v>
                </c:pt>
                <c:pt idx="1958">
                  <c:v>250</c:v>
                </c:pt>
                <c:pt idx="1959">
                  <c:v>0</c:v>
                </c:pt>
                <c:pt idx="1960">
                  <c:v>200</c:v>
                </c:pt>
                <c:pt idx="1961">
                  <c:v>400</c:v>
                </c:pt>
                <c:pt idx="1962">
                  <c:v>150</c:v>
                </c:pt>
                <c:pt idx="1963">
                  <c:v>75</c:v>
                </c:pt>
                <c:pt idx="1964">
                  <c:v>107.14285714285714</c:v>
                </c:pt>
                <c:pt idx="1965">
                  <c:v>0</c:v>
                </c:pt>
                <c:pt idx="1966">
                  <c:v>500</c:v>
                </c:pt>
                <c:pt idx="1967">
                  <c:v>1000</c:v>
                </c:pt>
                <c:pt idx="1968">
                  <c:v>300</c:v>
                </c:pt>
                <c:pt idx="1969">
                  <c:v>13.333333333333334</c:v>
                </c:pt>
                <c:pt idx="1970">
                  <c:v>400</c:v>
                </c:pt>
                <c:pt idx="1971">
                  <c:v>200</c:v>
                </c:pt>
                <c:pt idx="1972">
                  <c:v>50</c:v>
                </c:pt>
                <c:pt idx="1973">
                  <c:v>114.28571428571428</c:v>
                </c:pt>
                <c:pt idx="1974">
                  <c:v>200</c:v>
                </c:pt>
                <c:pt idx="1975">
                  <c:v>200</c:v>
                </c:pt>
                <c:pt idx="1976">
                  <c:v>85.714285714285708</c:v>
                </c:pt>
                <c:pt idx="1977">
                  <c:v>71.428571428571416</c:v>
                </c:pt>
                <c:pt idx="1978">
                  <c:v>21.428571428571427</c:v>
                </c:pt>
                <c:pt idx="1979">
                  <c:v>100</c:v>
                </c:pt>
                <c:pt idx="1980">
                  <c:v>100</c:v>
                </c:pt>
                <c:pt idx="1981">
                  <c:v>175</c:v>
                </c:pt>
                <c:pt idx="1982">
                  <c:v>57.142857142857139</c:v>
                </c:pt>
                <c:pt idx="1983">
                  <c:v>33.333333333333329</c:v>
                </c:pt>
                <c:pt idx="1984">
                  <c:v>14.285714285714285</c:v>
                </c:pt>
                <c:pt idx="1985">
                  <c:v>85.714285714285708</c:v>
                </c:pt>
                <c:pt idx="1986">
                  <c:v>400</c:v>
                </c:pt>
                <c:pt idx="1987">
                  <c:v>175</c:v>
                </c:pt>
                <c:pt idx="1988">
                  <c:v>100</c:v>
                </c:pt>
                <c:pt idx="1989">
                  <c:v>142.85714285714283</c:v>
                </c:pt>
                <c:pt idx="1990">
                  <c:v>175</c:v>
                </c:pt>
                <c:pt idx="1991">
                  <c:v>200</c:v>
                </c:pt>
                <c:pt idx="1992">
                  <c:v>28.571428571428569</c:v>
                </c:pt>
                <c:pt idx="1993">
                  <c:v>200</c:v>
                </c:pt>
                <c:pt idx="1994">
                  <c:v>250</c:v>
                </c:pt>
                <c:pt idx="1995">
                  <c:v>175</c:v>
                </c:pt>
                <c:pt idx="1996">
                  <c:v>250</c:v>
                </c:pt>
                <c:pt idx="1997">
                  <c:v>21.428571428571427</c:v>
                </c:pt>
                <c:pt idx="1998">
                  <c:v>200</c:v>
                </c:pt>
                <c:pt idx="1999">
                  <c:v>28.571428571428569</c:v>
                </c:pt>
                <c:pt idx="2000">
                  <c:v>250</c:v>
                </c:pt>
                <c:pt idx="2001">
                  <c:v>200</c:v>
                </c:pt>
                <c:pt idx="2002">
                  <c:v>200</c:v>
                </c:pt>
                <c:pt idx="2003">
                  <c:v>150</c:v>
                </c:pt>
                <c:pt idx="2004">
                  <c:v>100</c:v>
                </c:pt>
                <c:pt idx="2005">
                  <c:v>150</c:v>
                </c:pt>
                <c:pt idx="2006">
                  <c:v>500</c:v>
                </c:pt>
                <c:pt idx="2007">
                  <c:v>125</c:v>
                </c:pt>
                <c:pt idx="2008">
                  <c:v>100</c:v>
                </c:pt>
                <c:pt idx="2009">
                  <c:v>100</c:v>
                </c:pt>
                <c:pt idx="2010">
                  <c:v>100</c:v>
                </c:pt>
                <c:pt idx="2011">
                  <c:v>64.285714285714278</c:v>
                </c:pt>
                <c:pt idx="2012">
                  <c:v>150</c:v>
                </c:pt>
                <c:pt idx="2013">
                  <c:v>150</c:v>
                </c:pt>
                <c:pt idx="2014">
                  <c:v>150</c:v>
                </c:pt>
                <c:pt idx="2015">
                  <c:v>100</c:v>
                </c:pt>
                <c:pt idx="2016">
                  <c:v>35.714285714285708</c:v>
                </c:pt>
                <c:pt idx="2017">
                  <c:v>28.571428571428569</c:v>
                </c:pt>
                <c:pt idx="2018">
                  <c:v>150</c:v>
                </c:pt>
                <c:pt idx="2019">
                  <c:v>150</c:v>
                </c:pt>
                <c:pt idx="2020">
                  <c:v>42.857142857142854</c:v>
                </c:pt>
                <c:pt idx="2021">
                  <c:v>150</c:v>
                </c:pt>
                <c:pt idx="2022">
                  <c:v>150</c:v>
                </c:pt>
                <c:pt idx="2023">
                  <c:v>5</c:v>
                </c:pt>
                <c:pt idx="2024">
                  <c:v>85.714285714285708</c:v>
                </c:pt>
                <c:pt idx="2025">
                  <c:v>64.285714285714278</c:v>
                </c:pt>
                <c:pt idx="2026">
                  <c:v>64.285714285714278</c:v>
                </c:pt>
                <c:pt idx="2027">
                  <c:v>21.428571428571427</c:v>
                </c:pt>
                <c:pt idx="2028">
                  <c:v>300</c:v>
                </c:pt>
                <c:pt idx="2029">
                  <c:v>175</c:v>
                </c:pt>
                <c:pt idx="2030">
                  <c:v>500</c:v>
                </c:pt>
                <c:pt idx="2031">
                  <c:v>150</c:v>
                </c:pt>
                <c:pt idx="2032">
                  <c:v>150</c:v>
                </c:pt>
                <c:pt idx="2033">
                  <c:v>26.666666666666668</c:v>
                </c:pt>
                <c:pt idx="2034">
                  <c:v>90</c:v>
                </c:pt>
                <c:pt idx="2035">
                  <c:v>350</c:v>
                </c:pt>
                <c:pt idx="2036">
                  <c:v>225</c:v>
                </c:pt>
                <c:pt idx="2037">
                  <c:v>17.5</c:v>
                </c:pt>
                <c:pt idx="2038">
                  <c:v>71.428571428571416</c:v>
                </c:pt>
                <c:pt idx="2039">
                  <c:v>175</c:v>
                </c:pt>
                <c:pt idx="2040">
                  <c:v>23.333333333333332</c:v>
                </c:pt>
                <c:pt idx="2041">
                  <c:v>75</c:v>
                </c:pt>
                <c:pt idx="2042">
                  <c:v>75</c:v>
                </c:pt>
                <c:pt idx="2043">
                  <c:v>75</c:v>
                </c:pt>
                <c:pt idx="2044">
                  <c:v>175</c:v>
                </c:pt>
                <c:pt idx="2045">
                  <c:v>250</c:v>
                </c:pt>
                <c:pt idx="2046">
                  <c:v>100</c:v>
                </c:pt>
                <c:pt idx="2047">
                  <c:v>175</c:v>
                </c:pt>
                <c:pt idx="2048">
                  <c:v>200</c:v>
                </c:pt>
                <c:pt idx="2049">
                  <c:v>0</c:v>
                </c:pt>
                <c:pt idx="2050">
                  <c:v>75</c:v>
                </c:pt>
                <c:pt idx="2051">
                  <c:v>175</c:v>
                </c:pt>
                <c:pt idx="2052">
                  <c:v>64.285714285714278</c:v>
                </c:pt>
                <c:pt idx="2053">
                  <c:v>175</c:v>
                </c:pt>
                <c:pt idx="2054">
                  <c:v>75</c:v>
                </c:pt>
                <c:pt idx="2055">
                  <c:v>150</c:v>
                </c:pt>
                <c:pt idx="2056">
                  <c:v>28.571428571428569</c:v>
                </c:pt>
                <c:pt idx="2057">
                  <c:v>200</c:v>
                </c:pt>
                <c:pt idx="2058">
                  <c:v>175</c:v>
                </c:pt>
                <c:pt idx="2059">
                  <c:v>200</c:v>
                </c:pt>
                <c:pt idx="2060">
                  <c:v>300</c:v>
                </c:pt>
                <c:pt idx="2061">
                  <c:v>200</c:v>
                </c:pt>
                <c:pt idx="2062">
                  <c:v>42.857142857142854</c:v>
                </c:pt>
                <c:pt idx="2063">
                  <c:v>57.142857142857139</c:v>
                </c:pt>
                <c:pt idx="2064">
                  <c:v>85.714285714285708</c:v>
                </c:pt>
                <c:pt idx="2065">
                  <c:v>350</c:v>
                </c:pt>
                <c:pt idx="2066">
                  <c:v>150</c:v>
                </c:pt>
                <c:pt idx="2067">
                  <c:v>150</c:v>
                </c:pt>
                <c:pt idx="2068">
                  <c:v>350</c:v>
                </c:pt>
                <c:pt idx="2069">
                  <c:v>150</c:v>
                </c:pt>
                <c:pt idx="2070">
                  <c:v>75</c:v>
                </c:pt>
                <c:pt idx="2071">
                  <c:v>64.285714285714278</c:v>
                </c:pt>
                <c:pt idx="2072">
                  <c:v>100</c:v>
                </c:pt>
                <c:pt idx="2073">
                  <c:v>42.857142857142854</c:v>
                </c:pt>
                <c:pt idx="2074">
                  <c:v>175</c:v>
                </c:pt>
                <c:pt idx="2075">
                  <c:v>125</c:v>
                </c:pt>
                <c:pt idx="2076">
                  <c:v>200</c:v>
                </c:pt>
                <c:pt idx="2077">
                  <c:v>13.333333333333334</c:v>
                </c:pt>
                <c:pt idx="2078">
                  <c:v>50</c:v>
                </c:pt>
                <c:pt idx="2079">
                  <c:v>150</c:v>
                </c:pt>
                <c:pt idx="2080">
                  <c:v>64.285714285714278</c:v>
                </c:pt>
                <c:pt idx="2081">
                  <c:v>350</c:v>
                </c:pt>
                <c:pt idx="2082">
                  <c:v>200</c:v>
                </c:pt>
                <c:pt idx="2083">
                  <c:v>250</c:v>
                </c:pt>
                <c:pt idx="2084">
                  <c:v>150</c:v>
                </c:pt>
                <c:pt idx="2085">
                  <c:v>57.142857142857139</c:v>
                </c:pt>
                <c:pt idx="2086">
                  <c:v>28.571428571428569</c:v>
                </c:pt>
                <c:pt idx="2087">
                  <c:v>150</c:v>
                </c:pt>
                <c:pt idx="2088">
                  <c:v>175</c:v>
                </c:pt>
                <c:pt idx="2089">
                  <c:v>75</c:v>
                </c:pt>
                <c:pt idx="2090">
                  <c:v>200</c:v>
                </c:pt>
                <c:pt idx="2091">
                  <c:v>200</c:v>
                </c:pt>
                <c:pt idx="2092">
                  <c:v>100</c:v>
                </c:pt>
                <c:pt idx="2093">
                  <c:v>100</c:v>
                </c:pt>
                <c:pt idx="2094">
                  <c:v>75</c:v>
                </c:pt>
                <c:pt idx="2095">
                  <c:v>500</c:v>
                </c:pt>
                <c:pt idx="2096">
                  <c:v>100</c:v>
                </c:pt>
                <c:pt idx="2097">
                  <c:v>350</c:v>
                </c:pt>
                <c:pt idx="2098">
                  <c:v>350</c:v>
                </c:pt>
                <c:pt idx="2099">
                  <c:v>0</c:v>
                </c:pt>
                <c:pt idx="2100">
                  <c:v>250</c:v>
                </c:pt>
                <c:pt idx="2101">
                  <c:v>25</c:v>
                </c:pt>
                <c:pt idx="2102">
                  <c:v>175</c:v>
                </c:pt>
                <c:pt idx="2103">
                  <c:v>28.571428571428569</c:v>
                </c:pt>
                <c:pt idx="2104">
                  <c:v>100</c:v>
                </c:pt>
                <c:pt idx="2105">
                  <c:v>100</c:v>
                </c:pt>
                <c:pt idx="2106">
                  <c:v>150</c:v>
                </c:pt>
                <c:pt idx="2107">
                  <c:v>100</c:v>
                </c:pt>
                <c:pt idx="2108">
                  <c:v>64.285714285714278</c:v>
                </c:pt>
                <c:pt idx="2109">
                  <c:v>200</c:v>
                </c:pt>
                <c:pt idx="2110">
                  <c:v>500</c:v>
                </c:pt>
                <c:pt idx="2111">
                  <c:v>75</c:v>
                </c:pt>
                <c:pt idx="2112">
                  <c:v>125</c:v>
                </c:pt>
                <c:pt idx="2113">
                  <c:v>0</c:v>
                </c:pt>
                <c:pt idx="2114">
                  <c:v>0</c:v>
                </c:pt>
                <c:pt idx="2115">
                  <c:v>175</c:v>
                </c:pt>
                <c:pt idx="2116">
                  <c:v>64.285714285714278</c:v>
                </c:pt>
                <c:pt idx="2117">
                  <c:v>428.57142857142856</c:v>
                </c:pt>
                <c:pt idx="2118">
                  <c:v>175</c:v>
                </c:pt>
                <c:pt idx="2119">
                  <c:v>500</c:v>
                </c:pt>
                <c:pt idx="2120">
                  <c:v>150</c:v>
                </c:pt>
                <c:pt idx="2121">
                  <c:v>100</c:v>
                </c:pt>
                <c:pt idx="2122">
                  <c:v>350</c:v>
                </c:pt>
                <c:pt idx="2123">
                  <c:v>150</c:v>
                </c:pt>
                <c:pt idx="2124">
                  <c:v>250</c:v>
                </c:pt>
                <c:pt idx="2125">
                  <c:v>42.857142857142854</c:v>
                </c:pt>
                <c:pt idx="2126">
                  <c:v>114.28571428571428</c:v>
                </c:pt>
                <c:pt idx="2127">
                  <c:v>57.142857142857139</c:v>
                </c:pt>
                <c:pt idx="2128">
                  <c:v>150</c:v>
                </c:pt>
                <c:pt idx="2129">
                  <c:v>107.14285714285714</c:v>
                </c:pt>
                <c:pt idx="2130">
                  <c:v>114.28571428571428</c:v>
                </c:pt>
                <c:pt idx="2131">
                  <c:v>300</c:v>
                </c:pt>
                <c:pt idx="2132">
                  <c:v>64.285714285714278</c:v>
                </c:pt>
                <c:pt idx="2133">
                  <c:v>200</c:v>
                </c:pt>
                <c:pt idx="2134">
                  <c:v>200</c:v>
                </c:pt>
                <c:pt idx="2135">
                  <c:v>64.285714285714278</c:v>
                </c:pt>
                <c:pt idx="2136">
                  <c:v>400</c:v>
                </c:pt>
                <c:pt idx="2137">
                  <c:v>5</c:v>
                </c:pt>
                <c:pt idx="2138">
                  <c:v>150</c:v>
                </c:pt>
                <c:pt idx="2139">
                  <c:v>107.14285714285714</c:v>
                </c:pt>
                <c:pt idx="2140">
                  <c:v>64.285714285714278</c:v>
                </c:pt>
                <c:pt idx="2141">
                  <c:v>100</c:v>
                </c:pt>
                <c:pt idx="2142">
                  <c:v>200</c:v>
                </c:pt>
                <c:pt idx="2143">
                  <c:v>85.714285714285708</c:v>
                </c:pt>
                <c:pt idx="2144">
                  <c:v>500</c:v>
                </c:pt>
                <c:pt idx="2145">
                  <c:v>250</c:v>
                </c:pt>
                <c:pt idx="2146">
                  <c:v>142.85714285714286</c:v>
                </c:pt>
                <c:pt idx="2147">
                  <c:v>64.285714285714278</c:v>
                </c:pt>
                <c:pt idx="2148">
                  <c:v>21.428571428571427</c:v>
                </c:pt>
                <c:pt idx="2149">
                  <c:v>42.857142857142854</c:v>
                </c:pt>
                <c:pt idx="2150">
                  <c:v>200</c:v>
                </c:pt>
                <c:pt idx="2151">
                  <c:v>200</c:v>
                </c:pt>
                <c:pt idx="2152">
                  <c:v>200</c:v>
                </c:pt>
                <c:pt idx="2153">
                  <c:v>300</c:v>
                </c:pt>
                <c:pt idx="2154">
                  <c:v>142.85714285714286</c:v>
                </c:pt>
                <c:pt idx="2155">
                  <c:v>250</c:v>
                </c:pt>
                <c:pt idx="2156">
                  <c:v>300</c:v>
                </c:pt>
                <c:pt idx="2157">
                  <c:v>250</c:v>
                </c:pt>
                <c:pt idx="2158">
                  <c:v>28.571428571428569</c:v>
                </c:pt>
                <c:pt idx="2159">
                  <c:v>150</c:v>
                </c:pt>
                <c:pt idx="2160">
                  <c:v>200</c:v>
                </c:pt>
                <c:pt idx="2161">
                  <c:v>85.714285714285708</c:v>
                </c:pt>
                <c:pt idx="2162">
                  <c:v>200</c:v>
                </c:pt>
                <c:pt idx="2163">
                  <c:v>600</c:v>
                </c:pt>
                <c:pt idx="2164">
                  <c:v>150</c:v>
                </c:pt>
                <c:pt idx="2165">
                  <c:v>150</c:v>
                </c:pt>
                <c:pt idx="2166">
                  <c:v>200</c:v>
                </c:pt>
                <c:pt idx="2167">
                  <c:v>85.714285714285708</c:v>
                </c:pt>
                <c:pt idx="2168">
                  <c:v>300</c:v>
                </c:pt>
                <c:pt idx="2169">
                  <c:v>600</c:v>
                </c:pt>
                <c:pt idx="2170">
                  <c:v>150</c:v>
                </c:pt>
                <c:pt idx="2171">
                  <c:v>250</c:v>
                </c:pt>
                <c:pt idx="2172">
                  <c:v>750</c:v>
                </c:pt>
                <c:pt idx="2173">
                  <c:v>142.85714285714286</c:v>
                </c:pt>
                <c:pt idx="2174">
                  <c:v>42.857142857142854</c:v>
                </c:pt>
                <c:pt idx="2175">
                  <c:v>250</c:v>
                </c:pt>
                <c:pt idx="2176">
                  <c:v>200</c:v>
                </c:pt>
                <c:pt idx="2177">
                  <c:v>600</c:v>
                </c:pt>
                <c:pt idx="2178">
                  <c:v>300</c:v>
                </c:pt>
                <c:pt idx="2179">
                  <c:v>96.428571428571445</c:v>
                </c:pt>
                <c:pt idx="2180">
                  <c:v>200</c:v>
                </c:pt>
                <c:pt idx="2181">
                  <c:v>200</c:v>
                </c:pt>
                <c:pt idx="2182">
                  <c:v>250</c:v>
                </c:pt>
                <c:pt idx="2183">
                  <c:v>200</c:v>
                </c:pt>
                <c:pt idx="2184">
                  <c:v>200</c:v>
                </c:pt>
                <c:pt idx="2185">
                  <c:v>100</c:v>
                </c:pt>
                <c:pt idx="2186">
                  <c:v>200</c:v>
                </c:pt>
                <c:pt idx="2187">
                  <c:v>200</c:v>
                </c:pt>
                <c:pt idx="2188">
                  <c:v>150</c:v>
                </c:pt>
                <c:pt idx="2189">
                  <c:v>300</c:v>
                </c:pt>
                <c:pt idx="2190">
                  <c:v>200</c:v>
                </c:pt>
                <c:pt idx="2191">
                  <c:v>500</c:v>
                </c:pt>
                <c:pt idx="2192">
                  <c:v>85.714285714285708</c:v>
                </c:pt>
                <c:pt idx="2193">
                  <c:v>200</c:v>
                </c:pt>
                <c:pt idx="2194">
                  <c:v>200</c:v>
                </c:pt>
                <c:pt idx="2195">
                  <c:v>200</c:v>
                </c:pt>
                <c:pt idx="2196">
                  <c:v>150</c:v>
                </c:pt>
                <c:pt idx="2197">
                  <c:v>200</c:v>
                </c:pt>
                <c:pt idx="2198">
                  <c:v>200</c:v>
                </c:pt>
                <c:pt idx="2199">
                  <c:v>100</c:v>
                </c:pt>
                <c:pt idx="2200">
                  <c:v>400</c:v>
                </c:pt>
                <c:pt idx="2201">
                  <c:v>150</c:v>
                </c:pt>
                <c:pt idx="2202">
                  <c:v>14.285714285714285</c:v>
                </c:pt>
                <c:pt idx="2203">
                  <c:v>85.714285714285708</c:v>
                </c:pt>
                <c:pt idx="2204">
                  <c:v>21.428571428571427</c:v>
                </c:pt>
                <c:pt idx="2205">
                  <c:v>200</c:v>
                </c:pt>
                <c:pt idx="2206">
                  <c:v>42.857142857142854</c:v>
                </c:pt>
                <c:pt idx="2207">
                  <c:v>200</c:v>
                </c:pt>
                <c:pt idx="2208">
                  <c:v>107.14285714285714</c:v>
                </c:pt>
                <c:pt idx="2209">
                  <c:v>150</c:v>
                </c:pt>
                <c:pt idx="2210">
                  <c:v>100</c:v>
                </c:pt>
                <c:pt idx="2211">
                  <c:v>200</c:v>
                </c:pt>
                <c:pt idx="2212">
                  <c:v>150</c:v>
                </c:pt>
                <c:pt idx="2213">
                  <c:v>0</c:v>
                </c:pt>
                <c:pt idx="2214">
                  <c:v>300</c:v>
                </c:pt>
                <c:pt idx="2215">
                  <c:v>200</c:v>
                </c:pt>
                <c:pt idx="2216">
                  <c:v>400</c:v>
                </c:pt>
                <c:pt idx="2217">
                  <c:v>150</c:v>
                </c:pt>
                <c:pt idx="2218">
                  <c:v>200</c:v>
                </c:pt>
                <c:pt idx="2219">
                  <c:v>200</c:v>
                </c:pt>
                <c:pt idx="2220">
                  <c:v>300</c:v>
                </c:pt>
                <c:pt idx="2221">
                  <c:v>85.714285714285708</c:v>
                </c:pt>
                <c:pt idx="2222">
                  <c:v>200</c:v>
                </c:pt>
                <c:pt idx="2223">
                  <c:v>150</c:v>
                </c:pt>
                <c:pt idx="2224">
                  <c:v>200</c:v>
                </c:pt>
                <c:pt idx="2225">
                  <c:v>100</c:v>
                </c:pt>
                <c:pt idx="2226">
                  <c:v>100</c:v>
                </c:pt>
                <c:pt idx="2227">
                  <c:v>35.714285714285708</c:v>
                </c:pt>
                <c:pt idx="2228">
                  <c:v>200</c:v>
                </c:pt>
                <c:pt idx="2229">
                  <c:v>400</c:v>
                </c:pt>
                <c:pt idx="2230">
                  <c:v>57.142857142857139</c:v>
                </c:pt>
                <c:pt idx="2231">
                  <c:v>200</c:v>
                </c:pt>
                <c:pt idx="2232">
                  <c:v>250</c:v>
                </c:pt>
                <c:pt idx="2233">
                  <c:v>53.571428571428569</c:v>
                </c:pt>
                <c:pt idx="2234">
                  <c:v>400</c:v>
                </c:pt>
                <c:pt idx="2235">
                  <c:v>25</c:v>
                </c:pt>
                <c:pt idx="2236">
                  <c:v>200</c:v>
                </c:pt>
                <c:pt idx="2237">
                  <c:v>200</c:v>
                </c:pt>
                <c:pt idx="2238">
                  <c:v>85.714285714285708</c:v>
                </c:pt>
                <c:pt idx="2239">
                  <c:v>13.333333333333334</c:v>
                </c:pt>
                <c:pt idx="2240">
                  <c:v>200</c:v>
                </c:pt>
                <c:pt idx="2241">
                  <c:v>400</c:v>
                </c:pt>
                <c:pt idx="2242">
                  <c:v>200</c:v>
                </c:pt>
                <c:pt idx="2243">
                  <c:v>171.42857142857142</c:v>
                </c:pt>
                <c:pt idx="2244">
                  <c:v>21.428571428571427</c:v>
                </c:pt>
                <c:pt idx="2245">
                  <c:v>100</c:v>
                </c:pt>
                <c:pt idx="2246">
                  <c:v>150</c:v>
                </c:pt>
                <c:pt idx="2247">
                  <c:v>100</c:v>
                </c:pt>
                <c:pt idx="2248">
                  <c:v>1.6666666666666667</c:v>
                </c:pt>
                <c:pt idx="2249">
                  <c:v>0</c:v>
                </c:pt>
                <c:pt idx="2250">
                  <c:v>150</c:v>
                </c:pt>
                <c:pt idx="2251">
                  <c:v>100</c:v>
                </c:pt>
                <c:pt idx="2252">
                  <c:v>100</c:v>
                </c:pt>
                <c:pt idx="2253">
                  <c:v>42.857142857142854</c:v>
                </c:pt>
                <c:pt idx="2254">
                  <c:v>100</c:v>
                </c:pt>
                <c:pt idx="2255">
                  <c:v>50</c:v>
                </c:pt>
                <c:pt idx="2256">
                  <c:v>21.428571428571427</c:v>
                </c:pt>
                <c:pt idx="2257">
                  <c:v>107.14285714285714</c:v>
                </c:pt>
                <c:pt idx="2258">
                  <c:v>100</c:v>
                </c:pt>
                <c:pt idx="2259">
                  <c:v>42.857142857142854</c:v>
                </c:pt>
                <c:pt idx="2260">
                  <c:v>200</c:v>
                </c:pt>
                <c:pt idx="2261">
                  <c:v>200</c:v>
                </c:pt>
                <c:pt idx="2262">
                  <c:v>42.857142857142854</c:v>
                </c:pt>
                <c:pt idx="2263">
                  <c:v>200</c:v>
                </c:pt>
                <c:pt idx="2264">
                  <c:v>57.142857142857139</c:v>
                </c:pt>
                <c:pt idx="2265">
                  <c:v>0</c:v>
                </c:pt>
                <c:pt idx="2266">
                  <c:v>300</c:v>
                </c:pt>
                <c:pt idx="2267">
                  <c:v>150</c:v>
                </c:pt>
                <c:pt idx="2268">
                  <c:v>100</c:v>
                </c:pt>
                <c:pt idx="2269">
                  <c:v>107.14285714285714</c:v>
                </c:pt>
                <c:pt idx="2270">
                  <c:v>0</c:v>
                </c:pt>
                <c:pt idx="2271">
                  <c:v>50</c:v>
                </c:pt>
                <c:pt idx="2272">
                  <c:v>21.428571428571427</c:v>
                </c:pt>
                <c:pt idx="2273">
                  <c:v>14.285714285714285</c:v>
                </c:pt>
                <c:pt idx="2274">
                  <c:v>600</c:v>
                </c:pt>
                <c:pt idx="2275">
                  <c:v>23.333333333333332</c:v>
                </c:pt>
                <c:pt idx="2276">
                  <c:v>85.714285714285708</c:v>
                </c:pt>
                <c:pt idx="2277">
                  <c:v>100</c:v>
                </c:pt>
                <c:pt idx="2278">
                  <c:v>100</c:v>
                </c:pt>
                <c:pt idx="2279">
                  <c:v>200</c:v>
                </c:pt>
                <c:pt idx="2280">
                  <c:v>250</c:v>
                </c:pt>
                <c:pt idx="2281">
                  <c:v>71.428571428571431</c:v>
                </c:pt>
                <c:pt idx="2282">
                  <c:v>28.571428571428569</c:v>
                </c:pt>
                <c:pt idx="2283">
                  <c:v>285.71428571428572</c:v>
                </c:pt>
                <c:pt idx="2284">
                  <c:v>57.142857142857139</c:v>
                </c:pt>
                <c:pt idx="2285">
                  <c:v>71.428571428571416</c:v>
                </c:pt>
                <c:pt idx="2286">
                  <c:v>57.142857142857139</c:v>
                </c:pt>
                <c:pt idx="2287">
                  <c:v>400</c:v>
                </c:pt>
                <c:pt idx="2288">
                  <c:v>42.857142857142854</c:v>
                </c:pt>
                <c:pt idx="2289">
                  <c:v>100</c:v>
                </c:pt>
                <c:pt idx="2290">
                  <c:v>700</c:v>
                </c:pt>
                <c:pt idx="2291">
                  <c:v>250</c:v>
                </c:pt>
                <c:pt idx="2292">
                  <c:v>57.142857142857139</c:v>
                </c:pt>
                <c:pt idx="2293">
                  <c:v>200</c:v>
                </c:pt>
                <c:pt idx="2294">
                  <c:v>250</c:v>
                </c:pt>
                <c:pt idx="2295">
                  <c:v>50</c:v>
                </c:pt>
                <c:pt idx="2296">
                  <c:v>200</c:v>
                </c:pt>
                <c:pt idx="2297">
                  <c:v>100</c:v>
                </c:pt>
                <c:pt idx="2298">
                  <c:v>100</c:v>
                </c:pt>
                <c:pt idx="2299">
                  <c:v>200</c:v>
                </c:pt>
                <c:pt idx="2300">
                  <c:v>150</c:v>
                </c:pt>
                <c:pt idx="2301">
                  <c:v>100</c:v>
                </c:pt>
                <c:pt idx="2302">
                  <c:v>175</c:v>
                </c:pt>
                <c:pt idx="2303">
                  <c:v>150</c:v>
                </c:pt>
                <c:pt idx="2304">
                  <c:v>107.14285714285714</c:v>
                </c:pt>
                <c:pt idx="2305">
                  <c:v>64.285714285714278</c:v>
                </c:pt>
                <c:pt idx="2306">
                  <c:v>300</c:v>
                </c:pt>
                <c:pt idx="2307">
                  <c:v>71.428571428571431</c:v>
                </c:pt>
                <c:pt idx="2308">
                  <c:v>100</c:v>
                </c:pt>
                <c:pt idx="2309">
                  <c:v>150</c:v>
                </c:pt>
                <c:pt idx="2310">
                  <c:v>28.571428571428569</c:v>
                </c:pt>
                <c:pt idx="2311">
                  <c:v>100</c:v>
                </c:pt>
                <c:pt idx="2312">
                  <c:v>100</c:v>
                </c:pt>
                <c:pt idx="2313">
                  <c:v>100</c:v>
                </c:pt>
                <c:pt idx="2314">
                  <c:v>100</c:v>
                </c:pt>
                <c:pt idx="2315">
                  <c:v>100</c:v>
                </c:pt>
                <c:pt idx="2316">
                  <c:v>100</c:v>
                </c:pt>
                <c:pt idx="2317">
                  <c:v>100</c:v>
                </c:pt>
                <c:pt idx="2318">
                  <c:v>200</c:v>
                </c:pt>
                <c:pt idx="2319">
                  <c:v>107.14285714285714</c:v>
                </c:pt>
                <c:pt idx="2320">
                  <c:v>150</c:v>
                </c:pt>
                <c:pt idx="2321">
                  <c:v>150</c:v>
                </c:pt>
                <c:pt idx="2322">
                  <c:v>50</c:v>
                </c:pt>
                <c:pt idx="2323">
                  <c:v>114.28571428571428</c:v>
                </c:pt>
                <c:pt idx="2324">
                  <c:v>200</c:v>
                </c:pt>
                <c:pt idx="2325">
                  <c:v>150</c:v>
                </c:pt>
                <c:pt idx="2326">
                  <c:v>150</c:v>
                </c:pt>
                <c:pt idx="2327">
                  <c:v>150</c:v>
                </c:pt>
                <c:pt idx="2328">
                  <c:v>21.428571428571427</c:v>
                </c:pt>
                <c:pt idx="2329">
                  <c:v>142.85714285714283</c:v>
                </c:pt>
                <c:pt idx="2330">
                  <c:v>150</c:v>
                </c:pt>
                <c:pt idx="2331">
                  <c:v>100</c:v>
                </c:pt>
                <c:pt idx="2332">
                  <c:v>200</c:v>
                </c:pt>
                <c:pt idx="2333">
                  <c:v>71.428571428571416</c:v>
                </c:pt>
                <c:pt idx="2334">
                  <c:v>100</c:v>
                </c:pt>
                <c:pt idx="2335">
                  <c:v>71.428571428571416</c:v>
                </c:pt>
                <c:pt idx="2336">
                  <c:v>64.285714285714278</c:v>
                </c:pt>
                <c:pt idx="2337">
                  <c:v>200</c:v>
                </c:pt>
                <c:pt idx="2338">
                  <c:v>150</c:v>
                </c:pt>
                <c:pt idx="2339">
                  <c:v>57.142857142857139</c:v>
                </c:pt>
                <c:pt idx="2340">
                  <c:v>250</c:v>
                </c:pt>
                <c:pt idx="2341">
                  <c:v>0</c:v>
                </c:pt>
                <c:pt idx="2342">
                  <c:v>200</c:v>
                </c:pt>
                <c:pt idx="2343">
                  <c:v>250</c:v>
                </c:pt>
                <c:pt idx="2344">
                  <c:v>100</c:v>
                </c:pt>
                <c:pt idx="2345">
                  <c:v>21.428571428571427</c:v>
                </c:pt>
                <c:pt idx="2346">
                  <c:v>0</c:v>
                </c:pt>
                <c:pt idx="2347">
                  <c:v>175</c:v>
                </c:pt>
                <c:pt idx="2348">
                  <c:v>0</c:v>
                </c:pt>
                <c:pt idx="2349">
                  <c:v>64.285714285714278</c:v>
                </c:pt>
                <c:pt idx="2350">
                  <c:v>250</c:v>
                </c:pt>
                <c:pt idx="2351">
                  <c:v>107.14285714285714</c:v>
                </c:pt>
                <c:pt idx="2352">
                  <c:v>64.285714285714278</c:v>
                </c:pt>
                <c:pt idx="2353">
                  <c:v>150</c:v>
                </c:pt>
                <c:pt idx="2354">
                  <c:v>200</c:v>
                </c:pt>
                <c:pt idx="2355">
                  <c:v>100</c:v>
                </c:pt>
                <c:pt idx="2356">
                  <c:v>300</c:v>
                </c:pt>
                <c:pt idx="2357">
                  <c:v>100</c:v>
                </c:pt>
                <c:pt idx="2358">
                  <c:v>42.857142857142854</c:v>
                </c:pt>
                <c:pt idx="2359">
                  <c:v>107.14285714285714</c:v>
                </c:pt>
                <c:pt idx="2360">
                  <c:v>100</c:v>
                </c:pt>
                <c:pt idx="2361">
                  <c:v>150</c:v>
                </c:pt>
                <c:pt idx="2362">
                  <c:v>14.285714285714285</c:v>
                </c:pt>
                <c:pt idx="2363">
                  <c:v>42.857142857142854</c:v>
                </c:pt>
                <c:pt idx="2364">
                  <c:v>200</c:v>
                </c:pt>
                <c:pt idx="2365">
                  <c:v>53.571428571428569</c:v>
                </c:pt>
                <c:pt idx="2366">
                  <c:v>200</c:v>
                </c:pt>
                <c:pt idx="2367">
                  <c:v>100</c:v>
                </c:pt>
                <c:pt idx="2368">
                  <c:v>200</c:v>
                </c:pt>
                <c:pt idx="2369">
                  <c:v>57.142857142857139</c:v>
                </c:pt>
                <c:pt idx="2370">
                  <c:v>64.285714285714278</c:v>
                </c:pt>
                <c:pt idx="2371">
                  <c:v>150</c:v>
                </c:pt>
                <c:pt idx="2372">
                  <c:v>57.142857142857139</c:v>
                </c:pt>
                <c:pt idx="2373">
                  <c:v>250</c:v>
                </c:pt>
                <c:pt idx="2374">
                  <c:v>64.285714285714278</c:v>
                </c:pt>
                <c:pt idx="2375">
                  <c:v>300</c:v>
                </c:pt>
                <c:pt idx="2376">
                  <c:v>28.571428571428569</c:v>
                </c:pt>
                <c:pt idx="2377">
                  <c:v>175</c:v>
                </c:pt>
                <c:pt idx="2378">
                  <c:v>200</c:v>
                </c:pt>
                <c:pt idx="2379">
                  <c:v>200</c:v>
                </c:pt>
                <c:pt idx="2380">
                  <c:v>300</c:v>
                </c:pt>
                <c:pt idx="2381">
                  <c:v>200</c:v>
                </c:pt>
                <c:pt idx="2382">
                  <c:v>150</c:v>
                </c:pt>
                <c:pt idx="2383">
                  <c:v>35.714285714285708</c:v>
                </c:pt>
                <c:pt idx="2384">
                  <c:v>128.57142857142856</c:v>
                </c:pt>
                <c:pt idx="2385">
                  <c:v>150</c:v>
                </c:pt>
                <c:pt idx="2386">
                  <c:v>175</c:v>
                </c:pt>
                <c:pt idx="2387">
                  <c:v>142.85714285714283</c:v>
                </c:pt>
                <c:pt idx="2388">
                  <c:v>250</c:v>
                </c:pt>
                <c:pt idx="2389">
                  <c:v>107.14285714285714</c:v>
                </c:pt>
                <c:pt idx="2390">
                  <c:v>85.714285714285708</c:v>
                </c:pt>
                <c:pt idx="2391">
                  <c:v>140</c:v>
                </c:pt>
                <c:pt idx="2392">
                  <c:v>400</c:v>
                </c:pt>
                <c:pt idx="2393">
                  <c:v>175</c:v>
                </c:pt>
                <c:pt idx="2394">
                  <c:v>400</c:v>
                </c:pt>
                <c:pt idx="2395">
                  <c:v>250</c:v>
                </c:pt>
                <c:pt idx="2396">
                  <c:v>100</c:v>
                </c:pt>
                <c:pt idx="2397">
                  <c:v>107.14285714285714</c:v>
                </c:pt>
                <c:pt idx="2398">
                  <c:v>71.428571428571416</c:v>
                </c:pt>
                <c:pt idx="2399">
                  <c:v>150</c:v>
                </c:pt>
                <c:pt idx="2400">
                  <c:v>150</c:v>
                </c:pt>
                <c:pt idx="2401">
                  <c:v>150</c:v>
                </c:pt>
                <c:pt idx="2402">
                  <c:v>100</c:v>
                </c:pt>
                <c:pt idx="2403">
                  <c:v>150</c:v>
                </c:pt>
                <c:pt idx="2404">
                  <c:v>150</c:v>
                </c:pt>
                <c:pt idx="2405">
                  <c:v>150</c:v>
                </c:pt>
                <c:pt idx="2406">
                  <c:v>150</c:v>
                </c:pt>
                <c:pt idx="2407">
                  <c:v>175</c:v>
                </c:pt>
                <c:pt idx="2408">
                  <c:v>600</c:v>
                </c:pt>
                <c:pt idx="2409">
                  <c:v>57.142857142857139</c:v>
                </c:pt>
                <c:pt idx="2410">
                  <c:v>150</c:v>
                </c:pt>
                <c:pt idx="2411">
                  <c:v>150</c:v>
                </c:pt>
                <c:pt idx="2412">
                  <c:v>190</c:v>
                </c:pt>
                <c:pt idx="2413">
                  <c:v>150</c:v>
                </c:pt>
                <c:pt idx="2414">
                  <c:v>42.857142857142854</c:v>
                </c:pt>
                <c:pt idx="2415">
                  <c:v>9.3333333333333321</c:v>
                </c:pt>
                <c:pt idx="2416">
                  <c:v>250</c:v>
                </c:pt>
                <c:pt idx="2417">
                  <c:v>300</c:v>
                </c:pt>
                <c:pt idx="2418">
                  <c:v>190</c:v>
                </c:pt>
                <c:pt idx="2419">
                  <c:v>128.57142857142856</c:v>
                </c:pt>
                <c:pt idx="2420">
                  <c:v>15.000000000000002</c:v>
                </c:pt>
                <c:pt idx="2421">
                  <c:v>85.714285714285708</c:v>
                </c:pt>
                <c:pt idx="2422">
                  <c:v>85.714285714285708</c:v>
                </c:pt>
                <c:pt idx="2423">
                  <c:v>300</c:v>
                </c:pt>
                <c:pt idx="2424">
                  <c:v>0</c:v>
                </c:pt>
                <c:pt idx="2425">
                  <c:v>190</c:v>
                </c:pt>
                <c:pt idx="2426">
                  <c:v>150</c:v>
                </c:pt>
                <c:pt idx="2427">
                  <c:v>85.714285714285708</c:v>
                </c:pt>
                <c:pt idx="2428">
                  <c:v>150</c:v>
                </c:pt>
                <c:pt idx="2429">
                  <c:v>190</c:v>
                </c:pt>
                <c:pt idx="2430">
                  <c:v>175</c:v>
                </c:pt>
                <c:pt idx="2431">
                  <c:v>20</c:v>
                </c:pt>
                <c:pt idx="2432">
                  <c:v>1.6666666666666667</c:v>
                </c:pt>
                <c:pt idx="2433">
                  <c:v>140</c:v>
                </c:pt>
                <c:pt idx="2434">
                  <c:v>30.000000000000004</c:v>
                </c:pt>
                <c:pt idx="2435">
                  <c:v>50</c:v>
                </c:pt>
                <c:pt idx="2436">
                  <c:v>150</c:v>
                </c:pt>
                <c:pt idx="2437">
                  <c:v>140</c:v>
                </c:pt>
                <c:pt idx="2438">
                  <c:v>150</c:v>
                </c:pt>
                <c:pt idx="2439">
                  <c:v>60</c:v>
                </c:pt>
                <c:pt idx="2440">
                  <c:v>175</c:v>
                </c:pt>
                <c:pt idx="2441">
                  <c:v>60</c:v>
                </c:pt>
                <c:pt idx="2442">
                  <c:v>71.428571428571416</c:v>
                </c:pt>
                <c:pt idx="2443">
                  <c:v>250</c:v>
                </c:pt>
                <c:pt idx="2444">
                  <c:v>175</c:v>
                </c:pt>
                <c:pt idx="2445">
                  <c:v>85.714285714285708</c:v>
                </c:pt>
                <c:pt idx="2446">
                  <c:v>200</c:v>
                </c:pt>
                <c:pt idx="2447">
                  <c:v>150</c:v>
                </c:pt>
                <c:pt idx="2448">
                  <c:v>150</c:v>
                </c:pt>
                <c:pt idx="2449">
                  <c:v>107.14285714285714</c:v>
                </c:pt>
                <c:pt idx="2450">
                  <c:v>150</c:v>
                </c:pt>
                <c:pt idx="2451">
                  <c:v>80</c:v>
                </c:pt>
                <c:pt idx="2452">
                  <c:v>150</c:v>
                </c:pt>
                <c:pt idx="2453">
                  <c:v>140</c:v>
                </c:pt>
                <c:pt idx="2454">
                  <c:v>300</c:v>
                </c:pt>
                <c:pt idx="2455">
                  <c:v>21.428571428571427</c:v>
                </c:pt>
                <c:pt idx="2456">
                  <c:v>350</c:v>
                </c:pt>
                <c:pt idx="2457">
                  <c:v>250</c:v>
                </c:pt>
                <c:pt idx="2458">
                  <c:v>350</c:v>
                </c:pt>
                <c:pt idx="2459">
                  <c:v>140</c:v>
                </c:pt>
                <c:pt idx="2460">
                  <c:v>100</c:v>
                </c:pt>
                <c:pt idx="2461">
                  <c:v>350</c:v>
                </c:pt>
                <c:pt idx="2462">
                  <c:v>350</c:v>
                </c:pt>
                <c:pt idx="2463">
                  <c:v>300</c:v>
                </c:pt>
                <c:pt idx="2464">
                  <c:v>80</c:v>
                </c:pt>
                <c:pt idx="2465">
                  <c:v>350</c:v>
                </c:pt>
                <c:pt idx="2466">
                  <c:v>140</c:v>
                </c:pt>
                <c:pt idx="2467">
                  <c:v>114.28571428571428</c:v>
                </c:pt>
                <c:pt idx="2468">
                  <c:v>200</c:v>
                </c:pt>
                <c:pt idx="2469">
                  <c:v>175</c:v>
                </c:pt>
                <c:pt idx="2470">
                  <c:v>500</c:v>
                </c:pt>
                <c:pt idx="2471">
                  <c:v>400</c:v>
                </c:pt>
                <c:pt idx="2472">
                  <c:v>190</c:v>
                </c:pt>
                <c:pt idx="2473">
                  <c:v>85.714285714285708</c:v>
                </c:pt>
                <c:pt idx="2474">
                  <c:v>150</c:v>
                </c:pt>
                <c:pt idx="2475">
                  <c:v>400</c:v>
                </c:pt>
                <c:pt idx="2476">
                  <c:v>42.857142857142854</c:v>
                </c:pt>
                <c:pt idx="2477">
                  <c:v>42.857142857142854</c:v>
                </c:pt>
                <c:pt idx="2478">
                  <c:v>40</c:v>
                </c:pt>
                <c:pt idx="2479">
                  <c:v>100</c:v>
                </c:pt>
                <c:pt idx="2480">
                  <c:v>80</c:v>
                </c:pt>
                <c:pt idx="2481">
                  <c:v>140</c:v>
                </c:pt>
                <c:pt idx="2482">
                  <c:v>60</c:v>
                </c:pt>
                <c:pt idx="2483">
                  <c:v>600</c:v>
                </c:pt>
                <c:pt idx="2484">
                  <c:v>150</c:v>
                </c:pt>
                <c:pt idx="2485">
                  <c:v>150</c:v>
                </c:pt>
                <c:pt idx="2486">
                  <c:v>10</c:v>
                </c:pt>
                <c:pt idx="2487">
                  <c:v>500</c:v>
                </c:pt>
                <c:pt idx="2488">
                  <c:v>100</c:v>
                </c:pt>
                <c:pt idx="2489">
                  <c:v>150</c:v>
                </c:pt>
                <c:pt idx="2490">
                  <c:v>42.857142857142854</c:v>
                </c:pt>
                <c:pt idx="2491">
                  <c:v>1000</c:v>
                </c:pt>
                <c:pt idx="2492">
                  <c:v>250</c:v>
                </c:pt>
                <c:pt idx="2493">
                  <c:v>100</c:v>
                </c:pt>
                <c:pt idx="2494">
                  <c:v>100</c:v>
                </c:pt>
                <c:pt idx="2495">
                  <c:v>100</c:v>
                </c:pt>
                <c:pt idx="2496">
                  <c:v>600</c:v>
                </c:pt>
                <c:pt idx="2497">
                  <c:v>14.285714285714285</c:v>
                </c:pt>
                <c:pt idx="2498">
                  <c:v>28.571428571428569</c:v>
                </c:pt>
                <c:pt idx="2499">
                  <c:v>400</c:v>
                </c:pt>
                <c:pt idx="2500">
                  <c:v>42.857142857142854</c:v>
                </c:pt>
                <c:pt idx="2501">
                  <c:v>400</c:v>
                </c:pt>
                <c:pt idx="2502">
                  <c:v>150</c:v>
                </c:pt>
                <c:pt idx="2503">
                  <c:v>150</c:v>
                </c:pt>
                <c:pt idx="2504">
                  <c:v>150</c:v>
                </c:pt>
                <c:pt idx="2505">
                  <c:v>100</c:v>
                </c:pt>
                <c:pt idx="2506">
                  <c:v>14.285714285714285</c:v>
                </c:pt>
                <c:pt idx="2507">
                  <c:v>500</c:v>
                </c:pt>
                <c:pt idx="2508">
                  <c:v>150</c:v>
                </c:pt>
                <c:pt idx="2509">
                  <c:v>200</c:v>
                </c:pt>
                <c:pt idx="2510">
                  <c:v>42.857142857142854</c:v>
                </c:pt>
                <c:pt idx="2511">
                  <c:v>200</c:v>
                </c:pt>
                <c:pt idx="2512">
                  <c:v>42.857142857142854</c:v>
                </c:pt>
                <c:pt idx="2513">
                  <c:v>500</c:v>
                </c:pt>
                <c:pt idx="2514">
                  <c:v>85.714285714285708</c:v>
                </c:pt>
                <c:pt idx="2515">
                  <c:v>85.714285714285708</c:v>
                </c:pt>
                <c:pt idx="2516">
                  <c:v>150</c:v>
                </c:pt>
                <c:pt idx="2517">
                  <c:v>28.571428571428569</c:v>
                </c:pt>
                <c:pt idx="2518">
                  <c:v>150</c:v>
                </c:pt>
                <c:pt idx="2519">
                  <c:v>300</c:v>
                </c:pt>
                <c:pt idx="2520">
                  <c:v>200</c:v>
                </c:pt>
                <c:pt idx="2521">
                  <c:v>150</c:v>
                </c:pt>
                <c:pt idx="2522">
                  <c:v>200</c:v>
                </c:pt>
                <c:pt idx="2523">
                  <c:v>200</c:v>
                </c:pt>
                <c:pt idx="2524">
                  <c:v>150</c:v>
                </c:pt>
                <c:pt idx="2525">
                  <c:v>100</c:v>
                </c:pt>
                <c:pt idx="2526">
                  <c:v>300</c:v>
                </c:pt>
                <c:pt idx="2527">
                  <c:v>64.285714285714278</c:v>
                </c:pt>
                <c:pt idx="2528">
                  <c:v>107.14285714285714</c:v>
                </c:pt>
                <c:pt idx="2529">
                  <c:v>150</c:v>
                </c:pt>
                <c:pt idx="2530">
                  <c:v>150</c:v>
                </c:pt>
                <c:pt idx="2531">
                  <c:v>42.857142857142854</c:v>
                </c:pt>
                <c:pt idx="2532">
                  <c:v>250</c:v>
                </c:pt>
                <c:pt idx="2533">
                  <c:v>0</c:v>
                </c:pt>
                <c:pt idx="2534">
                  <c:v>100</c:v>
                </c:pt>
                <c:pt idx="2535">
                  <c:v>114.28571428571428</c:v>
                </c:pt>
                <c:pt idx="2536">
                  <c:v>250</c:v>
                </c:pt>
                <c:pt idx="2537">
                  <c:v>100</c:v>
                </c:pt>
                <c:pt idx="2538">
                  <c:v>150</c:v>
                </c:pt>
                <c:pt idx="2539">
                  <c:v>150</c:v>
                </c:pt>
                <c:pt idx="2540">
                  <c:v>100</c:v>
                </c:pt>
                <c:pt idx="2541">
                  <c:v>14.285714285714285</c:v>
                </c:pt>
                <c:pt idx="2542">
                  <c:v>200</c:v>
                </c:pt>
                <c:pt idx="2543">
                  <c:v>64.285714285714278</c:v>
                </c:pt>
                <c:pt idx="2544">
                  <c:v>150</c:v>
                </c:pt>
                <c:pt idx="2545">
                  <c:v>21.428571428571427</c:v>
                </c:pt>
                <c:pt idx="2546">
                  <c:v>85.714285714285708</c:v>
                </c:pt>
                <c:pt idx="2547">
                  <c:v>250</c:v>
                </c:pt>
                <c:pt idx="2548">
                  <c:v>0</c:v>
                </c:pt>
                <c:pt idx="2549">
                  <c:v>150</c:v>
                </c:pt>
                <c:pt idx="2550">
                  <c:v>250</c:v>
                </c:pt>
                <c:pt idx="2551">
                  <c:v>64.285714285714278</c:v>
                </c:pt>
                <c:pt idx="2552">
                  <c:v>85.714285714285708</c:v>
                </c:pt>
                <c:pt idx="2553">
                  <c:v>10</c:v>
                </c:pt>
                <c:pt idx="2554">
                  <c:v>42.857142857142854</c:v>
                </c:pt>
                <c:pt idx="2555">
                  <c:v>42.857142857142854</c:v>
                </c:pt>
                <c:pt idx="2556">
                  <c:v>85.714285714285708</c:v>
                </c:pt>
                <c:pt idx="2557">
                  <c:v>42.857142857142854</c:v>
                </c:pt>
                <c:pt idx="2558">
                  <c:v>200</c:v>
                </c:pt>
                <c:pt idx="2559">
                  <c:v>150</c:v>
                </c:pt>
                <c:pt idx="2560">
                  <c:v>150</c:v>
                </c:pt>
                <c:pt idx="2561">
                  <c:v>150</c:v>
                </c:pt>
                <c:pt idx="2562">
                  <c:v>150</c:v>
                </c:pt>
                <c:pt idx="2563">
                  <c:v>150</c:v>
                </c:pt>
                <c:pt idx="2564">
                  <c:v>150</c:v>
                </c:pt>
                <c:pt idx="2565">
                  <c:v>64.285714285714278</c:v>
                </c:pt>
                <c:pt idx="2566">
                  <c:v>250</c:v>
                </c:pt>
                <c:pt idx="2567">
                  <c:v>200</c:v>
                </c:pt>
                <c:pt idx="2568">
                  <c:v>400</c:v>
                </c:pt>
                <c:pt idx="2569">
                  <c:v>200</c:v>
                </c:pt>
                <c:pt idx="2570">
                  <c:v>200</c:v>
                </c:pt>
                <c:pt idx="2571">
                  <c:v>200</c:v>
                </c:pt>
                <c:pt idx="2572">
                  <c:v>150</c:v>
                </c:pt>
                <c:pt idx="2573">
                  <c:v>400</c:v>
                </c:pt>
                <c:pt idx="2574">
                  <c:v>107.14285714285714</c:v>
                </c:pt>
                <c:pt idx="2575">
                  <c:v>42.857142857142854</c:v>
                </c:pt>
                <c:pt idx="2576">
                  <c:v>85.714285714285708</c:v>
                </c:pt>
                <c:pt idx="2577">
                  <c:v>28.571428571428569</c:v>
                </c:pt>
                <c:pt idx="2578">
                  <c:v>300</c:v>
                </c:pt>
                <c:pt idx="2579">
                  <c:v>14.285714285714285</c:v>
                </c:pt>
                <c:pt idx="2580">
                  <c:v>500</c:v>
                </c:pt>
                <c:pt idx="2581">
                  <c:v>100</c:v>
                </c:pt>
                <c:pt idx="2582">
                  <c:v>400</c:v>
                </c:pt>
                <c:pt idx="2583">
                  <c:v>100</c:v>
                </c:pt>
                <c:pt idx="2584">
                  <c:v>100</c:v>
                </c:pt>
                <c:pt idx="2585">
                  <c:v>200</c:v>
                </c:pt>
                <c:pt idx="2586">
                  <c:v>200</c:v>
                </c:pt>
                <c:pt idx="2587">
                  <c:v>150</c:v>
                </c:pt>
                <c:pt idx="2588">
                  <c:v>300</c:v>
                </c:pt>
                <c:pt idx="2589">
                  <c:v>150</c:v>
                </c:pt>
                <c:pt idx="2590">
                  <c:v>85.714285714285708</c:v>
                </c:pt>
                <c:pt idx="2591">
                  <c:v>142.85714285714286</c:v>
                </c:pt>
                <c:pt idx="2592">
                  <c:v>171.42857142857142</c:v>
                </c:pt>
                <c:pt idx="2593">
                  <c:v>400</c:v>
                </c:pt>
                <c:pt idx="2594">
                  <c:v>57.142857142857139</c:v>
                </c:pt>
                <c:pt idx="2595">
                  <c:v>150</c:v>
                </c:pt>
                <c:pt idx="2596">
                  <c:v>14.285714285714285</c:v>
                </c:pt>
                <c:pt idx="2597">
                  <c:v>100</c:v>
                </c:pt>
                <c:pt idx="2598">
                  <c:v>500</c:v>
                </c:pt>
                <c:pt idx="2599">
                  <c:v>175</c:v>
                </c:pt>
                <c:pt idx="2600">
                  <c:v>175</c:v>
                </c:pt>
                <c:pt idx="2601">
                  <c:v>64.285714285714278</c:v>
                </c:pt>
                <c:pt idx="2602">
                  <c:v>175</c:v>
                </c:pt>
                <c:pt idx="2603">
                  <c:v>150</c:v>
                </c:pt>
                <c:pt idx="2604">
                  <c:v>250</c:v>
                </c:pt>
                <c:pt idx="2605">
                  <c:v>0</c:v>
                </c:pt>
                <c:pt idx="2606">
                  <c:v>175</c:v>
                </c:pt>
                <c:pt idx="2607">
                  <c:v>85.714285714285708</c:v>
                </c:pt>
                <c:pt idx="2608">
                  <c:v>100</c:v>
                </c:pt>
                <c:pt idx="2609">
                  <c:v>5</c:v>
                </c:pt>
                <c:pt idx="2610">
                  <c:v>107.14285714285714</c:v>
                </c:pt>
                <c:pt idx="2611">
                  <c:v>42.857142857142854</c:v>
                </c:pt>
                <c:pt idx="2612">
                  <c:v>250</c:v>
                </c:pt>
                <c:pt idx="2613">
                  <c:v>25</c:v>
                </c:pt>
                <c:pt idx="2614">
                  <c:v>64.285714285714278</c:v>
                </c:pt>
                <c:pt idx="2615">
                  <c:v>64.285714285714278</c:v>
                </c:pt>
                <c:pt idx="2616">
                  <c:v>250</c:v>
                </c:pt>
                <c:pt idx="2617">
                  <c:v>100</c:v>
                </c:pt>
                <c:pt idx="2618">
                  <c:v>35.714285714285708</c:v>
                </c:pt>
                <c:pt idx="2619">
                  <c:v>75</c:v>
                </c:pt>
                <c:pt idx="2620">
                  <c:v>21.428571428571427</c:v>
                </c:pt>
                <c:pt idx="2621">
                  <c:v>175</c:v>
                </c:pt>
                <c:pt idx="2622">
                  <c:v>15.000000000000002</c:v>
                </c:pt>
                <c:pt idx="2623">
                  <c:v>750</c:v>
                </c:pt>
                <c:pt idx="2624">
                  <c:v>350</c:v>
                </c:pt>
                <c:pt idx="2625">
                  <c:v>100</c:v>
                </c:pt>
                <c:pt idx="2626">
                  <c:v>16.666666666666664</c:v>
                </c:pt>
                <c:pt idx="2627">
                  <c:v>350</c:v>
                </c:pt>
                <c:pt idx="2628">
                  <c:v>175</c:v>
                </c:pt>
                <c:pt idx="2629">
                  <c:v>85.714285714285708</c:v>
                </c:pt>
                <c:pt idx="2630">
                  <c:v>25</c:v>
                </c:pt>
                <c:pt idx="2631">
                  <c:v>21.428571428571427</c:v>
                </c:pt>
                <c:pt idx="2632">
                  <c:v>150</c:v>
                </c:pt>
                <c:pt idx="2633">
                  <c:v>150</c:v>
                </c:pt>
                <c:pt idx="2634">
                  <c:v>85.714285714285708</c:v>
                </c:pt>
                <c:pt idx="2635">
                  <c:v>175</c:v>
                </c:pt>
                <c:pt idx="2636">
                  <c:v>75</c:v>
                </c:pt>
                <c:pt idx="2637">
                  <c:v>175</c:v>
                </c:pt>
                <c:pt idx="2638">
                  <c:v>75</c:v>
                </c:pt>
                <c:pt idx="2639">
                  <c:v>150</c:v>
                </c:pt>
                <c:pt idx="2640">
                  <c:v>100</c:v>
                </c:pt>
                <c:pt idx="2641">
                  <c:v>150</c:v>
                </c:pt>
                <c:pt idx="2642">
                  <c:v>107.14285714285714</c:v>
                </c:pt>
                <c:pt idx="2643">
                  <c:v>64.285714285714278</c:v>
                </c:pt>
                <c:pt idx="2644">
                  <c:v>0</c:v>
                </c:pt>
                <c:pt idx="2645">
                  <c:v>350</c:v>
                </c:pt>
                <c:pt idx="2646">
                  <c:v>175</c:v>
                </c:pt>
                <c:pt idx="2647">
                  <c:v>85.714285714285708</c:v>
                </c:pt>
                <c:pt idx="2648">
                  <c:v>125</c:v>
                </c:pt>
                <c:pt idx="2649">
                  <c:v>0</c:v>
                </c:pt>
                <c:pt idx="2650">
                  <c:v>71.428571428571416</c:v>
                </c:pt>
                <c:pt idx="2651">
                  <c:v>150</c:v>
                </c:pt>
                <c:pt idx="2652">
                  <c:v>85.714285714285708</c:v>
                </c:pt>
                <c:pt idx="2653">
                  <c:v>175</c:v>
                </c:pt>
                <c:pt idx="2654">
                  <c:v>150</c:v>
                </c:pt>
                <c:pt idx="2655">
                  <c:v>75</c:v>
                </c:pt>
                <c:pt idx="2656">
                  <c:v>150</c:v>
                </c:pt>
                <c:pt idx="2657">
                  <c:v>150</c:v>
                </c:pt>
                <c:pt idx="2658">
                  <c:v>75</c:v>
                </c:pt>
                <c:pt idx="2659">
                  <c:v>107.14285714285714</c:v>
                </c:pt>
                <c:pt idx="2660">
                  <c:v>150</c:v>
                </c:pt>
                <c:pt idx="2661">
                  <c:v>150</c:v>
                </c:pt>
                <c:pt idx="2662">
                  <c:v>75</c:v>
                </c:pt>
                <c:pt idx="2663">
                  <c:v>525</c:v>
                </c:pt>
                <c:pt idx="2664">
                  <c:v>175</c:v>
                </c:pt>
                <c:pt idx="2665">
                  <c:v>1.6666666666666667</c:v>
                </c:pt>
                <c:pt idx="2666">
                  <c:v>42.857142857142854</c:v>
                </c:pt>
                <c:pt idx="2667">
                  <c:v>50</c:v>
                </c:pt>
                <c:pt idx="2668">
                  <c:v>50</c:v>
                </c:pt>
                <c:pt idx="2669">
                  <c:v>42.857142857142854</c:v>
                </c:pt>
                <c:pt idx="2670">
                  <c:v>75</c:v>
                </c:pt>
                <c:pt idx="2671">
                  <c:v>150</c:v>
                </c:pt>
                <c:pt idx="2672">
                  <c:v>21.428571428571427</c:v>
                </c:pt>
                <c:pt idx="2673">
                  <c:v>100</c:v>
                </c:pt>
                <c:pt idx="2674">
                  <c:v>50</c:v>
                </c:pt>
                <c:pt idx="2675">
                  <c:v>150</c:v>
                </c:pt>
                <c:pt idx="2676">
                  <c:v>25</c:v>
                </c:pt>
                <c:pt idx="2677">
                  <c:v>100</c:v>
                </c:pt>
                <c:pt idx="2678">
                  <c:v>28.571428571428569</c:v>
                </c:pt>
                <c:pt idx="2679">
                  <c:v>200</c:v>
                </c:pt>
                <c:pt idx="2680">
                  <c:v>150</c:v>
                </c:pt>
                <c:pt idx="2681">
                  <c:v>250</c:v>
                </c:pt>
                <c:pt idx="2682">
                  <c:v>0</c:v>
                </c:pt>
                <c:pt idx="2683">
                  <c:v>28.571428571428569</c:v>
                </c:pt>
                <c:pt idx="2684">
                  <c:v>71.428571428571416</c:v>
                </c:pt>
                <c:pt idx="2685">
                  <c:v>175</c:v>
                </c:pt>
                <c:pt idx="2686">
                  <c:v>400</c:v>
                </c:pt>
                <c:pt idx="2687">
                  <c:v>500</c:v>
                </c:pt>
                <c:pt idx="2688">
                  <c:v>150</c:v>
                </c:pt>
                <c:pt idx="2689">
                  <c:v>35.714285714285708</c:v>
                </c:pt>
                <c:pt idx="2690">
                  <c:v>64.285714285714278</c:v>
                </c:pt>
                <c:pt idx="2691">
                  <c:v>75</c:v>
                </c:pt>
                <c:pt idx="2692">
                  <c:v>150</c:v>
                </c:pt>
                <c:pt idx="2693">
                  <c:v>50</c:v>
                </c:pt>
                <c:pt idx="2694">
                  <c:v>250</c:v>
                </c:pt>
                <c:pt idx="2695">
                  <c:v>107.14285714285714</c:v>
                </c:pt>
                <c:pt idx="2696">
                  <c:v>150</c:v>
                </c:pt>
                <c:pt idx="2697">
                  <c:v>500</c:v>
                </c:pt>
                <c:pt idx="2698">
                  <c:v>175</c:v>
                </c:pt>
                <c:pt idx="2699">
                  <c:v>100</c:v>
                </c:pt>
                <c:pt idx="2700">
                  <c:v>85.714285714285708</c:v>
                </c:pt>
                <c:pt idx="2701">
                  <c:v>150</c:v>
                </c:pt>
                <c:pt idx="2702">
                  <c:v>50</c:v>
                </c:pt>
                <c:pt idx="2703">
                  <c:v>150</c:v>
                </c:pt>
                <c:pt idx="2704">
                  <c:v>142.85714285714283</c:v>
                </c:pt>
                <c:pt idx="2705">
                  <c:v>125</c:v>
                </c:pt>
                <c:pt idx="2706">
                  <c:v>250</c:v>
                </c:pt>
                <c:pt idx="2707">
                  <c:v>64.285714285714278</c:v>
                </c:pt>
                <c:pt idx="2708">
                  <c:v>11.666666666666666</c:v>
                </c:pt>
                <c:pt idx="2709">
                  <c:v>175</c:v>
                </c:pt>
                <c:pt idx="2710">
                  <c:v>150</c:v>
                </c:pt>
                <c:pt idx="2711">
                  <c:v>150</c:v>
                </c:pt>
                <c:pt idx="2712">
                  <c:v>42.857142857142854</c:v>
                </c:pt>
                <c:pt idx="2713">
                  <c:v>42.857142857142854</c:v>
                </c:pt>
                <c:pt idx="2714">
                  <c:v>85.714285714285708</c:v>
                </c:pt>
                <c:pt idx="2715">
                  <c:v>250</c:v>
                </c:pt>
                <c:pt idx="2716">
                  <c:v>125</c:v>
                </c:pt>
                <c:pt idx="2717">
                  <c:v>21.428571428571427</c:v>
                </c:pt>
                <c:pt idx="2718">
                  <c:v>6.666666666666667</c:v>
                </c:pt>
                <c:pt idx="2719">
                  <c:v>150</c:v>
                </c:pt>
                <c:pt idx="2720">
                  <c:v>85.714285714285708</c:v>
                </c:pt>
                <c:pt idx="2721">
                  <c:v>42.857142857142854</c:v>
                </c:pt>
                <c:pt idx="2722">
                  <c:v>150</c:v>
                </c:pt>
                <c:pt idx="2723">
                  <c:v>100</c:v>
                </c:pt>
                <c:pt idx="2724">
                  <c:v>150</c:v>
                </c:pt>
                <c:pt idx="2725">
                  <c:v>150</c:v>
                </c:pt>
                <c:pt idx="2726">
                  <c:v>150</c:v>
                </c:pt>
                <c:pt idx="2727">
                  <c:v>150</c:v>
                </c:pt>
                <c:pt idx="2728">
                  <c:v>500</c:v>
                </c:pt>
                <c:pt idx="2729">
                  <c:v>150</c:v>
                </c:pt>
                <c:pt idx="2730">
                  <c:v>71.428571428571416</c:v>
                </c:pt>
                <c:pt idx="2731">
                  <c:v>85.714285714285708</c:v>
                </c:pt>
                <c:pt idx="2732">
                  <c:v>0</c:v>
                </c:pt>
                <c:pt idx="2733">
                  <c:v>42.857142857142854</c:v>
                </c:pt>
                <c:pt idx="2734">
                  <c:v>150</c:v>
                </c:pt>
                <c:pt idx="2735">
                  <c:v>150</c:v>
                </c:pt>
                <c:pt idx="2736">
                  <c:v>500</c:v>
                </c:pt>
                <c:pt idx="2737">
                  <c:v>150</c:v>
                </c:pt>
                <c:pt idx="2738">
                  <c:v>300</c:v>
                </c:pt>
                <c:pt idx="2739">
                  <c:v>42.857142857142854</c:v>
                </c:pt>
                <c:pt idx="2740">
                  <c:v>150</c:v>
                </c:pt>
                <c:pt idx="2741">
                  <c:v>64.285714285714278</c:v>
                </c:pt>
                <c:pt idx="2742">
                  <c:v>150</c:v>
                </c:pt>
                <c:pt idx="2743">
                  <c:v>150</c:v>
                </c:pt>
                <c:pt idx="2744">
                  <c:v>85.714285714285708</c:v>
                </c:pt>
                <c:pt idx="2745">
                  <c:v>42.857142857142854</c:v>
                </c:pt>
                <c:pt idx="2746">
                  <c:v>700</c:v>
                </c:pt>
                <c:pt idx="2747">
                  <c:v>0</c:v>
                </c:pt>
                <c:pt idx="2748">
                  <c:v>150</c:v>
                </c:pt>
                <c:pt idx="2749">
                  <c:v>35.714285714285708</c:v>
                </c:pt>
                <c:pt idx="2750">
                  <c:v>150</c:v>
                </c:pt>
                <c:pt idx="2751">
                  <c:v>350</c:v>
                </c:pt>
                <c:pt idx="2752">
                  <c:v>57.142857142857139</c:v>
                </c:pt>
                <c:pt idx="2753">
                  <c:v>500</c:v>
                </c:pt>
                <c:pt idx="2754">
                  <c:v>150</c:v>
                </c:pt>
                <c:pt idx="2755">
                  <c:v>25</c:v>
                </c:pt>
                <c:pt idx="2756">
                  <c:v>150</c:v>
                </c:pt>
                <c:pt idx="2757">
                  <c:v>750</c:v>
                </c:pt>
                <c:pt idx="2758">
                  <c:v>150</c:v>
                </c:pt>
                <c:pt idx="2759">
                  <c:v>100</c:v>
                </c:pt>
                <c:pt idx="2760">
                  <c:v>150</c:v>
                </c:pt>
                <c:pt idx="2761">
                  <c:v>150</c:v>
                </c:pt>
                <c:pt idx="2762">
                  <c:v>64.285714285714278</c:v>
                </c:pt>
                <c:pt idx="2763">
                  <c:v>500</c:v>
                </c:pt>
                <c:pt idx="2764">
                  <c:v>21.428571428571427</c:v>
                </c:pt>
                <c:pt idx="2765">
                  <c:v>150</c:v>
                </c:pt>
                <c:pt idx="2766">
                  <c:v>150</c:v>
                </c:pt>
                <c:pt idx="2767">
                  <c:v>85.714285714285708</c:v>
                </c:pt>
                <c:pt idx="2768">
                  <c:v>250</c:v>
                </c:pt>
                <c:pt idx="2769">
                  <c:v>150</c:v>
                </c:pt>
                <c:pt idx="2770">
                  <c:v>150</c:v>
                </c:pt>
                <c:pt idx="2771">
                  <c:v>64.285714285714278</c:v>
                </c:pt>
                <c:pt idx="2772">
                  <c:v>150</c:v>
                </c:pt>
                <c:pt idx="2773">
                  <c:v>150</c:v>
                </c:pt>
                <c:pt idx="2774">
                  <c:v>300</c:v>
                </c:pt>
                <c:pt idx="2775">
                  <c:v>42.857142857142854</c:v>
                </c:pt>
                <c:pt idx="2776">
                  <c:v>450</c:v>
                </c:pt>
                <c:pt idx="2777">
                  <c:v>250</c:v>
                </c:pt>
                <c:pt idx="2778">
                  <c:v>100</c:v>
                </c:pt>
                <c:pt idx="2779">
                  <c:v>150</c:v>
                </c:pt>
                <c:pt idx="2780">
                  <c:v>42.857142857142854</c:v>
                </c:pt>
                <c:pt idx="2781">
                  <c:v>100</c:v>
                </c:pt>
                <c:pt idx="2782">
                  <c:v>64.285714285714278</c:v>
                </c:pt>
                <c:pt idx="2783">
                  <c:v>500</c:v>
                </c:pt>
                <c:pt idx="2784">
                  <c:v>150</c:v>
                </c:pt>
                <c:pt idx="2785">
                  <c:v>1000</c:v>
                </c:pt>
                <c:pt idx="2786">
                  <c:v>71.428571428571416</c:v>
                </c:pt>
                <c:pt idx="2787">
                  <c:v>125</c:v>
                </c:pt>
                <c:pt idx="2788">
                  <c:v>200</c:v>
                </c:pt>
                <c:pt idx="2789">
                  <c:v>150</c:v>
                </c:pt>
                <c:pt idx="2790">
                  <c:v>64.285714285714278</c:v>
                </c:pt>
                <c:pt idx="2791">
                  <c:v>350</c:v>
                </c:pt>
                <c:pt idx="2792">
                  <c:v>10.714285714285714</c:v>
                </c:pt>
                <c:pt idx="2793">
                  <c:v>500</c:v>
                </c:pt>
                <c:pt idx="2794">
                  <c:v>64.285714285714278</c:v>
                </c:pt>
                <c:pt idx="2795">
                  <c:v>300</c:v>
                </c:pt>
                <c:pt idx="2796">
                  <c:v>200</c:v>
                </c:pt>
                <c:pt idx="2797">
                  <c:v>42.857142857142854</c:v>
                </c:pt>
                <c:pt idx="2798">
                  <c:v>250</c:v>
                </c:pt>
                <c:pt idx="2799">
                  <c:v>450</c:v>
                </c:pt>
                <c:pt idx="2800">
                  <c:v>250</c:v>
                </c:pt>
                <c:pt idx="2801">
                  <c:v>500</c:v>
                </c:pt>
                <c:pt idx="2802">
                  <c:v>0</c:v>
                </c:pt>
                <c:pt idx="2803">
                  <c:v>150</c:v>
                </c:pt>
                <c:pt idx="2804">
                  <c:v>128.57142857142856</c:v>
                </c:pt>
                <c:pt idx="2805">
                  <c:v>150</c:v>
                </c:pt>
                <c:pt idx="2806">
                  <c:v>500</c:v>
                </c:pt>
                <c:pt idx="2807">
                  <c:v>1.6666666666666667</c:v>
                </c:pt>
                <c:pt idx="2808">
                  <c:v>85.714285714285708</c:v>
                </c:pt>
                <c:pt idx="2809">
                  <c:v>150</c:v>
                </c:pt>
                <c:pt idx="2810">
                  <c:v>150</c:v>
                </c:pt>
                <c:pt idx="2811">
                  <c:v>150</c:v>
                </c:pt>
                <c:pt idx="2812">
                  <c:v>150</c:v>
                </c:pt>
                <c:pt idx="2813">
                  <c:v>200</c:v>
                </c:pt>
                <c:pt idx="2814">
                  <c:v>150</c:v>
                </c:pt>
                <c:pt idx="2815">
                  <c:v>150</c:v>
                </c:pt>
                <c:pt idx="2816">
                  <c:v>250</c:v>
                </c:pt>
                <c:pt idx="2817">
                  <c:v>100</c:v>
                </c:pt>
                <c:pt idx="2818">
                  <c:v>64.285714285714278</c:v>
                </c:pt>
                <c:pt idx="2819">
                  <c:v>150</c:v>
                </c:pt>
                <c:pt idx="2820">
                  <c:v>64.285714285714278</c:v>
                </c:pt>
                <c:pt idx="2821">
                  <c:v>42.857142857142854</c:v>
                </c:pt>
                <c:pt idx="2822">
                  <c:v>150</c:v>
                </c:pt>
                <c:pt idx="2823">
                  <c:v>21.428571428571427</c:v>
                </c:pt>
                <c:pt idx="2824">
                  <c:v>150</c:v>
                </c:pt>
                <c:pt idx="2825">
                  <c:v>300</c:v>
                </c:pt>
                <c:pt idx="2826">
                  <c:v>150</c:v>
                </c:pt>
                <c:pt idx="2827">
                  <c:v>85.714285714285708</c:v>
                </c:pt>
                <c:pt idx="2828">
                  <c:v>800</c:v>
                </c:pt>
                <c:pt idx="2829">
                  <c:v>250</c:v>
                </c:pt>
                <c:pt idx="2830">
                  <c:v>57.142857142857139</c:v>
                </c:pt>
                <c:pt idx="2831">
                  <c:v>500</c:v>
                </c:pt>
                <c:pt idx="2832">
                  <c:v>250</c:v>
                </c:pt>
                <c:pt idx="2833">
                  <c:v>75</c:v>
                </c:pt>
                <c:pt idx="2834">
                  <c:v>0</c:v>
                </c:pt>
                <c:pt idx="2835">
                  <c:v>64.285714285714278</c:v>
                </c:pt>
                <c:pt idx="2836">
                  <c:v>200</c:v>
                </c:pt>
                <c:pt idx="2837">
                  <c:v>150</c:v>
                </c:pt>
                <c:pt idx="2838">
                  <c:v>150</c:v>
                </c:pt>
                <c:pt idx="2839">
                  <c:v>250</c:v>
                </c:pt>
                <c:pt idx="2840">
                  <c:v>150</c:v>
                </c:pt>
                <c:pt idx="2841">
                  <c:v>64.285714285714278</c:v>
                </c:pt>
                <c:pt idx="2842">
                  <c:v>64.285714285714278</c:v>
                </c:pt>
                <c:pt idx="2843">
                  <c:v>150</c:v>
                </c:pt>
                <c:pt idx="2844">
                  <c:v>64.285714285714278</c:v>
                </c:pt>
                <c:pt idx="2845">
                  <c:v>250</c:v>
                </c:pt>
                <c:pt idx="2846">
                  <c:v>28.571428571428569</c:v>
                </c:pt>
                <c:pt idx="2847">
                  <c:v>300</c:v>
                </c:pt>
                <c:pt idx="2848">
                  <c:v>100</c:v>
                </c:pt>
                <c:pt idx="2849">
                  <c:v>142.85714285714283</c:v>
                </c:pt>
                <c:pt idx="2850">
                  <c:v>200</c:v>
                </c:pt>
                <c:pt idx="2851">
                  <c:v>85.714285714285708</c:v>
                </c:pt>
                <c:pt idx="2852">
                  <c:v>85.714285714285708</c:v>
                </c:pt>
                <c:pt idx="2853">
                  <c:v>100</c:v>
                </c:pt>
                <c:pt idx="2854">
                  <c:v>42.857142857142854</c:v>
                </c:pt>
                <c:pt idx="2855">
                  <c:v>71.428571428571431</c:v>
                </c:pt>
                <c:pt idx="2856">
                  <c:v>300</c:v>
                </c:pt>
                <c:pt idx="2857">
                  <c:v>71.428571428571431</c:v>
                </c:pt>
                <c:pt idx="2858">
                  <c:v>21.428571428571427</c:v>
                </c:pt>
                <c:pt idx="2859">
                  <c:v>100</c:v>
                </c:pt>
                <c:pt idx="2860">
                  <c:v>42.857142857142854</c:v>
                </c:pt>
                <c:pt idx="2861">
                  <c:v>100</c:v>
                </c:pt>
                <c:pt idx="2862">
                  <c:v>100</c:v>
                </c:pt>
                <c:pt idx="2863">
                  <c:v>100</c:v>
                </c:pt>
                <c:pt idx="2864">
                  <c:v>114.28571428571428</c:v>
                </c:pt>
                <c:pt idx="2865">
                  <c:v>250</c:v>
                </c:pt>
                <c:pt idx="2866">
                  <c:v>100</c:v>
                </c:pt>
                <c:pt idx="2867">
                  <c:v>200</c:v>
                </c:pt>
                <c:pt idx="2868">
                  <c:v>250</c:v>
                </c:pt>
                <c:pt idx="2869">
                  <c:v>250</c:v>
                </c:pt>
                <c:pt idx="2870">
                  <c:v>50</c:v>
                </c:pt>
                <c:pt idx="2871">
                  <c:v>14.285714285714285</c:v>
                </c:pt>
                <c:pt idx="2872">
                  <c:v>150</c:v>
                </c:pt>
                <c:pt idx="2873">
                  <c:v>357.14285714285717</c:v>
                </c:pt>
                <c:pt idx="2874">
                  <c:v>57.142857142857139</c:v>
                </c:pt>
                <c:pt idx="2875">
                  <c:v>100</c:v>
                </c:pt>
                <c:pt idx="2876">
                  <c:v>50</c:v>
                </c:pt>
                <c:pt idx="2877">
                  <c:v>100</c:v>
                </c:pt>
                <c:pt idx="2878">
                  <c:v>100</c:v>
                </c:pt>
                <c:pt idx="2879">
                  <c:v>50</c:v>
                </c:pt>
                <c:pt idx="2880">
                  <c:v>100</c:v>
                </c:pt>
                <c:pt idx="2881">
                  <c:v>0</c:v>
                </c:pt>
                <c:pt idx="2882">
                  <c:v>28.571428571428569</c:v>
                </c:pt>
                <c:pt idx="2883">
                  <c:v>42.857142857142854</c:v>
                </c:pt>
                <c:pt idx="2884">
                  <c:v>75</c:v>
                </c:pt>
                <c:pt idx="2885">
                  <c:v>200</c:v>
                </c:pt>
                <c:pt idx="2886">
                  <c:v>1500</c:v>
                </c:pt>
                <c:pt idx="2887">
                  <c:v>42.857142857142854</c:v>
                </c:pt>
                <c:pt idx="2888">
                  <c:v>0</c:v>
                </c:pt>
                <c:pt idx="2889">
                  <c:v>500</c:v>
                </c:pt>
                <c:pt idx="2890">
                  <c:v>6.666666666666667</c:v>
                </c:pt>
                <c:pt idx="2891">
                  <c:v>142.85714285714286</c:v>
                </c:pt>
                <c:pt idx="2892">
                  <c:v>100</c:v>
                </c:pt>
                <c:pt idx="2893">
                  <c:v>85.714285714285708</c:v>
                </c:pt>
                <c:pt idx="2894">
                  <c:v>200</c:v>
                </c:pt>
                <c:pt idx="2895">
                  <c:v>64.285714285714278</c:v>
                </c:pt>
                <c:pt idx="2896">
                  <c:v>100</c:v>
                </c:pt>
                <c:pt idx="2897">
                  <c:v>0</c:v>
                </c:pt>
                <c:pt idx="2898">
                  <c:v>28.571428571428569</c:v>
                </c:pt>
                <c:pt idx="2899">
                  <c:v>64.285714285714278</c:v>
                </c:pt>
                <c:pt idx="2900">
                  <c:v>150</c:v>
                </c:pt>
                <c:pt idx="2901">
                  <c:v>100</c:v>
                </c:pt>
                <c:pt idx="2902">
                  <c:v>400</c:v>
                </c:pt>
                <c:pt idx="2903">
                  <c:v>42.857142857142854</c:v>
                </c:pt>
                <c:pt idx="2904">
                  <c:v>100</c:v>
                </c:pt>
                <c:pt idx="2905">
                  <c:v>14.285714285714285</c:v>
                </c:pt>
                <c:pt idx="2906">
                  <c:v>100</c:v>
                </c:pt>
                <c:pt idx="2907">
                  <c:v>80</c:v>
                </c:pt>
                <c:pt idx="2908">
                  <c:v>28.571428571428569</c:v>
                </c:pt>
                <c:pt idx="2909">
                  <c:v>225</c:v>
                </c:pt>
                <c:pt idx="2910">
                  <c:v>1050</c:v>
                </c:pt>
                <c:pt idx="2911">
                  <c:v>0</c:v>
                </c:pt>
                <c:pt idx="2912">
                  <c:v>57.142857142857139</c:v>
                </c:pt>
                <c:pt idx="2913">
                  <c:v>57.142857142857139</c:v>
                </c:pt>
                <c:pt idx="2914">
                  <c:v>64.285714285714278</c:v>
                </c:pt>
                <c:pt idx="2915">
                  <c:v>28.571428571428569</c:v>
                </c:pt>
                <c:pt idx="2916">
                  <c:v>100</c:v>
                </c:pt>
                <c:pt idx="2917">
                  <c:v>100</c:v>
                </c:pt>
                <c:pt idx="2918">
                  <c:v>3.3333333333333335</c:v>
                </c:pt>
                <c:pt idx="2919">
                  <c:v>300</c:v>
                </c:pt>
                <c:pt idx="2920">
                  <c:v>300</c:v>
                </c:pt>
                <c:pt idx="2921">
                  <c:v>85.714285714285708</c:v>
                </c:pt>
                <c:pt idx="2922">
                  <c:v>28.571428571428569</c:v>
                </c:pt>
                <c:pt idx="2923">
                  <c:v>85.714285714285708</c:v>
                </c:pt>
                <c:pt idx="2924">
                  <c:v>57.142857142857139</c:v>
                </c:pt>
                <c:pt idx="2925">
                  <c:v>200</c:v>
                </c:pt>
                <c:pt idx="2926">
                  <c:v>57.142857142857139</c:v>
                </c:pt>
                <c:pt idx="2927">
                  <c:v>42.857142857142854</c:v>
                </c:pt>
                <c:pt idx="2928">
                  <c:v>100</c:v>
                </c:pt>
                <c:pt idx="2929">
                  <c:v>64.285714285714278</c:v>
                </c:pt>
                <c:pt idx="2930">
                  <c:v>125</c:v>
                </c:pt>
                <c:pt idx="2931">
                  <c:v>100</c:v>
                </c:pt>
                <c:pt idx="2932">
                  <c:v>100</c:v>
                </c:pt>
                <c:pt idx="2933">
                  <c:v>35.714285714285715</c:v>
                </c:pt>
                <c:pt idx="2934">
                  <c:v>0</c:v>
                </c:pt>
                <c:pt idx="2935">
                  <c:v>100</c:v>
                </c:pt>
                <c:pt idx="2936">
                  <c:v>71.428571428571416</c:v>
                </c:pt>
                <c:pt idx="2937">
                  <c:v>8.3333333333333321</c:v>
                </c:pt>
                <c:pt idx="2938">
                  <c:v>150</c:v>
                </c:pt>
                <c:pt idx="2939">
                  <c:v>0</c:v>
                </c:pt>
                <c:pt idx="2940">
                  <c:v>53.571428571428569</c:v>
                </c:pt>
                <c:pt idx="2941">
                  <c:v>150</c:v>
                </c:pt>
                <c:pt idx="2942">
                  <c:v>7.1428571428571423</c:v>
                </c:pt>
                <c:pt idx="2943">
                  <c:v>178.57142857142858</c:v>
                </c:pt>
                <c:pt idx="2944">
                  <c:v>21.428571428571427</c:v>
                </c:pt>
                <c:pt idx="2945">
                  <c:v>200</c:v>
                </c:pt>
                <c:pt idx="2946">
                  <c:v>42.857142857142854</c:v>
                </c:pt>
                <c:pt idx="2947">
                  <c:v>7.1428571428571423</c:v>
                </c:pt>
                <c:pt idx="2948">
                  <c:v>71.428571428571431</c:v>
                </c:pt>
                <c:pt idx="2949">
                  <c:v>125</c:v>
                </c:pt>
                <c:pt idx="2950">
                  <c:v>85.714285714285708</c:v>
                </c:pt>
                <c:pt idx="2951">
                  <c:v>21.428571428571427</c:v>
                </c:pt>
                <c:pt idx="2952">
                  <c:v>28.571428571428569</c:v>
                </c:pt>
                <c:pt idx="2953">
                  <c:v>35.714285714285715</c:v>
                </c:pt>
                <c:pt idx="2954">
                  <c:v>35.714285714285715</c:v>
                </c:pt>
                <c:pt idx="2955">
                  <c:v>71.428571428571431</c:v>
                </c:pt>
                <c:pt idx="2956">
                  <c:v>500</c:v>
                </c:pt>
                <c:pt idx="2957">
                  <c:v>64.285714285714278</c:v>
                </c:pt>
                <c:pt idx="2958">
                  <c:v>500</c:v>
                </c:pt>
                <c:pt idx="2959">
                  <c:v>50</c:v>
                </c:pt>
                <c:pt idx="2960">
                  <c:v>150</c:v>
                </c:pt>
                <c:pt idx="2961">
                  <c:v>7.1428571428571423</c:v>
                </c:pt>
                <c:pt idx="2962">
                  <c:v>0</c:v>
                </c:pt>
                <c:pt idx="2963">
                  <c:v>100</c:v>
                </c:pt>
                <c:pt idx="2964">
                  <c:v>64.285714285714278</c:v>
                </c:pt>
                <c:pt idx="2965">
                  <c:v>0.83333333333333337</c:v>
                </c:pt>
                <c:pt idx="2966">
                  <c:v>200</c:v>
                </c:pt>
                <c:pt idx="2967">
                  <c:v>107.14285714285714</c:v>
                </c:pt>
                <c:pt idx="2968">
                  <c:v>750</c:v>
                </c:pt>
                <c:pt idx="2969">
                  <c:v>200</c:v>
                </c:pt>
                <c:pt idx="2970">
                  <c:v>50</c:v>
                </c:pt>
                <c:pt idx="2971">
                  <c:v>150</c:v>
                </c:pt>
                <c:pt idx="2972">
                  <c:v>14.285714285714285</c:v>
                </c:pt>
                <c:pt idx="2973">
                  <c:v>150</c:v>
                </c:pt>
                <c:pt idx="2974">
                  <c:v>200</c:v>
                </c:pt>
                <c:pt idx="2975">
                  <c:v>100</c:v>
                </c:pt>
                <c:pt idx="2976">
                  <c:v>100</c:v>
                </c:pt>
                <c:pt idx="2977">
                  <c:v>85.714285714285708</c:v>
                </c:pt>
                <c:pt idx="2978">
                  <c:v>100</c:v>
                </c:pt>
                <c:pt idx="2979">
                  <c:v>300</c:v>
                </c:pt>
                <c:pt idx="2980">
                  <c:v>200</c:v>
                </c:pt>
                <c:pt idx="2981">
                  <c:v>500</c:v>
                </c:pt>
                <c:pt idx="2982">
                  <c:v>150</c:v>
                </c:pt>
                <c:pt idx="2983">
                  <c:v>250</c:v>
                </c:pt>
                <c:pt idx="2984">
                  <c:v>100</c:v>
                </c:pt>
                <c:pt idx="2985">
                  <c:v>150</c:v>
                </c:pt>
                <c:pt idx="2986">
                  <c:v>200</c:v>
                </c:pt>
                <c:pt idx="2987">
                  <c:v>0</c:v>
                </c:pt>
                <c:pt idx="2988">
                  <c:v>5</c:v>
                </c:pt>
                <c:pt idx="2989">
                  <c:v>150</c:v>
                </c:pt>
                <c:pt idx="2990">
                  <c:v>200</c:v>
                </c:pt>
                <c:pt idx="2991">
                  <c:v>128.57142857142856</c:v>
                </c:pt>
                <c:pt idx="2992">
                  <c:v>42.857142857142854</c:v>
                </c:pt>
                <c:pt idx="2993">
                  <c:v>250</c:v>
                </c:pt>
                <c:pt idx="2994">
                  <c:v>200</c:v>
                </c:pt>
                <c:pt idx="2995">
                  <c:v>200</c:v>
                </c:pt>
                <c:pt idx="2996">
                  <c:v>400</c:v>
                </c:pt>
                <c:pt idx="2997">
                  <c:v>100</c:v>
                </c:pt>
                <c:pt idx="2998">
                  <c:v>14.285714285714285</c:v>
                </c:pt>
                <c:pt idx="2999">
                  <c:v>150</c:v>
                </c:pt>
                <c:pt idx="3000">
                  <c:v>10</c:v>
                </c:pt>
                <c:pt idx="3001">
                  <c:v>250</c:v>
                </c:pt>
                <c:pt idx="3002">
                  <c:v>28.571428571428569</c:v>
                </c:pt>
                <c:pt idx="3003">
                  <c:v>200</c:v>
                </c:pt>
                <c:pt idx="3004">
                  <c:v>85.714285714285708</c:v>
                </c:pt>
                <c:pt idx="3005">
                  <c:v>200</c:v>
                </c:pt>
                <c:pt idx="3006">
                  <c:v>200</c:v>
                </c:pt>
                <c:pt idx="3007">
                  <c:v>150</c:v>
                </c:pt>
                <c:pt idx="3008">
                  <c:v>300</c:v>
                </c:pt>
                <c:pt idx="3009">
                  <c:v>42.857142857142854</c:v>
                </c:pt>
                <c:pt idx="3010">
                  <c:v>214.28571428571428</c:v>
                </c:pt>
                <c:pt idx="3011">
                  <c:v>3.3333333333333335</c:v>
                </c:pt>
                <c:pt idx="3012">
                  <c:v>150</c:v>
                </c:pt>
                <c:pt idx="3013">
                  <c:v>85.714285714285708</c:v>
                </c:pt>
                <c:pt idx="3014">
                  <c:v>25</c:v>
                </c:pt>
                <c:pt idx="3015">
                  <c:v>200</c:v>
                </c:pt>
                <c:pt idx="3016">
                  <c:v>300</c:v>
                </c:pt>
                <c:pt idx="3017">
                  <c:v>150</c:v>
                </c:pt>
                <c:pt idx="3018">
                  <c:v>200</c:v>
                </c:pt>
                <c:pt idx="3019">
                  <c:v>28.571428571428569</c:v>
                </c:pt>
                <c:pt idx="3020">
                  <c:v>150</c:v>
                </c:pt>
                <c:pt idx="3021">
                  <c:v>100</c:v>
                </c:pt>
                <c:pt idx="3022">
                  <c:v>100</c:v>
                </c:pt>
                <c:pt idx="3023">
                  <c:v>250</c:v>
                </c:pt>
                <c:pt idx="3024">
                  <c:v>10</c:v>
                </c:pt>
                <c:pt idx="3025">
                  <c:v>150</c:v>
                </c:pt>
                <c:pt idx="3026">
                  <c:v>85.714285714285708</c:v>
                </c:pt>
                <c:pt idx="3027">
                  <c:v>300</c:v>
                </c:pt>
                <c:pt idx="3028">
                  <c:v>150</c:v>
                </c:pt>
                <c:pt idx="3029">
                  <c:v>14.285714285714285</c:v>
                </c:pt>
                <c:pt idx="3030">
                  <c:v>71.428571428571431</c:v>
                </c:pt>
                <c:pt idx="3031">
                  <c:v>150</c:v>
                </c:pt>
                <c:pt idx="3032">
                  <c:v>150</c:v>
                </c:pt>
                <c:pt idx="3033">
                  <c:v>16.666666666666664</c:v>
                </c:pt>
                <c:pt idx="3034">
                  <c:v>14.285714285714285</c:v>
                </c:pt>
                <c:pt idx="3035">
                  <c:v>57.142857142857139</c:v>
                </c:pt>
                <c:pt idx="3036">
                  <c:v>200</c:v>
                </c:pt>
                <c:pt idx="3037">
                  <c:v>200</c:v>
                </c:pt>
                <c:pt idx="3038">
                  <c:v>7.1428571428571423</c:v>
                </c:pt>
                <c:pt idx="3039">
                  <c:v>700</c:v>
                </c:pt>
                <c:pt idx="3040">
                  <c:v>14.285714285714285</c:v>
                </c:pt>
                <c:pt idx="3041">
                  <c:v>28.571428571428569</c:v>
                </c:pt>
                <c:pt idx="3042">
                  <c:v>700</c:v>
                </c:pt>
                <c:pt idx="3043">
                  <c:v>100</c:v>
                </c:pt>
                <c:pt idx="3044">
                  <c:v>100</c:v>
                </c:pt>
                <c:pt idx="3045">
                  <c:v>42.857142857142854</c:v>
                </c:pt>
                <c:pt idx="3046">
                  <c:v>50</c:v>
                </c:pt>
                <c:pt idx="3047">
                  <c:v>57.142857142857139</c:v>
                </c:pt>
                <c:pt idx="3048">
                  <c:v>42.857142857142854</c:v>
                </c:pt>
                <c:pt idx="3049">
                  <c:v>57.142857142857139</c:v>
                </c:pt>
                <c:pt idx="3050">
                  <c:v>200</c:v>
                </c:pt>
                <c:pt idx="3051">
                  <c:v>42.857142857142854</c:v>
                </c:pt>
                <c:pt idx="3052">
                  <c:v>200</c:v>
                </c:pt>
                <c:pt idx="3053">
                  <c:v>100</c:v>
                </c:pt>
                <c:pt idx="3054">
                  <c:v>57.142857142857139</c:v>
                </c:pt>
                <c:pt idx="3055">
                  <c:v>300</c:v>
                </c:pt>
                <c:pt idx="3056">
                  <c:v>200</c:v>
                </c:pt>
                <c:pt idx="3057">
                  <c:v>100</c:v>
                </c:pt>
                <c:pt idx="3058">
                  <c:v>71.428571428571431</c:v>
                </c:pt>
                <c:pt idx="3059">
                  <c:v>200</c:v>
                </c:pt>
                <c:pt idx="3060">
                  <c:v>57.142857142857139</c:v>
                </c:pt>
                <c:pt idx="3061">
                  <c:v>150</c:v>
                </c:pt>
                <c:pt idx="3062">
                  <c:v>14.285714285714285</c:v>
                </c:pt>
                <c:pt idx="3063">
                  <c:v>14.285714285714285</c:v>
                </c:pt>
                <c:pt idx="3064">
                  <c:v>28.571428571428569</c:v>
                </c:pt>
                <c:pt idx="3065">
                  <c:v>42.857142857142854</c:v>
                </c:pt>
                <c:pt idx="3066">
                  <c:v>42.857142857142854</c:v>
                </c:pt>
                <c:pt idx="3067">
                  <c:v>42.857142857142854</c:v>
                </c:pt>
                <c:pt idx="3068">
                  <c:v>200</c:v>
                </c:pt>
                <c:pt idx="3069">
                  <c:v>21.428571428571427</c:v>
                </c:pt>
                <c:pt idx="3070">
                  <c:v>3.3333333333333335</c:v>
                </c:pt>
                <c:pt idx="3071">
                  <c:v>150</c:v>
                </c:pt>
                <c:pt idx="3072">
                  <c:v>200</c:v>
                </c:pt>
                <c:pt idx="3073">
                  <c:v>250</c:v>
                </c:pt>
                <c:pt idx="3074">
                  <c:v>57.142857142857139</c:v>
                </c:pt>
                <c:pt idx="3075">
                  <c:v>200</c:v>
                </c:pt>
                <c:pt idx="3076">
                  <c:v>21.428571428571427</c:v>
                </c:pt>
                <c:pt idx="3077">
                  <c:v>28.571428571428569</c:v>
                </c:pt>
                <c:pt idx="3078">
                  <c:v>0</c:v>
                </c:pt>
                <c:pt idx="3079">
                  <c:v>200</c:v>
                </c:pt>
                <c:pt idx="3080">
                  <c:v>200</c:v>
                </c:pt>
                <c:pt idx="3081">
                  <c:v>57.142857142857139</c:v>
                </c:pt>
                <c:pt idx="3082">
                  <c:v>28.571428571428569</c:v>
                </c:pt>
                <c:pt idx="3083">
                  <c:v>42.857142857142854</c:v>
                </c:pt>
                <c:pt idx="3084">
                  <c:v>250</c:v>
                </c:pt>
                <c:pt idx="3085">
                  <c:v>42.857142857142854</c:v>
                </c:pt>
                <c:pt idx="3086">
                  <c:v>71.428571428571416</c:v>
                </c:pt>
                <c:pt idx="3087">
                  <c:v>500</c:v>
                </c:pt>
                <c:pt idx="3088">
                  <c:v>150</c:v>
                </c:pt>
                <c:pt idx="3089">
                  <c:v>64.285714285714278</c:v>
                </c:pt>
                <c:pt idx="3090">
                  <c:v>71.428571428571416</c:v>
                </c:pt>
                <c:pt idx="3091">
                  <c:v>50</c:v>
                </c:pt>
                <c:pt idx="3092">
                  <c:v>500</c:v>
                </c:pt>
                <c:pt idx="3093">
                  <c:v>250</c:v>
                </c:pt>
                <c:pt idx="3094">
                  <c:v>42.857142857142854</c:v>
                </c:pt>
                <c:pt idx="3095">
                  <c:v>150</c:v>
                </c:pt>
                <c:pt idx="3096">
                  <c:v>42.857142857142854</c:v>
                </c:pt>
                <c:pt idx="3097">
                  <c:v>150</c:v>
                </c:pt>
                <c:pt idx="3098">
                  <c:v>150</c:v>
                </c:pt>
                <c:pt idx="3099">
                  <c:v>150</c:v>
                </c:pt>
                <c:pt idx="3100">
                  <c:v>0</c:v>
                </c:pt>
                <c:pt idx="3101">
                  <c:v>100</c:v>
                </c:pt>
                <c:pt idx="3102">
                  <c:v>200</c:v>
                </c:pt>
                <c:pt idx="3103">
                  <c:v>42.857142857142854</c:v>
                </c:pt>
                <c:pt idx="3104">
                  <c:v>50</c:v>
                </c:pt>
                <c:pt idx="3105">
                  <c:v>57.142857142857139</c:v>
                </c:pt>
                <c:pt idx="3106">
                  <c:v>100</c:v>
                </c:pt>
                <c:pt idx="3107">
                  <c:v>42.857142857142854</c:v>
                </c:pt>
                <c:pt idx="3108">
                  <c:v>3.3333333333333335</c:v>
                </c:pt>
                <c:pt idx="3109">
                  <c:v>100</c:v>
                </c:pt>
                <c:pt idx="3110">
                  <c:v>64.285714285714278</c:v>
                </c:pt>
                <c:pt idx="3111">
                  <c:v>35.714285714285708</c:v>
                </c:pt>
                <c:pt idx="3112">
                  <c:v>71.428571428571416</c:v>
                </c:pt>
                <c:pt idx="3113">
                  <c:v>250</c:v>
                </c:pt>
                <c:pt idx="3114">
                  <c:v>250</c:v>
                </c:pt>
                <c:pt idx="3115">
                  <c:v>5</c:v>
                </c:pt>
                <c:pt idx="3116">
                  <c:v>50</c:v>
                </c:pt>
                <c:pt idx="3117">
                  <c:v>7.1428571428571423</c:v>
                </c:pt>
                <c:pt idx="3118">
                  <c:v>250</c:v>
                </c:pt>
                <c:pt idx="3119">
                  <c:v>50</c:v>
                </c:pt>
                <c:pt idx="3120">
                  <c:v>150</c:v>
                </c:pt>
                <c:pt idx="3121">
                  <c:v>64.285714285714278</c:v>
                </c:pt>
                <c:pt idx="3122">
                  <c:v>35.714285714285715</c:v>
                </c:pt>
                <c:pt idx="3123">
                  <c:v>107.14285714285714</c:v>
                </c:pt>
                <c:pt idx="3124">
                  <c:v>250</c:v>
                </c:pt>
                <c:pt idx="3125">
                  <c:v>100</c:v>
                </c:pt>
                <c:pt idx="3126">
                  <c:v>107.14285714285714</c:v>
                </c:pt>
                <c:pt idx="3127">
                  <c:v>2.5</c:v>
                </c:pt>
                <c:pt idx="3128">
                  <c:v>250</c:v>
                </c:pt>
                <c:pt idx="3129">
                  <c:v>14.285714285714285</c:v>
                </c:pt>
                <c:pt idx="3130">
                  <c:v>250</c:v>
                </c:pt>
                <c:pt idx="3131">
                  <c:v>107.14285714285714</c:v>
                </c:pt>
                <c:pt idx="3132">
                  <c:v>200</c:v>
                </c:pt>
                <c:pt idx="3133">
                  <c:v>0</c:v>
                </c:pt>
                <c:pt idx="3134">
                  <c:v>71.428571428571416</c:v>
                </c:pt>
                <c:pt idx="3135">
                  <c:v>10</c:v>
                </c:pt>
                <c:pt idx="3136">
                  <c:v>300</c:v>
                </c:pt>
                <c:pt idx="3137">
                  <c:v>200</c:v>
                </c:pt>
                <c:pt idx="3138">
                  <c:v>100</c:v>
                </c:pt>
                <c:pt idx="3139">
                  <c:v>250</c:v>
                </c:pt>
                <c:pt idx="3140">
                  <c:v>200</c:v>
                </c:pt>
                <c:pt idx="3141">
                  <c:v>85.714285714285708</c:v>
                </c:pt>
                <c:pt idx="3142">
                  <c:v>100</c:v>
                </c:pt>
                <c:pt idx="3143">
                  <c:v>250</c:v>
                </c:pt>
                <c:pt idx="3144">
                  <c:v>50</c:v>
                </c:pt>
                <c:pt idx="3145">
                  <c:v>35.714285714285708</c:v>
                </c:pt>
                <c:pt idx="3146">
                  <c:v>250</c:v>
                </c:pt>
                <c:pt idx="3147">
                  <c:v>100</c:v>
                </c:pt>
                <c:pt idx="3148">
                  <c:v>200</c:v>
                </c:pt>
                <c:pt idx="3149">
                  <c:v>250</c:v>
                </c:pt>
                <c:pt idx="3150">
                  <c:v>250</c:v>
                </c:pt>
                <c:pt idx="3151">
                  <c:v>150</c:v>
                </c:pt>
                <c:pt idx="3152">
                  <c:v>14.285714285714285</c:v>
                </c:pt>
                <c:pt idx="3153">
                  <c:v>85.714285714285708</c:v>
                </c:pt>
                <c:pt idx="3154">
                  <c:v>42.857142857142854</c:v>
                </c:pt>
                <c:pt idx="3155">
                  <c:v>250</c:v>
                </c:pt>
                <c:pt idx="3156">
                  <c:v>28.571428571428569</c:v>
                </c:pt>
                <c:pt idx="3157">
                  <c:v>0</c:v>
                </c:pt>
                <c:pt idx="3158">
                  <c:v>50</c:v>
                </c:pt>
                <c:pt idx="3159">
                  <c:v>50</c:v>
                </c:pt>
                <c:pt idx="3160">
                  <c:v>100</c:v>
                </c:pt>
                <c:pt idx="3161">
                  <c:v>50</c:v>
                </c:pt>
                <c:pt idx="3162">
                  <c:v>42.857142857142854</c:v>
                </c:pt>
                <c:pt idx="3163">
                  <c:v>100</c:v>
                </c:pt>
                <c:pt idx="3164">
                  <c:v>100</c:v>
                </c:pt>
                <c:pt idx="3165">
                  <c:v>100</c:v>
                </c:pt>
                <c:pt idx="3166">
                  <c:v>42.857142857142854</c:v>
                </c:pt>
                <c:pt idx="3167">
                  <c:v>100</c:v>
                </c:pt>
                <c:pt idx="3168">
                  <c:v>3.3333333333333335</c:v>
                </c:pt>
                <c:pt idx="3169">
                  <c:v>50</c:v>
                </c:pt>
                <c:pt idx="3170">
                  <c:v>150</c:v>
                </c:pt>
                <c:pt idx="3171">
                  <c:v>107.14285714285714</c:v>
                </c:pt>
                <c:pt idx="3172">
                  <c:v>107.14285714285714</c:v>
                </c:pt>
                <c:pt idx="3173">
                  <c:v>100</c:v>
                </c:pt>
                <c:pt idx="3174">
                  <c:v>50</c:v>
                </c:pt>
                <c:pt idx="3175">
                  <c:v>150</c:v>
                </c:pt>
                <c:pt idx="3176">
                  <c:v>100</c:v>
                </c:pt>
                <c:pt idx="3177">
                  <c:v>100</c:v>
                </c:pt>
                <c:pt idx="3178">
                  <c:v>100</c:v>
                </c:pt>
                <c:pt idx="3179">
                  <c:v>28.571428571428569</c:v>
                </c:pt>
                <c:pt idx="3180">
                  <c:v>100</c:v>
                </c:pt>
                <c:pt idx="3181">
                  <c:v>50</c:v>
                </c:pt>
                <c:pt idx="3182">
                  <c:v>50</c:v>
                </c:pt>
                <c:pt idx="3183">
                  <c:v>200</c:v>
                </c:pt>
                <c:pt idx="3184">
                  <c:v>50</c:v>
                </c:pt>
                <c:pt idx="3185">
                  <c:v>14.285714285714285</c:v>
                </c:pt>
                <c:pt idx="3186">
                  <c:v>50</c:v>
                </c:pt>
                <c:pt idx="3187">
                  <c:v>50</c:v>
                </c:pt>
                <c:pt idx="3188">
                  <c:v>0</c:v>
                </c:pt>
                <c:pt idx="3189">
                  <c:v>64.285714285714278</c:v>
                </c:pt>
                <c:pt idx="3190">
                  <c:v>150</c:v>
                </c:pt>
                <c:pt idx="3191">
                  <c:v>50</c:v>
                </c:pt>
                <c:pt idx="3192">
                  <c:v>50</c:v>
                </c:pt>
                <c:pt idx="3193">
                  <c:v>50</c:v>
                </c:pt>
                <c:pt idx="3194">
                  <c:v>150</c:v>
                </c:pt>
                <c:pt idx="3195">
                  <c:v>150</c:v>
                </c:pt>
                <c:pt idx="3196">
                  <c:v>50</c:v>
                </c:pt>
                <c:pt idx="3197">
                  <c:v>50</c:v>
                </c:pt>
                <c:pt idx="3198">
                  <c:v>100</c:v>
                </c:pt>
                <c:pt idx="3199">
                  <c:v>150</c:v>
                </c:pt>
                <c:pt idx="3200">
                  <c:v>300</c:v>
                </c:pt>
                <c:pt idx="3201">
                  <c:v>50</c:v>
                </c:pt>
                <c:pt idx="3202">
                  <c:v>85.714285714285708</c:v>
                </c:pt>
                <c:pt idx="3203">
                  <c:v>300</c:v>
                </c:pt>
                <c:pt idx="3204">
                  <c:v>142.85714285714286</c:v>
                </c:pt>
                <c:pt idx="3205">
                  <c:v>200</c:v>
                </c:pt>
                <c:pt idx="3206">
                  <c:v>150</c:v>
                </c:pt>
                <c:pt idx="3207">
                  <c:v>100</c:v>
                </c:pt>
                <c:pt idx="3208">
                  <c:v>150</c:v>
                </c:pt>
                <c:pt idx="3209">
                  <c:v>150</c:v>
                </c:pt>
                <c:pt idx="3210">
                  <c:v>200</c:v>
                </c:pt>
                <c:pt idx="3211">
                  <c:v>150</c:v>
                </c:pt>
                <c:pt idx="3212">
                  <c:v>28.571428571428569</c:v>
                </c:pt>
                <c:pt idx="3213">
                  <c:v>200</c:v>
                </c:pt>
                <c:pt idx="3214">
                  <c:v>150</c:v>
                </c:pt>
                <c:pt idx="3215">
                  <c:v>250</c:v>
                </c:pt>
                <c:pt idx="3216">
                  <c:v>200</c:v>
                </c:pt>
                <c:pt idx="3217">
                  <c:v>150</c:v>
                </c:pt>
                <c:pt idx="3218">
                  <c:v>125</c:v>
                </c:pt>
                <c:pt idx="3219">
                  <c:v>150</c:v>
                </c:pt>
                <c:pt idx="3220">
                  <c:v>128.57142857142856</c:v>
                </c:pt>
                <c:pt idx="3221">
                  <c:v>64.285714285714278</c:v>
                </c:pt>
                <c:pt idx="3222">
                  <c:v>42.857142857142854</c:v>
                </c:pt>
                <c:pt idx="3223">
                  <c:v>85.714285714285708</c:v>
                </c:pt>
                <c:pt idx="3224">
                  <c:v>57.142857142857139</c:v>
                </c:pt>
                <c:pt idx="3225">
                  <c:v>71.428571428571431</c:v>
                </c:pt>
                <c:pt idx="3226">
                  <c:v>150</c:v>
                </c:pt>
                <c:pt idx="3227">
                  <c:v>150</c:v>
                </c:pt>
                <c:pt idx="3228">
                  <c:v>150</c:v>
                </c:pt>
                <c:pt idx="3229">
                  <c:v>57.142857142857139</c:v>
                </c:pt>
                <c:pt idx="3230">
                  <c:v>21.428571428571427</c:v>
                </c:pt>
                <c:pt idx="3231">
                  <c:v>150</c:v>
                </c:pt>
                <c:pt idx="3232">
                  <c:v>100</c:v>
                </c:pt>
                <c:pt idx="3233">
                  <c:v>150</c:v>
                </c:pt>
                <c:pt idx="3234">
                  <c:v>250</c:v>
                </c:pt>
                <c:pt idx="3235">
                  <c:v>200</c:v>
                </c:pt>
                <c:pt idx="3236">
                  <c:v>150</c:v>
                </c:pt>
                <c:pt idx="3237">
                  <c:v>150</c:v>
                </c:pt>
                <c:pt idx="3238">
                  <c:v>150</c:v>
                </c:pt>
                <c:pt idx="3239">
                  <c:v>142.85714285714286</c:v>
                </c:pt>
                <c:pt idx="3240">
                  <c:v>100</c:v>
                </c:pt>
                <c:pt idx="3241">
                  <c:v>150</c:v>
                </c:pt>
                <c:pt idx="3242">
                  <c:v>150</c:v>
                </c:pt>
                <c:pt idx="3243">
                  <c:v>150</c:v>
                </c:pt>
                <c:pt idx="3244">
                  <c:v>100</c:v>
                </c:pt>
                <c:pt idx="3245">
                  <c:v>150</c:v>
                </c:pt>
                <c:pt idx="3246">
                  <c:v>100</c:v>
                </c:pt>
                <c:pt idx="3247">
                  <c:v>100</c:v>
                </c:pt>
                <c:pt idx="3248">
                  <c:v>150</c:v>
                </c:pt>
                <c:pt idx="3249">
                  <c:v>100</c:v>
                </c:pt>
                <c:pt idx="3250">
                  <c:v>150</c:v>
                </c:pt>
                <c:pt idx="3251">
                  <c:v>0</c:v>
                </c:pt>
                <c:pt idx="3252">
                  <c:v>150</c:v>
                </c:pt>
                <c:pt idx="3253">
                  <c:v>150</c:v>
                </c:pt>
                <c:pt idx="3254">
                  <c:v>107.14285714285714</c:v>
                </c:pt>
                <c:pt idx="3255">
                  <c:v>100</c:v>
                </c:pt>
                <c:pt idx="3256">
                  <c:v>114.28571428571428</c:v>
                </c:pt>
                <c:pt idx="3257">
                  <c:v>107.14285714285714</c:v>
                </c:pt>
                <c:pt idx="3258">
                  <c:v>100</c:v>
                </c:pt>
                <c:pt idx="3259">
                  <c:v>200</c:v>
                </c:pt>
                <c:pt idx="3260">
                  <c:v>85.714285714285708</c:v>
                </c:pt>
                <c:pt idx="3261">
                  <c:v>0</c:v>
                </c:pt>
                <c:pt idx="3262">
                  <c:v>107.14285714285714</c:v>
                </c:pt>
                <c:pt idx="3263">
                  <c:v>200</c:v>
                </c:pt>
                <c:pt idx="3264">
                  <c:v>100</c:v>
                </c:pt>
                <c:pt idx="3265">
                  <c:v>300</c:v>
                </c:pt>
                <c:pt idx="3266">
                  <c:v>21.428571428571427</c:v>
                </c:pt>
                <c:pt idx="3267">
                  <c:v>100</c:v>
                </c:pt>
                <c:pt idx="3268">
                  <c:v>100</c:v>
                </c:pt>
                <c:pt idx="3269">
                  <c:v>42.857142857142854</c:v>
                </c:pt>
                <c:pt idx="3270">
                  <c:v>100</c:v>
                </c:pt>
                <c:pt idx="3271">
                  <c:v>200</c:v>
                </c:pt>
                <c:pt idx="3272">
                  <c:v>150</c:v>
                </c:pt>
                <c:pt idx="3273">
                  <c:v>100</c:v>
                </c:pt>
                <c:pt idx="3274">
                  <c:v>114.28571428571428</c:v>
                </c:pt>
                <c:pt idx="3275">
                  <c:v>42.857142857142854</c:v>
                </c:pt>
                <c:pt idx="3276">
                  <c:v>150</c:v>
                </c:pt>
                <c:pt idx="3277">
                  <c:v>50</c:v>
                </c:pt>
                <c:pt idx="3278">
                  <c:v>100</c:v>
                </c:pt>
                <c:pt idx="3279">
                  <c:v>0</c:v>
                </c:pt>
                <c:pt idx="3280">
                  <c:v>150</c:v>
                </c:pt>
                <c:pt idx="3281">
                  <c:v>35.714285714285715</c:v>
                </c:pt>
                <c:pt idx="3282">
                  <c:v>10</c:v>
                </c:pt>
                <c:pt idx="3283">
                  <c:v>150</c:v>
                </c:pt>
                <c:pt idx="3284">
                  <c:v>0</c:v>
                </c:pt>
                <c:pt idx="3285">
                  <c:v>200</c:v>
                </c:pt>
                <c:pt idx="3286">
                  <c:v>150</c:v>
                </c:pt>
                <c:pt idx="3287">
                  <c:v>142.85714285714286</c:v>
                </c:pt>
                <c:pt idx="3288">
                  <c:v>21.428571428571427</c:v>
                </c:pt>
                <c:pt idx="3289">
                  <c:v>21.428571428571427</c:v>
                </c:pt>
                <c:pt idx="3290">
                  <c:v>150</c:v>
                </c:pt>
                <c:pt idx="3291">
                  <c:v>10.714285714285714</c:v>
                </c:pt>
                <c:pt idx="3292">
                  <c:v>300</c:v>
                </c:pt>
                <c:pt idx="3293">
                  <c:v>150</c:v>
                </c:pt>
                <c:pt idx="3294">
                  <c:v>150</c:v>
                </c:pt>
                <c:pt idx="3295">
                  <c:v>150</c:v>
                </c:pt>
                <c:pt idx="3296">
                  <c:v>85.714285714285708</c:v>
                </c:pt>
                <c:pt idx="3297">
                  <c:v>150</c:v>
                </c:pt>
                <c:pt idx="3298">
                  <c:v>100</c:v>
                </c:pt>
                <c:pt idx="3299">
                  <c:v>85.714285714285708</c:v>
                </c:pt>
                <c:pt idx="3300">
                  <c:v>450</c:v>
                </c:pt>
                <c:pt idx="3301">
                  <c:v>100</c:v>
                </c:pt>
                <c:pt idx="3302">
                  <c:v>200</c:v>
                </c:pt>
                <c:pt idx="3303">
                  <c:v>42.857142857142854</c:v>
                </c:pt>
                <c:pt idx="3304">
                  <c:v>300</c:v>
                </c:pt>
                <c:pt idx="3305">
                  <c:v>142.85714285714286</c:v>
                </c:pt>
                <c:pt idx="3306">
                  <c:v>150</c:v>
                </c:pt>
                <c:pt idx="3307">
                  <c:v>64.285714285714278</c:v>
                </c:pt>
                <c:pt idx="3308">
                  <c:v>64.285714285714278</c:v>
                </c:pt>
                <c:pt idx="3309">
                  <c:v>114.28571428571428</c:v>
                </c:pt>
                <c:pt idx="3310">
                  <c:v>114.28571428571428</c:v>
                </c:pt>
                <c:pt idx="3311">
                  <c:v>114.28571428571428</c:v>
                </c:pt>
                <c:pt idx="3312">
                  <c:v>71.428571428571416</c:v>
                </c:pt>
                <c:pt idx="3313">
                  <c:v>150</c:v>
                </c:pt>
                <c:pt idx="3314">
                  <c:v>150</c:v>
                </c:pt>
                <c:pt idx="3315">
                  <c:v>150</c:v>
                </c:pt>
                <c:pt idx="3316">
                  <c:v>150</c:v>
                </c:pt>
                <c:pt idx="3317">
                  <c:v>150</c:v>
                </c:pt>
                <c:pt idx="3318">
                  <c:v>64.285714285714278</c:v>
                </c:pt>
                <c:pt idx="3319">
                  <c:v>150</c:v>
                </c:pt>
                <c:pt idx="3320">
                  <c:v>150</c:v>
                </c:pt>
                <c:pt idx="3321">
                  <c:v>150</c:v>
                </c:pt>
                <c:pt idx="3322">
                  <c:v>150</c:v>
                </c:pt>
                <c:pt idx="3323">
                  <c:v>150</c:v>
                </c:pt>
                <c:pt idx="3324">
                  <c:v>100</c:v>
                </c:pt>
                <c:pt idx="3325">
                  <c:v>0</c:v>
                </c:pt>
                <c:pt idx="3326">
                  <c:v>128.57142857142856</c:v>
                </c:pt>
                <c:pt idx="3327">
                  <c:v>28.571428571428569</c:v>
                </c:pt>
                <c:pt idx="3328">
                  <c:v>250</c:v>
                </c:pt>
                <c:pt idx="3329">
                  <c:v>100</c:v>
                </c:pt>
                <c:pt idx="3330">
                  <c:v>100</c:v>
                </c:pt>
                <c:pt idx="3331">
                  <c:v>200</c:v>
                </c:pt>
                <c:pt idx="3332">
                  <c:v>57.142857142857139</c:v>
                </c:pt>
                <c:pt idx="3333">
                  <c:v>14.285714285714285</c:v>
                </c:pt>
                <c:pt idx="3334">
                  <c:v>114.28571428571428</c:v>
                </c:pt>
                <c:pt idx="3335">
                  <c:v>250</c:v>
                </c:pt>
                <c:pt idx="3336">
                  <c:v>0</c:v>
                </c:pt>
                <c:pt idx="3337">
                  <c:v>300</c:v>
                </c:pt>
                <c:pt idx="3338">
                  <c:v>57.142857142857139</c:v>
                </c:pt>
                <c:pt idx="3339">
                  <c:v>64.285714285714278</c:v>
                </c:pt>
                <c:pt idx="3340">
                  <c:v>128.57142857142856</c:v>
                </c:pt>
                <c:pt idx="3341">
                  <c:v>35.714285714285708</c:v>
                </c:pt>
                <c:pt idx="3342">
                  <c:v>200</c:v>
                </c:pt>
                <c:pt idx="3343">
                  <c:v>71.428571428571431</c:v>
                </c:pt>
                <c:pt idx="3344">
                  <c:v>100</c:v>
                </c:pt>
                <c:pt idx="3345">
                  <c:v>150</c:v>
                </c:pt>
                <c:pt idx="3346">
                  <c:v>200</c:v>
                </c:pt>
                <c:pt idx="3347">
                  <c:v>150</c:v>
                </c:pt>
                <c:pt idx="3348">
                  <c:v>0</c:v>
                </c:pt>
                <c:pt idx="3349">
                  <c:v>150</c:v>
                </c:pt>
                <c:pt idx="3350">
                  <c:v>500</c:v>
                </c:pt>
                <c:pt idx="3351">
                  <c:v>85.714285714285708</c:v>
                </c:pt>
                <c:pt idx="3352">
                  <c:v>85.714285714285708</c:v>
                </c:pt>
                <c:pt idx="3353">
                  <c:v>300</c:v>
                </c:pt>
                <c:pt idx="3354">
                  <c:v>200</c:v>
                </c:pt>
                <c:pt idx="3355">
                  <c:v>85.714285714285708</c:v>
                </c:pt>
                <c:pt idx="3356">
                  <c:v>28.571428571428569</c:v>
                </c:pt>
                <c:pt idx="3357">
                  <c:v>150</c:v>
                </c:pt>
                <c:pt idx="3358">
                  <c:v>100</c:v>
                </c:pt>
                <c:pt idx="3359">
                  <c:v>100</c:v>
                </c:pt>
                <c:pt idx="3360">
                  <c:v>42.857142857142854</c:v>
                </c:pt>
                <c:pt idx="3361">
                  <c:v>42.857142857142854</c:v>
                </c:pt>
                <c:pt idx="3362">
                  <c:v>107.14285714285714</c:v>
                </c:pt>
                <c:pt idx="3363">
                  <c:v>42.857142857142854</c:v>
                </c:pt>
                <c:pt idx="3364">
                  <c:v>357.14285714285711</c:v>
                </c:pt>
                <c:pt idx="3365">
                  <c:v>42.857142857142854</c:v>
                </c:pt>
                <c:pt idx="3366">
                  <c:v>64.285714285714278</c:v>
                </c:pt>
                <c:pt idx="3367">
                  <c:v>150</c:v>
                </c:pt>
                <c:pt idx="3368">
                  <c:v>85.714285714285708</c:v>
                </c:pt>
                <c:pt idx="3369">
                  <c:v>100</c:v>
                </c:pt>
                <c:pt idx="3370">
                  <c:v>42.857142857142854</c:v>
                </c:pt>
                <c:pt idx="3371">
                  <c:v>200</c:v>
                </c:pt>
                <c:pt idx="3372">
                  <c:v>42.857142857142854</c:v>
                </c:pt>
                <c:pt idx="3373">
                  <c:v>42.857142857142854</c:v>
                </c:pt>
                <c:pt idx="3374">
                  <c:v>57.142857142857139</c:v>
                </c:pt>
                <c:pt idx="3375">
                  <c:v>200</c:v>
                </c:pt>
                <c:pt idx="3376">
                  <c:v>300</c:v>
                </c:pt>
                <c:pt idx="3377">
                  <c:v>42.857142857142854</c:v>
                </c:pt>
                <c:pt idx="3378">
                  <c:v>150</c:v>
                </c:pt>
                <c:pt idx="3379">
                  <c:v>150</c:v>
                </c:pt>
                <c:pt idx="3380">
                  <c:v>150</c:v>
                </c:pt>
                <c:pt idx="3381">
                  <c:v>150</c:v>
                </c:pt>
                <c:pt idx="3382">
                  <c:v>200</c:v>
                </c:pt>
                <c:pt idx="3383">
                  <c:v>128.57142857142856</c:v>
                </c:pt>
                <c:pt idx="3384">
                  <c:v>42.857142857142854</c:v>
                </c:pt>
                <c:pt idx="3385">
                  <c:v>42.857142857142854</c:v>
                </c:pt>
                <c:pt idx="3386">
                  <c:v>150</c:v>
                </c:pt>
                <c:pt idx="3387">
                  <c:v>150</c:v>
                </c:pt>
                <c:pt idx="3388">
                  <c:v>100</c:v>
                </c:pt>
                <c:pt idx="3389">
                  <c:v>64.285714285714278</c:v>
                </c:pt>
                <c:pt idx="3390">
                  <c:v>150</c:v>
                </c:pt>
                <c:pt idx="3391">
                  <c:v>150</c:v>
                </c:pt>
                <c:pt idx="3392">
                  <c:v>100</c:v>
                </c:pt>
                <c:pt idx="3393">
                  <c:v>15</c:v>
                </c:pt>
                <c:pt idx="3394">
                  <c:v>150</c:v>
                </c:pt>
                <c:pt idx="3395">
                  <c:v>150</c:v>
                </c:pt>
                <c:pt idx="3396">
                  <c:v>100</c:v>
                </c:pt>
                <c:pt idx="3397">
                  <c:v>100</c:v>
                </c:pt>
                <c:pt idx="3398">
                  <c:v>150</c:v>
                </c:pt>
                <c:pt idx="3399">
                  <c:v>100</c:v>
                </c:pt>
                <c:pt idx="3400">
                  <c:v>600</c:v>
                </c:pt>
                <c:pt idx="3401">
                  <c:v>150</c:v>
                </c:pt>
                <c:pt idx="3402">
                  <c:v>64.285714285714278</c:v>
                </c:pt>
                <c:pt idx="3403">
                  <c:v>100</c:v>
                </c:pt>
                <c:pt idx="3404">
                  <c:v>42.857142857142854</c:v>
                </c:pt>
                <c:pt idx="3405">
                  <c:v>150</c:v>
                </c:pt>
                <c:pt idx="3406">
                  <c:v>64.285714285714278</c:v>
                </c:pt>
                <c:pt idx="3407">
                  <c:v>42.857142857142854</c:v>
                </c:pt>
                <c:pt idx="3408">
                  <c:v>200</c:v>
                </c:pt>
                <c:pt idx="3409">
                  <c:v>100</c:v>
                </c:pt>
                <c:pt idx="3410">
                  <c:v>100</c:v>
                </c:pt>
                <c:pt idx="3411">
                  <c:v>150</c:v>
                </c:pt>
                <c:pt idx="3412">
                  <c:v>100</c:v>
                </c:pt>
                <c:pt idx="3413">
                  <c:v>100</c:v>
                </c:pt>
                <c:pt idx="3414">
                  <c:v>0</c:v>
                </c:pt>
                <c:pt idx="3415">
                  <c:v>150</c:v>
                </c:pt>
                <c:pt idx="3416">
                  <c:v>150</c:v>
                </c:pt>
                <c:pt idx="3417">
                  <c:v>100</c:v>
                </c:pt>
                <c:pt idx="3418">
                  <c:v>85.714285714285708</c:v>
                </c:pt>
                <c:pt idx="3419">
                  <c:v>42.857142857142854</c:v>
                </c:pt>
                <c:pt idx="3420">
                  <c:v>150</c:v>
                </c:pt>
                <c:pt idx="3421">
                  <c:v>150</c:v>
                </c:pt>
                <c:pt idx="3422">
                  <c:v>100</c:v>
                </c:pt>
                <c:pt idx="3423">
                  <c:v>10</c:v>
                </c:pt>
                <c:pt idx="3424">
                  <c:v>200</c:v>
                </c:pt>
                <c:pt idx="3425">
                  <c:v>150</c:v>
                </c:pt>
                <c:pt idx="3426">
                  <c:v>100</c:v>
                </c:pt>
                <c:pt idx="3427">
                  <c:v>64.285714285714278</c:v>
                </c:pt>
                <c:pt idx="3428">
                  <c:v>150</c:v>
                </c:pt>
                <c:pt idx="3429">
                  <c:v>100</c:v>
                </c:pt>
                <c:pt idx="3430">
                  <c:v>28.571428571428569</c:v>
                </c:pt>
                <c:pt idx="3431">
                  <c:v>100</c:v>
                </c:pt>
                <c:pt idx="3432">
                  <c:v>107.14285714285714</c:v>
                </c:pt>
                <c:pt idx="3433">
                  <c:v>100</c:v>
                </c:pt>
                <c:pt idx="3434">
                  <c:v>21.428571428571427</c:v>
                </c:pt>
                <c:pt idx="3435">
                  <c:v>50</c:v>
                </c:pt>
                <c:pt idx="3436">
                  <c:v>100</c:v>
                </c:pt>
                <c:pt idx="3437">
                  <c:v>64.285714285714278</c:v>
                </c:pt>
                <c:pt idx="3438">
                  <c:v>0</c:v>
                </c:pt>
                <c:pt idx="3439">
                  <c:v>200</c:v>
                </c:pt>
                <c:pt idx="3440">
                  <c:v>100</c:v>
                </c:pt>
                <c:pt idx="3441">
                  <c:v>150</c:v>
                </c:pt>
                <c:pt idx="3442">
                  <c:v>150</c:v>
                </c:pt>
                <c:pt idx="3443">
                  <c:v>300</c:v>
                </c:pt>
                <c:pt idx="3444">
                  <c:v>50</c:v>
                </c:pt>
                <c:pt idx="3445">
                  <c:v>85.714285714285708</c:v>
                </c:pt>
                <c:pt idx="3446">
                  <c:v>150</c:v>
                </c:pt>
                <c:pt idx="3447">
                  <c:v>42.857142857142854</c:v>
                </c:pt>
                <c:pt idx="3448">
                  <c:v>57.142857142857139</c:v>
                </c:pt>
                <c:pt idx="3449">
                  <c:v>200</c:v>
                </c:pt>
                <c:pt idx="3450">
                  <c:v>200</c:v>
                </c:pt>
                <c:pt idx="3451">
                  <c:v>142.85714285714283</c:v>
                </c:pt>
                <c:pt idx="3452">
                  <c:v>85.714285714285708</c:v>
                </c:pt>
                <c:pt idx="3453">
                  <c:v>85.714285714285708</c:v>
                </c:pt>
                <c:pt idx="3454">
                  <c:v>200</c:v>
                </c:pt>
                <c:pt idx="3455">
                  <c:v>150</c:v>
                </c:pt>
                <c:pt idx="3456">
                  <c:v>200</c:v>
                </c:pt>
                <c:pt idx="3457">
                  <c:v>150</c:v>
                </c:pt>
                <c:pt idx="3458">
                  <c:v>100</c:v>
                </c:pt>
                <c:pt idx="3459">
                  <c:v>150</c:v>
                </c:pt>
                <c:pt idx="3460">
                  <c:v>100</c:v>
                </c:pt>
                <c:pt idx="3461">
                  <c:v>150</c:v>
                </c:pt>
                <c:pt idx="3462">
                  <c:v>100</c:v>
                </c:pt>
                <c:pt idx="3463">
                  <c:v>100</c:v>
                </c:pt>
                <c:pt idx="3464">
                  <c:v>100</c:v>
                </c:pt>
                <c:pt idx="3465">
                  <c:v>150</c:v>
                </c:pt>
                <c:pt idx="3466">
                  <c:v>100</c:v>
                </c:pt>
                <c:pt idx="3467">
                  <c:v>150</c:v>
                </c:pt>
                <c:pt idx="3468">
                  <c:v>150</c:v>
                </c:pt>
                <c:pt idx="3469">
                  <c:v>150</c:v>
                </c:pt>
                <c:pt idx="3470">
                  <c:v>400</c:v>
                </c:pt>
                <c:pt idx="3471">
                  <c:v>85.714285714285708</c:v>
                </c:pt>
                <c:pt idx="3472">
                  <c:v>1050</c:v>
                </c:pt>
                <c:pt idx="3473">
                  <c:v>107.14285714285714</c:v>
                </c:pt>
                <c:pt idx="3474">
                  <c:v>6.666666666666667</c:v>
                </c:pt>
                <c:pt idx="3475">
                  <c:v>200</c:v>
                </c:pt>
                <c:pt idx="3476">
                  <c:v>107.14285714285714</c:v>
                </c:pt>
                <c:pt idx="3477">
                  <c:v>100</c:v>
                </c:pt>
                <c:pt idx="3478">
                  <c:v>85.714285714285708</c:v>
                </c:pt>
                <c:pt idx="3479">
                  <c:v>1400</c:v>
                </c:pt>
                <c:pt idx="3480">
                  <c:v>500</c:v>
                </c:pt>
                <c:pt idx="3481">
                  <c:v>400</c:v>
                </c:pt>
                <c:pt idx="3482">
                  <c:v>285.71428571428567</c:v>
                </c:pt>
                <c:pt idx="3483">
                  <c:v>250</c:v>
                </c:pt>
                <c:pt idx="3484">
                  <c:v>250</c:v>
                </c:pt>
                <c:pt idx="3485">
                  <c:v>1050</c:v>
                </c:pt>
                <c:pt idx="3486">
                  <c:v>250</c:v>
                </c:pt>
                <c:pt idx="3487">
                  <c:v>150</c:v>
                </c:pt>
                <c:pt idx="3488">
                  <c:v>500</c:v>
                </c:pt>
                <c:pt idx="3489">
                  <c:v>200</c:v>
                </c:pt>
                <c:pt idx="3490">
                  <c:v>0</c:v>
                </c:pt>
                <c:pt idx="3491">
                  <c:v>142.85714285714286</c:v>
                </c:pt>
                <c:pt idx="3492">
                  <c:v>150</c:v>
                </c:pt>
                <c:pt idx="3493">
                  <c:v>200</c:v>
                </c:pt>
                <c:pt idx="3494">
                  <c:v>250</c:v>
                </c:pt>
                <c:pt idx="3495">
                  <c:v>300</c:v>
                </c:pt>
                <c:pt idx="3496">
                  <c:v>150</c:v>
                </c:pt>
                <c:pt idx="3497">
                  <c:v>42.857142857142854</c:v>
                </c:pt>
                <c:pt idx="3498">
                  <c:v>100</c:v>
                </c:pt>
                <c:pt idx="3499">
                  <c:v>250</c:v>
                </c:pt>
                <c:pt idx="3500">
                  <c:v>142.85714285714283</c:v>
                </c:pt>
                <c:pt idx="3501">
                  <c:v>400</c:v>
                </c:pt>
                <c:pt idx="3502">
                  <c:v>400</c:v>
                </c:pt>
                <c:pt idx="3503">
                  <c:v>28.571428571428569</c:v>
                </c:pt>
                <c:pt idx="3504">
                  <c:v>107.14285714285714</c:v>
                </c:pt>
                <c:pt idx="3505">
                  <c:v>200</c:v>
                </c:pt>
                <c:pt idx="3506">
                  <c:v>250</c:v>
                </c:pt>
                <c:pt idx="3507">
                  <c:v>200</c:v>
                </c:pt>
                <c:pt idx="3508">
                  <c:v>150</c:v>
                </c:pt>
                <c:pt idx="3509">
                  <c:v>85.714285714285708</c:v>
                </c:pt>
                <c:pt idx="3510">
                  <c:v>250</c:v>
                </c:pt>
                <c:pt idx="3511">
                  <c:v>300</c:v>
                </c:pt>
                <c:pt idx="3512">
                  <c:v>3.3333333333333335</c:v>
                </c:pt>
                <c:pt idx="3513">
                  <c:v>150</c:v>
                </c:pt>
                <c:pt idx="3514">
                  <c:v>107.14285714285714</c:v>
                </c:pt>
                <c:pt idx="3515">
                  <c:v>0</c:v>
                </c:pt>
                <c:pt idx="3516">
                  <c:v>42.857142857142854</c:v>
                </c:pt>
                <c:pt idx="3517">
                  <c:v>114.28571428571428</c:v>
                </c:pt>
                <c:pt idx="3518">
                  <c:v>1750</c:v>
                </c:pt>
                <c:pt idx="3519">
                  <c:v>300</c:v>
                </c:pt>
                <c:pt idx="3520">
                  <c:v>150</c:v>
                </c:pt>
                <c:pt idx="3521">
                  <c:v>150</c:v>
                </c:pt>
                <c:pt idx="3522">
                  <c:v>150</c:v>
                </c:pt>
                <c:pt idx="3523">
                  <c:v>150</c:v>
                </c:pt>
                <c:pt idx="3524">
                  <c:v>150</c:v>
                </c:pt>
                <c:pt idx="3525">
                  <c:v>200</c:v>
                </c:pt>
                <c:pt idx="3526">
                  <c:v>200</c:v>
                </c:pt>
                <c:pt idx="3527">
                  <c:v>85.714285714285708</c:v>
                </c:pt>
                <c:pt idx="3528">
                  <c:v>200</c:v>
                </c:pt>
                <c:pt idx="3529">
                  <c:v>400</c:v>
                </c:pt>
                <c:pt idx="3530">
                  <c:v>150</c:v>
                </c:pt>
                <c:pt idx="3531">
                  <c:v>107.14285714285714</c:v>
                </c:pt>
                <c:pt idx="3532">
                  <c:v>26.666666666666668</c:v>
                </c:pt>
                <c:pt idx="3533">
                  <c:v>15.000000000000002</c:v>
                </c:pt>
                <c:pt idx="3534">
                  <c:v>21.428571428571427</c:v>
                </c:pt>
                <c:pt idx="3535">
                  <c:v>150</c:v>
                </c:pt>
                <c:pt idx="3536">
                  <c:v>200</c:v>
                </c:pt>
                <c:pt idx="3537">
                  <c:v>64.285714285714278</c:v>
                </c:pt>
                <c:pt idx="3538">
                  <c:v>100</c:v>
                </c:pt>
                <c:pt idx="3539">
                  <c:v>64.285714285714278</c:v>
                </c:pt>
                <c:pt idx="3540">
                  <c:v>142.85714285714286</c:v>
                </c:pt>
                <c:pt idx="3541">
                  <c:v>400</c:v>
                </c:pt>
                <c:pt idx="3542">
                  <c:v>250</c:v>
                </c:pt>
                <c:pt idx="3543">
                  <c:v>150</c:v>
                </c:pt>
                <c:pt idx="3544">
                  <c:v>200</c:v>
                </c:pt>
                <c:pt idx="3545">
                  <c:v>200</c:v>
                </c:pt>
                <c:pt idx="3546">
                  <c:v>150</c:v>
                </c:pt>
                <c:pt idx="3547">
                  <c:v>142.85714285714286</c:v>
                </c:pt>
                <c:pt idx="3548">
                  <c:v>150</c:v>
                </c:pt>
                <c:pt idx="3549">
                  <c:v>10</c:v>
                </c:pt>
                <c:pt idx="3550">
                  <c:v>85.714285714285708</c:v>
                </c:pt>
                <c:pt idx="3551">
                  <c:v>250</c:v>
                </c:pt>
                <c:pt idx="3552">
                  <c:v>200</c:v>
                </c:pt>
                <c:pt idx="3553">
                  <c:v>85.714285714285708</c:v>
                </c:pt>
                <c:pt idx="3554">
                  <c:v>150</c:v>
                </c:pt>
                <c:pt idx="3555">
                  <c:v>150</c:v>
                </c:pt>
                <c:pt idx="3556">
                  <c:v>200</c:v>
                </c:pt>
                <c:pt idx="3557">
                  <c:v>142.85714285714283</c:v>
                </c:pt>
                <c:pt idx="3558">
                  <c:v>200</c:v>
                </c:pt>
                <c:pt idx="3559">
                  <c:v>200</c:v>
                </c:pt>
                <c:pt idx="3560">
                  <c:v>200</c:v>
                </c:pt>
                <c:pt idx="3561">
                  <c:v>107.14285714285714</c:v>
                </c:pt>
                <c:pt idx="3562">
                  <c:v>400</c:v>
                </c:pt>
                <c:pt idx="3563">
                  <c:v>200</c:v>
                </c:pt>
                <c:pt idx="3564">
                  <c:v>400</c:v>
                </c:pt>
                <c:pt idx="3565">
                  <c:v>200</c:v>
                </c:pt>
                <c:pt idx="3566">
                  <c:v>200</c:v>
                </c:pt>
                <c:pt idx="3567">
                  <c:v>200</c:v>
                </c:pt>
                <c:pt idx="3568">
                  <c:v>150</c:v>
                </c:pt>
                <c:pt idx="3569">
                  <c:v>200</c:v>
                </c:pt>
                <c:pt idx="3570">
                  <c:v>42.857142857142854</c:v>
                </c:pt>
                <c:pt idx="3571">
                  <c:v>0</c:v>
                </c:pt>
                <c:pt idx="3572">
                  <c:v>57.142857142857139</c:v>
                </c:pt>
                <c:pt idx="3573">
                  <c:v>200</c:v>
                </c:pt>
                <c:pt idx="3574">
                  <c:v>100</c:v>
                </c:pt>
                <c:pt idx="3575">
                  <c:v>150</c:v>
                </c:pt>
                <c:pt idx="3576">
                  <c:v>42.857142857142854</c:v>
                </c:pt>
                <c:pt idx="3577">
                  <c:v>57.142857142857139</c:v>
                </c:pt>
                <c:pt idx="3578">
                  <c:v>150</c:v>
                </c:pt>
                <c:pt idx="3579">
                  <c:v>150</c:v>
                </c:pt>
                <c:pt idx="3580">
                  <c:v>150</c:v>
                </c:pt>
                <c:pt idx="3581">
                  <c:v>150</c:v>
                </c:pt>
                <c:pt idx="3582">
                  <c:v>150</c:v>
                </c:pt>
                <c:pt idx="3583">
                  <c:v>85.714285714285708</c:v>
                </c:pt>
                <c:pt idx="3584">
                  <c:v>64.285714285714278</c:v>
                </c:pt>
                <c:pt idx="3585">
                  <c:v>100</c:v>
                </c:pt>
                <c:pt idx="3586">
                  <c:v>150</c:v>
                </c:pt>
                <c:pt idx="3587">
                  <c:v>35.714285714285708</c:v>
                </c:pt>
                <c:pt idx="3588">
                  <c:v>150</c:v>
                </c:pt>
                <c:pt idx="3589">
                  <c:v>100</c:v>
                </c:pt>
                <c:pt idx="3590">
                  <c:v>150</c:v>
                </c:pt>
                <c:pt idx="3591">
                  <c:v>150</c:v>
                </c:pt>
                <c:pt idx="3592">
                  <c:v>150</c:v>
                </c:pt>
                <c:pt idx="3593">
                  <c:v>150</c:v>
                </c:pt>
                <c:pt idx="3594">
                  <c:v>150</c:v>
                </c:pt>
                <c:pt idx="3595">
                  <c:v>100</c:v>
                </c:pt>
                <c:pt idx="3596">
                  <c:v>100</c:v>
                </c:pt>
                <c:pt idx="3597">
                  <c:v>150</c:v>
                </c:pt>
                <c:pt idx="3598">
                  <c:v>150</c:v>
                </c:pt>
                <c:pt idx="3599">
                  <c:v>150</c:v>
                </c:pt>
                <c:pt idx="3600">
                  <c:v>200</c:v>
                </c:pt>
                <c:pt idx="3601">
                  <c:v>150</c:v>
                </c:pt>
                <c:pt idx="3602">
                  <c:v>85.714285714285708</c:v>
                </c:pt>
                <c:pt idx="3603">
                  <c:v>85.714285714285708</c:v>
                </c:pt>
                <c:pt idx="3604">
                  <c:v>107.14285714285714</c:v>
                </c:pt>
                <c:pt idx="3605">
                  <c:v>100</c:v>
                </c:pt>
                <c:pt idx="3606">
                  <c:v>150</c:v>
                </c:pt>
                <c:pt idx="3607">
                  <c:v>150</c:v>
                </c:pt>
                <c:pt idx="3608">
                  <c:v>150</c:v>
                </c:pt>
                <c:pt idx="3609">
                  <c:v>100</c:v>
                </c:pt>
                <c:pt idx="3610">
                  <c:v>35.714285714285708</c:v>
                </c:pt>
                <c:pt idx="3611">
                  <c:v>150</c:v>
                </c:pt>
                <c:pt idx="3612">
                  <c:v>71.428571428571431</c:v>
                </c:pt>
                <c:pt idx="3613">
                  <c:v>71.428571428571431</c:v>
                </c:pt>
                <c:pt idx="3614">
                  <c:v>0</c:v>
                </c:pt>
                <c:pt idx="3615">
                  <c:v>85.714285714285708</c:v>
                </c:pt>
                <c:pt idx="3616">
                  <c:v>150</c:v>
                </c:pt>
                <c:pt idx="3617">
                  <c:v>57.142857142857139</c:v>
                </c:pt>
                <c:pt idx="3618">
                  <c:v>142.85714285714286</c:v>
                </c:pt>
                <c:pt idx="3619">
                  <c:v>200</c:v>
                </c:pt>
                <c:pt idx="3620">
                  <c:v>100</c:v>
                </c:pt>
                <c:pt idx="3621">
                  <c:v>200</c:v>
                </c:pt>
                <c:pt idx="3622">
                  <c:v>200</c:v>
                </c:pt>
                <c:pt idx="3623">
                  <c:v>100</c:v>
                </c:pt>
                <c:pt idx="3624">
                  <c:v>100</c:v>
                </c:pt>
                <c:pt idx="3625">
                  <c:v>42.857142857142854</c:v>
                </c:pt>
                <c:pt idx="3626">
                  <c:v>100</c:v>
                </c:pt>
                <c:pt idx="3627">
                  <c:v>100</c:v>
                </c:pt>
                <c:pt idx="3628">
                  <c:v>100</c:v>
                </c:pt>
                <c:pt idx="3629">
                  <c:v>100</c:v>
                </c:pt>
                <c:pt idx="3630">
                  <c:v>100</c:v>
                </c:pt>
                <c:pt idx="3631">
                  <c:v>150</c:v>
                </c:pt>
                <c:pt idx="3632">
                  <c:v>150</c:v>
                </c:pt>
                <c:pt idx="3633">
                  <c:v>150</c:v>
                </c:pt>
                <c:pt idx="3634">
                  <c:v>100</c:v>
                </c:pt>
                <c:pt idx="3635">
                  <c:v>300</c:v>
                </c:pt>
                <c:pt idx="3636">
                  <c:v>64.285714285714278</c:v>
                </c:pt>
                <c:pt idx="3637">
                  <c:v>150</c:v>
                </c:pt>
                <c:pt idx="3638">
                  <c:v>107.14285714285714</c:v>
                </c:pt>
                <c:pt idx="3639">
                  <c:v>57.142857142857139</c:v>
                </c:pt>
                <c:pt idx="3640">
                  <c:v>100</c:v>
                </c:pt>
                <c:pt idx="3641">
                  <c:v>100</c:v>
                </c:pt>
                <c:pt idx="3642">
                  <c:v>142.85714285714286</c:v>
                </c:pt>
                <c:pt idx="3643">
                  <c:v>64.285714285714278</c:v>
                </c:pt>
                <c:pt idx="3644">
                  <c:v>142.85714285714286</c:v>
                </c:pt>
                <c:pt idx="3645">
                  <c:v>28.571428571428569</c:v>
                </c:pt>
                <c:pt idx="3646">
                  <c:v>250</c:v>
                </c:pt>
                <c:pt idx="3647">
                  <c:v>150</c:v>
                </c:pt>
                <c:pt idx="3648">
                  <c:v>150</c:v>
                </c:pt>
                <c:pt idx="3649">
                  <c:v>107.14285714285714</c:v>
                </c:pt>
                <c:pt idx="3650">
                  <c:v>100</c:v>
                </c:pt>
                <c:pt idx="3651">
                  <c:v>107.14285714285714</c:v>
                </c:pt>
                <c:pt idx="3652">
                  <c:v>100</c:v>
                </c:pt>
                <c:pt idx="3653">
                  <c:v>100</c:v>
                </c:pt>
                <c:pt idx="3654">
                  <c:v>200</c:v>
                </c:pt>
                <c:pt idx="3655">
                  <c:v>150</c:v>
                </c:pt>
                <c:pt idx="3656">
                  <c:v>200</c:v>
                </c:pt>
                <c:pt idx="3657">
                  <c:v>150</c:v>
                </c:pt>
                <c:pt idx="3658">
                  <c:v>100</c:v>
                </c:pt>
                <c:pt idx="3659">
                  <c:v>57.142857142857139</c:v>
                </c:pt>
                <c:pt idx="3660">
                  <c:v>100</c:v>
                </c:pt>
                <c:pt idx="3661">
                  <c:v>100</c:v>
                </c:pt>
                <c:pt idx="3662">
                  <c:v>85.714285714285708</c:v>
                </c:pt>
                <c:pt idx="3663">
                  <c:v>85.714285714285708</c:v>
                </c:pt>
                <c:pt idx="3664">
                  <c:v>114.28571428571428</c:v>
                </c:pt>
                <c:pt idx="3665">
                  <c:v>85.714285714285708</c:v>
                </c:pt>
                <c:pt idx="3666">
                  <c:v>150</c:v>
                </c:pt>
                <c:pt idx="3667">
                  <c:v>100</c:v>
                </c:pt>
                <c:pt idx="3668">
                  <c:v>150</c:v>
                </c:pt>
                <c:pt idx="3669">
                  <c:v>85.714285714285708</c:v>
                </c:pt>
                <c:pt idx="3670">
                  <c:v>150</c:v>
                </c:pt>
                <c:pt idx="3671">
                  <c:v>150</c:v>
                </c:pt>
                <c:pt idx="3672">
                  <c:v>85.714285714285708</c:v>
                </c:pt>
                <c:pt idx="3673">
                  <c:v>150</c:v>
                </c:pt>
                <c:pt idx="3674">
                  <c:v>142.85714285714286</c:v>
                </c:pt>
                <c:pt idx="3675">
                  <c:v>150</c:v>
                </c:pt>
                <c:pt idx="3676">
                  <c:v>107.14285714285714</c:v>
                </c:pt>
                <c:pt idx="3677">
                  <c:v>150</c:v>
                </c:pt>
                <c:pt idx="3678">
                  <c:v>64.285714285714278</c:v>
                </c:pt>
                <c:pt idx="3679">
                  <c:v>57.142857142857139</c:v>
                </c:pt>
                <c:pt idx="3680">
                  <c:v>150</c:v>
                </c:pt>
                <c:pt idx="3681">
                  <c:v>150</c:v>
                </c:pt>
                <c:pt idx="3682">
                  <c:v>107.14285714285714</c:v>
                </c:pt>
                <c:pt idx="3683">
                  <c:v>100</c:v>
                </c:pt>
                <c:pt idx="3684">
                  <c:v>85.714285714285708</c:v>
                </c:pt>
                <c:pt idx="3685">
                  <c:v>114.28571428571428</c:v>
                </c:pt>
                <c:pt idx="3686">
                  <c:v>64.285714285714278</c:v>
                </c:pt>
                <c:pt idx="3687">
                  <c:v>42.857142857142854</c:v>
                </c:pt>
                <c:pt idx="3688">
                  <c:v>150</c:v>
                </c:pt>
                <c:pt idx="3689">
                  <c:v>150</c:v>
                </c:pt>
                <c:pt idx="3690">
                  <c:v>150</c:v>
                </c:pt>
                <c:pt idx="3691">
                  <c:v>85.714285714285708</c:v>
                </c:pt>
                <c:pt idx="3692">
                  <c:v>150</c:v>
                </c:pt>
                <c:pt idx="3693">
                  <c:v>200</c:v>
                </c:pt>
                <c:pt idx="3694">
                  <c:v>250</c:v>
                </c:pt>
                <c:pt idx="3695">
                  <c:v>42.857142857142854</c:v>
                </c:pt>
                <c:pt idx="3696">
                  <c:v>0</c:v>
                </c:pt>
                <c:pt idx="3697">
                  <c:v>200</c:v>
                </c:pt>
                <c:pt idx="3698">
                  <c:v>200</c:v>
                </c:pt>
                <c:pt idx="3699">
                  <c:v>107.14285714285714</c:v>
                </c:pt>
                <c:pt idx="3700">
                  <c:v>42.857142857142854</c:v>
                </c:pt>
                <c:pt idx="3701">
                  <c:v>300</c:v>
                </c:pt>
                <c:pt idx="3702">
                  <c:v>3571.4285714285716</c:v>
                </c:pt>
                <c:pt idx="3703">
                  <c:v>64.285714285714278</c:v>
                </c:pt>
                <c:pt idx="3704">
                  <c:v>28.571428571428569</c:v>
                </c:pt>
                <c:pt idx="3705">
                  <c:v>214.28571428571428</c:v>
                </c:pt>
                <c:pt idx="3706">
                  <c:v>42.857142857142854</c:v>
                </c:pt>
                <c:pt idx="3707">
                  <c:v>500</c:v>
                </c:pt>
                <c:pt idx="3708">
                  <c:v>64.285714285714278</c:v>
                </c:pt>
                <c:pt idx="3709">
                  <c:v>300</c:v>
                </c:pt>
                <c:pt idx="3710">
                  <c:v>100</c:v>
                </c:pt>
                <c:pt idx="3711">
                  <c:v>0</c:v>
                </c:pt>
                <c:pt idx="3712">
                  <c:v>0</c:v>
                </c:pt>
                <c:pt idx="3713">
                  <c:v>85.714285714285708</c:v>
                </c:pt>
                <c:pt idx="3714">
                  <c:v>800</c:v>
                </c:pt>
                <c:pt idx="3715">
                  <c:v>125</c:v>
                </c:pt>
                <c:pt idx="3716">
                  <c:v>0</c:v>
                </c:pt>
                <c:pt idx="3717">
                  <c:v>0</c:v>
                </c:pt>
                <c:pt idx="3718">
                  <c:v>250</c:v>
                </c:pt>
                <c:pt idx="3719">
                  <c:v>6.666666666666667</c:v>
                </c:pt>
                <c:pt idx="3720">
                  <c:v>500</c:v>
                </c:pt>
                <c:pt idx="3721">
                  <c:v>20</c:v>
                </c:pt>
                <c:pt idx="3722">
                  <c:v>85.714285714285708</c:v>
                </c:pt>
                <c:pt idx="3723">
                  <c:v>125</c:v>
                </c:pt>
                <c:pt idx="3724">
                  <c:v>500</c:v>
                </c:pt>
                <c:pt idx="3725">
                  <c:v>1.6666666666666667</c:v>
                </c:pt>
                <c:pt idx="3726">
                  <c:v>13.333333333333334</c:v>
                </c:pt>
                <c:pt idx="3727">
                  <c:v>300</c:v>
                </c:pt>
                <c:pt idx="3728">
                  <c:v>100</c:v>
                </c:pt>
                <c:pt idx="3729">
                  <c:v>100</c:v>
                </c:pt>
                <c:pt idx="3730">
                  <c:v>71.428571428571416</c:v>
                </c:pt>
                <c:pt idx="3731">
                  <c:v>500</c:v>
                </c:pt>
                <c:pt idx="3732">
                  <c:v>250</c:v>
                </c:pt>
                <c:pt idx="3733">
                  <c:v>200</c:v>
                </c:pt>
                <c:pt idx="3734">
                  <c:v>42.857142857142854</c:v>
                </c:pt>
                <c:pt idx="3735">
                  <c:v>142.85714285714283</c:v>
                </c:pt>
                <c:pt idx="3736">
                  <c:v>500</c:v>
                </c:pt>
                <c:pt idx="3737">
                  <c:v>600</c:v>
                </c:pt>
                <c:pt idx="3738">
                  <c:v>142.85714285714283</c:v>
                </c:pt>
                <c:pt idx="3739">
                  <c:v>250</c:v>
                </c:pt>
                <c:pt idx="3740">
                  <c:v>250</c:v>
                </c:pt>
                <c:pt idx="3741">
                  <c:v>150</c:v>
                </c:pt>
                <c:pt idx="3742">
                  <c:v>107.14285714285714</c:v>
                </c:pt>
                <c:pt idx="3743">
                  <c:v>400</c:v>
                </c:pt>
                <c:pt idx="3744">
                  <c:v>250</c:v>
                </c:pt>
                <c:pt idx="3745">
                  <c:v>200</c:v>
                </c:pt>
                <c:pt idx="3746">
                  <c:v>500</c:v>
                </c:pt>
                <c:pt idx="3747">
                  <c:v>15.000000000000002</c:v>
                </c:pt>
                <c:pt idx="3748">
                  <c:v>714.28571428571422</c:v>
                </c:pt>
                <c:pt idx="3749">
                  <c:v>800</c:v>
                </c:pt>
                <c:pt idx="3750">
                  <c:v>250</c:v>
                </c:pt>
                <c:pt idx="3751">
                  <c:v>100</c:v>
                </c:pt>
                <c:pt idx="3752">
                  <c:v>142.85714285714283</c:v>
                </c:pt>
                <c:pt idx="3753">
                  <c:v>150</c:v>
                </c:pt>
                <c:pt idx="3754">
                  <c:v>500</c:v>
                </c:pt>
                <c:pt idx="3755">
                  <c:v>42.857142857142854</c:v>
                </c:pt>
                <c:pt idx="3756">
                  <c:v>0</c:v>
                </c:pt>
                <c:pt idx="3757">
                  <c:v>71.428571428571416</c:v>
                </c:pt>
                <c:pt idx="3758">
                  <c:v>150</c:v>
                </c:pt>
                <c:pt idx="3759">
                  <c:v>300</c:v>
                </c:pt>
                <c:pt idx="3760">
                  <c:v>85.714285714285708</c:v>
                </c:pt>
                <c:pt idx="3761">
                  <c:v>357.14285714285717</c:v>
                </c:pt>
                <c:pt idx="3762">
                  <c:v>71.428571428571416</c:v>
                </c:pt>
                <c:pt idx="3763">
                  <c:v>150</c:v>
                </c:pt>
                <c:pt idx="3764">
                  <c:v>42.857142857142854</c:v>
                </c:pt>
                <c:pt idx="3765">
                  <c:v>250</c:v>
                </c:pt>
                <c:pt idx="3766">
                  <c:v>64.285714285714278</c:v>
                </c:pt>
                <c:pt idx="3767">
                  <c:v>0</c:v>
                </c:pt>
                <c:pt idx="3768">
                  <c:v>150</c:v>
                </c:pt>
                <c:pt idx="3769">
                  <c:v>200</c:v>
                </c:pt>
                <c:pt idx="3770">
                  <c:v>107.14285714285714</c:v>
                </c:pt>
                <c:pt idx="3771">
                  <c:v>500</c:v>
                </c:pt>
                <c:pt idx="3772">
                  <c:v>250</c:v>
                </c:pt>
                <c:pt idx="3773">
                  <c:v>150</c:v>
                </c:pt>
                <c:pt idx="3774">
                  <c:v>150</c:v>
                </c:pt>
                <c:pt idx="3775">
                  <c:v>0</c:v>
                </c:pt>
                <c:pt idx="3776">
                  <c:v>300</c:v>
                </c:pt>
                <c:pt idx="3777">
                  <c:v>17.857142857142858</c:v>
                </c:pt>
                <c:pt idx="3778">
                  <c:v>150</c:v>
                </c:pt>
                <c:pt idx="3779">
                  <c:v>57.142857142857139</c:v>
                </c:pt>
                <c:pt idx="3780">
                  <c:v>250</c:v>
                </c:pt>
                <c:pt idx="3781">
                  <c:v>250</c:v>
                </c:pt>
                <c:pt idx="3782">
                  <c:v>150</c:v>
                </c:pt>
                <c:pt idx="3783">
                  <c:v>150</c:v>
                </c:pt>
                <c:pt idx="3784">
                  <c:v>300</c:v>
                </c:pt>
                <c:pt idx="3785">
                  <c:v>100</c:v>
                </c:pt>
                <c:pt idx="3786">
                  <c:v>64.285714285714278</c:v>
                </c:pt>
                <c:pt idx="3787">
                  <c:v>42.857142857142854</c:v>
                </c:pt>
                <c:pt idx="3788">
                  <c:v>150</c:v>
                </c:pt>
                <c:pt idx="3789">
                  <c:v>6.4285714285714279</c:v>
                </c:pt>
                <c:pt idx="3790">
                  <c:v>200</c:v>
                </c:pt>
                <c:pt idx="3791">
                  <c:v>125</c:v>
                </c:pt>
                <c:pt idx="3792">
                  <c:v>64.285714285714278</c:v>
                </c:pt>
                <c:pt idx="3793">
                  <c:v>42.857142857142854</c:v>
                </c:pt>
                <c:pt idx="3794">
                  <c:v>250</c:v>
                </c:pt>
                <c:pt idx="3795">
                  <c:v>250</c:v>
                </c:pt>
                <c:pt idx="3796">
                  <c:v>85.714285714285708</c:v>
                </c:pt>
                <c:pt idx="3797">
                  <c:v>500</c:v>
                </c:pt>
                <c:pt idx="3798">
                  <c:v>300</c:v>
                </c:pt>
                <c:pt idx="3799">
                  <c:v>150</c:v>
                </c:pt>
                <c:pt idx="3800">
                  <c:v>150</c:v>
                </c:pt>
                <c:pt idx="3801">
                  <c:v>100</c:v>
                </c:pt>
                <c:pt idx="3802">
                  <c:v>150</c:v>
                </c:pt>
                <c:pt idx="3803">
                  <c:v>250</c:v>
                </c:pt>
                <c:pt idx="3804">
                  <c:v>150</c:v>
                </c:pt>
                <c:pt idx="3805">
                  <c:v>107.14285714285714</c:v>
                </c:pt>
                <c:pt idx="3806">
                  <c:v>150</c:v>
                </c:pt>
                <c:pt idx="3807">
                  <c:v>150</c:v>
                </c:pt>
                <c:pt idx="3808">
                  <c:v>150</c:v>
                </c:pt>
                <c:pt idx="3809">
                  <c:v>107.14285714285714</c:v>
                </c:pt>
                <c:pt idx="3810">
                  <c:v>5</c:v>
                </c:pt>
                <c:pt idx="3811">
                  <c:v>400</c:v>
                </c:pt>
                <c:pt idx="3812">
                  <c:v>200</c:v>
                </c:pt>
                <c:pt idx="3813">
                  <c:v>42.857142857142854</c:v>
                </c:pt>
                <c:pt idx="3814">
                  <c:v>7.1428571428571423</c:v>
                </c:pt>
                <c:pt idx="3815">
                  <c:v>100</c:v>
                </c:pt>
                <c:pt idx="3816">
                  <c:v>300</c:v>
                </c:pt>
                <c:pt idx="3817">
                  <c:v>200</c:v>
                </c:pt>
                <c:pt idx="3818">
                  <c:v>142.85714285714286</c:v>
                </c:pt>
                <c:pt idx="3819">
                  <c:v>114.28571428571428</c:v>
                </c:pt>
                <c:pt idx="3820">
                  <c:v>0</c:v>
                </c:pt>
                <c:pt idx="3821">
                  <c:v>107.14285714285714</c:v>
                </c:pt>
                <c:pt idx="3822">
                  <c:v>114.28571428571428</c:v>
                </c:pt>
                <c:pt idx="3823">
                  <c:v>44.999999999999993</c:v>
                </c:pt>
                <c:pt idx="3824">
                  <c:v>100</c:v>
                </c:pt>
                <c:pt idx="3825">
                  <c:v>28.571428571428569</c:v>
                </c:pt>
                <c:pt idx="3826">
                  <c:v>200</c:v>
                </c:pt>
                <c:pt idx="3827">
                  <c:v>3.3333333333333335</c:v>
                </c:pt>
                <c:pt idx="3828">
                  <c:v>150</c:v>
                </c:pt>
                <c:pt idx="3829">
                  <c:v>85.714285714285708</c:v>
                </c:pt>
                <c:pt idx="3830">
                  <c:v>150</c:v>
                </c:pt>
                <c:pt idx="3831">
                  <c:v>142.85714285714286</c:v>
                </c:pt>
                <c:pt idx="3832">
                  <c:v>150</c:v>
                </c:pt>
                <c:pt idx="3833">
                  <c:v>150</c:v>
                </c:pt>
                <c:pt idx="3834">
                  <c:v>42.857142857142854</c:v>
                </c:pt>
                <c:pt idx="3835">
                  <c:v>500</c:v>
                </c:pt>
                <c:pt idx="3836">
                  <c:v>150</c:v>
                </c:pt>
                <c:pt idx="3837">
                  <c:v>64.285714285714278</c:v>
                </c:pt>
                <c:pt idx="3838">
                  <c:v>14.285714285714285</c:v>
                </c:pt>
                <c:pt idx="3839">
                  <c:v>150</c:v>
                </c:pt>
                <c:pt idx="3840">
                  <c:v>100</c:v>
                </c:pt>
                <c:pt idx="3841">
                  <c:v>200</c:v>
                </c:pt>
                <c:pt idx="3842">
                  <c:v>150</c:v>
                </c:pt>
                <c:pt idx="3843">
                  <c:v>400</c:v>
                </c:pt>
                <c:pt idx="3844">
                  <c:v>35.714285714285708</c:v>
                </c:pt>
                <c:pt idx="3845">
                  <c:v>25</c:v>
                </c:pt>
                <c:pt idx="3846">
                  <c:v>250</c:v>
                </c:pt>
                <c:pt idx="3847">
                  <c:v>42.857142857142854</c:v>
                </c:pt>
                <c:pt idx="3848">
                  <c:v>150</c:v>
                </c:pt>
                <c:pt idx="3849">
                  <c:v>100</c:v>
                </c:pt>
                <c:pt idx="3850">
                  <c:v>150</c:v>
                </c:pt>
                <c:pt idx="3851">
                  <c:v>150</c:v>
                </c:pt>
                <c:pt idx="3852">
                  <c:v>142.85714285714286</c:v>
                </c:pt>
                <c:pt idx="3853">
                  <c:v>200</c:v>
                </c:pt>
                <c:pt idx="3854">
                  <c:v>64.285714285714278</c:v>
                </c:pt>
                <c:pt idx="3855">
                  <c:v>64.285714285714278</c:v>
                </c:pt>
                <c:pt idx="3856">
                  <c:v>200</c:v>
                </c:pt>
                <c:pt idx="3857">
                  <c:v>100</c:v>
                </c:pt>
                <c:pt idx="3858">
                  <c:v>107.14285714285714</c:v>
                </c:pt>
                <c:pt idx="3859">
                  <c:v>125</c:v>
                </c:pt>
                <c:pt idx="3860">
                  <c:v>200</c:v>
                </c:pt>
                <c:pt idx="3861">
                  <c:v>85.714285714285708</c:v>
                </c:pt>
                <c:pt idx="3862">
                  <c:v>42.857142857142854</c:v>
                </c:pt>
                <c:pt idx="3863">
                  <c:v>142.85714285714286</c:v>
                </c:pt>
                <c:pt idx="3864">
                  <c:v>200</c:v>
                </c:pt>
                <c:pt idx="3865">
                  <c:v>57.142857142857139</c:v>
                </c:pt>
                <c:pt idx="3866">
                  <c:v>28.571428571428569</c:v>
                </c:pt>
                <c:pt idx="3867">
                  <c:v>114.28571428571428</c:v>
                </c:pt>
                <c:pt idx="3868">
                  <c:v>150</c:v>
                </c:pt>
                <c:pt idx="3869">
                  <c:v>107.14285714285714</c:v>
                </c:pt>
                <c:pt idx="3870">
                  <c:v>150</c:v>
                </c:pt>
                <c:pt idx="3871">
                  <c:v>75</c:v>
                </c:pt>
                <c:pt idx="3872">
                  <c:v>57.142857142857139</c:v>
                </c:pt>
                <c:pt idx="3873">
                  <c:v>32.142857142857139</c:v>
                </c:pt>
                <c:pt idx="3874">
                  <c:v>85.714285714285708</c:v>
                </c:pt>
                <c:pt idx="3875">
                  <c:v>32.142857142857139</c:v>
                </c:pt>
                <c:pt idx="3876">
                  <c:v>35.714285714285708</c:v>
                </c:pt>
                <c:pt idx="3877">
                  <c:v>142.85714285714286</c:v>
                </c:pt>
                <c:pt idx="3878">
                  <c:v>85.714285714285708</c:v>
                </c:pt>
                <c:pt idx="3879">
                  <c:v>57.142857142857139</c:v>
                </c:pt>
                <c:pt idx="3880">
                  <c:v>142.85714285714286</c:v>
                </c:pt>
                <c:pt idx="3881">
                  <c:v>142.85714285714286</c:v>
                </c:pt>
                <c:pt idx="3882">
                  <c:v>71.428571428571431</c:v>
                </c:pt>
                <c:pt idx="3883">
                  <c:v>57.142857142857139</c:v>
                </c:pt>
                <c:pt idx="3884">
                  <c:v>142.85714285714286</c:v>
                </c:pt>
                <c:pt idx="3885">
                  <c:v>85.714285714285708</c:v>
                </c:pt>
                <c:pt idx="3886">
                  <c:v>42.857142857142854</c:v>
                </c:pt>
                <c:pt idx="3887">
                  <c:v>250</c:v>
                </c:pt>
                <c:pt idx="3888">
                  <c:v>42.857142857142854</c:v>
                </c:pt>
                <c:pt idx="3889">
                  <c:v>85.714285714285708</c:v>
                </c:pt>
                <c:pt idx="3890">
                  <c:v>100</c:v>
                </c:pt>
                <c:pt idx="3891">
                  <c:v>71.428571428571431</c:v>
                </c:pt>
                <c:pt idx="3892">
                  <c:v>57.142857142857139</c:v>
                </c:pt>
                <c:pt idx="3893">
                  <c:v>114.28571428571428</c:v>
                </c:pt>
                <c:pt idx="3894">
                  <c:v>150</c:v>
                </c:pt>
                <c:pt idx="3895">
                  <c:v>42.857142857142854</c:v>
                </c:pt>
                <c:pt idx="3896">
                  <c:v>57.142857142857139</c:v>
                </c:pt>
                <c:pt idx="3897">
                  <c:v>42.857142857142854</c:v>
                </c:pt>
                <c:pt idx="3898">
                  <c:v>142.85714285714286</c:v>
                </c:pt>
                <c:pt idx="3899">
                  <c:v>200</c:v>
                </c:pt>
                <c:pt idx="3900">
                  <c:v>142.85714285714283</c:v>
                </c:pt>
                <c:pt idx="3901">
                  <c:v>250</c:v>
                </c:pt>
                <c:pt idx="3902">
                  <c:v>150</c:v>
                </c:pt>
                <c:pt idx="3903">
                  <c:v>85.714285714285708</c:v>
                </c:pt>
                <c:pt idx="3904">
                  <c:v>64.285714285714278</c:v>
                </c:pt>
                <c:pt idx="3905">
                  <c:v>200</c:v>
                </c:pt>
                <c:pt idx="3906">
                  <c:v>107.14285714285714</c:v>
                </c:pt>
                <c:pt idx="3907">
                  <c:v>107.14285714285714</c:v>
                </c:pt>
                <c:pt idx="3908">
                  <c:v>142.85714285714286</c:v>
                </c:pt>
                <c:pt idx="3909">
                  <c:v>21.428571428571427</c:v>
                </c:pt>
                <c:pt idx="3910">
                  <c:v>142.85714285714286</c:v>
                </c:pt>
                <c:pt idx="3911">
                  <c:v>200</c:v>
                </c:pt>
                <c:pt idx="3912">
                  <c:v>200</c:v>
                </c:pt>
                <c:pt idx="3913">
                  <c:v>150</c:v>
                </c:pt>
                <c:pt idx="3914">
                  <c:v>100</c:v>
                </c:pt>
                <c:pt idx="3915">
                  <c:v>142.85714285714286</c:v>
                </c:pt>
                <c:pt idx="3916">
                  <c:v>100</c:v>
                </c:pt>
                <c:pt idx="3917">
                  <c:v>200</c:v>
                </c:pt>
                <c:pt idx="3918">
                  <c:v>21.428571428571427</c:v>
                </c:pt>
                <c:pt idx="3919">
                  <c:v>150</c:v>
                </c:pt>
                <c:pt idx="3920">
                  <c:v>71.428571428571431</c:v>
                </c:pt>
                <c:pt idx="3921">
                  <c:v>64.285714285714278</c:v>
                </c:pt>
                <c:pt idx="3922">
                  <c:v>107.14285714285714</c:v>
                </c:pt>
                <c:pt idx="3923">
                  <c:v>250</c:v>
                </c:pt>
                <c:pt idx="3924">
                  <c:v>64.285714285714278</c:v>
                </c:pt>
                <c:pt idx="3925">
                  <c:v>150</c:v>
                </c:pt>
                <c:pt idx="3926">
                  <c:v>100</c:v>
                </c:pt>
                <c:pt idx="3927">
                  <c:v>100</c:v>
                </c:pt>
                <c:pt idx="3928">
                  <c:v>150</c:v>
                </c:pt>
                <c:pt idx="3929">
                  <c:v>250</c:v>
                </c:pt>
                <c:pt idx="3930">
                  <c:v>250</c:v>
                </c:pt>
                <c:pt idx="3931">
                  <c:v>100</c:v>
                </c:pt>
                <c:pt idx="3932">
                  <c:v>50</c:v>
                </c:pt>
                <c:pt idx="3933">
                  <c:v>85.714285714285708</c:v>
                </c:pt>
                <c:pt idx="3934">
                  <c:v>200</c:v>
                </c:pt>
                <c:pt idx="3935">
                  <c:v>50</c:v>
                </c:pt>
                <c:pt idx="3936">
                  <c:v>200</c:v>
                </c:pt>
                <c:pt idx="3937">
                  <c:v>200</c:v>
                </c:pt>
                <c:pt idx="3938">
                  <c:v>200</c:v>
                </c:pt>
                <c:pt idx="3939">
                  <c:v>50</c:v>
                </c:pt>
                <c:pt idx="3940">
                  <c:v>142.85714285714283</c:v>
                </c:pt>
                <c:pt idx="3941">
                  <c:v>250</c:v>
                </c:pt>
                <c:pt idx="3942">
                  <c:v>150</c:v>
                </c:pt>
                <c:pt idx="3943">
                  <c:v>250</c:v>
                </c:pt>
                <c:pt idx="3944">
                  <c:v>250</c:v>
                </c:pt>
                <c:pt idx="3945">
                  <c:v>3.3333333333333335</c:v>
                </c:pt>
                <c:pt idx="3946">
                  <c:v>300</c:v>
                </c:pt>
                <c:pt idx="3947">
                  <c:v>150</c:v>
                </c:pt>
                <c:pt idx="3948">
                  <c:v>35.714285714285708</c:v>
                </c:pt>
                <c:pt idx="3949">
                  <c:v>85.714285714285708</c:v>
                </c:pt>
                <c:pt idx="3950">
                  <c:v>250</c:v>
                </c:pt>
                <c:pt idx="3951">
                  <c:v>250</c:v>
                </c:pt>
                <c:pt idx="3952">
                  <c:v>200</c:v>
                </c:pt>
                <c:pt idx="3953">
                  <c:v>400</c:v>
                </c:pt>
                <c:pt idx="3954">
                  <c:v>71.428571428571431</c:v>
                </c:pt>
                <c:pt idx="3955">
                  <c:v>200</c:v>
                </c:pt>
                <c:pt idx="3956">
                  <c:v>57.142857142857139</c:v>
                </c:pt>
                <c:pt idx="3957">
                  <c:v>85.714285714285708</c:v>
                </c:pt>
                <c:pt idx="3958">
                  <c:v>50</c:v>
                </c:pt>
                <c:pt idx="3959">
                  <c:v>150</c:v>
                </c:pt>
                <c:pt idx="3960">
                  <c:v>178.57142857142858</c:v>
                </c:pt>
                <c:pt idx="3961">
                  <c:v>100</c:v>
                </c:pt>
                <c:pt idx="3962">
                  <c:v>200</c:v>
                </c:pt>
                <c:pt idx="3963">
                  <c:v>150</c:v>
                </c:pt>
                <c:pt idx="3964">
                  <c:v>100</c:v>
                </c:pt>
                <c:pt idx="3965">
                  <c:v>64.285714285714278</c:v>
                </c:pt>
                <c:pt idx="3966">
                  <c:v>100</c:v>
                </c:pt>
                <c:pt idx="3967">
                  <c:v>100</c:v>
                </c:pt>
                <c:pt idx="3968">
                  <c:v>42.857142857142854</c:v>
                </c:pt>
                <c:pt idx="3969">
                  <c:v>0</c:v>
                </c:pt>
                <c:pt idx="3970">
                  <c:v>42.857142857142854</c:v>
                </c:pt>
                <c:pt idx="3971">
                  <c:v>114.28571428571428</c:v>
                </c:pt>
                <c:pt idx="3972">
                  <c:v>100</c:v>
                </c:pt>
                <c:pt idx="3973">
                  <c:v>150</c:v>
                </c:pt>
                <c:pt idx="3974">
                  <c:v>200</c:v>
                </c:pt>
                <c:pt idx="3975">
                  <c:v>85.714285714285708</c:v>
                </c:pt>
                <c:pt idx="3976">
                  <c:v>150</c:v>
                </c:pt>
                <c:pt idx="3977">
                  <c:v>107.14285714285714</c:v>
                </c:pt>
                <c:pt idx="3978">
                  <c:v>107.14285714285714</c:v>
                </c:pt>
                <c:pt idx="3979">
                  <c:v>100</c:v>
                </c:pt>
                <c:pt idx="3980">
                  <c:v>200</c:v>
                </c:pt>
                <c:pt idx="3981">
                  <c:v>150</c:v>
                </c:pt>
                <c:pt idx="3982">
                  <c:v>0</c:v>
                </c:pt>
                <c:pt idx="3983">
                  <c:v>107.14285714285714</c:v>
                </c:pt>
                <c:pt idx="3984">
                  <c:v>200</c:v>
                </c:pt>
                <c:pt idx="3985">
                  <c:v>71.428571428571416</c:v>
                </c:pt>
                <c:pt idx="3986">
                  <c:v>0</c:v>
                </c:pt>
                <c:pt idx="3987">
                  <c:v>150</c:v>
                </c:pt>
                <c:pt idx="3988">
                  <c:v>10.714285714285714</c:v>
                </c:pt>
                <c:pt idx="3989">
                  <c:v>300</c:v>
                </c:pt>
                <c:pt idx="3990">
                  <c:v>100</c:v>
                </c:pt>
                <c:pt idx="3991">
                  <c:v>50</c:v>
                </c:pt>
                <c:pt idx="3992">
                  <c:v>200</c:v>
                </c:pt>
                <c:pt idx="3993">
                  <c:v>100</c:v>
                </c:pt>
                <c:pt idx="3994">
                  <c:v>100</c:v>
                </c:pt>
                <c:pt idx="3995">
                  <c:v>142.85714285714283</c:v>
                </c:pt>
                <c:pt idx="3996">
                  <c:v>100</c:v>
                </c:pt>
                <c:pt idx="3997">
                  <c:v>85.714285714285708</c:v>
                </c:pt>
                <c:pt idx="3998">
                  <c:v>85.714285714285708</c:v>
                </c:pt>
                <c:pt idx="3999">
                  <c:v>500</c:v>
                </c:pt>
                <c:pt idx="4000">
                  <c:v>214.28571428571428</c:v>
                </c:pt>
                <c:pt idx="4001">
                  <c:v>85.714285714285708</c:v>
                </c:pt>
                <c:pt idx="4002">
                  <c:v>300</c:v>
                </c:pt>
                <c:pt idx="4003">
                  <c:v>21.428571428571427</c:v>
                </c:pt>
                <c:pt idx="4004">
                  <c:v>7.1428571428571423</c:v>
                </c:pt>
                <c:pt idx="4005">
                  <c:v>64.285714285714278</c:v>
                </c:pt>
                <c:pt idx="4006">
                  <c:v>100</c:v>
                </c:pt>
                <c:pt idx="4007">
                  <c:v>71.428571428571431</c:v>
                </c:pt>
                <c:pt idx="4008">
                  <c:v>142.85714285714283</c:v>
                </c:pt>
                <c:pt idx="4009">
                  <c:v>85.714285714285708</c:v>
                </c:pt>
                <c:pt idx="4010">
                  <c:v>42.857142857142854</c:v>
                </c:pt>
                <c:pt idx="4011">
                  <c:v>100</c:v>
                </c:pt>
                <c:pt idx="4012">
                  <c:v>14.285714285714285</c:v>
                </c:pt>
                <c:pt idx="4013">
                  <c:v>150</c:v>
                </c:pt>
                <c:pt idx="4014">
                  <c:v>0</c:v>
                </c:pt>
                <c:pt idx="4015">
                  <c:v>100</c:v>
                </c:pt>
                <c:pt idx="4016">
                  <c:v>100</c:v>
                </c:pt>
                <c:pt idx="4017">
                  <c:v>100</c:v>
                </c:pt>
                <c:pt idx="4018">
                  <c:v>250</c:v>
                </c:pt>
                <c:pt idx="4019">
                  <c:v>150</c:v>
                </c:pt>
                <c:pt idx="4020">
                  <c:v>14.285714285714285</c:v>
                </c:pt>
                <c:pt idx="4021">
                  <c:v>107.14285714285714</c:v>
                </c:pt>
                <c:pt idx="4022">
                  <c:v>42.857142857142854</c:v>
                </c:pt>
                <c:pt idx="4023">
                  <c:v>0</c:v>
                </c:pt>
                <c:pt idx="4024">
                  <c:v>100</c:v>
                </c:pt>
                <c:pt idx="4025">
                  <c:v>85.714285714285708</c:v>
                </c:pt>
                <c:pt idx="4026">
                  <c:v>100</c:v>
                </c:pt>
                <c:pt idx="4027">
                  <c:v>100</c:v>
                </c:pt>
                <c:pt idx="4028">
                  <c:v>42.857142857142854</c:v>
                </c:pt>
                <c:pt idx="4029">
                  <c:v>28.571428571428569</c:v>
                </c:pt>
                <c:pt idx="4030">
                  <c:v>100</c:v>
                </c:pt>
                <c:pt idx="4031">
                  <c:v>250</c:v>
                </c:pt>
                <c:pt idx="4032">
                  <c:v>250</c:v>
                </c:pt>
                <c:pt idx="4033">
                  <c:v>250</c:v>
                </c:pt>
                <c:pt idx="4034">
                  <c:v>7.1428571428571423</c:v>
                </c:pt>
                <c:pt idx="4035">
                  <c:v>150</c:v>
                </c:pt>
                <c:pt idx="4036">
                  <c:v>142.85714285714283</c:v>
                </c:pt>
                <c:pt idx="4037">
                  <c:v>50</c:v>
                </c:pt>
                <c:pt idx="4038">
                  <c:v>100</c:v>
                </c:pt>
                <c:pt idx="4039">
                  <c:v>200</c:v>
                </c:pt>
                <c:pt idx="4040">
                  <c:v>500</c:v>
                </c:pt>
                <c:pt idx="4041">
                  <c:v>21.428571428571427</c:v>
                </c:pt>
                <c:pt idx="4042">
                  <c:v>150</c:v>
                </c:pt>
                <c:pt idx="4043">
                  <c:v>71.428571428571431</c:v>
                </c:pt>
                <c:pt idx="4044">
                  <c:v>500</c:v>
                </c:pt>
                <c:pt idx="4045">
                  <c:v>44.999999999999993</c:v>
                </c:pt>
                <c:pt idx="4046">
                  <c:v>42.857142857142854</c:v>
                </c:pt>
                <c:pt idx="4047">
                  <c:v>64.285714285714278</c:v>
                </c:pt>
                <c:pt idx="4048">
                  <c:v>50</c:v>
                </c:pt>
                <c:pt idx="4049">
                  <c:v>150</c:v>
                </c:pt>
                <c:pt idx="4050">
                  <c:v>128.57142857142856</c:v>
                </c:pt>
                <c:pt idx="4051">
                  <c:v>100</c:v>
                </c:pt>
                <c:pt idx="4052">
                  <c:v>107.14285714285714</c:v>
                </c:pt>
                <c:pt idx="4053">
                  <c:v>114.28571428571428</c:v>
                </c:pt>
                <c:pt idx="4054">
                  <c:v>64.285714285714278</c:v>
                </c:pt>
                <c:pt idx="4055">
                  <c:v>500</c:v>
                </c:pt>
                <c:pt idx="4056">
                  <c:v>357.14285714285717</c:v>
                </c:pt>
                <c:pt idx="4057">
                  <c:v>50</c:v>
                </c:pt>
                <c:pt idx="4058">
                  <c:v>0</c:v>
                </c:pt>
                <c:pt idx="4059">
                  <c:v>100</c:v>
                </c:pt>
                <c:pt idx="4060">
                  <c:v>200</c:v>
                </c:pt>
                <c:pt idx="4061">
                  <c:v>57.142857142857139</c:v>
                </c:pt>
                <c:pt idx="4062">
                  <c:v>57.142857142857139</c:v>
                </c:pt>
                <c:pt idx="4063">
                  <c:v>200</c:v>
                </c:pt>
                <c:pt idx="4064">
                  <c:v>64.285714285714278</c:v>
                </c:pt>
                <c:pt idx="4065">
                  <c:v>42.857142857142854</c:v>
                </c:pt>
                <c:pt idx="4066">
                  <c:v>200</c:v>
                </c:pt>
                <c:pt idx="4067">
                  <c:v>100</c:v>
                </c:pt>
                <c:pt idx="4068">
                  <c:v>300</c:v>
                </c:pt>
                <c:pt idx="4069">
                  <c:v>57.142857142857139</c:v>
                </c:pt>
                <c:pt idx="4070">
                  <c:v>228.57142857142856</c:v>
                </c:pt>
                <c:pt idx="4071">
                  <c:v>200</c:v>
                </c:pt>
                <c:pt idx="4072">
                  <c:v>200</c:v>
                </c:pt>
                <c:pt idx="4073">
                  <c:v>0</c:v>
                </c:pt>
                <c:pt idx="4074">
                  <c:v>400</c:v>
                </c:pt>
                <c:pt idx="4075">
                  <c:v>100</c:v>
                </c:pt>
                <c:pt idx="4076">
                  <c:v>57.142857142857139</c:v>
                </c:pt>
                <c:pt idx="4077">
                  <c:v>100</c:v>
                </c:pt>
                <c:pt idx="4078">
                  <c:v>85.714285714285708</c:v>
                </c:pt>
                <c:pt idx="4079">
                  <c:v>100</c:v>
                </c:pt>
                <c:pt idx="4080">
                  <c:v>150</c:v>
                </c:pt>
                <c:pt idx="4081">
                  <c:v>200</c:v>
                </c:pt>
                <c:pt idx="4082">
                  <c:v>50</c:v>
                </c:pt>
                <c:pt idx="4083">
                  <c:v>142.85714285714286</c:v>
                </c:pt>
                <c:pt idx="4084">
                  <c:v>85.714285714285708</c:v>
                </c:pt>
                <c:pt idx="4085">
                  <c:v>25</c:v>
                </c:pt>
                <c:pt idx="4086">
                  <c:v>400</c:v>
                </c:pt>
                <c:pt idx="4087">
                  <c:v>0</c:v>
                </c:pt>
                <c:pt idx="4088">
                  <c:v>228.57142857142856</c:v>
                </c:pt>
                <c:pt idx="4089">
                  <c:v>100</c:v>
                </c:pt>
                <c:pt idx="4090">
                  <c:v>28.571428571428569</c:v>
                </c:pt>
                <c:pt idx="4091">
                  <c:v>300</c:v>
                </c:pt>
                <c:pt idx="4092">
                  <c:v>128.57142857142856</c:v>
                </c:pt>
                <c:pt idx="4093">
                  <c:v>0</c:v>
                </c:pt>
                <c:pt idx="4094">
                  <c:v>42.857142857142854</c:v>
                </c:pt>
                <c:pt idx="4095">
                  <c:v>57.142857142857139</c:v>
                </c:pt>
                <c:pt idx="4096">
                  <c:v>150</c:v>
                </c:pt>
                <c:pt idx="4097">
                  <c:v>350</c:v>
                </c:pt>
                <c:pt idx="4098">
                  <c:v>14.285714285714285</c:v>
                </c:pt>
                <c:pt idx="4099">
                  <c:v>10</c:v>
                </c:pt>
                <c:pt idx="4100">
                  <c:v>200</c:v>
                </c:pt>
                <c:pt idx="4101">
                  <c:v>57.142857142857139</c:v>
                </c:pt>
                <c:pt idx="4102">
                  <c:v>100</c:v>
                </c:pt>
                <c:pt idx="4103">
                  <c:v>100</c:v>
                </c:pt>
                <c:pt idx="4104">
                  <c:v>21.428571428571427</c:v>
                </c:pt>
                <c:pt idx="4105">
                  <c:v>150</c:v>
                </c:pt>
                <c:pt idx="4106">
                  <c:v>21.428571428571427</c:v>
                </c:pt>
                <c:pt idx="4107">
                  <c:v>114.28571428571428</c:v>
                </c:pt>
                <c:pt idx="4108">
                  <c:v>400</c:v>
                </c:pt>
                <c:pt idx="4109">
                  <c:v>0</c:v>
                </c:pt>
                <c:pt idx="4110">
                  <c:v>71.428571428571431</c:v>
                </c:pt>
                <c:pt idx="4111">
                  <c:v>28.571428571428569</c:v>
                </c:pt>
                <c:pt idx="4112">
                  <c:v>285.71428571428572</c:v>
                </c:pt>
                <c:pt idx="4113">
                  <c:v>42.857142857142854</c:v>
                </c:pt>
                <c:pt idx="4114">
                  <c:v>64.285714285714278</c:v>
                </c:pt>
                <c:pt idx="4115">
                  <c:v>200</c:v>
                </c:pt>
                <c:pt idx="4116">
                  <c:v>0</c:v>
                </c:pt>
                <c:pt idx="4117">
                  <c:v>107.14285714285714</c:v>
                </c:pt>
                <c:pt idx="4118">
                  <c:v>21.428571428571427</c:v>
                </c:pt>
                <c:pt idx="4119">
                  <c:v>21.428571428571427</c:v>
                </c:pt>
                <c:pt idx="4120">
                  <c:v>150</c:v>
                </c:pt>
                <c:pt idx="4121">
                  <c:v>85.714285714285708</c:v>
                </c:pt>
                <c:pt idx="4122">
                  <c:v>142.85714285714283</c:v>
                </c:pt>
                <c:pt idx="4123">
                  <c:v>85.714285714285708</c:v>
                </c:pt>
                <c:pt idx="4124">
                  <c:v>85.714285714285708</c:v>
                </c:pt>
                <c:pt idx="4125">
                  <c:v>300</c:v>
                </c:pt>
                <c:pt idx="4126">
                  <c:v>14.285714285714285</c:v>
                </c:pt>
                <c:pt idx="4127">
                  <c:v>300</c:v>
                </c:pt>
                <c:pt idx="4128">
                  <c:v>100</c:v>
                </c:pt>
                <c:pt idx="4129">
                  <c:v>150</c:v>
                </c:pt>
                <c:pt idx="4130">
                  <c:v>64.285714285714278</c:v>
                </c:pt>
                <c:pt idx="4131">
                  <c:v>150</c:v>
                </c:pt>
                <c:pt idx="4132">
                  <c:v>28.571428571428569</c:v>
                </c:pt>
                <c:pt idx="4133">
                  <c:v>200</c:v>
                </c:pt>
                <c:pt idx="4134">
                  <c:v>85.714285714285708</c:v>
                </c:pt>
                <c:pt idx="4135">
                  <c:v>64.285714285714278</c:v>
                </c:pt>
                <c:pt idx="4136">
                  <c:v>150</c:v>
                </c:pt>
                <c:pt idx="4137">
                  <c:v>64.285714285714278</c:v>
                </c:pt>
                <c:pt idx="4138">
                  <c:v>100</c:v>
                </c:pt>
                <c:pt idx="4139">
                  <c:v>250</c:v>
                </c:pt>
                <c:pt idx="4140">
                  <c:v>200</c:v>
                </c:pt>
                <c:pt idx="4141">
                  <c:v>57.142857142857139</c:v>
                </c:pt>
                <c:pt idx="4142">
                  <c:v>200</c:v>
                </c:pt>
                <c:pt idx="4143">
                  <c:v>150</c:v>
                </c:pt>
                <c:pt idx="4144">
                  <c:v>42.857142857142854</c:v>
                </c:pt>
                <c:pt idx="4145">
                  <c:v>64.285714285714278</c:v>
                </c:pt>
                <c:pt idx="4146">
                  <c:v>500</c:v>
                </c:pt>
                <c:pt idx="4147">
                  <c:v>200</c:v>
                </c:pt>
                <c:pt idx="4148">
                  <c:v>42.857142857142854</c:v>
                </c:pt>
                <c:pt idx="4149">
                  <c:v>100</c:v>
                </c:pt>
                <c:pt idx="4150">
                  <c:v>85.714285714285708</c:v>
                </c:pt>
                <c:pt idx="4151">
                  <c:v>107.14285714285714</c:v>
                </c:pt>
                <c:pt idx="4152">
                  <c:v>500</c:v>
                </c:pt>
                <c:pt idx="4153">
                  <c:v>100</c:v>
                </c:pt>
                <c:pt idx="4154">
                  <c:v>28.571428571428569</c:v>
                </c:pt>
                <c:pt idx="4155">
                  <c:v>14.285714285714285</c:v>
                </c:pt>
                <c:pt idx="4156">
                  <c:v>142.85714285714283</c:v>
                </c:pt>
                <c:pt idx="4157">
                  <c:v>500</c:v>
                </c:pt>
                <c:pt idx="4158">
                  <c:v>250</c:v>
                </c:pt>
                <c:pt idx="4159">
                  <c:v>150</c:v>
                </c:pt>
                <c:pt idx="4160">
                  <c:v>200</c:v>
                </c:pt>
                <c:pt idx="4161">
                  <c:v>150</c:v>
                </c:pt>
                <c:pt idx="4162">
                  <c:v>200</c:v>
                </c:pt>
                <c:pt idx="4163">
                  <c:v>85.714285714285708</c:v>
                </c:pt>
                <c:pt idx="4164">
                  <c:v>150</c:v>
                </c:pt>
                <c:pt idx="4165">
                  <c:v>64.285714285714278</c:v>
                </c:pt>
                <c:pt idx="4166">
                  <c:v>85.714285714285708</c:v>
                </c:pt>
                <c:pt idx="4167">
                  <c:v>150</c:v>
                </c:pt>
                <c:pt idx="4168">
                  <c:v>500</c:v>
                </c:pt>
                <c:pt idx="4169">
                  <c:v>100</c:v>
                </c:pt>
                <c:pt idx="4170">
                  <c:v>150</c:v>
                </c:pt>
                <c:pt idx="4171">
                  <c:v>200</c:v>
                </c:pt>
                <c:pt idx="4172">
                  <c:v>100</c:v>
                </c:pt>
                <c:pt idx="4173">
                  <c:v>0</c:v>
                </c:pt>
                <c:pt idx="4174">
                  <c:v>0</c:v>
                </c:pt>
                <c:pt idx="4175">
                  <c:v>13.333333333333334</c:v>
                </c:pt>
                <c:pt idx="4176">
                  <c:v>0</c:v>
                </c:pt>
                <c:pt idx="4177">
                  <c:v>200</c:v>
                </c:pt>
                <c:pt idx="4178">
                  <c:v>200</c:v>
                </c:pt>
                <c:pt idx="4179">
                  <c:v>150</c:v>
                </c:pt>
                <c:pt idx="4180">
                  <c:v>3.3333333333333335</c:v>
                </c:pt>
                <c:pt idx="4181">
                  <c:v>0</c:v>
                </c:pt>
                <c:pt idx="4182">
                  <c:v>0</c:v>
                </c:pt>
                <c:pt idx="4183">
                  <c:v>25</c:v>
                </c:pt>
                <c:pt idx="4184">
                  <c:v>500</c:v>
                </c:pt>
                <c:pt idx="4185">
                  <c:v>200</c:v>
                </c:pt>
                <c:pt idx="4186">
                  <c:v>0</c:v>
                </c:pt>
                <c:pt idx="4187">
                  <c:v>85.714285714285708</c:v>
                </c:pt>
                <c:pt idx="4188">
                  <c:v>100</c:v>
                </c:pt>
                <c:pt idx="4189">
                  <c:v>400</c:v>
                </c:pt>
                <c:pt idx="4190">
                  <c:v>50</c:v>
                </c:pt>
                <c:pt idx="4191">
                  <c:v>100</c:v>
                </c:pt>
                <c:pt idx="4192">
                  <c:v>250</c:v>
                </c:pt>
                <c:pt idx="4193">
                  <c:v>28.571428571428569</c:v>
                </c:pt>
                <c:pt idx="4194">
                  <c:v>200</c:v>
                </c:pt>
                <c:pt idx="4195">
                  <c:v>100</c:v>
                </c:pt>
                <c:pt idx="4196">
                  <c:v>35.714285714285708</c:v>
                </c:pt>
                <c:pt idx="4197">
                  <c:v>53.571428571428569</c:v>
                </c:pt>
                <c:pt idx="4198">
                  <c:v>50</c:v>
                </c:pt>
                <c:pt idx="4199">
                  <c:v>50</c:v>
                </c:pt>
                <c:pt idx="4200">
                  <c:v>100</c:v>
                </c:pt>
                <c:pt idx="4201">
                  <c:v>250</c:v>
                </c:pt>
                <c:pt idx="4202">
                  <c:v>200</c:v>
                </c:pt>
                <c:pt idx="4203">
                  <c:v>250</c:v>
                </c:pt>
                <c:pt idx="4204">
                  <c:v>107.14285714285714</c:v>
                </c:pt>
                <c:pt idx="4205">
                  <c:v>14.285714285714285</c:v>
                </c:pt>
                <c:pt idx="4206">
                  <c:v>250</c:v>
                </c:pt>
                <c:pt idx="4207">
                  <c:v>200</c:v>
                </c:pt>
                <c:pt idx="4208">
                  <c:v>114.28571428571428</c:v>
                </c:pt>
                <c:pt idx="4209">
                  <c:v>100</c:v>
                </c:pt>
                <c:pt idx="4210">
                  <c:v>50</c:v>
                </c:pt>
                <c:pt idx="4211">
                  <c:v>250</c:v>
                </c:pt>
                <c:pt idx="4212">
                  <c:v>125</c:v>
                </c:pt>
                <c:pt idx="4213">
                  <c:v>200</c:v>
                </c:pt>
                <c:pt idx="4214">
                  <c:v>225</c:v>
                </c:pt>
                <c:pt idx="4215">
                  <c:v>250</c:v>
                </c:pt>
                <c:pt idx="4216">
                  <c:v>250</c:v>
                </c:pt>
                <c:pt idx="4217">
                  <c:v>100</c:v>
                </c:pt>
                <c:pt idx="4218">
                  <c:v>300</c:v>
                </c:pt>
                <c:pt idx="4219">
                  <c:v>100</c:v>
                </c:pt>
                <c:pt idx="4220">
                  <c:v>150</c:v>
                </c:pt>
                <c:pt idx="4221">
                  <c:v>100</c:v>
                </c:pt>
                <c:pt idx="4222">
                  <c:v>500</c:v>
                </c:pt>
                <c:pt idx="4223">
                  <c:v>500</c:v>
                </c:pt>
                <c:pt idx="4224">
                  <c:v>150</c:v>
                </c:pt>
                <c:pt idx="4225">
                  <c:v>150</c:v>
                </c:pt>
                <c:pt idx="4226">
                  <c:v>3.3333333333333335</c:v>
                </c:pt>
                <c:pt idx="4227">
                  <c:v>150</c:v>
                </c:pt>
                <c:pt idx="4228">
                  <c:v>42.857142857142854</c:v>
                </c:pt>
                <c:pt idx="4229">
                  <c:v>85.714285714285708</c:v>
                </c:pt>
                <c:pt idx="4230">
                  <c:v>85.714285714285708</c:v>
                </c:pt>
                <c:pt idx="4231">
                  <c:v>0</c:v>
                </c:pt>
                <c:pt idx="4232">
                  <c:v>1000</c:v>
                </c:pt>
                <c:pt idx="4233">
                  <c:v>2100</c:v>
                </c:pt>
                <c:pt idx="4234">
                  <c:v>400</c:v>
                </c:pt>
                <c:pt idx="4235">
                  <c:v>42.857142857142854</c:v>
                </c:pt>
                <c:pt idx="4236">
                  <c:v>42.857142857142854</c:v>
                </c:pt>
                <c:pt idx="4237">
                  <c:v>400</c:v>
                </c:pt>
                <c:pt idx="4238">
                  <c:v>0</c:v>
                </c:pt>
                <c:pt idx="4239">
                  <c:v>200</c:v>
                </c:pt>
                <c:pt idx="4240">
                  <c:v>150</c:v>
                </c:pt>
                <c:pt idx="4241">
                  <c:v>42.857142857142854</c:v>
                </c:pt>
                <c:pt idx="4242">
                  <c:v>42.857142857142854</c:v>
                </c:pt>
                <c:pt idx="4243">
                  <c:v>200</c:v>
                </c:pt>
                <c:pt idx="4244">
                  <c:v>150</c:v>
                </c:pt>
                <c:pt idx="4245">
                  <c:v>150</c:v>
                </c:pt>
                <c:pt idx="4246">
                  <c:v>250</c:v>
                </c:pt>
                <c:pt idx="4247">
                  <c:v>57.142857142857139</c:v>
                </c:pt>
                <c:pt idx="4248">
                  <c:v>300</c:v>
                </c:pt>
                <c:pt idx="4249">
                  <c:v>150</c:v>
                </c:pt>
                <c:pt idx="4250">
                  <c:v>150</c:v>
                </c:pt>
                <c:pt idx="4251">
                  <c:v>71.428571428571431</c:v>
                </c:pt>
                <c:pt idx="4252">
                  <c:v>100</c:v>
                </c:pt>
                <c:pt idx="4253">
                  <c:v>357.14285714285717</c:v>
                </c:pt>
                <c:pt idx="4254">
                  <c:v>50</c:v>
                </c:pt>
                <c:pt idx="4255">
                  <c:v>50</c:v>
                </c:pt>
                <c:pt idx="4256">
                  <c:v>125</c:v>
                </c:pt>
                <c:pt idx="4257">
                  <c:v>100</c:v>
                </c:pt>
                <c:pt idx="4258">
                  <c:v>300</c:v>
                </c:pt>
                <c:pt idx="4259">
                  <c:v>14.285714285714285</c:v>
                </c:pt>
                <c:pt idx="4260">
                  <c:v>600</c:v>
                </c:pt>
                <c:pt idx="4261">
                  <c:v>450</c:v>
                </c:pt>
                <c:pt idx="4262">
                  <c:v>200</c:v>
                </c:pt>
                <c:pt idx="4263">
                  <c:v>400</c:v>
                </c:pt>
                <c:pt idx="4264">
                  <c:v>200</c:v>
                </c:pt>
                <c:pt idx="4265">
                  <c:v>42.857142857142854</c:v>
                </c:pt>
                <c:pt idx="4266">
                  <c:v>200</c:v>
                </c:pt>
                <c:pt idx="4267">
                  <c:v>71.428571428571431</c:v>
                </c:pt>
                <c:pt idx="4268">
                  <c:v>300</c:v>
                </c:pt>
                <c:pt idx="4269">
                  <c:v>0</c:v>
                </c:pt>
                <c:pt idx="4270">
                  <c:v>1750</c:v>
                </c:pt>
                <c:pt idx="4271">
                  <c:v>100</c:v>
                </c:pt>
                <c:pt idx="4272">
                  <c:v>300</c:v>
                </c:pt>
                <c:pt idx="4273">
                  <c:v>64.285714285714278</c:v>
                </c:pt>
                <c:pt idx="4274">
                  <c:v>42.857142857142854</c:v>
                </c:pt>
                <c:pt idx="4275">
                  <c:v>400</c:v>
                </c:pt>
                <c:pt idx="4276">
                  <c:v>50</c:v>
                </c:pt>
                <c:pt idx="4277">
                  <c:v>50</c:v>
                </c:pt>
                <c:pt idx="4278">
                  <c:v>250</c:v>
                </c:pt>
                <c:pt idx="4279">
                  <c:v>57.142857142857139</c:v>
                </c:pt>
                <c:pt idx="4280">
                  <c:v>178.57142857142858</c:v>
                </c:pt>
                <c:pt idx="4281">
                  <c:v>85.714285714285708</c:v>
                </c:pt>
                <c:pt idx="4282">
                  <c:v>28571.428571428572</c:v>
                </c:pt>
                <c:pt idx="4283">
                  <c:v>50</c:v>
                </c:pt>
                <c:pt idx="4284">
                  <c:v>16.666666666666664</c:v>
                </c:pt>
                <c:pt idx="4285">
                  <c:v>0</c:v>
                </c:pt>
                <c:pt idx="4286">
                  <c:v>42.857142857142854</c:v>
                </c:pt>
                <c:pt idx="4287">
                  <c:v>71.428571428571416</c:v>
                </c:pt>
                <c:pt idx="4288">
                  <c:v>100</c:v>
                </c:pt>
                <c:pt idx="4289">
                  <c:v>400</c:v>
                </c:pt>
                <c:pt idx="4290">
                  <c:v>300</c:v>
                </c:pt>
                <c:pt idx="4291">
                  <c:v>107.14285714285714</c:v>
                </c:pt>
                <c:pt idx="4292">
                  <c:v>250</c:v>
                </c:pt>
                <c:pt idx="4293">
                  <c:v>250</c:v>
                </c:pt>
                <c:pt idx="4294">
                  <c:v>300</c:v>
                </c:pt>
                <c:pt idx="4295">
                  <c:v>300</c:v>
                </c:pt>
                <c:pt idx="4296">
                  <c:v>50</c:v>
                </c:pt>
                <c:pt idx="4297">
                  <c:v>0</c:v>
                </c:pt>
                <c:pt idx="4298">
                  <c:v>250</c:v>
                </c:pt>
                <c:pt idx="4299">
                  <c:v>300</c:v>
                </c:pt>
                <c:pt idx="4300">
                  <c:v>42.857142857142854</c:v>
                </c:pt>
                <c:pt idx="4301">
                  <c:v>200</c:v>
                </c:pt>
                <c:pt idx="4302">
                  <c:v>57.142857142857139</c:v>
                </c:pt>
                <c:pt idx="4303">
                  <c:v>35.714285714285708</c:v>
                </c:pt>
                <c:pt idx="4304">
                  <c:v>250</c:v>
                </c:pt>
                <c:pt idx="4305">
                  <c:v>250</c:v>
                </c:pt>
                <c:pt idx="4306">
                  <c:v>250</c:v>
                </c:pt>
                <c:pt idx="4307">
                  <c:v>71.428571428571416</c:v>
                </c:pt>
                <c:pt idx="4308">
                  <c:v>225</c:v>
                </c:pt>
                <c:pt idx="4309">
                  <c:v>300</c:v>
                </c:pt>
                <c:pt idx="4310">
                  <c:v>142.85714285714283</c:v>
                </c:pt>
                <c:pt idx="4311">
                  <c:v>500</c:v>
                </c:pt>
                <c:pt idx="4312">
                  <c:v>71.428571428571416</c:v>
                </c:pt>
                <c:pt idx="4313">
                  <c:v>71.428571428571416</c:v>
                </c:pt>
                <c:pt idx="4314">
                  <c:v>107.14285714285714</c:v>
                </c:pt>
                <c:pt idx="4315">
                  <c:v>500</c:v>
                </c:pt>
                <c:pt idx="4316">
                  <c:v>150</c:v>
                </c:pt>
                <c:pt idx="4317">
                  <c:v>42.857142857142854</c:v>
                </c:pt>
                <c:pt idx="4318">
                  <c:v>71.428571428571416</c:v>
                </c:pt>
                <c:pt idx="4319">
                  <c:v>300</c:v>
                </c:pt>
                <c:pt idx="4320">
                  <c:v>500</c:v>
                </c:pt>
                <c:pt idx="4321">
                  <c:v>250</c:v>
                </c:pt>
                <c:pt idx="4322">
                  <c:v>35.714285714285708</c:v>
                </c:pt>
                <c:pt idx="4323">
                  <c:v>500</c:v>
                </c:pt>
                <c:pt idx="4324">
                  <c:v>250</c:v>
                </c:pt>
                <c:pt idx="4325">
                  <c:v>35.714285714285708</c:v>
                </c:pt>
                <c:pt idx="4326">
                  <c:v>150</c:v>
                </c:pt>
                <c:pt idx="4327">
                  <c:v>107.14285714285714</c:v>
                </c:pt>
                <c:pt idx="4328">
                  <c:v>71.428571428571416</c:v>
                </c:pt>
                <c:pt idx="4329">
                  <c:v>107.14285714285714</c:v>
                </c:pt>
                <c:pt idx="4330">
                  <c:v>450</c:v>
                </c:pt>
                <c:pt idx="4331">
                  <c:v>250</c:v>
                </c:pt>
                <c:pt idx="4332">
                  <c:v>150</c:v>
                </c:pt>
                <c:pt idx="4333">
                  <c:v>250</c:v>
                </c:pt>
                <c:pt idx="4334">
                  <c:v>107.14285714285714</c:v>
                </c:pt>
                <c:pt idx="4335">
                  <c:v>250</c:v>
                </c:pt>
                <c:pt idx="4336">
                  <c:v>250</c:v>
                </c:pt>
                <c:pt idx="4337">
                  <c:v>50</c:v>
                </c:pt>
                <c:pt idx="4338">
                  <c:v>250</c:v>
                </c:pt>
                <c:pt idx="4339">
                  <c:v>25</c:v>
                </c:pt>
                <c:pt idx="4340">
                  <c:v>200</c:v>
                </c:pt>
                <c:pt idx="4341">
                  <c:v>100</c:v>
                </c:pt>
                <c:pt idx="4342">
                  <c:v>300</c:v>
                </c:pt>
                <c:pt idx="4343">
                  <c:v>150</c:v>
                </c:pt>
                <c:pt idx="4344">
                  <c:v>500</c:v>
                </c:pt>
                <c:pt idx="4345">
                  <c:v>250</c:v>
                </c:pt>
                <c:pt idx="4346">
                  <c:v>57.142857142857139</c:v>
                </c:pt>
                <c:pt idx="4347">
                  <c:v>71.428571428571416</c:v>
                </c:pt>
                <c:pt idx="4348">
                  <c:v>85.714285714285708</c:v>
                </c:pt>
                <c:pt idx="4349">
                  <c:v>250</c:v>
                </c:pt>
                <c:pt idx="4350">
                  <c:v>107.14285714285714</c:v>
                </c:pt>
                <c:pt idx="4351">
                  <c:v>100</c:v>
                </c:pt>
                <c:pt idx="4352">
                  <c:v>50</c:v>
                </c:pt>
                <c:pt idx="4353">
                  <c:v>100</c:v>
                </c:pt>
                <c:pt idx="4354">
                  <c:v>250</c:v>
                </c:pt>
                <c:pt idx="4355">
                  <c:v>150</c:v>
                </c:pt>
                <c:pt idx="4356">
                  <c:v>250</c:v>
                </c:pt>
                <c:pt idx="4357">
                  <c:v>25</c:v>
                </c:pt>
                <c:pt idx="4358">
                  <c:v>0</c:v>
                </c:pt>
                <c:pt idx="4359">
                  <c:v>300</c:v>
                </c:pt>
                <c:pt idx="4360">
                  <c:v>150</c:v>
                </c:pt>
                <c:pt idx="4361">
                  <c:v>150</c:v>
                </c:pt>
                <c:pt idx="4362">
                  <c:v>300</c:v>
                </c:pt>
                <c:pt idx="4363">
                  <c:v>100</c:v>
                </c:pt>
                <c:pt idx="4364">
                  <c:v>300</c:v>
                </c:pt>
                <c:pt idx="4365">
                  <c:v>100</c:v>
                </c:pt>
                <c:pt idx="4366">
                  <c:v>150</c:v>
                </c:pt>
                <c:pt idx="4367">
                  <c:v>142.85714285714283</c:v>
                </c:pt>
                <c:pt idx="4368">
                  <c:v>250</c:v>
                </c:pt>
                <c:pt idx="4369">
                  <c:v>35.714285714285708</c:v>
                </c:pt>
                <c:pt idx="4370">
                  <c:v>250</c:v>
                </c:pt>
                <c:pt idx="4371">
                  <c:v>107.14285714285714</c:v>
                </c:pt>
                <c:pt idx="4372">
                  <c:v>250</c:v>
                </c:pt>
                <c:pt idx="4373">
                  <c:v>142.85714285714283</c:v>
                </c:pt>
                <c:pt idx="4374">
                  <c:v>107.14285714285714</c:v>
                </c:pt>
                <c:pt idx="4375">
                  <c:v>150</c:v>
                </c:pt>
                <c:pt idx="4376">
                  <c:v>300</c:v>
                </c:pt>
                <c:pt idx="4377">
                  <c:v>300</c:v>
                </c:pt>
                <c:pt idx="4378">
                  <c:v>300</c:v>
                </c:pt>
                <c:pt idx="4379">
                  <c:v>300</c:v>
                </c:pt>
                <c:pt idx="4380">
                  <c:v>150</c:v>
                </c:pt>
                <c:pt idx="4381">
                  <c:v>300</c:v>
                </c:pt>
                <c:pt idx="4382">
                  <c:v>250</c:v>
                </c:pt>
                <c:pt idx="4383">
                  <c:v>142.85714285714283</c:v>
                </c:pt>
                <c:pt idx="4384">
                  <c:v>71.428571428571416</c:v>
                </c:pt>
                <c:pt idx="4385">
                  <c:v>250</c:v>
                </c:pt>
                <c:pt idx="4386">
                  <c:v>71.428571428571416</c:v>
                </c:pt>
                <c:pt idx="4387">
                  <c:v>250</c:v>
                </c:pt>
                <c:pt idx="4388">
                  <c:v>250</c:v>
                </c:pt>
                <c:pt idx="4389">
                  <c:v>71.428571428571416</c:v>
                </c:pt>
                <c:pt idx="4390">
                  <c:v>107.14285714285714</c:v>
                </c:pt>
                <c:pt idx="4391">
                  <c:v>71.428571428571416</c:v>
                </c:pt>
                <c:pt idx="4392">
                  <c:v>71.428571428571416</c:v>
                </c:pt>
                <c:pt idx="4393">
                  <c:v>71.428571428571416</c:v>
                </c:pt>
                <c:pt idx="4394">
                  <c:v>500</c:v>
                </c:pt>
                <c:pt idx="4395">
                  <c:v>71.428571428571416</c:v>
                </c:pt>
                <c:pt idx="4396">
                  <c:v>71.428571428571416</c:v>
                </c:pt>
                <c:pt idx="4397">
                  <c:v>107.14285714285714</c:v>
                </c:pt>
                <c:pt idx="4398">
                  <c:v>107.14285714285714</c:v>
                </c:pt>
                <c:pt idx="4399">
                  <c:v>250</c:v>
                </c:pt>
                <c:pt idx="4400">
                  <c:v>107.14285714285714</c:v>
                </c:pt>
                <c:pt idx="4401">
                  <c:v>35.714285714285708</c:v>
                </c:pt>
                <c:pt idx="4402">
                  <c:v>107.14285714285714</c:v>
                </c:pt>
                <c:pt idx="4403">
                  <c:v>107.14285714285714</c:v>
                </c:pt>
                <c:pt idx="4404">
                  <c:v>71.428571428571416</c:v>
                </c:pt>
                <c:pt idx="4405">
                  <c:v>71.428571428571416</c:v>
                </c:pt>
                <c:pt idx="4406">
                  <c:v>150</c:v>
                </c:pt>
                <c:pt idx="4407">
                  <c:v>50</c:v>
                </c:pt>
                <c:pt idx="4408">
                  <c:v>100</c:v>
                </c:pt>
                <c:pt idx="4409">
                  <c:v>400</c:v>
                </c:pt>
                <c:pt idx="4410">
                  <c:v>500</c:v>
                </c:pt>
                <c:pt idx="4411">
                  <c:v>28.571428571428569</c:v>
                </c:pt>
                <c:pt idx="4412">
                  <c:v>28.571428571428569</c:v>
                </c:pt>
                <c:pt idx="4413">
                  <c:v>85.714285714285708</c:v>
                </c:pt>
                <c:pt idx="4414">
                  <c:v>500</c:v>
                </c:pt>
                <c:pt idx="4415">
                  <c:v>50</c:v>
                </c:pt>
                <c:pt idx="4416">
                  <c:v>125</c:v>
                </c:pt>
                <c:pt idx="4417">
                  <c:v>100</c:v>
                </c:pt>
                <c:pt idx="4418">
                  <c:v>64.285714285714278</c:v>
                </c:pt>
                <c:pt idx="4419">
                  <c:v>42.857142857142854</c:v>
                </c:pt>
                <c:pt idx="4420">
                  <c:v>500</c:v>
                </c:pt>
                <c:pt idx="4421">
                  <c:v>100</c:v>
                </c:pt>
                <c:pt idx="4422">
                  <c:v>100</c:v>
                </c:pt>
                <c:pt idx="4423">
                  <c:v>500</c:v>
                </c:pt>
                <c:pt idx="4424">
                  <c:v>500</c:v>
                </c:pt>
                <c:pt idx="4425">
                  <c:v>150</c:v>
                </c:pt>
                <c:pt idx="4426">
                  <c:v>42.857142857142854</c:v>
                </c:pt>
                <c:pt idx="4427">
                  <c:v>100</c:v>
                </c:pt>
                <c:pt idx="4428">
                  <c:v>150</c:v>
                </c:pt>
                <c:pt idx="4429">
                  <c:v>28.571428571428569</c:v>
                </c:pt>
                <c:pt idx="4430">
                  <c:v>250</c:v>
                </c:pt>
                <c:pt idx="4431">
                  <c:v>150</c:v>
                </c:pt>
                <c:pt idx="4432">
                  <c:v>100</c:v>
                </c:pt>
                <c:pt idx="4433">
                  <c:v>150</c:v>
                </c:pt>
                <c:pt idx="4434">
                  <c:v>300</c:v>
                </c:pt>
                <c:pt idx="4435">
                  <c:v>100</c:v>
                </c:pt>
                <c:pt idx="4436">
                  <c:v>57.142857142857139</c:v>
                </c:pt>
                <c:pt idx="4437">
                  <c:v>400</c:v>
                </c:pt>
                <c:pt idx="4438">
                  <c:v>64.285714285714278</c:v>
                </c:pt>
                <c:pt idx="4439">
                  <c:v>50</c:v>
                </c:pt>
                <c:pt idx="4440">
                  <c:v>250</c:v>
                </c:pt>
                <c:pt idx="4441">
                  <c:v>0</c:v>
                </c:pt>
                <c:pt idx="4442">
                  <c:v>57.142857142857139</c:v>
                </c:pt>
                <c:pt idx="4443">
                  <c:v>64.285714285714278</c:v>
                </c:pt>
                <c:pt idx="4444">
                  <c:v>100</c:v>
                </c:pt>
                <c:pt idx="4445">
                  <c:v>400</c:v>
                </c:pt>
                <c:pt idx="4446">
                  <c:v>200</c:v>
                </c:pt>
                <c:pt idx="4447">
                  <c:v>42.857142857142854</c:v>
                </c:pt>
                <c:pt idx="4448">
                  <c:v>64.285714285714278</c:v>
                </c:pt>
                <c:pt idx="4449">
                  <c:v>150</c:v>
                </c:pt>
                <c:pt idx="4450">
                  <c:v>0</c:v>
                </c:pt>
                <c:pt idx="4451">
                  <c:v>71.428571428571431</c:v>
                </c:pt>
                <c:pt idx="4452">
                  <c:v>150</c:v>
                </c:pt>
                <c:pt idx="4453">
                  <c:v>100</c:v>
                </c:pt>
                <c:pt idx="4454">
                  <c:v>300</c:v>
                </c:pt>
                <c:pt idx="4455">
                  <c:v>150</c:v>
                </c:pt>
                <c:pt idx="4456">
                  <c:v>150</c:v>
                </c:pt>
                <c:pt idx="4457">
                  <c:v>400</c:v>
                </c:pt>
                <c:pt idx="4458">
                  <c:v>100</c:v>
                </c:pt>
                <c:pt idx="4459">
                  <c:v>107.14285714285714</c:v>
                </c:pt>
                <c:pt idx="4460">
                  <c:v>500</c:v>
                </c:pt>
                <c:pt idx="4461">
                  <c:v>200</c:v>
                </c:pt>
                <c:pt idx="4462">
                  <c:v>300</c:v>
                </c:pt>
                <c:pt idx="4463">
                  <c:v>64.285714285714278</c:v>
                </c:pt>
                <c:pt idx="4464">
                  <c:v>150</c:v>
                </c:pt>
                <c:pt idx="4465">
                  <c:v>100</c:v>
                </c:pt>
                <c:pt idx="4466">
                  <c:v>150</c:v>
                </c:pt>
                <c:pt idx="4467">
                  <c:v>150</c:v>
                </c:pt>
                <c:pt idx="4468">
                  <c:v>200</c:v>
                </c:pt>
                <c:pt idx="4469">
                  <c:v>71.428571428571431</c:v>
                </c:pt>
                <c:pt idx="4470">
                  <c:v>50</c:v>
                </c:pt>
                <c:pt idx="4471">
                  <c:v>42.857142857142854</c:v>
                </c:pt>
                <c:pt idx="4472">
                  <c:v>42.857142857142854</c:v>
                </c:pt>
                <c:pt idx="4473">
                  <c:v>14.285714285714285</c:v>
                </c:pt>
                <c:pt idx="4474">
                  <c:v>10</c:v>
                </c:pt>
                <c:pt idx="4475">
                  <c:v>100</c:v>
                </c:pt>
                <c:pt idx="4476">
                  <c:v>35.714285714285715</c:v>
                </c:pt>
                <c:pt idx="4477">
                  <c:v>100</c:v>
                </c:pt>
                <c:pt idx="4478">
                  <c:v>750</c:v>
                </c:pt>
                <c:pt idx="4479">
                  <c:v>150</c:v>
                </c:pt>
                <c:pt idx="4480">
                  <c:v>250</c:v>
                </c:pt>
                <c:pt idx="4481">
                  <c:v>142.85714285714283</c:v>
                </c:pt>
                <c:pt idx="4482">
                  <c:v>178.57142857142858</c:v>
                </c:pt>
                <c:pt idx="4483">
                  <c:v>250</c:v>
                </c:pt>
                <c:pt idx="4484">
                  <c:v>500</c:v>
                </c:pt>
                <c:pt idx="4485">
                  <c:v>100</c:v>
                </c:pt>
                <c:pt idx="4486">
                  <c:v>250</c:v>
                </c:pt>
                <c:pt idx="4487">
                  <c:v>42.857142857142854</c:v>
                </c:pt>
                <c:pt idx="4488">
                  <c:v>150</c:v>
                </c:pt>
                <c:pt idx="4489">
                  <c:v>150</c:v>
                </c:pt>
                <c:pt idx="4490">
                  <c:v>500</c:v>
                </c:pt>
                <c:pt idx="4491">
                  <c:v>100</c:v>
                </c:pt>
                <c:pt idx="4492">
                  <c:v>50</c:v>
                </c:pt>
                <c:pt idx="4493">
                  <c:v>100</c:v>
                </c:pt>
                <c:pt idx="4494">
                  <c:v>42.857142857142854</c:v>
                </c:pt>
                <c:pt idx="4495">
                  <c:v>0</c:v>
                </c:pt>
                <c:pt idx="4496">
                  <c:v>14.285714285714285</c:v>
                </c:pt>
                <c:pt idx="4497">
                  <c:v>150</c:v>
                </c:pt>
                <c:pt idx="4498">
                  <c:v>125</c:v>
                </c:pt>
                <c:pt idx="4499">
                  <c:v>250</c:v>
                </c:pt>
                <c:pt idx="4500">
                  <c:v>57.142857142857139</c:v>
                </c:pt>
                <c:pt idx="4501">
                  <c:v>71.428571428571431</c:v>
                </c:pt>
                <c:pt idx="4502">
                  <c:v>100</c:v>
                </c:pt>
                <c:pt idx="4503">
                  <c:v>300</c:v>
                </c:pt>
                <c:pt idx="4504">
                  <c:v>50</c:v>
                </c:pt>
                <c:pt idx="4505">
                  <c:v>125</c:v>
                </c:pt>
                <c:pt idx="4506">
                  <c:v>150</c:v>
                </c:pt>
                <c:pt idx="4507">
                  <c:v>100</c:v>
                </c:pt>
                <c:pt idx="4508">
                  <c:v>85.714285714285708</c:v>
                </c:pt>
                <c:pt idx="4509">
                  <c:v>16.666666666666664</c:v>
                </c:pt>
                <c:pt idx="4510">
                  <c:v>107.14285714285714</c:v>
                </c:pt>
                <c:pt idx="4511">
                  <c:v>100</c:v>
                </c:pt>
                <c:pt idx="4512">
                  <c:v>100</c:v>
                </c:pt>
                <c:pt idx="4513">
                  <c:v>71.428571428571431</c:v>
                </c:pt>
                <c:pt idx="4514">
                  <c:v>71.428571428571431</c:v>
                </c:pt>
                <c:pt idx="4515">
                  <c:v>100</c:v>
                </c:pt>
                <c:pt idx="4516">
                  <c:v>14.285714285714285</c:v>
                </c:pt>
                <c:pt idx="4517">
                  <c:v>150</c:v>
                </c:pt>
                <c:pt idx="4518">
                  <c:v>200</c:v>
                </c:pt>
                <c:pt idx="4519">
                  <c:v>150</c:v>
                </c:pt>
                <c:pt idx="4520">
                  <c:v>200</c:v>
                </c:pt>
                <c:pt idx="4521">
                  <c:v>125</c:v>
                </c:pt>
                <c:pt idx="4522">
                  <c:v>100</c:v>
                </c:pt>
                <c:pt idx="4523">
                  <c:v>57.142857142857139</c:v>
                </c:pt>
                <c:pt idx="4524">
                  <c:v>200</c:v>
                </c:pt>
                <c:pt idx="4525">
                  <c:v>250</c:v>
                </c:pt>
                <c:pt idx="4526">
                  <c:v>150</c:v>
                </c:pt>
                <c:pt idx="4527">
                  <c:v>6.666666666666667</c:v>
                </c:pt>
                <c:pt idx="4528">
                  <c:v>150</c:v>
                </c:pt>
                <c:pt idx="4529">
                  <c:v>28.571428571428569</c:v>
                </c:pt>
                <c:pt idx="4530">
                  <c:v>450</c:v>
                </c:pt>
                <c:pt idx="4531">
                  <c:v>300</c:v>
                </c:pt>
                <c:pt idx="4532">
                  <c:v>100</c:v>
                </c:pt>
                <c:pt idx="4533">
                  <c:v>14.285714285714285</c:v>
                </c:pt>
                <c:pt idx="4534">
                  <c:v>300</c:v>
                </c:pt>
                <c:pt idx="4535">
                  <c:v>150</c:v>
                </c:pt>
                <c:pt idx="4536">
                  <c:v>300</c:v>
                </c:pt>
                <c:pt idx="4537">
                  <c:v>300</c:v>
                </c:pt>
                <c:pt idx="4538">
                  <c:v>150</c:v>
                </c:pt>
                <c:pt idx="4539">
                  <c:v>85.714285714285708</c:v>
                </c:pt>
                <c:pt idx="4540">
                  <c:v>100</c:v>
                </c:pt>
                <c:pt idx="4541">
                  <c:v>64.285714285714278</c:v>
                </c:pt>
                <c:pt idx="4542">
                  <c:v>100</c:v>
                </c:pt>
                <c:pt idx="4543">
                  <c:v>600</c:v>
                </c:pt>
                <c:pt idx="4544">
                  <c:v>100</c:v>
                </c:pt>
                <c:pt idx="4545">
                  <c:v>150</c:v>
                </c:pt>
                <c:pt idx="4546">
                  <c:v>125</c:v>
                </c:pt>
                <c:pt idx="4547">
                  <c:v>300</c:v>
                </c:pt>
                <c:pt idx="4548">
                  <c:v>42.857142857142854</c:v>
                </c:pt>
                <c:pt idx="4549">
                  <c:v>300</c:v>
                </c:pt>
                <c:pt idx="4550">
                  <c:v>107.14285714285714</c:v>
                </c:pt>
                <c:pt idx="4551">
                  <c:v>14.285714285714285</c:v>
                </c:pt>
                <c:pt idx="4552">
                  <c:v>3.3333333333333335</c:v>
                </c:pt>
                <c:pt idx="4553">
                  <c:v>64.285714285714278</c:v>
                </c:pt>
                <c:pt idx="4554">
                  <c:v>200</c:v>
                </c:pt>
                <c:pt idx="4555">
                  <c:v>53.571428571428569</c:v>
                </c:pt>
                <c:pt idx="4556">
                  <c:v>50</c:v>
                </c:pt>
                <c:pt idx="4557">
                  <c:v>50</c:v>
                </c:pt>
                <c:pt idx="4558">
                  <c:v>150</c:v>
                </c:pt>
                <c:pt idx="4559">
                  <c:v>300</c:v>
                </c:pt>
                <c:pt idx="4560">
                  <c:v>100</c:v>
                </c:pt>
                <c:pt idx="4561">
                  <c:v>100</c:v>
                </c:pt>
                <c:pt idx="4562">
                  <c:v>42.857142857142854</c:v>
                </c:pt>
                <c:pt idx="4563">
                  <c:v>300</c:v>
                </c:pt>
                <c:pt idx="4564">
                  <c:v>64.285714285714278</c:v>
                </c:pt>
                <c:pt idx="4565">
                  <c:v>71.428571428571431</c:v>
                </c:pt>
                <c:pt idx="4566">
                  <c:v>100</c:v>
                </c:pt>
                <c:pt idx="4567">
                  <c:v>100</c:v>
                </c:pt>
                <c:pt idx="4568">
                  <c:v>100</c:v>
                </c:pt>
                <c:pt idx="4569">
                  <c:v>150</c:v>
                </c:pt>
                <c:pt idx="4570">
                  <c:v>500</c:v>
                </c:pt>
                <c:pt idx="4571">
                  <c:v>28.571428571428569</c:v>
                </c:pt>
                <c:pt idx="4572">
                  <c:v>21.428571428571427</c:v>
                </c:pt>
                <c:pt idx="4573">
                  <c:v>42.857142857142854</c:v>
                </c:pt>
                <c:pt idx="4574">
                  <c:v>250</c:v>
                </c:pt>
                <c:pt idx="4575">
                  <c:v>100</c:v>
                </c:pt>
                <c:pt idx="4576">
                  <c:v>100</c:v>
                </c:pt>
                <c:pt idx="4577">
                  <c:v>150</c:v>
                </c:pt>
                <c:pt idx="4578">
                  <c:v>3.3333333333333335</c:v>
                </c:pt>
                <c:pt idx="4579">
                  <c:v>42.857142857142854</c:v>
                </c:pt>
                <c:pt idx="4580">
                  <c:v>11.666666666666666</c:v>
                </c:pt>
                <c:pt idx="4581">
                  <c:v>200</c:v>
                </c:pt>
                <c:pt idx="4582">
                  <c:v>85.714285714285708</c:v>
                </c:pt>
                <c:pt idx="4583">
                  <c:v>71.428571428571431</c:v>
                </c:pt>
                <c:pt idx="4584">
                  <c:v>64.285714285714278</c:v>
                </c:pt>
                <c:pt idx="4585">
                  <c:v>14.285714285714285</c:v>
                </c:pt>
                <c:pt idx="4586">
                  <c:v>150</c:v>
                </c:pt>
                <c:pt idx="4587">
                  <c:v>100</c:v>
                </c:pt>
                <c:pt idx="4588">
                  <c:v>200</c:v>
                </c:pt>
                <c:pt idx="4589">
                  <c:v>50</c:v>
                </c:pt>
                <c:pt idx="4590">
                  <c:v>50</c:v>
                </c:pt>
                <c:pt idx="4591">
                  <c:v>150</c:v>
                </c:pt>
                <c:pt idx="4592">
                  <c:v>100</c:v>
                </c:pt>
                <c:pt idx="4593">
                  <c:v>21.428571428571427</c:v>
                </c:pt>
                <c:pt idx="4594">
                  <c:v>150</c:v>
                </c:pt>
                <c:pt idx="4595">
                  <c:v>42.857142857142854</c:v>
                </c:pt>
                <c:pt idx="4596">
                  <c:v>107.14285714285714</c:v>
                </c:pt>
                <c:pt idx="4597">
                  <c:v>13.333333333333334</c:v>
                </c:pt>
                <c:pt idx="4598">
                  <c:v>300</c:v>
                </c:pt>
                <c:pt idx="4599">
                  <c:v>64.285714285714278</c:v>
                </c:pt>
                <c:pt idx="4600">
                  <c:v>64.285714285714278</c:v>
                </c:pt>
                <c:pt idx="4601">
                  <c:v>200</c:v>
                </c:pt>
                <c:pt idx="4602">
                  <c:v>250</c:v>
                </c:pt>
                <c:pt idx="4603">
                  <c:v>85.714285714285708</c:v>
                </c:pt>
                <c:pt idx="4604">
                  <c:v>42.857142857142854</c:v>
                </c:pt>
                <c:pt idx="4605">
                  <c:v>100</c:v>
                </c:pt>
                <c:pt idx="4606">
                  <c:v>21.428571428571427</c:v>
                </c:pt>
                <c:pt idx="4607">
                  <c:v>0</c:v>
                </c:pt>
                <c:pt idx="4608">
                  <c:v>42.857142857142854</c:v>
                </c:pt>
                <c:pt idx="4609">
                  <c:v>150</c:v>
                </c:pt>
                <c:pt idx="4610">
                  <c:v>71.428571428571431</c:v>
                </c:pt>
                <c:pt idx="4611">
                  <c:v>100</c:v>
                </c:pt>
                <c:pt idx="4612">
                  <c:v>150</c:v>
                </c:pt>
                <c:pt idx="4613">
                  <c:v>100</c:v>
                </c:pt>
                <c:pt idx="4614">
                  <c:v>300</c:v>
                </c:pt>
                <c:pt idx="4615">
                  <c:v>50</c:v>
                </c:pt>
                <c:pt idx="4616">
                  <c:v>100</c:v>
                </c:pt>
                <c:pt idx="4617">
                  <c:v>200</c:v>
                </c:pt>
                <c:pt idx="4618">
                  <c:v>42.857142857142854</c:v>
                </c:pt>
                <c:pt idx="4619">
                  <c:v>200</c:v>
                </c:pt>
                <c:pt idx="4620">
                  <c:v>42.857142857142854</c:v>
                </c:pt>
                <c:pt idx="4621">
                  <c:v>71.428571428571431</c:v>
                </c:pt>
                <c:pt idx="4622">
                  <c:v>14.285714285714285</c:v>
                </c:pt>
                <c:pt idx="4623">
                  <c:v>100</c:v>
                </c:pt>
                <c:pt idx="4624">
                  <c:v>100</c:v>
                </c:pt>
                <c:pt idx="4625">
                  <c:v>100</c:v>
                </c:pt>
                <c:pt idx="4626">
                  <c:v>150</c:v>
                </c:pt>
                <c:pt idx="4627">
                  <c:v>21.428571428571427</c:v>
                </c:pt>
                <c:pt idx="4628">
                  <c:v>3.3333333333333335</c:v>
                </c:pt>
                <c:pt idx="4629">
                  <c:v>85.714285714285708</c:v>
                </c:pt>
                <c:pt idx="4630">
                  <c:v>50</c:v>
                </c:pt>
                <c:pt idx="4631">
                  <c:v>50</c:v>
                </c:pt>
                <c:pt idx="4632">
                  <c:v>107.14285714285714</c:v>
                </c:pt>
                <c:pt idx="4633">
                  <c:v>85.714285714285708</c:v>
                </c:pt>
                <c:pt idx="4634">
                  <c:v>21.428571428571427</c:v>
                </c:pt>
                <c:pt idx="4635">
                  <c:v>14.285714285714285</c:v>
                </c:pt>
                <c:pt idx="4636">
                  <c:v>100</c:v>
                </c:pt>
                <c:pt idx="4637">
                  <c:v>14.285714285714285</c:v>
                </c:pt>
                <c:pt idx="4638">
                  <c:v>14.285714285714285</c:v>
                </c:pt>
                <c:pt idx="4639">
                  <c:v>300</c:v>
                </c:pt>
                <c:pt idx="4640">
                  <c:v>14.285714285714285</c:v>
                </c:pt>
                <c:pt idx="4641">
                  <c:v>42.857142857142854</c:v>
                </c:pt>
                <c:pt idx="4642">
                  <c:v>21.428571428571427</c:v>
                </c:pt>
                <c:pt idx="4643">
                  <c:v>7.1428571428571423</c:v>
                </c:pt>
                <c:pt idx="4644">
                  <c:v>50</c:v>
                </c:pt>
                <c:pt idx="4645">
                  <c:v>50</c:v>
                </c:pt>
                <c:pt idx="4646">
                  <c:v>50</c:v>
                </c:pt>
                <c:pt idx="4647">
                  <c:v>600</c:v>
                </c:pt>
                <c:pt idx="4648">
                  <c:v>250</c:v>
                </c:pt>
                <c:pt idx="4649">
                  <c:v>500</c:v>
                </c:pt>
                <c:pt idx="4650">
                  <c:v>200</c:v>
                </c:pt>
                <c:pt idx="4651">
                  <c:v>42.857142857142854</c:v>
                </c:pt>
                <c:pt idx="4652">
                  <c:v>100</c:v>
                </c:pt>
                <c:pt idx="4653">
                  <c:v>125</c:v>
                </c:pt>
                <c:pt idx="4654">
                  <c:v>178.57142857142858</c:v>
                </c:pt>
                <c:pt idx="4655">
                  <c:v>100</c:v>
                </c:pt>
                <c:pt idx="4656">
                  <c:v>500</c:v>
                </c:pt>
                <c:pt idx="4657">
                  <c:v>125</c:v>
                </c:pt>
                <c:pt idx="4658">
                  <c:v>57.142857142857139</c:v>
                </c:pt>
                <c:pt idx="4659">
                  <c:v>200</c:v>
                </c:pt>
                <c:pt idx="4660">
                  <c:v>500</c:v>
                </c:pt>
                <c:pt idx="4661">
                  <c:v>14.285714285714285</c:v>
                </c:pt>
                <c:pt idx="4662">
                  <c:v>64.285714285714278</c:v>
                </c:pt>
                <c:pt idx="4663">
                  <c:v>200</c:v>
                </c:pt>
                <c:pt idx="4664">
                  <c:v>150</c:v>
                </c:pt>
                <c:pt idx="4665">
                  <c:v>0</c:v>
                </c:pt>
                <c:pt idx="4666">
                  <c:v>42.857142857142854</c:v>
                </c:pt>
                <c:pt idx="4667">
                  <c:v>42.857142857142854</c:v>
                </c:pt>
                <c:pt idx="4668">
                  <c:v>0</c:v>
                </c:pt>
                <c:pt idx="4669">
                  <c:v>57.142857142857139</c:v>
                </c:pt>
                <c:pt idx="4670">
                  <c:v>28.571428571428569</c:v>
                </c:pt>
                <c:pt idx="4671">
                  <c:v>32.142857142857139</c:v>
                </c:pt>
                <c:pt idx="4672">
                  <c:v>42.857142857142854</c:v>
                </c:pt>
                <c:pt idx="4673">
                  <c:v>250</c:v>
                </c:pt>
                <c:pt idx="4674">
                  <c:v>64.285714285714278</c:v>
                </c:pt>
                <c:pt idx="4675">
                  <c:v>57.142857142857139</c:v>
                </c:pt>
                <c:pt idx="4676">
                  <c:v>150</c:v>
                </c:pt>
                <c:pt idx="4677">
                  <c:v>250</c:v>
                </c:pt>
                <c:pt idx="4678">
                  <c:v>21.428571428571427</c:v>
                </c:pt>
                <c:pt idx="4679">
                  <c:v>142.85714285714286</c:v>
                </c:pt>
                <c:pt idx="4680">
                  <c:v>14.285714285714285</c:v>
                </c:pt>
                <c:pt idx="4681">
                  <c:v>150</c:v>
                </c:pt>
                <c:pt idx="4682">
                  <c:v>250</c:v>
                </c:pt>
                <c:pt idx="4683">
                  <c:v>71.428571428571416</c:v>
                </c:pt>
                <c:pt idx="4684">
                  <c:v>100</c:v>
                </c:pt>
                <c:pt idx="4685">
                  <c:v>142.85714285714283</c:v>
                </c:pt>
                <c:pt idx="4686">
                  <c:v>71.428571428571431</c:v>
                </c:pt>
                <c:pt idx="4687">
                  <c:v>100</c:v>
                </c:pt>
                <c:pt idx="4688">
                  <c:v>150</c:v>
                </c:pt>
                <c:pt idx="4689">
                  <c:v>150</c:v>
                </c:pt>
                <c:pt idx="4690">
                  <c:v>17.142857142857142</c:v>
                </c:pt>
                <c:pt idx="4691">
                  <c:v>400</c:v>
                </c:pt>
                <c:pt idx="4692">
                  <c:v>57.142857142857139</c:v>
                </c:pt>
                <c:pt idx="4693">
                  <c:v>100</c:v>
                </c:pt>
                <c:pt idx="4694">
                  <c:v>11.428571428571429</c:v>
                </c:pt>
                <c:pt idx="4695">
                  <c:v>300</c:v>
                </c:pt>
                <c:pt idx="4696">
                  <c:v>200</c:v>
                </c:pt>
                <c:pt idx="4697">
                  <c:v>150</c:v>
                </c:pt>
                <c:pt idx="4698">
                  <c:v>150</c:v>
                </c:pt>
                <c:pt idx="4699">
                  <c:v>85.714285714285708</c:v>
                </c:pt>
                <c:pt idx="4700">
                  <c:v>250</c:v>
                </c:pt>
                <c:pt idx="4701">
                  <c:v>200</c:v>
                </c:pt>
                <c:pt idx="4702">
                  <c:v>100</c:v>
                </c:pt>
                <c:pt idx="4703">
                  <c:v>125</c:v>
                </c:pt>
                <c:pt idx="4704">
                  <c:v>150</c:v>
                </c:pt>
                <c:pt idx="4705">
                  <c:v>150</c:v>
                </c:pt>
                <c:pt idx="4706">
                  <c:v>125</c:v>
                </c:pt>
                <c:pt idx="4707">
                  <c:v>300</c:v>
                </c:pt>
                <c:pt idx="4708">
                  <c:v>200</c:v>
                </c:pt>
                <c:pt idx="4709">
                  <c:v>300</c:v>
                </c:pt>
                <c:pt idx="4710">
                  <c:v>150</c:v>
                </c:pt>
                <c:pt idx="4711">
                  <c:v>150</c:v>
                </c:pt>
                <c:pt idx="4712">
                  <c:v>71.428571428571431</c:v>
                </c:pt>
                <c:pt idx="4713">
                  <c:v>200</c:v>
                </c:pt>
                <c:pt idx="4714">
                  <c:v>150</c:v>
                </c:pt>
                <c:pt idx="4715">
                  <c:v>150</c:v>
                </c:pt>
                <c:pt idx="4716">
                  <c:v>57.142857142857139</c:v>
                </c:pt>
                <c:pt idx="4717">
                  <c:v>200</c:v>
                </c:pt>
                <c:pt idx="4718">
                  <c:v>200</c:v>
                </c:pt>
                <c:pt idx="4719">
                  <c:v>150</c:v>
                </c:pt>
                <c:pt idx="4720">
                  <c:v>28.571428571428569</c:v>
                </c:pt>
                <c:pt idx="4721">
                  <c:v>142.85714285714283</c:v>
                </c:pt>
                <c:pt idx="4722">
                  <c:v>150</c:v>
                </c:pt>
                <c:pt idx="4723">
                  <c:v>150</c:v>
                </c:pt>
                <c:pt idx="4724">
                  <c:v>150</c:v>
                </c:pt>
                <c:pt idx="4725">
                  <c:v>150</c:v>
                </c:pt>
                <c:pt idx="4726">
                  <c:v>150</c:v>
                </c:pt>
                <c:pt idx="4727">
                  <c:v>150</c:v>
                </c:pt>
                <c:pt idx="4728">
                  <c:v>42.857142857142854</c:v>
                </c:pt>
                <c:pt idx="4729">
                  <c:v>42.857142857142854</c:v>
                </c:pt>
                <c:pt idx="4730">
                  <c:v>7.1428571428571423</c:v>
                </c:pt>
                <c:pt idx="4731">
                  <c:v>150</c:v>
                </c:pt>
                <c:pt idx="4732">
                  <c:v>200</c:v>
                </c:pt>
                <c:pt idx="4733">
                  <c:v>100</c:v>
                </c:pt>
                <c:pt idx="4734">
                  <c:v>0</c:v>
                </c:pt>
                <c:pt idx="4735">
                  <c:v>42.857142857142854</c:v>
                </c:pt>
                <c:pt idx="4736">
                  <c:v>85.714285714285708</c:v>
                </c:pt>
                <c:pt idx="4737">
                  <c:v>150</c:v>
                </c:pt>
                <c:pt idx="4738">
                  <c:v>142.85714285714283</c:v>
                </c:pt>
                <c:pt idx="4739">
                  <c:v>200</c:v>
                </c:pt>
                <c:pt idx="4740">
                  <c:v>150</c:v>
                </c:pt>
                <c:pt idx="4741">
                  <c:v>250</c:v>
                </c:pt>
                <c:pt idx="4742">
                  <c:v>107.14285714285714</c:v>
                </c:pt>
                <c:pt idx="4743">
                  <c:v>100</c:v>
                </c:pt>
                <c:pt idx="4744">
                  <c:v>64.285714285714278</c:v>
                </c:pt>
                <c:pt idx="4745">
                  <c:v>100</c:v>
                </c:pt>
                <c:pt idx="4746">
                  <c:v>3.3333333333333335</c:v>
                </c:pt>
                <c:pt idx="4747">
                  <c:v>100</c:v>
                </c:pt>
                <c:pt idx="4748">
                  <c:v>10.714285714285714</c:v>
                </c:pt>
                <c:pt idx="4749">
                  <c:v>150</c:v>
                </c:pt>
                <c:pt idx="4750">
                  <c:v>42.857142857142854</c:v>
                </c:pt>
                <c:pt idx="4751">
                  <c:v>100</c:v>
                </c:pt>
                <c:pt idx="4752">
                  <c:v>150</c:v>
                </c:pt>
                <c:pt idx="4753">
                  <c:v>150</c:v>
                </c:pt>
                <c:pt idx="4754">
                  <c:v>150</c:v>
                </c:pt>
                <c:pt idx="4755">
                  <c:v>57.142857142857139</c:v>
                </c:pt>
                <c:pt idx="4756">
                  <c:v>28.571428571428569</c:v>
                </c:pt>
                <c:pt idx="4757">
                  <c:v>150</c:v>
                </c:pt>
                <c:pt idx="4758">
                  <c:v>85.714285714285708</c:v>
                </c:pt>
                <c:pt idx="4759">
                  <c:v>100</c:v>
                </c:pt>
                <c:pt idx="4760">
                  <c:v>28.571428571428569</c:v>
                </c:pt>
                <c:pt idx="4761">
                  <c:v>75</c:v>
                </c:pt>
                <c:pt idx="4762">
                  <c:v>89.285714285714292</c:v>
                </c:pt>
                <c:pt idx="4763">
                  <c:v>64.285714285714278</c:v>
                </c:pt>
                <c:pt idx="4764">
                  <c:v>100</c:v>
                </c:pt>
                <c:pt idx="4765">
                  <c:v>6.666666666666667</c:v>
                </c:pt>
                <c:pt idx="4766">
                  <c:v>150</c:v>
                </c:pt>
                <c:pt idx="4767">
                  <c:v>200</c:v>
                </c:pt>
                <c:pt idx="4768">
                  <c:v>200</c:v>
                </c:pt>
                <c:pt idx="4769">
                  <c:v>53.571428571428569</c:v>
                </c:pt>
                <c:pt idx="4770">
                  <c:v>4.1666666666666661</c:v>
                </c:pt>
                <c:pt idx="4771">
                  <c:v>28.571428571428569</c:v>
                </c:pt>
                <c:pt idx="4772">
                  <c:v>128.57142857142856</c:v>
                </c:pt>
                <c:pt idx="4773">
                  <c:v>107.14285714285714</c:v>
                </c:pt>
                <c:pt idx="4774">
                  <c:v>28.571428571428569</c:v>
                </c:pt>
                <c:pt idx="4775">
                  <c:v>200</c:v>
                </c:pt>
                <c:pt idx="4776">
                  <c:v>300</c:v>
                </c:pt>
                <c:pt idx="4777">
                  <c:v>200</c:v>
                </c:pt>
                <c:pt idx="4778">
                  <c:v>28.571428571428569</c:v>
                </c:pt>
                <c:pt idx="4779">
                  <c:v>100</c:v>
                </c:pt>
                <c:pt idx="4780">
                  <c:v>500</c:v>
                </c:pt>
                <c:pt idx="4781">
                  <c:v>300</c:v>
                </c:pt>
                <c:pt idx="4782">
                  <c:v>100</c:v>
                </c:pt>
                <c:pt idx="4783">
                  <c:v>107.14285714285714</c:v>
                </c:pt>
                <c:pt idx="4784">
                  <c:v>200</c:v>
                </c:pt>
                <c:pt idx="4785">
                  <c:v>300</c:v>
                </c:pt>
                <c:pt idx="4786">
                  <c:v>42.857142857142854</c:v>
                </c:pt>
                <c:pt idx="4787">
                  <c:v>250</c:v>
                </c:pt>
                <c:pt idx="4788">
                  <c:v>450</c:v>
                </c:pt>
                <c:pt idx="4789">
                  <c:v>200</c:v>
                </c:pt>
                <c:pt idx="4790">
                  <c:v>150</c:v>
                </c:pt>
                <c:pt idx="4791">
                  <c:v>150</c:v>
                </c:pt>
                <c:pt idx="4792">
                  <c:v>150</c:v>
                </c:pt>
                <c:pt idx="4793">
                  <c:v>150</c:v>
                </c:pt>
                <c:pt idx="4794">
                  <c:v>200</c:v>
                </c:pt>
                <c:pt idx="4795">
                  <c:v>150</c:v>
                </c:pt>
                <c:pt idx="4796">
                  <c:v>450</c:v>
                </c:pt>
                <c:pt idx="4797">
                  <c:v>100</c:v>
                </c:pt>
                <c:pt idx="4798">
                  <c:v>150</c:v>
                </c:pt>
                <c:pt idx="4799">
                  <c:v>64.285714285714278</c:v>
                </c:pt>
                <c:pt idx="4800">
                  <c:v>42.857142857142854</c:v>
                </c:pt>
                <c:pt idx="4801">
                  <c:v>150</c:v>
                </c:pt>
                <c:pt idx="4802">
                  <c:v>125</c:v>
                </c:pt>
                <c:pt idx="4803">
                  <c:v>500</c:v>
                </c:pt>
                <c:pt idx="4804">
                  <c:v>250</c:v>
                </c:pt>
                <c:pt idx="4805">
                  <c:v>250</c:v>
                </c:pt>
                <c:pt idx="4806">
                  <c:v>20</c:v>
                </c:pt>
                <c:pt idx="4807">
                  <c:v>250</c:v>
                </c:pt>
                <c:pt idx="4808">
                  <c:v>150</c:v>
                </c:pt>
                <c:pt idx="4809">
                  <c:v>400</c:v>
                </c:pt>
                <c:pt idx="4810">
                  <c:v>85.714285714285708</c:v>
                </c:pt>
                <c:pt idx="4811">
                  <c:v>150</c:v>
                </c:pt>
                <c:pt idx="4812">
                  <c:v>50</c:v>
                </c:pt>
                <c:pt idx="4813">
                  <c:v>114.28571428571428</c:v>
                </c:pt>
                <c:pt idx="4814">
                  <c:v>125</c:v>
                </c:pt>
                <c:pt idx="4815">
                  <c:v>71.428571428571431</c:v>
                </c:pt>
                <c:pt idx="4816">
                  <c:v>0</c:v>
                </c:pt>
                <c:pt idx="4817">
                  <c:v>75</c:v>
                </c:pt>
                <c:pt idx="4818">
                  <c:v>200</c:v>
                </c:pt>
                <c:pt idx="4819">
                  <c:v>150</c:v>
                </c:pt>
                <c:pt idx="4820">
                  <c:v>71.428571428571431</c:v>
                </c:pt>
                <c:pt idx="4821">
                  <c:v>8.3333333333333321</c:v>
                </c:pt>
                <c:pt idx="4822">
                  <c:v>500</c:v>
                </c:pt>
                <c:pt idx="4823">
                  <c:v>150</c:v>
                </c:pt>
                <c:pt idx="4824">
                  <c:v>100</c:v>
                </c:pt>
                <c:pt idx="4825">
                  <c:v>150</c:v>
                </c:pt>
                <c:pt idx="4826">
                  <c:v>28.571428571428569</c:v>
                </c:pt>
                <c:pt idx="4827">
                  <c:v>150</c:v>
                </c:pt>
                <c:pt idx="4828">
                  <c:v>85.714285714285708</c:v>
                </c:pt>
                <c:pt idx="4829">
                  <c:v>150</c:v>
                </c:pt>
                <c:pt idx="4830">
                  <c:v>150</c:v>
                </c:pt>
                <c:pt idx="4831">
                  <c:v>200</c:v>
                </c:pt>
                <c:pt idx="4832">
                  <c:v>107.14285714285714</c:v>
                </c:pt>
                <c:pt idx="4833">
                  <c:v>250</c:v>
                </c:pt>
                <c:pt idx="4834">
                  <c:v>107.14285714285714</c:v>
                </c:pt>
                <c:pt idx="4835">
                  <c:v>128.57142857142856</c:v>
                </c:pt>
                <c:pt idx="4836">
                  <c:v>57.142857142857139</c:v>
                </c:pt>
                <c:pt idx="4837">
                  <c:v>150</c:v>
                </c:pt>
                <c:pt idx="4838">
                  <c:v>21.428571428571427</c:v>
                </c:pt>
                <c:pt idx="4839">
                  <c:v>100</c:v>
                </c:pt>
                <c:pt idx="4840">
                  <c:v>500</c:v>
                </c:pt>
                <c:pt idx="4841">
                  <c:v>125</c:v>
                </c:pt>
                <c:pt idx="4842">
                  <c:v>42.857142857142854</c:v>
                </c:pt>
                <c:pt idx="4843">
                  <c:v>107.14285714285714</c:v>
                </c:pt>
                <c:pt idx="4844">
                  <c:v>107.14285714285714</c:v>
                </c:pt>
                <c:pt idx="4845">
                  <c:v>250</c:v>
                </c:pt>
                <c:pt idx="4846">
                  <c:v>100</c:v>
                </c:pt>
                <c:pt idx="4847">
                  <c:v>100</c:v>
                </c:pt>
                <c:pt idx="4848">
                  <c:v>150</c:v>
                </c:pt>
                <c:pt idx="4849">
                  <c:v>125</c:v>
                </c:pt>
                <c:pt idx="4850">
                  <c:v>42.857142857142854</c:v>
                </c:pt>
                <c:pt idx="4851">
                  <c:v>150</c:v>
                </c:pt>
                <c:pt idx="4852">
                  <c:v>178.57142857142858</c:v>
                </c:pt>
                <c:pt idx="4853">
                  <c:v>100</c:v>
                </c:pt>
                <c:pt idx="4854">
                  <c:v>150</c:v>
                </c:pt>
                <c:pt idx="4855">
                  <c:v>150</c:v>
                </c:pt>
                <c:pt idx="4856">
                  <c:v>64.285714285714278</c:v>
                </c:pt>
                <c:pt idx="4857">
                  <c:v>42.857142857142854</c:v>
                </c:pt>
                <c:pt idx="4858">
                  <c:v>150</c:v>
                </c:pt>
                <c:pt idx="4859">
                  <c:v>214.28571428571428</c:v>
                </c:pt>
                <c:pt idx="4860">
                  <c:v>42.857142857142854</c:v>
                </c:pt>
                <c:pt idx="4861">
                  <c:v>0</c:v>
                </c:pt>
                <c:pt idx="4862">
                  <c:v>107.14285714285714</c:v>
                </c:pt>
                <c:pt idx="4863">
                  <c:v>257.14285714285711</c:v>
                </c:pt>
                <c:pt idx="4864">
                  <c:v>28.571428571428569</c:v>
                </c:pt>
                <c:pt idx="4865">
                  <c:v>171.42857142857142</c:v>
                </c:pt>
                <c:pt idx="4866">
                  <c:v>35.714285714285715</c:v>
                </c:pt>
                <c:pt idx="4867">
                  <c:v>250</c:v>
                </c:pt>
                <c:pt idx="4868">
                  <c:v>200</c:v>
                </c:pt>
                <c:pt idx="4869">
                  <c:v>214.28571428571428</c:v>
                </c:pt>
                <c:pt idx="4870">
                  <c:v>14.285714285714285</c:v>
                </c:pt>
                <c:pt idx="4871">
                  <c:v>107.14285714285714</c:v>
                </c:pt>
                <c:pt idx="4872">
                  <c:v>150</c:v>
                </c:pt>
                <c:pt idx="4873">
                  <c:v>42.857142857142854</c:v>
                </c:pt>
                <c:pt idx="4874">
                  <c:v>64.285714285714278</c:v>
                </c:pt>
                <c:pt idx="4875">
                  <c:v>178.57142857142858</c:v>
                </c:pt>
                <c:pt idx="4876">
                  <c:v>200</c:v>
                </c:pt>
                <c:pt idx="4877">
                  <c:v>50</c:v>
                </c:pt>
                <c:pt idx="4878">
                  <c:v>42.857142857142854</c:v>
                </c:pt>
                <c:pt idx="4879">
                  <c:v>35.714285714285715</c:v>
                </c:pt>
                <c:pt idx="4880">
                  <c:v>200</c:v>
                </c:pt>
                <c:pt idx="4881">
                  <c:v>0</c:v>
                </c:pt>
                <c:pt idx="4882">
                  <c:v>100</c:v>
                </c:pt>
                <c:pt idx="4883">
                  <c:v>0</c:v>
                </c:pt>
                <c:pt idx="4884">
                  <c:v>14.285714285714285</c:v>
                </c:pt>
                <c:pt idx="4885">
                  <c:v>0</c:v>
                </c:pt>
                <c:pt idx="4886">
                  <c:v>14.285714285714285</c:v>
                </c:pt>
                <c:pt idx="4887">
                  <c:v>250</c:v>
                </c:pt>
                <c:pt idx="4888">
                  <c:v>150</c:v>
                </c:pt>
                <c:pt idx="4889">
                  <c:v>0</c:v>
                </c:pt>
                <c:pt idx="4890">
                  <c:v>150</c:v>
                </c:pt>
                <c:pt idx="4891">
                  <c:v>200</c:v>
                </c:pt>
                <c:pt idx="4892">
                  <c:v>200</c:v>
                </c:pt>
                <c:pt idx="4893">
                  <c:v>14.285714285714285</c:v>
                </c:pt>
                <c:pt idx="4894">
                  <c:v>175</c:v>
                </c:pt>
                <c:pt idx="4895">
                  <c:v>125</c:v>
                </c:pt>
                <c:pt idx="4896">
                  <c:v>142.85714285714283</c:v>
                </c:pt>
                <c:pt idx="4897">
                  <c:v>200</c:v>
                </c:pt>
                <c:pt idx="4898">
                  <c:v>150</c:v>
                </c:pt>
                <c:pt idx="4899">
                  <c:v>0</c:v>
                </c:pt>
                <c:pt idx="4900">
                  <c:v>150</c:v>
                </c:pt>
                <c:pt idx="4901">
                  <c:v>150</c:v>
                </c:pt>
                <c:pt idx="4902">
                  <c:v>85.714285714285708</c:v>
                </c:pt>
                <c:pt idx="4903">
                  <c:v>125</c:v>
                </c:pt>
                <c:pt idx="4904">
                  <c:v>300</c:v>
                </c:pt>
                <c:pt idx="4905">
                  <c:v>71.428571428571416</c:v>
                </c:pt>
                <c:pt idx="4906">
                  <c:v>150</c:v>
                </c:pt>
                <c:pt idx="4907">
                  <c:v>200</c:v>
                </c:pt>
                <c:pt idx="4908">
                  <c:v>125</c:v>
                </c:pt>
                <c:pt idx="4909">
                  <c:v>300</c:v>
                </c:pt>
                <c:pt idx="4910">
                  <c:v>150</c:v>
                </c:pt>
                <c:pt idx="4911">
                  <c:v>125</c:v>
                </c:pt>
                <c:pt idx="4912">
                  <c:v>150</c:v>
                </c:pt>
                <c:pt idx="4913">
                  <c:v>85.714285714285708</c:v>
                </c:pt>
                <c:pt idx="4914">
                  <c:v>57.142857142857139</c:v>
                </c:pt>
                <c:pt idx="4915">
                  <c:v>125</c:v>
                </c:pt>
                <c:pt idx="4916">
                  <c:v>125</c:v>
                </c:pt>
                <c:pt idx="4917">
                  <c:v>100</c:v>
                </c:pt>
                <c:pt idx="4918">
                  <c:v>64.285714285714278</c:v>
                </c:pt>
                <c:pt idx="4919">
                  <c:v>64.285714285714278</c:v>
                </c:pt>
                <c:pt idx="4920">
                  <c:v>128.57142857142856</c:v>
                </c:pt>
                <c:pt idx="4921">
                  <c:v>125</c:v>
                </c:pt>
                <c:pt idx="4922">
                  <c:v>85.714285714285708</c:v>
                </c:pt>
                <c:pt idx="4923">
                  <c:v>75</c:v>
                </c:pt>
                <c:pt idx="4924">
                  <c:v>100</c:v>
                </c:pt>
                <c:pt idx="4925">
                  <c:v>150</c:v>
                </c:pt>
                <c:pt idx="4926">
                  <c:v>100</c:v>
                </c:pt>
                <c:pt idx="4927">
                  <c:v>100</c:v>
                </c:pt>
                <c:pt idx="4928">
                  <c:v>14.285714285714285</c:v>
                </c:pt>
                <c:pt idx="4929">
                  <c:v>100</c:v>
                </c:pt>
                <c:pt idx="4930">
                  <c:v>150</c:v>
                </c:pt>
                <c:pt idx="4931">
                  <c:v>125</c:v>
                </c:pt>
                <c:pt idx="4932">
                  <c:v>71.428571428571416</c:v>
                </c:pt>
                <c:pt idx="4933">
                  <c:v>100</c:v>
                </c:pt>
                <c:pt idx="4934">
                  <c:v>57.142857142857139</c:v>
                </c:pt>
                <c:pt idx="4935">
                  <c:v>57.142857142857139</c:v>
                </c:pt>
                <c:pt idx="4936">
                  <c:v>125</c:v>
                </c:pt>
                <c:pt idx="4937">
                  <c:v>42.857142857142854</c:v>
                </c:pt>
                <c:pt idx="4938">
                  <c:v>150</c:v>
                </c:pt>
                <c:pt idx="4939">
                  <c:v>0</c:v>
                </c:pt>
                <c:pt idx="4940">
                  <c:v>64.285714285714278</c:v>
                </c:pt>
                <c:pt idx="4941">
                  <c:v>85.714285714285708</c:v>
                </c:pt>
                <c:pt idx="4942">
                  <c:v>125</c:v>
                </c:pt>
                <c:pt idx="4943">
                  <c:v>600</c:v>
                </c:pt>
                <c:pt idx="4944">
                  <c:v>0</c:v>
                </c:pt>
                <c:pt idx="4945">
                  <c:v>100</c:v>
                </c:pt>
                <c:pt idx="4946">
                  <c:v>0</c:v>
                </c:pt>
                <c:pt idx="4947">
                  <c:v>250</c:v>
                </c:pt>
                <c:pt idx="4948">
                  <c:v>100</c:v>
                </c:pt>
                <c:pt idx="4949">
                  <c:v>150</c:v>
                </c:pt>
                <c:pt idx="4950">
                  <c:v>28.571428571428569</c:v>
                </c:pt>
                <c:pt idx="4951">
                  <c:v>85.714285714285708</c:v>
                </c:pt>
                <c:pt idx="4952">
                  <c:v>300</c:v>
                </c:pt>
                <c:pt idx="4953">
                  <c:v>0</c:v>
                </c:pt>
                <c:pt idx="4954">
                  <c:v>142.85714285714283</c:v>
                </c:pt>
                <c:pt idx="4955">
                  <c:v>57.142857142857139</c:v>
                </c:pt>
                <c:pt idx="4956">
                  <c:v>57.142857142857139</c:v>
                </c:pt>
                <c:pt idx="4957">
                  <c:v>107.14285714285714</c:v>
                </c:pt>
                <c:pt idx="4958">
                  <c:v>150</c:v>
                </c:pt>
                <c:pt idx="4959">
                  <c:v>85.714285714285708</c:v>
                </c:pt>
                <c:pt idx="4960">
                  <c:v>57.142857142857139</c:v>
                </c:pt>
                <c:pt idx="4961">
                  <c:v>57.142857142857139</c:v>
                </c:pt>
                <c:pt idx="4962">
                  <c:v>125</c:v>
                </c:pt>
                <c:pt idx="4963">
                  <c:v>85.714285714285708</c:v>
                </c:pt>
                <c:pt idx="4964">
                  <c:v>178.57142857142858</c:v>
                </c:pt>
                <c:pt idx="4965">
                  <c:v>107.14285714285714</c:v>
                </c:pt>
                <c:pt idx="4966">
                  <c:v>85.714285714285708</c:v>
                </c:pt>
                <c:pt idx="4967">
                  <c:v>57.142857142857139</c:v>
                </c:pt>
                <c:pt idx="4968">
                  <c:v>20</c:v>
                </c:pt>
                <c:pt idx="4969">
                  <c:v>125</c:v>
                </c:pt>
                <c:pt idx="4970">
                  <c:v>64.285714285714278</c:v>
                </c:pt>
                <c:pt idx="4971">
                  <c:v>107.14285714285714</c:v>
                </c:pt>
                <c:pt idx="4972">
                  <c:v>125</c:v>
                </c:pt>
                <c:pt idx="4973">
                  <c:v>150</c:v>
                </c:pt>
                <c:pt idx="4974">
                  <c:v>42.857142857142854</c:v>
                </c:pt>
                <c:pt idx="4975">
                  <c:v>85.714285714285708</c:v>
                </c:pt>
                <c:pt idx="4976">
                  <c:v>100</c:v>
                </c:pt>
                <c:pt idx="4977">
                  <c:v>107.14285714285714</c:v>
                </c:pt>
                <c:pt idx="4978">
                  <c:v>64.285714285714278</c:v>
                </c:pt>
                <c:pt idx="4979">
                  <c:v>150</c:v>
                </c:pt>
                <c:pt idx="4980">
                  <c:v>175</c:v>
                </c:pt>
                <c:pt idx="4981">
                  <c:v>142.85714285714283</c:v>
                </c:pt>
                <c:pt idx="4982">
                  <c:v>107.14285714285714</c:v>
                </c:pt>
                <c:pt idx="4983">
                  <c:v>64.285714285714278</c:v>
                </c:pt>
                <c:pt idx="4984">
                  <c:v>21.428571428571427</c:v>
                </c:pt>
                <c:pt idx="4985">
                  <c:v>0</c:v>
                </c:pt>
                <c:pt idx="4986">
                  <c:v>100</c:v>
                </c:pt>
                <c:pt idx="4987">
                  <c:v>150</c:v>
                </c:pt>
                <c:pt idx="4988">
                  <c:v>250</c:v>
                </c:pt>
                <c:pt idx="4989">
                  <c:v>28.571428571428569</c:v>
                </c:pt>
                <c:pt idx="4990">
                  <c:v>42.857142857142854</c:v>
                </c:pt>
                <c:pt idx="4991">
                  <c:v>21.428571428571427</c:v>
                </c:pt>
                <c:pt idx="4992">
                  <c:v>250</c:v>
                </c:pt>
                <c:pt idx="4993">
                  <c:v>100</c:v>
                </c:pt>
                <c:pt idx="4994">
                  <c:v>100</c:v>
                </c:pt>
                <c:pt idx="4995">
                  <c:v>250</c:v>
                </c:pt>
                <c:pt idx="4996">
                  <c:v>250</c:v>
                </c:pt>
                <c:pt idx="4997">
                  <c:v>42.857142857142854</c:v>
                </c:pt>
                <c:pt idx="4998">
                  <c:v>150</c:v>
                </c:pt>
                <c:pt idx="4999">
                  <c:v>150</c:v>
                </c:pt>
                <c:pt idx="5000">
                  <c:v>150</c:v>
                </c:pt>
                <c:pt idx="5001">
                  <c:v>14.285714285714285</c:v>
                </c:pt>
                <c:pt idx="5002">
                  <c:v>64.285714285714278</c:v>
                </c:pt>
                <c:pt idx="5003">
                  <c:v>85.714285714285708</c:v>
                </c:pt>
                <c:pt idx="5004">
                  <c:v>114.28571428571428</c:v>
                </c:pt>
                <c:pt idx="5005">
                  <c:v>178.57142857142858</c:v>
                </c:pt>
                <c:pt idx="5006">
                  <c:v>85.714285714285708</c:v>
                </c:pt>
                <c:pt idx="5007">
                  <c:v>7.1428571428571423</c:v>
                </c:pt>
                <c:pt idx="5008">
                  <c:v>107.14285714285714</c:v>
                </c:pt>
                <c:pt idx="5009">
                  <c:v>64.285714285714278</c:v>
                </c:pt>
                <c:pt idx="5010">
                  <c:v>85.714285714285708</c:v>
                </c:pt>
                <c:pt idx="5011">
                  <c:v>200</c:v>
                </c:pt>
                <c:pt idx="5012">
                  <c:v>150</c:v>
                </c:pt>
                <c:pt idx="5013">
                  <c:v>150</c:v>
                </c:pt>
                <c:pt idx="5014">
                  <c:v>150</c:v>
                </c:pt>
                <c:pt idx="5015">
                  <c:v>150</c:v>
                </c:pt>
                <c:pt idx="5016">
                  <c:v>150</c:v>
                </c:pt>
                <c:pt idx="5017">
                  <c:v>85.714285714285708</c:v>
                </c:pt>
                <c:pt idx="5018">
                  <c:v>150</c:v>
                </c:pt>
                <c:pt idx="5019">
                  <c:v>64.285714285714278</c:v>
                </c:pt>
                <c:pt idx="5020">
                  <c:v>150</c:v>
                </c:pt>
                <c:pt idx="5021">
                  <c:v>150</c:v>
                </c:pt>
                <c:pt idx="5022">
                  <c:v>150</c:v>
                </c:pt>
                <c:pt idx="5023">
                  <c:v>64.285714285714278</c:v>
                </c:pt>
                <c:pt idx="5024">
                  <c:v>28.571428571428569</c:v>
                </c:pt>
                <c:pt idx="5025">
                  <c:v>150</c:v>
                </c:pt>
                <c:pt idx="5026">
                  <c:v>150</c:v>
                </c:pt>
                <c:pt idx="5027">
                  <c:v>42.857142857142854</c:v>
                </c:pt>
                <c:pt idx="5028">
                  <c:v>150</c:v>
                </c:pt>
                <c:pt idx="5029">
                  <c:v>150</c:v>
                </c:pt>
                <c:pt idx="5030">
                  <c:v>14.285714285714285</c:v>
                </c:pt>
                <c:pt idx="5031">
                  <c:v>150</c:v>
                </c:pt>
                <c:pt idx="5032">
                  <c:v>50</c:v>
                </c:pt>
                <c:pt idx="5033">
                  <c:v>15.000000000000002</c:v>
                </c:pt>
                <c:pt idx="5034">
                  <c:v>85.714285714285708</c:v>
                </c:pt>
                <c:pt idx="5035">
                  <c:v>200</c:v>
                </c:pt>
                <c:pt idx="5036">
                  <c:v>150</c:v>
                </c:pt>
                <c:pt idx="5037">
                  <c:v>28.571428571428569</c:v>
                </c:pt>
                <c:pt idx="5038">
                  <c:v>150</c:v>
                </c:pt>
                <c:pt idx="5039">
                  <c:v>16.666666666666664</c:v>
                </c:pt>
                <c:pt idx="5040">
                  <c:v>150</c:v>
                </c:pt>
                <c:pt idx="5041">
                  <c:v>100</c:v>
                </c:pt>
                <c:pt idx="5042">
                  <c:v>150</c:v>
                </c:pt>
                <c:pt idx="5043">
                  <c:v>150</c:v>
                </c:pt>
                <c:pt idx="5044">
                  <c:v>300</c:v>
                </c:pt>
                <c:pt idx="5045">
                  <c:v>250</c:v>
                </c:pt>
                <c:pt idx="5046">
                  <c:v>150</c:v>
                </c:pt>
                <c:pt idx="5047">
                  <c:v>85.714285714285708</c:v>
                </c:pt>
                <c:pt idx="5048">
                  <c:v>42.857142857142854</c:v>
                </c:pt>
                <c:pt idx="5049">
                  <c:v>100</c:v>
                </c:pt>
                <c:pt idx="5050">
                  <c:v>300</c:v>
                </c:pt>
                <c:pt idx="5051">
                  <c:v>64.285714285714278</c:v>
                </c:pt>
                <c:pt idx="5052">
                  <c:v>71.428571428571416</c:v>
                </c:pt>
                <c:pt idx="5053">
                  <c:v>300</c:v>
                </c:pt>
                <c:pt idx="5054">
                  <c:v>500</c:v>
                </c:pt>
                <c:pt idx="5055">
                  <c:v>150</c:v>
                </c:pt>
                <c:pt idx="5056">
                  <c:v>150</c:v>
                </c:pt>
                <c:pt idx="5057">
                  <c:v>150</c:v>
                </c:pt>
                <c:pt idx="5058">
                  <c:v>85.714285714285708</c:v>
                </c:pt>
                <c:pt idx="5059">
                  <c:v>200</c:v>
                </c:pt>
                <c:pt idx="5060">
                  <c:v>150</c:v>
                </c:pt>
                <c:pt idx="5061">
                  <c:v>150</c:v>
                </c:pt>
                <c:pt idx="5062">
                  <c:v>200</c:v>
                </c:pt>
                <c:pt idx="5063">
                  <c:v>64.285714285714278</c:v>
                </c:pt>
                <c:pt idx="5064">
                  <c:v>150</c:v>
                </c:pt>
                <c:pt idx="5065">
                  <c:v>100</c:v>
                </c:pt>
                <c:pt idx="5066">
                  <c:v>85.714285714285708</c:v>
                </c:pt>
                <c:pt idx="5067">
                  <c:v>100</c:v>
                </c:pt>
                <c:pt idx="5068">
                  <c:v>150</c:v>
                </c:pt>
                <c:pt idx="5069">
                  <c:v>71.428571428571431</c:v>
                </c:pt>
                <c:pt idx="5070">
                  <c:v>200</c:v>
                </c:pt>
                <c:pt idx="5071">
                  <c:v>150</c:v>
                </c:pt>
                <c:pt idx="5072">
                  <c:v>64.285714285714278</c:v>
                </c:pt>
                <c:pt idx="5073">
                  <c:v>85.714285714285708</c:v>
                </c:pt>
                <c:pt idx="5074">
                  <c:v>64.285714285714278</c:v>
                </c:pt>
                <c:pt idx="5075">
                  <c:v>85.714285714285708</c:v>
                </c:pt>
                <c:pt idx="5076">
                  <c:v>107.14285714285714</c:v>
                </c:pt>
                <c:pt idx="5077">
                  <c:v>150</c:v>
                </c:pt>
                <c:pt idx="5078">
                  <c:v>14.285714285714285</c:v>
                </c:pt>
                <c:pt idx="5079">
                  <c:v>85.714285714285708</c:v>
                </c:pt>
                <c:pt idx="5080">
                  <c:v>21.428571428571427</c:v>
                </c:pt>
                <c:pt idx="5081">
                  <c:v>107.14285714285714</c:v>
                </c:pt>
                <c:pt idx="5082">
                  <c:v>107.14285714285714</c:v>
                </c:pt>
                <c:pt idx="5083">
                  <c:v>107.14285714285714</c:v>
                </c:pt>
                <c:pt idx="5084">
                  <c:v>50</c:v>
                </c:pt>
                <c:pt idx="5085">
                  <c:v>85.714285714285708</c:v>
                </c:pt>
                <c:pt idx="5086">
                  <c:v>150</c:v>
                </c:pt>
                <c:pt idx="5087">
                  <c:v>150</c:v>
                </c:pt>
                <c:pt idx="5088">
                  <c:v>85.714285714285708</c:v>
                </c:pt>
                <c:pt idx="5089">
                  <c:v>85.714285714285708</c:v>
                </c:pt>
                <c:pt idx="5090">
                  <c:v>150</c:v>
                </c:pt>
                <c:pt idx="5091">
                  <c:v>107.14285714285714</c:v>
                </c:pt>
                <c:pt idx="5092">
                  <c:v>85.714285714285708</c:v>
                </c:pt>
                <c:pt idx="5093">
                  <c:v>150</c:v>
                </c:pt>
                <c:pt idx="5094">
                  <c:v>85.714285714285708</c:v>
                </c:pt>
                <c:pt idx="5095">
                  <c:v>150</c:v>
                </c:pt>
                <c:pt idx="5096">
                  <c:v>150</c:v>
                </c:pt>
                <c:pt idx="5097">
                  <c:v>85.714285714285708</c:v>
                </c:pt>
                <c:pt idx="5098">
                  <c:v>64.285714285714278</c:v>
                </c:pt>
                <c:pt idx="5099">
                  <c:v>150</c:v>
                </c:pt>
                <c:pt idx="5100">
                  <c:v>150</c:v>
                </c:pt>
                <c:pt idx="5101">
                  <c:v>64.285714285714278</c:v>
                </c:pt>
                <c:pt idx="5102">
                  <c:v>150</c:v>
                </c:pt>
                <c:pt idx="5103">
                  <c:v>150</c:v>
                </c:pt>
                <c:pt idx="5104">
                  <c:v>100</c:v>
                </c:pt>
                <c:pt idx="5105">
                  <c:v>150</c:v>
                </c:pt>
                <c:pt idx="5106">
                  <c:v>150</c:v>
                </c:pt>
                <c:pt idx="5107">
                  <c:v>107.14285714285714</c:v>
                </c:pt>
                <c:pt idx="5108">
                  <c:v>100</c:v>
                </c:pt>
                <c:pt idx="5109">
                  <c:v>85.714285714285708</c:v>
                </c:pt>
                <c:pt idx="5110">
                  <c:v>64.285714285714278</c:v>
                </c:pt>
                <c:pt idx="5111">
                  <c:v>200</c:v>
                </c:pt>
                <c:pt idx="5112">
                  <c:v>0</c:v>
                </c:pt>
                <c:pt idx="5113">
                  <c:v>300</c:v>
                </c:pt>
                <c:pt idx="5114">
                  <c:v>64.285714285714278</c:v>
                </c:pt>
                <c:pt idx="5115">
                  <c:v>300</c:v>
                </c:pt>
                <c:pt idx="5116">
                  <c:v>64.285714285714278</c:v>
                </c:pt>
                <c:pt idx="5117">
                  <c:v>85.714285714285708</c:v>
                </c:pt>
                <c:pt idx="5118">
                  <c:v>100</c:v>
                </c:pt>
                <c:pt idx="5119">
                  <c:v>150</c:v>
                </c:pt>
                <c:pt idx="5120">
                  <c:v>150</c:v>
                </c:pt>
                <c:pt idx="5121">
                  <c:v>150</c:v>
                </c:pt>
                <c:pt idx="5122">
                  <c:v>85.714285714285708</c:v>
                </c:pt>
                <c:pt idx="5123">
                  <c:v>150</c:v>
                </c:pt>
                <c:pt idx="5124">
                  <c:v>42.857142857142854</c:v>
                </c:pt>
                <c:pt idx="5125">
                  <c:v>85.714285714285708</c:v>
                </c:pt>
                <c:pt idx="5126">
                  <c:v>150</c:v>
                </c:pt>
                <c:pt idx="5127">
                  <c:v>150</c:v>
                </c:pt>
                <c:pt idx="5128">
                  <c:v>150</c:v>
                </c:pt>
                <c:pt idx="5129">
                  <c:v>71.428571428571431</c:v>
                </c:pt>
                <c:pt idx="5130">
                  <c:v>150</c:v>
                </c:pt>
                <c:pt idx="5131">
                  <c:v>107.14285714285714</c:v>
                </c:pt>
                <c:pt idx="5132">
                  <c:v>150</c:v>
                </c:pt>
                <c:pt idx="5133">
                  <c:v>14.285714285714285</c:v>
                </c:pt>
                <c:pt idx="5134">
                  <c:v>21.428571428571427</c:v>
                </c:pt>
                <c:pt idx="5135">
                  <c:v>42.857142857142854</c:v>
                </c:pt>
                <c:pt idx="5136">
                  <c:v>150</c:v>
                </c:pt>
                <c:pt idx="5137">
                  <c:v>175</c:v>
                </c:pt>
                <c:pt idx="5138">
                  <c:v>85.714285714285708</c:v>
                </c:pt>
                <c:pt idx="5139">
                  <c:v>50</c:v>
                </c:pt>
                <c:pt idx="5140">
                  <c:v>142.85714285714283</c:v>
                </c:pt>
                <c:pt idx="5141">
                  <c:v>100</c:v>
                </c:pt>
                <c:pt idx="5142">
                  <c:v>107.14285714285714</c:v>
                </c:pt>
                <c:pt idx="5143">
                  <c:v>28.571428571428569</c:v>
                </c:pt>
                <c:pt idx="5144">
                  <c:v>150</c:v>
                </c:pt>
                <c:pt idx="5145">
                  <c:v>64.285714285714278</c:v>
                </c:pt>
                <c:pt idx="5146">
                  <c:v>200</c:v>
                </c:pt>
                <c:pt idx="5147">
                  <c:v>100</c:v>
                </c:pt>
                <c:pt idx="5148">
                  <c:v>85.714285714285708</c:v>
                </c:pt>
                <c:pt idx="5149">
                  <c:v>100</c:v>
                </c:pt>
                <c:pt idx="5150">
                  <c:v>150</c:v>
                </c:pt>
                <c:pt idx="5151">
                  <c:v>85.714285714285708</c:v>
                </c:pt>
                <c:pt idx="5152">
                  <c:v>100</c:v>
                </c:pt>
                <c:pt idx="5153">
                  <c:v>14.285714285714285</c:v>
                </c:pt>
                <c:pt idx="5154">
                  <c:v>100</c:v>
                </c:pt>
                <c:pt idx="5155">
                  <c:v>50</c:v>
                </c:pt>
                <c:pt idx="5156">
                  <c:v>200</c:v>
                </c:pt>
                <c:pt idx="5157">
                  <c:v>100</c:v>
                </c:pt>
                <c:pt idx="5158">
                  <c:v>7.1428571428571423</c:v>
                </c:pt>
                <c:pt idx="5159">
                  <c:v>100</c:v>
                </c:pt>
                <c:pt idx="5160">
                  <c:v>64.285714285714278</c:v>
                </c:pt>
                <c:pt idx="5161">
                  <c:v>200</c:v>
                </c:pt>
                <c:pt idx="5162">
                  <c:v>100</c:v>
                </c:pt>
                <c:pt idx="5163">
                  <c:v>100</c:v>
                </c:pt>
                <c:pt idx="5164">
                  <c:v>64.285714285714278</c:v>
                </c:pt>
                <c:pt idx="5165">
                  <c:v>100</c:v>
                </c:pt>
                <c:pt idx="5166">
                  <c:v>100</c:v>
                </c:pt>
                <c:pt idx="5167">
                  <c:v>142.85714285714283</c:v>
                </c:pt>
                <c:pt idx="5168">
                  <c:v>64.285714285714278</c:v>
                </c:pt>
                <c:pt idx="5169">
                  <c:v>125</c:v>
                </c:pt>
                <c:pt idx="5170">
                  <c:v>14.285714285714285</c:v>
                </c:pt>
                <c:pt idx="5171">
                  <c:v>100</c:v>
                </c:pt>
                <c:pt idx="5172">
                  <c:v>100</c:v>
                </c:pt>
                <c:pt idx="5173">
                  <c:v>28.571428571428569</c:v>
                </c:pt>
                <c:pt idx="5174">
                  <c:v>150</c:v>
                </c:pt>
                <c:pt idx="5175">
                  <c:v>100</c:v>
                </c:pt>
                <c:pt idx="5176">
                  <c:v>114.28571428571428</c:v>
                </c:pt>
                <c:pt idx="5177">
                  <c:v>200</c:v>
                </c:pt>
                <c:pt idx="5178">
                  <c:v>150</c:v>
                </c:pt>
                <c:pt idx="5179">
                  <c:v>100</c:v>
                </c:pt>
                <c:pt idx="5180">
                  <c:v>150</c:v>
                </c:pt>
                <c:pt idx="5181">
                  <c:v>50</c:v>
                </c:pt>
                <c:pt idx="5182">
                  <c:v>100</c:v>
                </c:pt>
                <c:pt idx="5183">
                  <c:v>100</c:v>
                </c:pt>
                <c:pt idx="5184">
                  <c:v>100</c:v>
                </c:pt>
                <c:pt idx="5185">
                  <c:v>42.857142857142854</c:v>
                </c:pt>
                <c:pt idx="5186">
                  <c:v>500</c:v>
                </c:pt>
                <c:pt idx="5187">
                  <c:v>150</c:v>
                </c:pt>
                <c:pt idx="5188">
                  <c:v>200</c:v>
                </c:pt>
                <c:pt idx="5189">
                  <c:v>150</c:v>
                </c:pt>
                <c:pt idx="5190">
                  <c:v>100</c:v>
                </c:pt>
                <c:pt idx="5191">
                  <c:v>150</c:v>
                </c:pt>
                <c:pt idx="5192">
                  <c:v>100</c:v>
                </c:pt>
                <c:pt idx="5193">
                  <c:v>500</c:v>
                </c:pt>
                <c:pt idx="5194">
                  <c:v>100</c:v>
                </c:pt>
                <c:pt idx="5195">
                  <c:v>100</c:v>
                </c:pt>
                <c:pt idx="5196">
                  <c:v>100</c:v>
                </c:pt>
                <c:pt idx="5197">
                  <c:v>28.571428571428569</c:v>
                </c:pt>
                <c:pt idx="5198">
                  <c:v>85.714285714285708</c:v>
                </c:pt>
                <c:pt idx="5199">
                  <c:v>150</c:v>
                </c:pt>
                <c:pt idx="5200">
                  <c:v>21.428571428571427</c:v>
                </c:pt>
                <c:pt idx="5201">
                  <c:v>150</c:v>
                </c:pt>
                <c:pt idx="5202">
                  <c:v>178.57142857142858</c:v>
                </c:pt>
                <c:pt idx="5203">
                  <c:v>100</c:v>
                </c:pt>
                <c:pt idx="5204">
                  <c:v>107.14285714285714</c:v>
                </c:pt>
                <c:pt idx="5205">
                  <c:v>100</c:v>
                </c:pt>
                <c:pt idx="5206">
                  <c:v>150</c:v>
                </c:pt>
                <c:pt idx="5207">
                  <c:v>100</c:v>
                </c:pt>
                <c:pt idx="5208">
                  <c:v>100</c:v>
                </c:pt>
                <c:pt idx="5209">
                  <c:v>150</c:v>
                </c:pt>
                <c:pt idx="5210">
                  <c:v>100</c:v>
                </c:pt>
                <c:pt idx="5211">
                  <c:v>200</c:v>
                </c:pt>
                <c:pt idx="5212">
                  <c:v>100</c:v>
                </c:pt>
                <c:pt idx="5213">
                  <c:v>150</c:v>
                </c:pt>
                <c:pt idx="5214">
                  <c:v>100</c:v>
                </c:pt>
                <c:pt idx="5215">
                  <c:v>100</c:v>
                </c:pt>
                <c:pt idx="5216">
                  <c:v>100</c:v>
                </c:pt>
                <c:pt idx="5217">
                  <c:v>150</c:v>
                </c:pt>
                <c:pt idx="5218">
                  <c:v>300</c:v>
                </c:pt>
                <c:pt idx="5219">
                  <c:v>200</c:v>
                </c:pt>
                <c:pt idx="5220">
                  <c:v>150</c:v>
                </c:pt>
                <c:pt idx="5221">
                  <c:v>100</c:v>
                </c:pt>
                <c:pt idx="5222">
                  <c:v>71.428571428571431</c:v>
                </c:pt>
                <c:pt idx="5223">
                  <c:v>200</c:v>
                </c:pt>
                <c:pt idx="5224">
                  <c:v>100</c:v>
                </c:pt>
                <c:pt idx="5225">
                  <c:v>150</c:v>
                </c:pt>
                <c:pt idx="5226">
                  <c:v>150</c:v>
                </c:pt>
                <c:pt idx="5227">
                  <c:v>150</c:v>
                </c:pt>
                <c:pt idx="5228">
                  <c:v>150</c:v>
                </c:pt>
                <c:pt idx="5229">
                  <c:v>107.14285714285714</c:v>
                </c:pt>
                <c:pt idx="5230">
                  <c:v>150</c:v>
                </c:pt>
                <c:pt idx="5231">
                  <c:v>150</c:v>
                </c:pt>
                <c:pt idx="5232">
                  <c:v>150</c:v>
                </c:pt>
                <c:pt idx="5233">
                  <c:v>150</c:v>
                </c:pt>
                <c:pt idx="5234">
                  <c:v>100</c:v>
                </c:pt>
                <c:pt idx="5235">
                  <c:v>42.857142857142854</c:v>
                </c:pt>
                <c:pt idx="5236">
                  <c:v>150</c:v>
                </c:pt>
                <c:pt idx="5237">
                  <c:v>57.142857142857139</c:v>
                </c:pt>
                <c:pt idx="5238">
                  <c:v>100</c:v>
                </c:pt>
                <c:pt idx="5239">
                  <c:v>100</c:v>
                </c:pt>
                <c:pt idx="5240">
                  <c:v>150</c:v>
                </c:pt>
                <c:pt idx="5241">
                  <c:v>42.857142857142854</c:v>
                </c:pt>
                <c:pt idx="5242">
                  <c:v>150</c:v>
                </c:pt>
                <c:pt idx="5243">
                  <c:v>42.857142857142854</c:v>
                </c:pt>
                <c:pt idx="5244">
                  <c:v>42.857142857142854</c:v>
                </c:pt>
                <c:pt idx="5245">
                  <c:v>100</c:v>
                </c:pt>
                <c:pt idx="5246">
                  <c:v>150</c:v>
                </c:pt>
                <c:pt idx="5247">
                  <c:v>57.142857142857139</c:v>
                </c:pt>
                <c:pt idx="5248">
                  <c:v>100</c:v>
                </c:pt>
                <c:pt idx="5249">
                  <c:v>5</c:v>
                </c:pt>
                <c:pt idx="5250">
                  <c:v>100</c:v>
                </c:pt>
                <c:pt idx="5251">
                  <c:v>142.85714285714286</c:v>
                </c:pt>
                <c:pt idx="5252">
                  <c:v>200</c:v>
                </c:pt>
                <c:pt idx="5253">
                  <c:v>14.285714285714285</c:v>
                </c:pt>
                <c:pt idx="5254">
                  <c:v>85.714285714285708</c:v>
                </c:pt>
                <c:pt idx="5255">
                  <c:v>200</c:v>
                </c:pt>
                <c:pt idx="5256">
                  <c:v>0</c:v>
                </c:pt>
                <c:pt idx="5257">
                  <c:v>28.571428571428569</c:v>
                </c:pt>
                <c:pt idx="5258">
                  <c:v>42.857142857142854</c:v>
                </c:pt>
                <c:pt idx="5259">
                  <c:v>0</c:v>
                </c:pt>
                <c:pt idx="5260">
                  <c:v>150</c:v>
                </c:pt>
                <c:pt idx="5261">
                  <c:v>100</c:v>
                </c:pt>
                <c:pt idx="5262">
                  <c:v>50</c:v>
                </c:pt>
                <c:pt idx="5263">
                  <c:v>14.285714285714285</c:v>
                </c:pt>
                <c:pt idx="5264">
                  <c:v>150</c:v>
                </c:pt>
                <c:pt idx="5265">
                  <c:v>1.6666666666666667</c:v>
                </c:pt>
                <c:pt idx="5266">
                  <c:v>1050</c:v>
                </c:pt>
                <c:pt idx="5267">
                  <c:v>200</c:v>
                </c:pt>
                <c:pt idx="5268">
                  <c:v>107.14285714285714</c:v>
                </c:pt>
                <c:pt idx="5269">
                  <c:v>150</c:v>
                </c:pt>
                <c:pt idx="5270">
                  <c:v>200</c:v>
                </c:pt>
                <c:pt idx="5271">
                  <c:v>150</c:v>
                </c:pt>
                <c:pt idx="5272">
                  <c:v>150</c:v>
                </c:pt>
                <c:pt idx="5273">
                  <c:v>200</c:v>
                </c:pt>
                <c:pt idx="5274">
                  <c:v>150</c:v>
                </c:pt>
                <c:pt idx="5275">
                  <c:v>100</c:v>
                </c:pt>
                <c:pt idx="5276">
                  <c:v>200</c:v>
                </c:pt>
                <c:pt idx="5277">
                  <c:v>200</c:v>
                </c:pt>
                <c:pt idx="5278">
                  <c:v>107.14285714285714</c:v>
                </c:pt>
                <c:pt idx="5279">
                  <c:v>150</c:v>
                </c:pt>
                <c:pt idx="5280">
                  <c:v>150</c:v>
                </c:pt>
                <c:pt idx="5281">
                  <c:v>150</c:v>
                </c:pt>
                <c:pt idx="5282">
                  <c:v>50</c:v>
                </c:pt>
                <c:pt idx="5283">
                  <c:v>150</c:v>
                </c:pt>
                <c:pt idx="5284">
                  <c:v>7.1428571428571423</c:v>
                </c:pt>
                <c:pt idx="5285">
                  <c:v>64.285714285714278</c:v>
                </c:pt>
                <c:pt idx="5286">
                  <c:v>107.14285714285714</c:v>
                </c:pt>
                <c:pt idx="5287">
                  <c:v>14.285714285714285</c:v>
                </c:pt>
                <c:pt idx="5288">
                  <c:v>200</c:v>
                </c:pt>
                <c:pt idx="5289">
                  <c:v>150</c:v>
                </c:pt>
                <c:pt idx="5290">
                  <c:v>42.857142857142854</c:v>
                </c:pt>
                <c:pt idx="5291">
                  <c:v>200</c:v>
                </c:pt>
                <c:pt idx="5292">
                  <c:v>64.285714285714278</c:v>
                </c:pt>
                <c:pt idx="5293">
                  <c:v>114.28571428571428</c:v>
                </c:pt>
                <c:pt idx="5294">
                  <c:v>14.285714285714285</c:v>
                </c:pt>
                <c:pt idx="5295">
                  <c:v>42.857142857142854</c:v>
                </c:pt>
                <c:pt idx="5296">
                  <c:v>50</c:v>
                </c:pt>
                <c:pt idx="5297">
                  <c:v>57.142857142857139</c:v>
                </c:pt>
                <c:pt idx="5298">
                  <c:v>100</c:v>
                </c:pt>
                <c:pt idx="5299">
                  <c:v>107.14285714285714</c:v>
                </c:pt>
                <c:pt idx="5300">
                  <c:v>28.571428571428569</c:v>
                </c:pt>
                <c:pt idx="5301">
                  <c:v>28.571428571428569</c:v>
                </c:pt>
                <c:pt idx="5302">
                  <c:v>200</c:v>
                </c:pt>
                <c:pt idx="5303">
                  <c:v>28.571428571428569</c:v>
                </c:pt>
                <c:pt idx="5304">
                  <c:v>14.285714285714285</c:v>
                </c:pt>
                <c:pt idx="5305">
                  <c:v>10</c:v>
                </c:pt>
                <c:pt idx="5306">
                  <c:v>50</c:v>
                </c:pt>
                <c:pt idx="5307">
                  <c:v>57.142857142857139</c:v>
                </c:pt>
                <c:pt idx="5308">
                  <c:v>42.857142857142854</c:v>
                </c:pt>
                <c:pt idx="5309">
                  <c:v>150</c:v>
                </c:pt>
                <c:pt idx="5310">
                  <c:v>85.714285714285708</c:v>
                </c:pt>
                <c:pt idx="5311">
                  <c:v>28.571428571428569</c:v>
                </c:pt>
                <c:pt idx="5312">
                  <c:v>57.142857142857139</c:v>
                </c:pt>
                <c:pt idx="5313">
                  <c:v>114.28571428571428</c:v>
                </c:pt>
                <c:pt idx="5314">
                  <c:v>107.14285714285714</c:v>
                </c:pt>
                <c:pt idx="5315">
                  <c:v>28.571428571428569</c:v>
                </c:pt>
                <c:pt idx="5316">
                  <c:v>6.666666666666667</c:v>
                </c:pt>
                <c:pt idx="5317">
                  <c:v>150</c:v>
                </c:pt>
                <c:pt idx="5318">
                  <c:v>28.571428571428569</c:v>
                </c:pt>
                <c:pt idx="5319">
                  <c:v>100</c:v>
                </c:pt>
                <c:pt idx="5320">
                  <c:v>42.857142857142854</c:v>
                </c:pt>
                <c:pt idx="5321">
                  <c:v>0</c:v>
                </c:pt>
                <c:pt idx="5322">
                  <c:v>150</c:v>
                </c:pt>
                <c:pt idx="5323">
                  <c:v>250</c:v>
                </c:pt>
                <c:pt idx="5324">
                  <c:v>64.285714285714278</c:v>
                </c:pt>
                <c:pt idx="5325">
                  <c:v>150</c:v>
                </c:pt>
                <c:pt idx="5326">
                  <c:v>57.142857142857139</c:v>
                </c:pt>
                <c:pt idx="5327">
                  <c:v>150</c:v>
                </c:pt>
                <c:pt idx="5328">
                  <c:v>0</c:v>
                </c:pt>
                <c:pt idx="5329">
                  <c:v>21.428571428571427</c:v>
                </c:pt>
                <c:pt idx="5330">
                  <c:v>100</c:v>
                </c:pt>
                <c:pt idx="5331">
                  <c:v>107.14285714285714</c:v>
                </c:pt>
                <c:pt idx="5332">
                  <c:v>28.571428571428569</c:v>
                </c:pt>
                <c:pt idx="5333">
                  <c:v>21.428571428571427</c:v>
                </c:pt>
                <c:pt idx="5334">
                  <c:v>300</c:v>
                </c:pt>
                <c:pt idx="5335">
                  <c:v>42.857142857142854</c:v>
                </c:pt>
                <c:pt idx="5336">
                  <c:v>14.285714285714285</c:v>
                </c:pt>
                <c:pt idx="5337">
                  <c:v>14.285714285714285</c:v>
                </c:pt>
                <c:pt idx="5338">
                  <c:v>0</c:v>
                </c:pt>
                <c:pt idx="5339">
                  <c:v>150</c:v>
                </c:pt>
                <c:pt idx="5340">
                  <c:v>100</c:v>
                </c:pt>
                <c:pt idx="5341">
                  <c:v>0</c:v>
                </c:pt>
                <c:pt idx="5342">
                  <c:v>20</c:v>
                </c:pt>
                <c:pt idx="5343">
                  <c:v>42.857142857142854</c:v>
                </c:pt>
                <c:pt idx="5344">
                  <c:v>57.142857142857139</c:v>
                </c:pt>
                <c:pt idx="5345">
                  <c:v>200</c:v>
                </c:pt>
                <c:pt idx="5346">
                  <c:v>150</c:v>
                </c:pt>
                <c:pt idx="5347">
                  <c:v>107.14285714285714</c:v>
                </c:pt>
                <c:pt idx="5348">
                  <c:v>150</c:v>
                </c:pt>
                <c:pt idx="5349">
                  <c:v>85.714285714285708</c:v>
                </c:pt>
                <c:pt idx="5350">
                  <c:v>107.14285714285714</c:v>
                </c:pt>
                <c:pt idx="5351">
                  <c:v>100</c:v>
                </c:pt>
                <c:pt idx="5352">
                  <c:v>85.714285714285708</c:v>
                </c:pt>
                <c:pt idx="5353">
                  <c:v>85.714285714285708</c:v>
                </c:pt>
                <c:pt idx="5354">
                  <c:v>42.857142857142854</c:v>
                </c:pt>
                <c:pt idx="5355">
                  <c:v>85.714285714285708</c:v>
                </c:pt>
                <c:pt idx="5356">
                  <c:v>0</c:v>
                </c:pt>
                <c:pt idx="5357">
                  <c:v>28.571428571428569</c:v>
                </c:pt>
                <c:pt idx="5358">
                  <c:v>100</c:v>
                </c:pt>
                <c:pt idx="5359">
                  <c:v>0</c:v>
                </c:pt>
                <c:pt idx="5360">
                  <c:v>64.285714285714278</c:v>
                </c:pt>
                <c:pt idx="5361">
                  <c:v>42.857142857142854</c:v>
                </c:pt>
                <c:pt idx="5362">
                  <c:v>64.285714285714278</c:v>
                </c:pt>
                <c:pt idx="5363">
                  <c:v>42.857142857142854</c:v>
                </c:pt>
                <c:pt idx="5364">
                  <c:v>35</c:v>
                </c:pt>
                <c:pt idx="5365">
                  <c:v>5</c:v>
                </c:pt>
                <c:pt idx="5366">
                  <c:v>28.571428571428569</c:v>
                </c:pt>
                <c:pt idx="5367">
                  <c:v>28.571428571428569</c:v>
                </c:pt>
                <c:pt idx="5368">
                  <c:v>200</c:v>
                </c:pt>
                <c:pt idx="5369">
                  <c:v>300</c:v>
                </c:pt>
                <c:pt idx="5370">
                  <c:v>100</c:v>
                </c:pt>
                <c:pt idx="5371">
                  <c:v>150</c:v>
                </c:pt>
                <c:pt idx="5372">
                  <c:v>400</c:v>
                </c:pt>
                <c:pt idx="5373">
                  <c:v>150</c:v>
                </c:pt>
                <c:pt idx="5374">
                  <c:v>178.57142857142858</c:v>
                </c:pt>
                <c:pt idx="5375">
                  <c:v>150</c:v>
                </c:pt>
                <c:pt idx="5376">
                  <c:v>50</c:v>
                </c:pt>
                <c:pt idx="5377">
                  <c:v>57.142857142857139</c:v>
                </c:pt>
                <c:pt idx="5378">
                  <c:v>150</c:v>
                </c:pt>
                <c:pt idx="5379">
                  <c:v>150</c:v>
                </c:pt>
                <c:pt idx="5380">
                  <c:v>250</c:v>
                </c:pt>
                <c:pt idx="5381">
                  <c:v>100</c:v>
                </c:pt>
                <c:pt idx="5382">
                  <c:v>150</c:v>
                </c:pt>
                <c:pt idx="5383">
                  <c:v>114.28571428571428</c:v>
                </c:pt>
                <c:pt idx="5384">
                  <c:v>0</c:v>
                </c:pt>
                <c:pt idx="5385">
                  <c:v>100</c:v>
                </c:pt>
                <c:pt idx="5386">
                  <c:v>300</c:v>
                </c:pt>
                <c:pt idx="5387">
                  <c:v>150</c:v>
                </c:pt>
                <c:pt idx="5388">
                  <c:v>85.714285714285708</c:v>
                </c:pt>
                <c:pt idx="5389">
                  <c:v>250</c:v>
                </c:pt>
                <c:pt idx="5390">
                  <c:v>21.428571428571427</c:v>
                </c:pt>
                <c:pt idx="5391">
                  <c:v>350</c:v>
                </c:pt>
                <c:pt idx="5392">
                  <c:v>100</c:v>
                </c:pt>
                <c:pt idx="5393">
                  <c:v>200</c:v>
                </c:pt>
                <c:pt idx="5394">
                  <c:v>75</c:v>
                </c:pt>
                <c:pt idx="5395">
                  <c:v>1.6666666666666667</c:v>
                </c:pt>
                <c:pt idx="5396">
                  <c:v>250</c:v>
                </c:pt>
                <c:pt idx="5397">
                  <c:v>14.285714285714285</c:v>
                </c:pt>
                <c:pt idx="5398">
                  <c:v>100</c:v>
                </c:pt>
                <c:pt idx="5399">
                  <c:v>42.857142857142854</c:v>
                </c:pt>
                <c:pt idx="5400">
                  <c:v>100</c:v>
                </c:pt>
                <c:pt idx="5401">
                  <c:v>50</c:v>
                </c:pt>
                <c:pt idx="5402">
                  <c:v>150</c:v>
                </c:pt>
                <c:pt idx="5403">
                  <c:v>150</c:v>
                </c:pt>
                <c:pt idx="5404">
                  <c:v>300</c:v>
                </c:pt>
                <c:pt idx="5405">
                  <c:v>100</c:v>
                </c:pt>
                <c:pt idx="5406">
                  <c:v>85.714285714285708</c:v>
                </c:pt>
                <c:pt idx="5407">
                  <c:v>200</c:v>
                </c:pt>
                <c:pt idx="5408">
                  <c:v>57.142857142857139</c:v>
                </c:pt>
                <c:pt idx="5409">
                  <c:v>100</c:v>
                </c:pt>
                <c:pt idx="5410">
                  <c:v>64.285714285714278</c:v>
                </c:pt>
                <c:pt idx="5411">
                  <c:v>21.428571428571427</c:v>
                </c:pt>
                <c:pt idx="5412">
                  <c:v>100</c:v>
                </c:pt>
                <c:pt idx="5413">
                  <c:v>300</c:v>
                </c:pt>
                <c:pt idx="5414">
                  <c:v>150</c:v>
                </c:pt>
                <c:pt idx="5415">
                  <c:v>100</c:v>
                </c:pt>
                <c:pt idx="5416">
                  <c:v>300</c:v>
                </c:pt>
                <c:pt idx="5417">
                  <c:v>150</c:v>
                </c:pt>
                <c:pt idx="5418">
                  <c:v>100</c:v>
                </c:pt>
                <c:pt idx="5419">
                  <c:v>200</c:v>
                </c:pt>
                <c:pt idx="5420">
                  <c:v>100</c:v>
                </c:pt>
                <c:pt idx="5421">
                  <c:v>200</c:v>
                </c:pt>
                <c:pt idx="5422">
                  <c:v>200</c:v>
                </c:pt>
                <c:pt idx="5423">
                  <c:v>150</c:v>
                </c:pt>
                <c:pt idx="5424">
                  <c:v>150</c:v>
                </c:pt>
                <c:pt idx="5425">
                  <c:v>100</c:v>
                </c:pt>
                <c:pt idx="5426">
                  <c:v>100</c:v>
                </c:pt>
                <c:pt idx="5427">
                  <c:v>57.142857142857139</c:v>
                </c:pt>
                <c:pt idx="5428">
                  <c:v>150</c:v>
                </c:pt>
                <c:pt idx="5429">
                  <c:v>200</c:v>
                </c:pt>
                <c:pt idx="5430">
                  <c:v>100</c:v>
                </c:pt>
                <c:pt idx="5431">
                  <c:v>150</c:v>
                </c:pt>
                <c:pt idx="5432">
                  <c:v>200</c:v>
                </c:pt>
                <c:pt idx="5433">
                  <c:v>107.14285714285714</c:v>
                </c:pt>
                <c:pt idx="5434">
                  <c:v>200</c:v>
                </c:pt>
                <c:pt idx="5435">
                  <c:v>14.285714285714285</c:v>
                </c:pt>
                <c:pt idx="5436">
                  <c:v>150</c:v>
                </c:pt>
                <c:pt idx="5437">
                  <c:v>250</c:v>
                </c:pt>
                <c:pt idx="5438">
                  <c:v>85.714285714285708</c:v>
                </c:pt>
                <c:pt idx="5439">
                  <c:v>100</c:v>
                </c:pt>
                <c:pt idx="5440">
                  <c:v>64.285714285714278</c:v>
                </c:pt>
                <c:pt idx="5441">
                  <c:v>200</c:v>
                </c:pt>
                <c:pt idx="5442">
                  <c:v>100</c:v>
                </c:pt>
                <c:pt idx="5443">
                  <c:v>200</c:v>
                </c:pt>
                <c:pt idx="5444">
                  <c:v>42.857142857142854</c:v>
                </c:pt>
                <c:pt idx="5445">
                  <c:v>57.142857142857139</c:v>
                </c:pt>
                <c:pt idx="5446">
                  <c:v>28.571428571428569</c:v>
                </c:pt>
                <c:pt idx="5447">
                  <c:v>28.571428571428569</c:v>
                </c:pt>
                <c:pt idx="5448">
                  <c:v>42.857142857142854</c:v>
                </c:pt>
                <c:pt idx="5449">
                  <c:v>150</c:v>
                </c:pt>
                <c:pt idx="5450">
                  <c:v>100</c:v>
                </c:pt>
                <c:pt idx="5451">
                  <c:v>100</c:v>
                </c:pt>
                <c:pt idx="5452">
                  <c:v>150</c:v>
                </c:pt>
                <c:pt idx="5453">
                  <c:v>200</c:v>
                </c:pt>
                <c:pt idx="5454">
                  <c:v>200</c:v>
                </c:pt>
                <c:pt idx="5455">
                  <c:v>150</c:v>
                </c:pt>
                <c:pt idx="5456">
                  <c:v>100</c:v>
                </c:pt>
                <c:pt idx="5457">
                  <c:v>200</c:v>
                </c:pt>
                <c:pt idx="5458">
                  <c:v>300</c:v>
                </c:pt>
                <c:pt idx="5459">
                  <c:v>100</c:v>
                </c:pt>
                <c:pt idx="5460">
                  <c:v>200</c:v>
                </c:pt>
                <c:pt idx="5461">
                  <c:v>100</c:v>
                </c:pt>
                <c:pt idx="5462">
                  <c:v>100</c:v>
                </c:pt>
                <c:pt idx="5463">
                  <c:v>100</c:v>
                </c:pt>
                <c:pt idx="5464">
                  <c:v>150</c:v>
                </c:pt>
                <c:pt idx="5465">
                  <c:v>150</c:v>
                </c:pt>
                <c:pt idx="5466">
                  <c:v>71.428571428571431</c:v>
                </c:pt>
                <c:pt idx="5467">
                  <c:v>28.571428571428569</c:v>
                </c:pt>
                <c:pt idx="5468">
                  <c:v>17.857142857142854</c:v>
                </c:pt>
                <c:pt idx="5469">
                  <c:v>100</c:v>
                </c:pt>
                <c:pt idx="5470">
                  <c:v>150</c:v>
                </c:pt>
                <c:pt idx="5471">
                  <c:v>100</c:v>
                </c:pt>
                <c:pt idx="5472">
                  <c:v>21.428571428571427</c:v>
                </c:pt>
                <c:pt idx="5473">
                  <c:v>150</c:v>
                </c:pt>
                <c:pt idx="5474">
                  <c:v>150</c:v>
                </c:pt>
                <c:pt idx="5475">
                  <c:v>100</c:v>
                </c:pt>
                <c:pt idx="5476">
                  <c:v>100</c:v>
                </c:pt>
                <c:pt idx="5477">
                  <c:v>250</c:v>
                </c:pt>
                <c:pt idx="5478">
                  <c:v>100</c:v>
                </c:pt>
                <c:pt idx="5479">
                  <c:v>200</c:v>
                </c:pt>
                <c:pt idx="5480">
                  <c:v>150</c:v>
                </c:pt>
                <c:pt idx="5481">
                  <c:v>100</c:v>
                </c:pt>
                <c:pt idx="5482">
                  <c:v>200</c:v>
                </c:pt>
                <c:pt idx="5483">
                  <c:v>150</c:v>
                </c:pt>
                <c:pt idx="5484">
                  <c:v>125</c:v>
                </c:pt>
                <c:pt idx="5485">
                  <c:v>100</c:v>
                </c:pt>
                <c:pt idx="5486">
                  <c:v>42.857142857142854</c:v>
                </c:pt>
                <c:pt idx="5487">
                  <c:v>150</c:v>
                </c:pt>
                <c:pt idx="5488">
                  <c:v>250</c:v>
                </c:pt>
                <c:pt idx="5489">
                  <c:v>142.85714285714283</c:v>
                </c:pt>
                <c:pt idx="5490">
                  <c:v>142.85714285714286</c:v>
                </c:pt>
                <c:pt idx="5491">
                  <c:v>250</c:v>
                </c:pt>
                <c:pt idx="5492">
                  <c:v>42.857142857142854</c:v>
                </c:pt>
                <c:pt idx="5493">
                  <c:v>200</c:v>
                </c:pt>
                <c:pt idx="5494">
                  <c:v>500</c:v>
                </c:pt>
                <c:pt idx="5495">
                  <c:v>200</c:v>
                </c:pt>
                <c:pt idx="5496">
                  <c:v>64.285714285714278</c:v>
                </c:pt>
                <c:pt idx="5497">
                  <c:v>1.6666666666666667</c:v>
                </c:pt>
                <c:pt idx="5498">
                  <c:v>250</c:v>
                </c:pt>
                <c:pt idx="5499">
                  <c:v>300</c:v>
                </c:pt>
                <c:pt idx="5500">
                  <c:v>150</c:v>
                </c:pt>
                <c:pt idx="5501">
                  <c:v>107.14285714285714</c:v>
                </c:pt>
                <c:pt idx="5502">
                  <c:v>107.14285714285714</c:v>
                </c:pt>
                <c:pt idx="5503">
                  <c:v>500</c:v>
                </c:pt>
                <c:pt idx="5504">
                  <c:v>250</c:v>
                </c:pt>
                <c:pt idx="5505">
                  <c:v>250</c:v>
                </c:pt>
                <c:pt idx="5506">
                  <c:v>200</c:v>
                </c:pt>
                <c:pt idx="5507">
                  <c:v>200</c:v>
                </c:pt>
                <c:pt idx="5508">
                  <c:v>250</c:v>
                </c:pt>
                <c:pt idx="5509">
                  <c:v>107.14285714285714</c:v>
                </c:pt>
                <c:pt idx="5510">
                  <c:v>250</c:v>
                </c:pt>
                <c:pt idx="5511">
                  <c:v>300</c:v>
                </c:pt>
                <c:pt idx="5512">
                  <c:v>750</c:v>
                </c:pt>
                <c:pt idx="5513">
                  <c:v>250</c:v>
                </c:pt>
                <c:pt idx="5514">
                  <c:v>250</c:v>
                </c:pt>
                <c:pt idx="5515">
                  <c:v>250</c:v>
                </c:pt>
                <c:pt idx="5516">
                  <c:v>250</c:v>
                </c:pt>
                <c:pt idx="5517">
                  <c:v>250</c:v>
                </c:pt>
                <c:pt idx="5518">
                  <c:v>50</c:v>
                </c:pt>
                <c:pt idx="5519">
                  <c:v>250</c:v>
                </c:pt>
                <c:pt idx="5520">
                  <c:v>107.14285714285714</c:v>
                </c:pt>
                <c:pt idx="5521">
                  <c:v>300</c:v>
                </c:pt>
                <c:pt idx="5522">
                  <c:v>50</c:v>
                </c:pt>
                <c:pt idx="5523">
                  <c:v>250</c:v>
                </c:pt>
                <c:pt idx="5524">
                  <c:v>250</c:v>
                </c:pt>
                <c:pt idx="5525">
                  <c:v>250</c:v>
                </c:pt>
                <c:pt idx="5526">
                  <c:v>200</c:v>
                </c:pt>
                <c:pt idx="5527">
                  <c:v>250</c:v>
                </c:pt>
                <c:pt idx="5528">
                  <c:v>1000</c:v>
                </c:pt>
                <c:pt idx="5529">
                  <c:v>250</c:v>
                </c:pt>
                <c:pt idx="5530">
                  <c:v>250</c:v>
                </c:pt>
                <c:pt idx="5531">
                  <c:v>250</c:v>
                </c:pt>
                <c:pt idx="5532">
                  <c:v>250</c:v>
                </c:pt>
                <c:pt idx="5533">
                  <c:v>57.142857142857139</c:v>
                </c:pt>
                <c:pt idx="5534">
                  <c:v>250</c:v>
                </c:pt>
                <c:pt idx="5535">
                  <c:v>250</c:v>
                </c:pt>
                <c:pt idx="5536">
                  <c:v>250</c:v>
                </c:pt>
                <c:pt idx="5537">
                  <c:v>150</c:v>
                </c:pt>
                <c:pt idx="5538">
                  <c:v>250</c:v>
                </c:pt>
                <c:pt idx="5539">
                  <c:v>250</c:v>
                </c:pt>
                <c:pt idx="5540">
                  <c:v>250</c:v>
                </c:pt>
                <c:pt idx="5541">
                  <c:v>300</c:v>
                </c:pt>
                <c:pt idx="5542">
                  <c:v>100</c:v>
                </c:pt>
                <c:pt idx="5543">
                  <c:v>107.14285714285714</c:v>
                </c:pt>
                <c:pt idx="5544">
                  <c:v>28.571428571428569</c:v>
                </c:pt>
                <c:pt idx="5545">
                  <c:v>250</c:v>
                </c:pt>
                <c:pt idx="5546">
                  <c:v>300</c:v>
                </c:pt>
                <c:pt idx="5547">
                  <c:v>57.142857142857139</c:v>
                </c:pt>
                <c:pt idx="5548">
                  <c:v>71.428571428571416</c:v>
                </c:pt>
                <c:pt idx="5549">
                  <c:v>500</c:v>
                </c:pt>
                <c:pt idx="5550">
                  <c:v>150</c:v>
                </c:pt>
                <c:pt idx="5551">
                  <c:v>250</c:v>
                </c:pt>
                <c:pt idx="5552">
                  <c:v>250</c:v>
                </c:pt>
                <c:pt idx="5553">
                  <c:v>200</c:v>
                </c:pt>
                <c:pt idx="5554">
                  <c:v>200</c:v>
                </c:pt>
                <c:pt idx="5555">
                  <c:v>42.857142857142854</c:v>
                </c:pt>
                <c:pt idx="5556">
                  <c:v>300</c:v>
                </c:pt>
                <c:pt idx="5557">
                  <c:v>200</c:v>
                </c:pt>
                <c:pt idx="5558">
                  <c:v>250</c:v>
                </c:pt>
                <c:pt idx="5559">
                  <c:v>300</c:v>
                </c:pt>
                <c:pt idx="5560">
                  <c:v>200</c:v>
                </c:pt>
                <c:pt idx="5561">
                  <c:v>200</c:v>
                </c:pt>
                <c:pt idx="5562">
                  <c:v>250</c:v>
                </c:pt>
                <c:pt idx="5563">
                  <c:v>42.857142857142854</c:v>
                </c:pt>
                <c:pt idx="5564">
                  <c:v>300</c:v>
                </c:pt>
                <c:pt idx="5565">
                  <c:v>107.14285714285714</c:v>
                </c:pt>
                <c:pt idx="5566">
                  <c:v>107.14285714285714</c:v>
                </c:pt>
                <c:pt idx="5567">
                  <c:v>150</c:v>
                </c:pt>
                <c:pt idx="5568">
                  <c:v>150</c:v>
                </c:pt>
                <c:pt idx="5569">
                  <c:v>142.85714285714286</c:v>
                </c:pt>
                <c:pt idx="5570">
                  <c:v>107.14285714285714</c:v>
                </c:pt>
                <c:pt idx="5571">
                  <c:v>107.14285714285714</c:v>
                </c:pt>
                <c:pt idx="5572">
                  <c:v>200</c:v>
                </c:pt>
                <c:pt idx="5573">
                  <c:v>142.85714285714286</c:v>
                </c:pt>
                <c:pt idx="5574">
                  <c:v>200</c:v>
                </c:pt>
                <c:pt idx="5575">
                  <c:v>128.57142857142856</c:v>
                </c:pt>
                <c:pt idx="5576">
                  <c:v>142.85714285714286</c:v>
                </c:pt>
                <c:pt idx="5577">
                  <c:v>142.85714285714286</c:v>
                </c:pt>
                <c:pt idx="5578">
                  <c:v>178.57142857142858</c:v>
                </c:pt>
                <c:pt idx="5579">
                  <c:v>300</c:v>
                </c:pt>
                <c:pt idx="5580">
                  <c:v>300</c:v>
                </c:pt>
                <c:pt idx="5581">
                  <c:v>200</c:v>
                </c:pt>
                <c:pt idx="5582">
                  <c:v>200</c:v>
                </c:pt>
                <c:pt idx="5583">
                  <c:v>42.857142857142854</c:v>
                </c:pt>
                <c:pt idx="5584">
                  <c:v>500</c:v>
                </c:pt>
                <c:pt idx="5585">
                  <c:v>200</c:v>
                </c:pt>
                <c:pt idx="5586">
                  <c:v>100</c:v>
                </c:pt>
                <c:pt idx="5587">
                  <c:v>200</c:v>
                </c:pt>
                <c:pt idx="5588">
                  <c:v>250</c:v>
                </c:pt>
                <c:pt idx="5589">
                  <c:v>200</c:v>
                </c:pt>
                <c:pt idx="5590">
                  <c:v>150</c:v>
                </c:pt>
                <c:pt idx="5591">
                  <c:v>107.14285714285714</c:v>
                </c:pt>
                <c:pt idx="5592">
                  <c:v>71.428571428571416</c:v>
                </c:pt>
                <c:pt idx="5593">
                  <c:v>16.666666666666664</c:v>
                </c:pt>
                <c:pt idx="5594">
                  <c:v>200</c:v>
                </c:pt>
                <c:pt idx="5595">
                  <c:v>200</c:v>
                </c:pt>
                <c:pt idx="5596">
                  <c:v>100</c:v>
                </c:pt>
                <c:pt idx="5597">
                  <c:v>107.14285714285714</c:v>
                </c:pt>
                <c:pt idx="5598">
                  <c:v>42.857142857142854</c:v>
                </c:pt>
                <c:pt idx="5599">
                  <c:v>250</c:v>
                </c:pt>
                <c:pt idx="5600">
                  <c:v>250</c:v>
                </c:pt>
                <c:pt idx="5601">
                  <c:v>200</c:v>
                </c:pt>
                <c:pt idx="5602">
                  <c:v>300</c:v>
                </c:pt>
                <c:pt idx="5603">
                  <c:v>250</c:v>
                </c:pt>
                <c:pt idx="5604">
                  <c:v>100</c:v>
                </c:pt>
                <c:pt idx="5605">
                  <c:v>250</c:v>
                </c:pt>
                <c:pt idx="5606">
                  <c:v>300</c:v>
                </c:pt>
                <c:pt idx="5607">
                  <c:v>300</c:v>
                </c:pt>
                <c:pt idx="5608">
                  <c:v>150</c:v>
                </c:pt>
                <c:pt idx="5609">
                  <c:v>57.142857142857139</c:v>
                </c:pt>
                <c:pt idx="5610">
                  <c:v>100</c:v>
                </c:pt>
                <c:pt idx="5611">
                  <c:v>100</c:v>
                </c:pt>
                <c:pt idx="5612">
                  <c:v>250</c:v>
                </c:pt>
                <c:pt idx="5613">
                  <c:v>100</c:v>
                </c:pt>
                <c:pt idx="5614">
                  <c:v>100</c:v>
                </c:pt>
                <c:pt idx="5615">
                  <c:v>21.428571428571427</c:v>
                </c:pt>
                <c:pt idx="5616">
                  <c:v>150</c:v>
                </c:pt>
                <c:pt idx="5617">
                  <c:v>71.428571428571431</c:v>
                </c:pt>
                <c:pt idx="5618">
                  <c:v>28.571428571428569</c:v>
                </c:pt>
                <c:pt idx="5619">
                  <c:v>100</c:v>
                </c:pt>
                <c:pt idx="5620">
                  <c:v>500</c:v>
                </c:pt>
                <c:pt idx="5621">
                  <c:v>32.142857142857139</c:v>
                </c:pt>
                <c:pt idx="5622">
                  <c:v>200</c:v>
                </c:pt>
                <c:pt idx="5623">
                  <c:v>500</c:v>
                </c:pt>
                <c:pt idx="5624">
                  <c:v>250</c:v>
                </c:pt>
                <c:pt idx="5625">
                  <c:v>214.28571428571428</c:v>
                </c:pt>
                <c:pt idx="5626">
                  <c:v>500</c:v>
                </c:pt>
                <c:pt idx="5627">
                  <c:v>750</c:v>
                </c:pt>
                <c:pt idx="5628">
                  <c:v>200</c:v>
                </c:pt>
                <c:pt idx="5629">
                  <c:v>300</c:v>
                </c:pt>
                <c:pt idx="5630">
                  <c:v>200</c:v>
                </c:pt>
                <c:pt idx="5631">
                  <c:v>21.428571428571427</c:v>
                </c:pt>
                <c:pt idx="5632">
                  <c:v>300</c:v>
                </c:pt>
                <c:pt idx="5633">
                  <c:v>150</c:v>
                </c:pt>
                <c:pt idx="5634">
                  <c:v>28.571428571428569</c:v>
                </c:pt>
                <c:pt idx="5635">
                  <c:v>500</c:v>
                </c:pt>
                <c:pt idx="5636">
                  <c:v>64.285714285714278</c:v>
                </c:pt>
                <c:pt idx="5637">
                  <c:v>200</c:v>
                </c:pt>
                <c:pt idx="5638">
                  <c:v>300</c:v>
                </c:pt>
                <c:pt idx="5639">
                  <c:v>500</c:v>
                </c:pt>
                <c:pt idx="5640">
                  <c:v>64.285714285714278</c:v>
                </c:pt>
                <c:pt idx="5641">
                  <c:v>250</c:v>
                </c:pt>
                <c:pt idx="5642">
                  <c:v>100</c:v>
                </c:pt>
                <c:pt idx="5643">
                  <c:v>0</c:v>
                </c:pt>
                <c:pt idx="5644">
                  <c:v>150</c:v>
                </c:pt>
                <c:pt idx="5645">
                  <c:v>250</c:v>
                </c:pt>
                <c:pt idx="5646">
                  <c:v>100</c:v>
                </c:pt>
                <c:pt idx="5647">
                  <c:v>150</c:v>
                </c:pt>
                <c:pt idx="5648">
                  <c:v>500</c:v>
                </c:pt>
                <c:pt idx="5649">
                  <c:v>150</c:v>
                </c:pt>
                <c:pt idx="5650">
                  <c:v>28.571428571428569</c:v>
                </c:pt>
                <c:pt idx="5651">
                  <c:v>150</c:v>
                </c:pt>
                <c:pt idx="5652">
                  <c:v>100</c:v>
                </c:pt>
                <c:pt idx="5653">
                  <c:v>28.571428571428569</c:v>
                </c:pt>
                <c:pt idx="5654">
                  <c:v>64.285714285714278</c:v>
                </c:pt>
                <c:pt idx="5655">
                  <c:v>200</c:v>
                </c:pt>
                <c:pt idx="5656">
                  <c:v>42.857142857142854</c:v>
                </c:pt>
                <c:pt idx="5657">
                  <c:v>100</c:v>
                </c:pt>
                <c:pt idx="5658">
                  <c:v>100</c:v>
                </c:pt>
                <c:pt idx="5659">
                  <c:v>75</c:v>
                </c:pt>
                <c:pt idx="5660">
                  <c:v>100</c:v>
                </c:pt>
                <c:pt idx="5661">
                  <c:v>57.142857142857139</c:v>
                </c:pt>
                <c:pt idx="5662">
                  <c:v>100</c:v>
                </c:pt>
                <c:pt idx="5663">
                  <c:v>57.142857142857139</c:v>
                </c:pt>
                <c:pt idx="5664">
                  <c:v>50</c:v>
                </c:pt>
                <c:pt idx="5665">
                  <c:v>50</c:v>
                </c:pt>
                <c:pt idx="5666">
                  <c:v>150</c:v>
                </c:pt>
                <c:pt idx="5667">
                  <c:v>100</c:v>
                </c:pt>
                <c:pt idx="5668">
                  <c:v>100</c:v>
                </c:pt>
                <c:pt idx="5669">
                  <c:v>100</c:v>
                </c:pt>
                <c:pt idx="5670">
                  <c:v>150</c:v>
                </c:pt>
                <c:pt idx="5671">
                  <c:v>50</c:v>
                </c:pt>
                <c:pt idx="5672">
                  <c:v>100</c:v>
                </c:pt>
                <c:pt idx="5673">
                  <c:v>100</c:v>
                </c:pt>
                <c:pt idx="5674">
                  <c:v>100</c:v>
                </c:pt>
                <c:pt idx="5675">
                  <c:v>250</c:v>
                </c:pt>
                <c:pt idx="5676">
                  <c:v>100</c:v>
                </c:pt>
                <c:pt idx="5677">
                  <c:v>53.571428571428569</c:v>
                </c:pt>
                <c:pt idx="5678">
                  <c:v>75</c:v>
                </c:pt>
                <c:pt idx="5679">
                  <c:v>64.285714285714278</c:v>
                </c:pt>
                <c:pt idx="5680">
                  <c:v>64.285714285714278</c:v>
                </c:pt>
                <c:pt idx="5681">
                  <c:v>150</c:v>
                </c:pt>
                <c:pt idx="5682">
                  <c:v>53.571428571428569</c:v>
                </c:pt>
                <c:pt idx="5683">
                  <c:v>75</c:v>
                </c:pt>
                <c:pt idx="5684">
                  <c:v>14.285714285714285</c:v>
                </c:pt>
                <c:pt idx="5685">
                  <c:v>42.857142857142854</c:v>
                </c:pt>
                <c:pt idx="5686">
                  <c:v>32.142857142857139</c:v>
                </c:pt>
                <c:pt idx="5687">
                  <c:v>200</c:v>
                </c:pt>
                <c:pt idx="5688">
                  <c:v>64.285714285714278</c:v>
                </c:pt>
                <c:pt idx="5689">
                  <c:v>150</c:v>
                </c:pt>
                <c:pt idx="5690">
                  <c:v>300</c:v>
                </c:pt>
                <c:pt idx="5691">
                  <c:v>100</c:v>
                </c:pt>
                <c:pt idx="5692">
                  <c:v>150</c:v>
                </c:pt>
                <c:pt idx="5693">
                  <c:v>200</c:v>
                </c:pt>
                <c:pt idx="5694">
                  <c:v>200</c:v>
                </c:pt>
                <c:pt idx="5695">
                  <c:v>150</c:v>
                </c:pt>
                <c:pt idx="5696">
                  <c:v>14.285714285714285</c:v>
                </c:pt>
                <c:pt idx="5697">
                  <c:v>150</c:v>
                </c:pt>
                <c:pt idx="5698">
                  <c:v>10</c:v>
                </c:pt>
                <c:pt idx="5699">
                  <c:v>100</c:v>
                </c:pt>
                <c:pt idx="5700">
                  <c:v>10</c:v>
                </c:pt>
                <c:pt idx="5701">
                  <c:v>100</c:v>
                </c:pt>
                <c:pt idx="5702">
                  <c:v>85.714285714285708</c:v>
                </c:pt>
                <c:pt idx="5703">
                  <c:v>42.857142857142854</c:v>
                </c:pt>
                <c:pt idx="5704">
                  <c:v>0</c:v>
                </c:pt>
                <c:pt idx="5705">
                  <c:v>100</c:v>
                </c:pt>
                <c:pt idx="5706">
                  <c:v>100</c:v>
                </c:pt>
                <c:pt idx="5707">
                  <c:v>85.714285714285708</c:v>
                </c:pt>
                <c:pt idx="5708">
                  <c:v>100</c:v>
                </c:pt>
                <c:pt idx="5709">
                  <c:v>100</c:v>
                </c:pt>
                <c:pt idx="5710">
                  <c:v>42.857142857142854</c:v>
                </c:pt>
                <c:pt idx="5711">
                  <c:v>100</c:v>
                </c:pt>
                <c:pt idx="5712">
                  <c:v>100</c:v>
                </c:pt>
                <c:pt idx="5713">
                  <c:v>100</c:v>
                </c:pt>
                <c:pt idx="5714">
                  <c:v>100</c:v>
                </c:pt>
                <c:pt idx="5715">
                  <c:v>400</c:v>
                </c:pt>
                <c:pt idx="5716">
                  <c:v>42.857142857142854</c:v>
                </c:pt>
                <c:pt idx="5717">
                  <c:v>64.285714285714278</c:v>
                </c:pt>
                <c:pt idx="5718">
                  <c:v>57.142857142857139</c:v>
                </c:pt>
                <c:pt idx="5719">
                  <c:v>150</c:v>
                </c:pt>
                <c:pt idx="5720">
                  <c:v>100</c:v>
                </c:pt>
                <c:pt idx="5721">
                  <c:v>150</c:v>
                </c:pt>
                <c:pt idx="5722">
                  <c:v>100</c:v>
                </c:pt>
                <c:pt idx="5723">
                  <c:v>100</c:v>
                </c:pt>
                <c:pt idx="5724">
                  <c:v>100</c:v>
                </c:pt>
                <c:pt idx="5725">
                  <c:v>200</c:v>
                </c:pt>
                <c:pt idx="5726">
                  <c:v>57.142857142857139</c:v>
                </c:pt>
                <c:pt idx="5727">
                  <c:v>300</c:v>
                </c:pt>
                <c:pt idx="5728">
                  <c:v>300</c:v>
                </c:pt>
                <c:pt idx="5729">
                  <c:v>13.333333333333334</c:v>
                </c:pt>
                <c:pt idx="5730">
                  <c:v>5</c:v>
                </c:pt>
                <c:pt idx="5731">
                  <c:v>200</c:v>
                </c:pt>
                <c:pt idx="5732">
                  <c:v>300</c:v>
                </c:pt>
                <c:pt idx="5733">
                  <c:v>0</c:v>
                </c:pt>
                <c:pt idx="5734">
                  <c:v>3.3333333333333335</c:v>
                </c:pt>
                <c:pt idx="5735">
                  <c:v>300</c:v>
                </c:pt>
                <c:pt idx="5736">
                  <c:v>450</c:v>
                </c:pt>
                <c:pt idx="5737">
                  <c:v>16.666666666666664</c:v>
                </c:pt>
                <c:pt idx="5738">
                  <c:v>200</c:v>
                </c:pt>
                <c:pt idx="5739">
                  <c:v>200</c:v>
                </c:pt>
                <c:pt idx="5740">
                  <c:v>100</c:v>
                </c:pt>
                <c:pt idx="5741">
                  <c:v>100</c:v>
                </c:pt>
                <c:pt idx="5742">
                  <c:v>200</c:v>
                </c:pt>
                <c:pt idx="5743">
                  <c:v>300</c:v>
                </c:pt>
                <c:pt idx="5744">
                  <c:v>300</c:v>
                </c:pt>
                <c:pt idx="5745">
                  <c:v>300</c:v>
                </c:pt>
                <c:pt idx="5746">
                  <c:v>35.714285714285708</c:v>
                </c:pt>
                <c:pt idx="5747">
                  <c:v>16.666666666666664</c:v>
                </c:pt>
                <c:pt idx="5748">
                  <c:v>5</c:v>
                </c:pt>
                <c:pt idx="5749">
                  <c:v>150</c:v>
                </c:pt>
                <c:pt idx="5750">
                  <c:v>300</c:v>
                </c:pt>
                <c:pt idx="5751">
                  <c:v>1.6666666666666667</c:v>
                </c:pt>
                <c:pt idx="5752">
                  <c:v>0</c:v>
                </c:pt>
                <c:pt idx="5753">
                  <c:v>100</c:v>
                </c:pt>
                <c:pt idx="5754">
                  <c:v>0</c:v>
                </c:pt>
                <c:pt idx="5755">
                  <c:v>3.3333333333333335</c:v>
                </c:pt>
                <c:pt idx="5756">
                  <c:v>6.666666666666667</c:v>
                </c:pt>
                <c:pt idx="5757">
                  <c:v>6.666666666666667</c:v>
                </c:pt>
                <c:pt idx="5758">
                  <c:v>6.666666666666667</c:v>
                </c:pt>
                <c:pt idx="5759">
                  <c:v>100</c:v>
                </c:pt>
                <c:pt idx="5760">
                  <c:v>200</c:v>
                </c:pt>
                <c:pt idx="5761">
                  <c:v>150</c:v>
                </c:pt>
                <c:pt idx="5762">
                  <c:v>300</c:v>
                </c:pt>
                <c:pt idx="5763">
                  <c:v>100</c:v>
                </c:pt>
                <c:pt idx="5764">
                  <c:v>300</c:v>
                </c:pt>
                <c:pt idx="5765">
                  <c:v>100</c:v>
                </c:pt>
                <c:pt idx="5766">
                  <c:v>100</c:v>
                </c:pt>
                <c:pt idx="5767">
                  <c:v>200</c:v>
                </c:pt>
                <c:pt idx="5768">
                  <c:v>150</c:v>
                </c:pt>
                <c:pt idx="5769">
                  <c:v>57.142857142857139</c:v>
                </c:pt>
                <c:pt idx="5770">
                  <c:v>200</c:v>
                </c:pt>
                <c:pt idx="5771">
                  <c:v>14.285714285714285</c:v>
                </c:pt>
                <c:pt idx="5772">
                  <c:v>400</c:v>
                </c:pt>
                <c:pt idx="5773">
                  <c:v>150</c:v>
                </c:pt>
                <c:pt idx="5774">
                  <c:v>300</c:v>
                </c:pt>
                <c:pt idx="5775">
                  <c:v>300</c:v>
                </c:pt>
                <c:pt idx="5776">
                  <c:v>0</c:v>
                </c:pt>
                <c:pt idx="5777">
                  <c:v>200</c:v>
                </c:pt>
                <c:pt idx="5778">
                  <c:v>200</c:v>
                </c:pt>
                <c:pt idx="5779">
                  <c:v>114.28571428571428</c:v>
                </c:pt>
                <c:pt idx="5780">
                  <c:v>57.142857142857139</c:v>
                </c:pt>
                <c:pt idx="5781">
                  <c:v>100</c:v>
                </c:pt>
                <c:pt idx="5782">
                  <c:v>57.142857142857139</c:v>
                </c:pt>
                <c:pt idx="5783">
                  <c:v>0</c:v>
                </c:pt>
                <c:pt idx="5784">
                  <c:v>150</c:v>
                </c:pt>
                <c:pt idx="5785">
                  <c:v>150</c:v>
                </c:pt>
                <c:pt idx="5786">
                  <c:v>300</c:v>
                </c:pt>
                <c:pt idx="5787">
                  <c:v>300</c:v>
                </c:pt>
                <c:pt idx="5788">
                  <c:v>200</c:v>
                </c:pt>
                <c:pt idx="5789">
                  <c:v>64.285714285714278</c:v>
                </c:pt>
                <c:pt idx="5790">
                  <c:v>300</c:v>
                </c:pt>
                <c:pt idx="5791">
                  <c:v>42.857142857142854</c:v>
                </c:pt>
                <c:pt idx="5792">
                  <c:v>300</c:v>
                </c:pt>
                <c:pt idx="5793">
                  <c:v>200</c:v>
                </c:pt>
                <c:pt idx="5794">
                  <c:v>28.571428571428569</c:v>
                </c:pt>
                <c:pt idx="5795">
                  <c:v>42.857142857142854</c:v>
                </c:pt>
                <c:pt idx="5796">
                  <c:v>300</c:v>
                </c:pt>
                <c:pt idx="5797">
                  <c:v>100</c:v>
                </c:pt>
                <c:pt idx="5798">
                  <c:v>300</c:v>
                </c:pt>
                <c:pt idx="5799">
                  <c:v>150</c:v>
                </c:pt>
                <c:pt idx="5800">
                  <c:v>100</c:v>
                </c:pt>
                <c:pt idx="5801">
                  <c:v>20</c:v>
                </c:pt>
                <c:pt idx="5802">
                  <c:v>150</c:v>
                </c:pt>
                <c:pt idx="5803">
                  <c:v>300</c:v>
                </c:pt>
                <c:pt idx="5804">
                  <c:v>150</c:v>
                </c:pt>
                <c:pt idx="5805">
                  <c:v>300</c:v>
                </c:pt>
                <c:pt idx="5806">
                  <c:v>300</c:v>
                </c:pt>
                <c:pt idx="5807">
                  <c:v>150</c:v>
                </c:pt>
                <c:pt idx="5808">
                  <c:v>100</c:v>
                </c:pt>
                <c:pt idx="5809">
                  <c:v>150</c:v>
                </c:pt>
                <c:pt idx="5810">
                  <c:v>42.857142857142854</c:v>
                </c:pt>
                <c:pt idx="5811">
                  <c:v>300</c:v>
                </c:pt>
                <c:pt idx="5812">
                  <c:v>300</c:v>
                </c:pt>
                <c:pt idx="5813">
                  <c:v>150</c:v>
                </c:pt>
                <c:pt idx="5814">
                  <c:v>300</c:v>
                </c:pt>
                <c:pt idx="5815">
                  <c:v>300</c:v>
                </c:pt>
                <c:pt idx="5816">
                  <c:v>71.428571428571431</c:v>
                </c:pt>
                <c:pt idx="5817">
                  <c:v>178.57142857142858</c:v>
                </c:pt>
                <c:pt idx="5818">
                  <c:v>250</c:v>
                </c:pt>
                <c:pt idx="5819">
                  <c:v>85.714285714285708</c:v>
                </c:pt>
                <c:pt idx="5820">
                  <c:v>400</c:v>
                </c:pt>
                <c:pt idx="5821">
                  <c:v>107.14285714285714</c:v>
                </c:pt>
                <c:pt idx="5822">
                  <c:v>0</c:v>
                </c:pt>
                <c:pt idx="5823">
                  <c:v>64.285714285714278</c:v>
                </c:pt>
                <c:pt idx="5824">
                  <c:v>114.28571428571428</c:v>
                </c:pt>
                <c:pt idx="5825">
                  <c:v>85.714285714285708</c:v>
                </c:pt>
                <c:pt idx="5826">
                  <c:v>150</c:v>
                </c:pt>
                <c:pt idx="5827">
                  <c:v>150</c:v>
                </c:pt>
                <c:pt idx="5828">
                  <c:v>150</c:v>
                </c:pt>
                <c:pt idx="5829">
                  <c:v>0</c:v>
                </c:pt>
                <c:pt idx="5830">
                  <c:v>107.14285714285714</c:v>
                </c:pt>
                <c:pt idx="5831">
                  <c:v>0</c:v>
                </c:pt>
                <c:pt idx="5832">
                  <c:v>64.285714285714278</c:v>
                </c:pt>
                <c:pt idx="5833">
                  <c:v>114.28571428571428</c:v>
                </c:pt>
                <c:pt idx="5834">
                  <c:v>100</c:v>
                </c:pt>
                <c:pt idx="5835">
                  <c:v>0</c:v>
                </c:pt>
                <c:pt idx="5836">
                  <c:v>3.3333333333333335</c:v>
                </c:pt>
                <c:pt idx="5837">
                  <c:v>0</c:v>
                </c:pt>
                <c:pt idx="5838">
                  <c:v>13.333333333333334</c:v>
                </c:pt>
                <c:pt idx="5839">
                  <c:v>0</c:v>
                </c:pt>
                <c:pt idx="5840">
                  <c:v>6.666666666666667</c:v>
                </c:pt>
                <c:pt idx="5841">
                  <c:v>6.666666666666667</c:v>
                </c:pt>
                <c:pt idx="5842">
                  <c:v>100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300</c:v>
                </c:pt>
                <c:pt idx="5847">
                  <c:v>300</c:v>
                </c:pt>
                <c:pt idx="5848">
                  <c:v>64.285714285714278</c:v>
                </c:pt>
                <c:pt idx="5849">
                  <c:v>64.285714285714278</c:v>
                </c:pt>
                <c:pt idx="5850">
                  <c:v>100</c:v>
                </c:pt>
                <c:pt idx="5851">
                  <c:v>85.714285714285708</c:v>
                </c:pt>
                <c:pt idx="5852">
                  <c:v>107.14285714285714</c:v>
                </c:pt>
                <c:pt idx="5853">
                  <c:v>85.714285714285708</c:v>
                </c:pt>
                <c:pt idx="5854">
                  <c:v>107.14285714285714</c:v>
                </c:pt>
                <c:pt idx="5855">
                  <c:v>107.14285714285714</c:v>
                </c:pt>
                <c:pt idx="5856">
                  <c:v>107.14285714285714</c:v>
                </c:pt>
                <c:pt idx="5857">
                  <c:v>42.857142857142854</c:v>
                </c:pt>
                <c:pt idx="5858">
                  <c:v>10</c:v>
                </c:pt>
                <c:pt idx="5859">
                  <c:v>28.571428571428569</c:v>
                </c:pt>
                <c:pt idx="5860">
                  <c:v>57.142857142857139</c:v>
                </c:pt>
                <c:pt idx="5861">
                  <c:v>53.571428571428569</c:v>
                </c:pt>
                <c:pt idx="5862">
                  <c:v>64.285714285714278</c:v>
                </c:pt>
                <c:pt idx="5863">
                  <c:v>64.285714285714278</c:v>
                </c:pt>
                <c:pt idx="5864">
                  <c:v>64.285714285714278</c:v>
                </c:pt>
                <c:pt idx="5865">
                  <c:v>53.571428571428569</c:v>
                </c:pt>
                <c:pt idx="5866">
                  <c:v>71.428571428571416</c:v>
                </c:pt>
                <c:pt idx="5867">
                  <c:v>64.285714285714278</c:v>
                </c:pt>
                <c:pt idx="5868">
                  <c:v>57.142857142857139</c:v>
                </c:pt>
                <c:pt idx="5869">
                  <c:v>85.714285714285708</c:v>
                </c:pt>
                <c:pt idx="5870">
                  <c:v>85.714285714285708</c:v>
                </c:pt>
                <c:pt idx="5871">
                  <c:v>300</c:v>
                </c:pt>
                <c:pt idx="5872">
                  <c:v>64.285714285714278</c:v>
                </c:pt>
                <c:pt idx="5873">
                  <c:v>64.285714285714278</c:v>
                </c:pt>
                <c:pt idx="5874">
                  <c:v>42.857142857142854</c:v>
                </c:pt>
                <c:pt idx="5875">
                  <c:v>64.285714285714278</c:v>
                </c:pt>
                <c:pt idx="5876">
                  <c:v>85.714285714285708</c:v>
                </c:pt>
                <c:pt idx="5877">
                  <c:v>85.714285714285708</c:v>
                </c:pt>
                <c:pt idx="5878">
                  <c:v>71.428571428571416</c:v>
                </c:pt>
                <c:pt idx="5879">
                  <c:v>53.571428571428569</c:v>
                </c:pt>
                <c:pt idx="5880">
                  <c:v>42.857142857142854</c:v>
                </c:pt>
                <c:pt idx="5881">
                  <c:v>53.571428571428569</c:v>
                </c:pt>
                <c:pt idx="5882">
                  <c:v>42.857142857142854</c:v>
                </c:pt>
                <c:pt idx="5883">
                  <c:v>42.857142857142854</c:v>
                </c:pt>
                <c:pt idx="5884">
                  <c:v>42.857142857142854</c:v>
                </c:pt>
                <c:pt idx="5885">
                  <c:v>57.142857142857139</c:v>
                </c:pt>
                <c:pt idx="5886">
                  <c:v>64.285714285714278</c:v>
                </c:pt>
                <c:pt idx="5887">
                  <c:v>42.857142857142854</c:v>
                </c:pt>
                <c:pt idx="5888">
                  <c:v>85.714285714285708</c:v>
                </c:pt>
                <c:pt idx="5889">
                  <c:v>28.571428571428569</c:v>
                </c:pt>
                <c:pt idx="5890">
                  <c:v>42.857142857142854</c:v>
                </c:pt>
                <c:pt idx="5891">
                  <c:v>28.571428571428569</c:v>
                </c:pt>
                <c:pt idx="5892">
                  <c:v>42.857142857142854</c:v>
                </c:pt>
                <c:pt idx="5893">
                  <c:v>57.142857142857139</c:v>
                </c:pt>
                <c:pt idx="5894">
                  <c:v>42.857142857142854</c:v>
                </c:pt>
                <c:pt idx="5895">
                  <c:v>53.571428571428569</c:v>
                </c:pt>
                <c:pt idx="5896">
                  <c:v>85.714285714285708</c:v>
                </c:pt>
                <c:pt idx="5897">
                  <c:v>42.857142857142854</c:v>
                </c:pt>
                <c:pt idx="5898">
                  <c:v>42.857142857142854</c:v>
                </c:pt>
                <c:pt idx="5899">
                  <c:v>42.857142857142854</c:v>
                </c:pt>
                <c:pt idx="5900">
                  <c:v>64.285714285714278</c:v>
                </c:pt>
                <c:pt idx="5901">
                  <c:v>107.14285714285714</c:v>
                </c:pt>
                <c:pt idx="5902">
                  <c:v>85.714285714285708</c:v>
                </c:pt>
                <c:pt idx="5903">
                  <c:v>571.42857142857133</c:v>
                </c:pt>
                <c:pt idx="5904">
                  <c:v>107.14285714285714</c:v>
                </c:pt>
                <c:pt idx="5905">
                  <c:v>57.142857142857139</c:v>
                </c:pt>
                <c:pt idx="5906">
                  <c:v>107.14285714285714</c:v>
                </c:pt>
                <c:pt idx="5907">
                  <c:v>71.428571428571416</c:v>
                </c:pt>
                <c:pt idx="5908">
                  <c:v>71.428571428571431</c:v>
                </c:pt>
                <c:pt idx="5909">
                  <c:v>107.14285714285714</c:v>
                </c:pt>
                <c:pt idx="5910">
                  <c:v>89.285714285714292</c:v>
                </c:pt>
                <c:pt idx="5911">
                  <c:v>107.14285714285714</c:v>
                </c:pt>
                <c:pt idx="5912">
                  <c:v>107.14285714285714</c:v>
                </c:pt>
                <c:pt idx="5913">
                  <c:v>64.285714285714278</c:v>
                </c:pt>
                <c:pt idx="5914">
                  <c:v>42.857142857142854</c:v>
                </c:pt>
                <c:pt idx="5915">
                  <c:v>64.285714285714278</c:v>
                </c:pt>
                <c:pt idx="5916">
                  <c:v>42.857142857142854</c:v>
                </c:pt>
                <c:pt idx="5917">
                  <c:v>42.857142857142854</c:v>
                </c:pt>
                <c:pt idx="5918">
                  <c:v>64.285714285714278</c:v>
                </c:pt>
                <c:pt idx="5919">
                  <c:v>42.857142857142854</c:v>
                </c:pt>
                <c:pt idx="5920">
                  <c:v>42.857142857142854</c:v>
                </c:pt>
                <c:pt idx="5921">
                  <c:v>42.857142857142854</c:v>
                </c:pt>
                <c:pt idx="5922">
                  <c:v>42.857142857142854</c:v>
                </c:pt>
                <c:pt idx="5923">
                  <c:v>64.285714285714278</c:v>
                </c:pt>
                <c:pt idx="5924">
                  <c:v>53.571428571428569</c:v>
                </c:pt>
                <c:pt idx="5925">
                  <c:v>57.142857142857139</c:v>
                </c:pt>
                <c:pt idx="5926">
                  <c:v>42.857142857142854</c:v>
                </c:pt>
                <c:pt idx="5927">
                  <c:v>85.714285714285708</c:v>
                </c:pt>
                <c:pt idx="5928">
                  <c:v>64.285714285714278</c:v>
                </c:pt>
                <c:pt idx="5929">
                  <c:v>64.285714285714278</c:v>
                </c:pt>
                <c:pt idx="5930">
                  <c:v>64.285714285714278</c:v>
                </c:pt>
                <c:pt idx="5931">
                  <c:v>64.285714285714278</c:v>
                </c:pt>
                <c:pt idx="5932">
                  <c:v>64.285714285714278</c:v>
                </c:pt>
                <c:pt idx="5933">
                  <c:v>64.285714285714278</c:v>
                </c:pt>
                <c:pt idx="5934">
                  <c:v>85.714285714285708</c:v>
                </c:pt>
                <c:pt idx="5935">
                  <c:v>85.714285714285708</c:v>
                </c:pt>
                <c:pt idx="5936">
                  <c:v>85.714285714285708</c:v>
                </c:pt>
                <c:pt idx="5937">
                  <c:v>64.285714285714278</c:v>
                </c:pt>
                <c:pt idx="5938">
                  <c:v>64.285714285714278</c:v>
                </c:pt>
                <c:pt idx="5939">
                  <c:v>85.714285714285708</c:v>
                </c:pt>
                <c:pt idx="5940">
                  <c:v>85.714285714285708</c:v>
                </c:pt>
                <c:pt idx="5941">
                  <c:v>85.714285714285708</c:v>
                </c:pt>
                <c:pt idx="5942">
                  <c:v>64.285714285714278</c:v>
                </c:pt>
                <c:pt idx="5943">
                  <c:v>64.285714285714278</c:v>
                </c:pt>
                <c:pt idx="5944">
                  <c:v>64.285714285714278</c:v>
                </c:pt>
                <c:pt idx="5945">
                  <c:v>85.714285714285708</c:v>
                </c:pt>
                <c:pt idx="5946">
                  <c:v>64.285714285714278</c:v>
                </c:pt>
                <c:pt idx="5947">
                  <c:v>0</c:v>
                </c:pt>
                <c:pt idx="5948">
                  <c:v>85.714285714285708</c:v>
                </c:pt>
                <c:pt idx="5949">
                  <c:v>85.714285714285708</c:v>
                </c:pt>
                <c:pt idx="5950">
                  <c:v>85.714285714285708</c:v>
                </c:pt>
                <c:pt idx="5951">
                  <c:v>85.714285714285708</c:v>
                </c:pt>
                <c:pt idx="5952">
                  <c:v>85.714285714285708</c:v>
                </c:pt>
                <c:pt idx="5953">
                  <c:v>85.714285714285708</c:v>
                </c:pt>
                <c:pt idx="5954">
                  <c:v>85.714285714285708</c:v>
                </c:pt>
                <c:pt idx="5955">
                  <c:v>85.714285714285708</c:v>
                </c:pt>
                <c:pt idx="5956">
                  <c:v>85.714285714285708</c:v>
                </c:pt>
                <c:pt idx="5957">
                  <c:v>85.714285714285708</c:v>
                </c:pt>
                <c:pt idx="5958">
                  <c:v>64.285714285714278</c:v>
                </c:pt>
                <c:pt idx="5959">
                  <c:v>85.714285714285708</c:v>
                </c:pt>
                <c:pt idx="5960">
                  <c:v>64.285714285714278</c:v>
                </c:pt>
                <c:pt idx="5961">
                  <c:v>64.285714285714278</c:v>
                </c:pt>
                <c:pt idx="5962">
                  <c:v>107.14285714285714</c:v>
                </c:pt>
                <c:pt idx="5963">
                  <c:v>85.714285714285708</c:v>
                </c:pt>
                <c:pt idx="5964">
                  <c:v>89.285714285714292</c:v>
                </c:pt>
                <c:pt idx="5965">
                  <c:v>85.714285714285708</c:v>
                </c:pt>
                <c:pt idx="5966">
                  <c:v>64.285714285714278</c:v>
                </c:pt>
                <c:pt idx="5967">
                  <c:v>500</c:v>
                </c:pt>
                <c:pt idx="5968">
                  <c:v>0</c:v>
                </c:pt>
                <c:pt idx="5969">
                  <c:v>250</c:v>
                </c:pt>
                <c:pt idx="5970">
                  <c:v>0</c:v>
                </c:pt>
                <c:pt idx="5971">
                  <c:v>0</c:v>
                </c:pt>
                <c:pt idx="5972">
                  <c:v>57.142857142857139</c:v>
                </c:pt>
                <c:pt idx="5973">
                  <c:v>150</c:v>
                </c:pt>
                <c:pt idx="5974">
                  <c:v>100</c:v>
                </c:pt>
                <c:pt idx="5975">
                  <c:v>5</c:v>
                </c:pt>
                <c:pt idx="5976">
                  <c:v>21.428571428571427</c:v>
                </c:pt>
                <c:pt idx="5977">
                  <c:v>100</c:v>
                </c:pt>
                <c:pt idx="5978">
                  <c:v>42.857142857142854</c:v>
                </c:pt>
                <c:pt idx="5979">
                  <c:v>250</c:v>
                </c:pt>
                <c:pt idx="5980">
                  <c:v>200</c:v>
                </c:pt>
                <c:pt idx="5981">
                  <c:v>85.714285714285708</c:v>
                </c:pt>
                <c:pt idx="5982">
                  <c:v>100</c:v>
                </c:pt>
                <c:pt idx="5983">
                  <c:v>200</c:v>
                </c:pt>
                <c:pt idx="5984">
                  <c:v>42.857142857142854</c:v>
                </c:pt>
                <c:pt idx="5985">
                  <c:v>200</c:v>
                </c:pt>
                <c:pt idx="5986">
                  <c:v>150</c:v>
                </c:pt>
                <c:pt idx="5987">
                  <c:v>42.857142857142854</c:v>
                </c:pt>
                <c:pt idx="5988">
                  <c:v>42.857142857142854</c:v>
                </c:pt>
                <c:pt idx="5989">
                  <c:v>100</c:v>
                </c:pt>
                <c:pt idx="5990">
                  <c:v>150</c:v>
                </c:pt>
                <c:pt idx="5991">
                  <c:v>150</c:v>
                </c:pt>
                <c:pt idx="5992">
                  <c:v>500</c:v>
                </c:pt>
                <c:pt idx="5993">
                  <c:v>200</c:v>
                </c:pt>
                <c:pt idx="5994">
                  <c:v>100</c:v>
                </c:pt>
                <c:pt idx="5995">
                  <c:v>200</c:v>
                </c:pt>
                <c:pt idx="5996">
                  <c:v>150</c:v>
                </c:pt>
                <c:pt idx="5997">
                  <c:v>200</c:v>
                </c:pt>
                <c:pt idx="5998">
                  <c:v>250</c:v>
                </c:pt>
                <c:pt idx="5999">
                  <c:v>57.142857142857139</c:v>
                </c:pt>
                <c:pt idx="6000">
                  <c:v>150</c:v>
                </c:pt>
                <c:pt idx="6001">
                  <c:v>250</c:v>
                </c:pt>
                <c:pt idx="6002">
                  <c:v>150</c:v>
                </c:pt>
                <c:pt idx="6003">
                  <c:v>150</c:v>
                </c:pt>
                <c:pt idx="6004">
                  <c:v>150</c:v>
                </c:pt>
                <c:pt idx="6005">
                  <c:v>100</c:v>
                </c:pt>
                <c:pt idx="6006">
                  <c:v>57.142857142857139</c:v>
                </c:pt>
                <c:pt idx="6007">
                  <c:v>200</c:v>
                </c:pt>
                <c:pt idx="6008">
                  <c:v>64.285714285714278</c:v>
                </c:pt>
                <c:pt idx="6009">
                  <c:v>100</c:v>
                </c:pt>
                <c:pt idx="6010">
                  <c:v>28.571428571428569</c:v>
                </c:pt>
                <c:pt idx="6011">
                  <c:v>200</c:v>
                </c:pt>
                <c:pt idx="6012">
                  <c:v>28.571428571428569</c:v>
                </c:pt>
                <c:pt idx="6013">
                  <c:v>200</c:v>
                </c:pt>
                <c:pt idx="6014">
                  <c:v>100</c:v>
                </c:pt>
                <c:pt idx="6015">
                  <c:v>28.571428571428569</c:v>
                </c:pt>
                <c:pt idx="6016">
                  <c:v>100</c:v>
                </c:pt>
                <c:pt idx="6017">
                  <c:v>250</c:v>
                </c:pt>
                <c:pt idx="6018">
                  <c:v>64.285714285714278</c:v>
                </c:pt>
                <c:pt idx="6019">
                  <c:v>85.714285714285708</c:v>
                </c:pt>
                <c:pt idx="6020">
                  <c:v>85.714285714285708</c:v>
                </c:pt>
                <c:pt idx="6021">
                  <c:v>107.14285714285714</c:v>
                </c:pt>
                <c:pt idx="6022">
                  <c:v>71.428571428571416</c:v>
                </c:pt>
                <c:pt idx="6023">
                  <c:v>42.857142857142854</c:v>
                </c:pt>
                <c:pt idx="6024">
                  <c:v>85.714285714285708</c:v>
                </c:pt>
                <c:pt idx="6025">
                  <c:v>3700</c:v>
                </c:pt>
                <c:pt idx="6026">
                  <c:v>200</c:v>
                </c:pt>
                <c:pt idx="6027">
                  <c:v>200</c:v>
                </c:pt>
                <c:pt idx="6028">
                  <c:v>85.714285714285708</c:v>
                </c:pt>
                <c:pt idx="6029">
                  <c:v>200</c:v>
                </c:pt>
                <c:pt idx="6030">
                  <c:v>200</c:v>
                </c:pt>
                <c:pt idx="6031">
                  <c:v>200</c:v>
                </c:pt>
                <c:pt idx="6032">
                  <c:v>200</c:v>
                </c:pt>
                <c:pt idx="6033">
                  <c:v>64.285714285714278</c:v>
                </c:pt>
                <c:pt idx="6034">
                  <c:v>150</c:v>
                </c:pt>
                <c:pt idx="6035">
                  <c:v>200</c:v>
                </c:pt>
                <c:pt idx="6036">
                  <c:v>250</c:v>
                </c:pt>
                <c:pt idx="6037">
                  <c:v>200</c:v>
                </c:pt>
                <c:pt idx="6038">
                  <c:v>150</c:v>
                </c:pt>
                <c:pt idx="6039">
                  <c:v>250</c:v>
                </c:pt>
                <c:pt idx="6040">
                  <c:v>13.333333333333334</c:v>
                </c:pt>
                <c:pt idx="6041">
                  <c:v>250</c:v>
                </c:pt>
                <c:pt idx="6042">
                  <c:v>85.714285714285708</c:v>
                </c:pt>
                <c:pt idx="6043">
                  <c:v>150</c:v>
                </c:pt>
                <c:pt idx="6044">
                  <c:v>250</c:v>
                </c:pt>
                <c:pt idx="6045">
                  <c:v>14.285714285714285</c:v>
                </c:pt>
                <c:pt idx="6046">
                  <c:v>250</c:v>
                </c:pt>
                <c:pt idx="6047">
                  <c:v>57.142857142857139</c:v>
                </c:pt>
                <c:pt idx="6048">
                  <c:v>150</c:v>
                </c:pt>
                <c:pt idx="6049">
                  <c:v>200</c:v>
                </c:pt>
                <c:pt idx="6050">
                  <c:v>150</c:v>
                </c:pt>
                <c:pt idx="6051">
                  <c:v>100</c:v>
                </c:pt>
                <c:pt idx="6052">
                  <c:v>85.714285714285708</c:v>
                </c:pt>
                <c:pt idx="6053">
                  <c:v>200</c:v>
                </c:pt>
                <c:pt idx="6054">
                  <c:v>150</c:v>
                </c:pt>
                <c:pt idx="6055">
                  <c:v>100</c:v>
                </c:pt>
                <c:pt idx="6056">
                  <c:v>10</c:v>
                </c:pt>
                <c:pt idx="6057">
                  <c:v>100</c:v>
                </c:pt>
                <c:pt idx="6058">
                  <c:v>100</c:v>
                </c:pt>
                <c:pt idx="6059">
                  <c:v>71.428571428571431</c:v>
                </c:pt>
                <c:pt idx="6060">
                  <c:v>71.428571428571431</c:v>
                </c:pt>
                <c:pt idx="6061">
                  <c:v>150</c:v>
                </c:pt>
                <c:pt idx="6062">
                  <c:v>150</c:v>
                </c:pt>
                <c:pt idx="6063">
                  <c:v>100</c:v>
                </c:pt>
                <c:pt idx="6064">
                  <c:v>71.428571428571431</c:v>
                </c:pt>
                <c:pt idx="6065">
                  <c:v>100</c:v>
                </c:pt>
                <c:pt idx="6066">
                  <c:v>42.857142857142854</c:v>
                </c:pt>
                <c:pt idx="6067">
                  <c:v>100</c:v>
                </c:pt>
                <c:pt idx="6068">
                  <c:v>100</c:v>
                </c:pt>
                <c:pt idx="6069">
                  <c:v>150</c:v>
                </c:pt>
                <c:pt idx="6070">
                  <c:v>150</c:v>
                </c:pt>
                <c:pt idx="6071">
                  <c:v>150</c:v>
                </c:pt>
                <c:pt idx="6072">
                  <c:v>150</c:v>
                </c:pt>
                <c:pt idx="6073">
                  <c:v>150</c:v>
                </c:pt>
                <c:pt idx="6074">
                  <c:v>150</c:v>
                </c:pt>
                <c:pt idx="6075">
                  <c:v>150</c:v>
                </c:pt>
                <c:pt idx="6076">
                  <c:v>150</c:v>
                </c:pt>
                <c:pt idx="6077">
                  <c:v>0</c:v>
                </c:pt>
                <c:pt idx="6078">
                  <c:v>64.285714285714278</c:v>
                </c:pt>
                <c:pt idx="6079">
                  <c:v>150</c:v>
                </c:pt>
                <c:pt idx="6080">
                  <c:v>150</c:v>
                </c:pt>
                <c:pt idx="6081">
                  <c:v>21.428571428571427</c:v>
                </c:pt>
                <c:pt idx="6082">
                  <c:v>150</c:v>
                </c:pt>
                <c:pt idx="6083">
                  <c:v>150</c:v>
                </c:pt>
                <c:pt idx="6084">
                  <c:v>21.428571428571427</c:v>
                </c:pt>
                <c:pt idx="6085">
                  <c:v>150</c:v>
                </c:pt>
                <c:pt idx="6086">
                  <c:v>150</c:v>
                </c:pt>
                <c:pt idx="6087">
                  <c:v>150</c:v>
                </c:pt>
                <c:pt idx="6088">
                  <c:v>200</c:v>
                </c:pt>
                <c:pt idx="6089">
                  <c:v>150</c:v>
                </c:pt>
                <c:pt idx="6090">
                  <c:v>150</c:v>
                </c:pt>
                <c:pt idx="6091">
                  <c:v>128.57142857142856</c:v>
                </c:pt>
                <c:pt idx="6092">
                  <c:v>150</c:v>
                </c:pt>
                <c:pt idx="6093">
                  <c:v>150</c:v>
                </c:pt>
                <c:pt idx="6094">
                  <c:v>25</c:v>
                </c:pt>
                <c:pt idx="6095">
                  <c:v>85.714285714285708</c:v>
                </c:pt>
                <c:pt idx="6096">
                  <c:v>250</c:v>
                </c:pt>
                <c:pt idx="6097">
                  <c:v>71.428571428571416</c:v>
                </c:pt>
                <c:pt idx="6098">
                  <c:v>250</c:v>
                </c:pt>
                <c:pt idx="6099">
                  <c:v>42.857142857142854</c:v>
                </c:pt>
                <c:pt idx="6100">
                  <c:v>142.85714285714283</c:v>
                </c:pt>
                <c:pt idx="6101">
                  <c:v>64.285714285714278</c:v>
                </c:pt>
                <c:pt idx="6102">
                  <c:v>85.714285714285708</c:v>
                </c:pt>
                <c:pt idx="6103">
                  <c:v>100</c:v>
                </c:pt>
                <c:pt idx="6104">
                  <c:v>57.142857142857139</c:v>
                </c:pt>
                <c:pt idx="6105">
                  <c:v>114.28571428571428</c:v>
                </c:pt>
                <c:pt idx="6106">
                  <c:v>150</c:v>
                </c:pt>
                <c:pt idx="6107">
                  <c:v>57.142857142857139</c:v>
                </c:pt>
                <c:pt idx="6108">
                  <c:v>200</c:v>
                </c:pt>
                <c:pt idx="6109">
                  <c:v>250</c:v>
                </c:pt>
                <c:pt idx="6110">
                  <c:v>100</c:v>
                </c:pt>
                <c:pt idx="6111">
                  <c:v>85.714285714285708</c:v>
                </c:pt>
                <c:pt idx="6112">
                  <c:v>21.428571428571427</c:v>
                </c:pt>
                <c:pt idx="6113">
                  <c:v>42.857142857142854</c:v>
                </c:pt>
                <c:pt idx="6114">
                  <c:v>100</c:v>
                </c:pt>
                <c:pt idx="6115">
                  <c:v>64.285714285714278</c:v>
                </c:pt>
                <c:pt idx="6116">
                  <c:v>57.142857142857139</c:v>
                </c:pt>
                <c:pt idx="6117">
                  <c:v>64.285714285714278</c:v>
                </c:pt>
                <c:pt idx="6118">
                  <c:v>64.285714285714278</c:v>
                </c:pt>
                <c:pt idx="6119">
                  <c:v>7.1428571428571423</c:v>
                </c:pt>
                <c:pt idx="6120">
                  <c:v>250</c:v>
                </c:pt>
                <c:pt idx="6121">
                  <c:v>57.142857142857139</c:v>
                </c:pt>
                <c:pt idx="6122">
                  <c:v>71.428571428571431</c:v>
                </c:pt>
                <c:pt idx="6123">
                  <c:v>100</c:v>
                </c:pt>
                <c:pt idx="6124">
                  <c:v>85.714285714285708</c:v>
                </c:pt>
                <c:pt idx="6125">
                  <c:v>42.857142857142854</c:v>
                </c:pt>
                <c:pt idx="6126">
                  <c:v>85.714285714285708</c:v>
                </c:pt>
                <c:pt idx="6127">
                  <c:v>28.571428571428569</c:v>
                </c:pt>
                <c:pt idx="6128">
                  <c:v>64.285714285714278</c:v>
                </c:pt>
                <c:pt idx="6129">
                  <c:v>64.285714285714278</c:v>
                </c:pt>
                <c:pt idx="6130">
                  <c:v>42.857142857142854</c:v>
                </c:pt>
                <c:pt idx="6131">
                  <c:v>100</c:v>
                </c:pt>
                <c:pt idx="6132">
                  <c:v>200</c:v>
                </c:pt>
                <c:pt idx="6133">
                  <c:v>42.857142857142854</c:v>
                </c:pt>
                <c:pt idx="6134">
                  <c:v>42.857142857142854</c:v>
                </c:pt>
                <c:pt idx="6135">
                  <c:v>42.857142857142854</c:v>
                </c:pt>
                <c:pt idx="6136">
                  <c:v>28.571428571428569</c:v>
                </c:pt>
                <c:pt idx="6137">
                  <c:v>100</c:v>
                </c:pt>
                <c:pt idx="6138">
                  <c:v>42.857142857142854</c:v>
                </c:pt>
                <c:pt idx="6139">
                  <c:v>14.285714285714285</c:v>
                </c:pt>
                <c:pt idx="6140">
                  <c:v>28.571428571428569</c:v>
                </c:pt>
                <c:pt idx="6141">
                  <c:v>200</c:v>
                </c:pt>
                <c:pt idx="6142">
                  <c:v>142.85714285714286</c:v>
                </c:pt>
                <c:pt idx="6143">
                  <c:v>42.857142857142854</c:v>
                </c:pt>
                <c:pt idx="6144">
                  <c:v>28.571428571428569</c:v>
                </c:pt>
                <c:pt idx="6145">
                  <c:v>42.857142857142854</c:v>
                </c:pt>
                <c:pt idx="6146">
                  <c:v>42.857142857142854</c:v>
                </c:pt>
                <c:pt idx="6147">
                  <c:v>200</c:v>
                </c:pt>
                <c:pt idx="6148">
                  <c:v>100</c:v>
                </c:pt>
                <c:pt idx="6149">
                  <c:v>100</c:v>
                </c:pt>
                <c:pt idx="6150">
                  <c:v>100</c:v>
                </c:pt>
                <c:pt idx="6151">
                  <c:v>100</c:v>
                </c:pt>
                <c:pt idx="6152">
                  <c:v>100</c:v>
                </c:pt>
                <c:pt idx="6153">
                  <c:v>100</c:v>
                </c:pt>
                <c:pt idx="6154">
                  <c:v>100</c:v>
                </c:pt>
                <c:pt idx="6155">
                  <c:v>42.857142857142854</c:v>
                </c:pt>
                <c:pt idx="6156">
                  <c:v>42.857142857142854</c:v>
                </c:pt>
                <c:pt idx="6157">
                  <c:v>42.857142857142854</c:v>
                </c:pt>
                <c:pt idx="6158">
                  <c:v>42.857142857142854</c:v>
                </c:pt>
                <c:pt idx="6159">
                  <c:v>85.714285714285708</c:v>
                </c:pt>
                <c:pt idx="6160">
                  <c:v>250</c:v>
                </c:pt>
                <c:pt idx="6161">
                  <c:v>100</c:v>
                </c:pt>
                <c:pt idx="6162">
                  <c:v>100</c:v>
                </c:pt>
                <c:pt idx="6163">
                  <c:v>53.571428571428569</c:v>
                </c:pt>
                <c:pt idx="6164">
                  <c:v>128.57142857142856</c:v>
                </c:pt>
                <c:pt idx="6165">
                  <c:v>100</c:v>
                </c:pt>
                <c:pt idx="6166">
                  <c:v>100</c:v>
                </c:pt>
                <c:pt idx="6167">
                  <c:v>250</c:v>
                </c:pt>
                <c:pt idx="6168">
                  <c:v>42.857142857142854</c:v>
                </c:pt>
                <c:pt idx="6169">
                  <c:v>42.857142857142854</c:v>
                </c:pt>
                <c:pt idx="6170">
                  <c:v>42.857142857142854</c:v>
                </c:pt>
                <c:pt idx="6171">
                  <c:v>42.857142857142854</c:v>
                </c:pt>
                <c:pt idx="6172">
                  <c:v>171.42857142857142</c:v>
                </c:pt>
                <c:pt idx="6173">
                  <c:v>250</c:v>
                </c:pt>
                <c:pt idx="6174">
                  <c:v>142.85714285714283</c:v>
                </c:pt>
                <c:pt idx="6175">
                  <c:v>200</c:v>
                </c:pt>
                <c:pt idx="6176">
                  <c:v>150</c:v>
                </c:pt>
                <c:pt idx="6177">
                  <c:v>300</c:v>
                </c:pt>
                <c:pt idx="6178">
                  <c:v>150</c:v>
                </c:pt>
                <c:pt idx="6179">
                  <c:v>200</c:v>
                </c:pt>
                <c:pt idx="6180">
                  <c:v>107.14285714285714</c:v>
                </c:pt>
                <c:pt idx="6181">
                  <c:v>107.14285714285714</c:v>
                </c:pt>
                <c:pt idx="6182">
                  <c:v>250</c:v>
                </c:pt>
                <c:pt idx="6183">
                  <c:v>250</c:v>
                </c:pt>
                <c:pt idx="6184">
                  <c:v>250</c:v>
                </c:pt>
                <c:pt idx="6185">
                  <c:v>0</c:v>
                </c:pt>
                <c:pt idx="6186">
                  <c:v>250</c:v>
                </c:pt>
                <c:pt idx="6187">
                  <c:v>171.42857142857142</c:v>
                </c:pt>
                <c:pt idx="6188">
                  <c:v>71.428571428571416</c:v>
                </c:pt>
                <c:pt idx="6189">
                  <c:v>200</c:v>
                </c:pt>
                <c:pt idx="6190">
                  <c:v>300</c:v>
                </c:pt>
                <c:pt idx="6191">
                  <c:v>128.57142857142856</c:v>
                </c:pt>
                <c:pt idx="6192">
                  <c:v>600</c:v>
                </c:pt>
                <c:pt idx="6193">
                  <c:v>250</c:v>
                </c:pt>
                <c:pt idx="6194">
                  <c:v>250</c:v>
                </c:pt>
                <c:pt idx="6195">
                  <c:v>250</c:v>
                </c:pt>
                <c:pt idx="6196">
                  <c:v>200</c:v>
                </c:pt>
                <c:pt idx="6197">
                  <c:v>85.714285714285708</c:v>
                </c:pt>
                <c:pt idx="6198">
                  <c:v>250</c:v>
                </c:pt>
                <c:pt idx="6199">
                  <c:v>85.714285714285708</c:v>
                </c:pt>
                <c:pt idx="6200">
                  <c:v>107.14285714285714</c:v>
                </c:pt>
                <c:pt idx="6201">
                  <c:v>142.85714285714283</c:v>
                </c:pt>
                <c:pt idx="6202">
                  <c:v>250</c:v>
                </c:pt>
                <c:pt idx="6203">
                  <c:v>128.57142857142856</c:v>
                </c:pt>
                <c:pt idx="6204">
                  <c:v>200</c:v>
                </c:pt>
                <c:pt idx="6205">
                  <c:v>200</c:v>
                </c:pt>
                <c:pt idx="6206">
                  <c:v>250</c:v>
                </c:pt>
                <c:pt idx="6207">
                  <c:v>42.857142857142854</c:v>
                </c:pt>
                <c:pt idx="6208">
                  <c:v>14.285714285714285</c:v>
                </c:pt>
                <c:pt idx="6209">
                  <c:v>500</c:v>
                </c:pt>
                <c:pt idx="6210">
                  <c:v>71.428571428571416</c:v>
                </c:pt>
                <c:pt idx="6211">
                  <c:v>142.85714285714283</c:v>
                </c:pt>
                <c:pt idx="6212">
                  <c:v>300</c:v>
                </c:pt>
                <c:pt idx="6213">
                  <c:v>300</c:v>
                </c:pt>
                <c:pt idx="6214">
                  <c:v>200</c:v>
                </c:pt>
                <c:pt idx="6215">
                  <c:v>200</c:v>
                </c:pt>
                <c:pt idx="6216">
                  <c:v>0</c:v>
                </c:pt>
                <c:pt idx="6217">
                  <c:v>6.666666666666667</c:v>
                </c:pt>
                <c:pt idx="6218">
                  <c:v>100</c:v>
                </c:pt>
                <c:pt idx="6219">
                  <c:v>250</c:v>
                </c:pt>
                <c:pt idx="6220">
                  <c:v>85.714285714285708</c:v>
                </c:pt>
                <c:pt idx="6221">
                  <c:v>150</c:v>
                </c:pt>
                <c:pt idx="6222">
                  <c:v>85.714285714285708</c:v>
                </c:pt>
                <c:pt idx="6223">
                  <c:v>100</c:v>
                </c:pt>
                <c:pt idx="6224">
                  <c:v>71.428571428571431</c:v>
                </c:pt>
                <c:pt idx="6225">
                  <c:v>150</c:v>
                </c:pt>
                <c:pt idx="6226">
                  <c:v>85.714285714285708</c:v>
                </c:pt>
                <c:pt idx="6227">
                  <c:v>42.857142857142854</c:v>
                </c:pt>
                <c:pt idx="6228">
                  <c:v>750</c:v>
                </c:pt>
                <c:pt idx="6229">
                  <c:v>200</c:v>
                </c:pt>
                <c:pt idx="6230">
                  <c:v>150</c:v>
                </c:pt>
                <c:pt idx="6231">
                  <c:v>57.142857142857139</c:v>
                </c:pt>
                <c:pt idx="6232">
                  <c:v>150</c:v>
                </c:pt>
                <c:pt idx="6233">
                  <c:v>150</c:v>
                </c:pt>
                <c:pt idx="6234">
                  <c:v>250</c:v>
                </c:pt>
                <c:pt idx="6235">
                  <c:v>5</c:v>
                </c:pt>
                <c:pt idx="6236">
                  <c:v>250</c:v>
                </c:pt>
                <c:pt idx="6237">
                  <c:v>28.571428571428569</c:v>
                </c:pt>
                <c:pt idx="6238">
                  <c:v>5</c:v>
                </c:pt>
                <c:pt idx="6239">
                  <c:v>150</c:v>
                </c:pt>
                <c:pt idx="6240">
                  <c:v>150</c:v>
                </c:pt>
                <c:pt idx="6241">
                  <c:v>64.285714285714278</c:v>
                </c:pt>
                <c:pt idx="6242">
                  <c:v>200</c:v>
                </c:pt>
                <c:pt idx="6243">
                  <c:v>42.857142857142854</c:v>
                </c:pt>
                <c:pt idx="6244">
                  <c:v>14.285714285714285</c:v>
                </c:pt>
                <c:pt idx="6245">
                  <c:v>25</c:v>
                </c:pt>
                <c:pt idx="6246">
                  <c:v>400</c:v>
                </c:pt>
                <c:pt idx="6247">
                  <c:v>200</c:v>
                </c:pt>
                <c:pt idx="6248">
                  <c:v>200</c:v>
                </c:pt>
                <c:pt idx="6249">
                  <c:v>400</c:v>
                </c:pt>
                <c:pt idx="6250">
                  <c:v>42.857142857142854</c:v>
                </c:pt>
                <c:pt idx="6251">
                  <c:v>64.285714285714278</c:v>
                </c:pt>
                <c:pt idx="6252">
                  <c:v>114.28571428571428</c:v>
                </c:pt>
                <c:pt idx="6253">
                  <c:v>100</c:v>
                </c:pt>
                <c:pt idx="6254">
                  <c:v>142.85714285714286</c:v>
                </c:pt>
                <c:pt idx="6255">
                  <c:v>100</c:v>
                </c:pt>
                <c:pt idx="6256">
                  <c:v>75</c:v>
                </c:pt>
                <c:pt idx="6257">
                  <c:v>100</c:v>
                </c:pt>
                <c:pt idx="6258">
                  <c:v>64.285714285714278</c:v>
                </c:pt>
                <c:pt idx="6259">
                  <c:v>100</c:v>
                </c:pt>
                <c:pt idx="6260">
                  <c:v>100</c:v>
                </c:pt>
                <c:pt idx="6261">
                  <c:v>150</c:v>
                </c:pt>
                <c:pt idx="6262">
                  <c:v>21.428571428571427</c:v>
                </c:pt>
                <c:pt idx="6263">
                  <c:v>150</c:v>
                </c:pt>
                <c:pt idx="6264">
                  <c:v>300</c:v>
                </c:pt>
                <c:pt idx="6265">
                  <c:v>400</c:v>
                </c:pt>
                <c:pt idx="6266">
                  <c:v>300</c:v>
                </c:pt>
                <c:pt idx="6267">
                  <c:v>350</c:v>
                </c:pt>
                <c:pt idx="6268">
                  <c:v>100</c:v>
                </c:pt>
                <c:pt idx="6269">
                  <c:v>75</c:v>
                </c:pt>
                <c:pt idx="6270">
                  <c:v>400</c:v>
                </c:pt>
                <c:pt idx="6271">
                  <c:v>50</c:v>
                </c:pt>
                <c:pt idx="6272">
                  <c:v>25</c:v>
                </c:pt>
                <c:pt idx="6273">
                  <c:v>300</c:v>
                </c:pt>
                <c:pt idx="6274">
                  <c:v>85.714285714285708</c:v>
                </c:pt>
                <c:pt idx="6275">
                  <c:v>57.142857142857139</c:v>
                </c:pt>
                <c:pt idx="6276">
                  <c:v>200</c:v>
                </c:pt>
                <c:pt idx="6277">
                  <c:v>600</c:v>
                </c:pt>
                <c:pt idx="6278">
                  <c:v>150</c:v>
                </c:pt>
                <c:pt idx="6279">
                  <c:v>150</c:v>
                </c:pt>
                <c:pt idx="6280">
                  <c:v>64.285714285714278</c:v>
                </c:pt>
                <c:pt idx="6281">
                  <c:v>100</c:v>
                </c:pt>
                <c:pt idx="6282">
                  <c:v>75</c:v>
                </c:pt>
                <c:pt idx="6283">
                  <c:v>300</c:v>
                </c:pt>
                <c:pt idx="6284">
                  <c:v>71.428571428571431</c:v>
                </c:pt>
                <c:pt idx="6285">
                  <c:v>300</c:v>
                </c:pt>
                <c:pt idx="6286">
                  <c:v>85.714285714285708</c:v>
                </c:pt>
                <c:pt idx="6287">
                  <c:v>64.285714285714278</c:v>
                </c:pt>
                <c:pt idx="6288">
                  <c:v>200</c:v>
                </c:pt>
                <c:pt idx="6289">
                  <c:v>100</c:v>
                </c:pt>
                <c:pt idx="6290">
                  <c:v>107.14285714285714</c:v>
                </c:pt>
                <c:pt idx="6291">
                  <c:v>200</c:v>
                </c:pt>
                <c:pt idx="6292">
                  <c:v>125</c:v>
                </c:pt>
                <c:pt idx="6293">
                  <c:v>250</c:v>
                </c:pt>
                <c:pt idx="6294">
                  <c:v>42.857142857142854</c:v>
                </c:pt>
                <c:pt idx="6295">
                  <c:v>128.57142857142856</c:v>
                </c:pt>
                <c:pt idx="6296">
                  <c:v>21.428571428571427</c:v>
                </c:pt>
                <c:pt idx="6297">
                  <c:v>42.857142857142854</c:v>
                </c:pt>
                <c:pt idx="6298">
                  <c:v>150</c:v>
                </c:pt>
                <c:pt idx="6299">
                  <c:v>42.857142857142854</c:v>
                </c:pt>
                <c:pt idx="6300">
                  <c:v>28.571428571428569</c:v>
                </c:pt>
                <c:pt idx="6301">
                  <c:v>100</c:v>
                </c:pt>
                <c:pt idx="6302">
                  <c:v>150</c:v>
                </c:pt>
                <c:pt idx="6303">
                  <c:v>450</c:v>
                </c:pt>
                <c:pt idx="6304">
                  <c:v>200</c:v>
                </c:pt>
                <c:pt idx="6305">
                  <c:v>64.285714285714278</c:v>
                </c:pt>
                <c:pt idx="6306">
                  <c:v>150</c:v>
                </c:pt>
                <c:pt idx="6307">
                  <c:v>125</c:v>
                </c:pt>
                <c:pt idx="6308">
                  <c:v>400</c:v>
                </c:pt>
                <c:pt idx="6309">
                  <c:v>200</c:v>
                </c:pt>
                <c:pt idx="6310">
                  <c:v>171.42857142857142</c:v>
                </c:pt>
                <c:pt idx="6311">
                  <c:v>107.14285714285714</c:v>
                </c:pt>
                <c:pt idx="6312">
                  <c:v>42.857142857142854</c:v>
                </c:pt>
                <c:pt idx="6313">
                  <c:v>53.571428571428569</c:v>
                </c:pt>
                <c:pt idx="6314">
                  <c:v>42.857142857142854</c:v>
                </c:pt>
                <c:pt idx="6315">
                  <c:v>150</c:v>
                </c:pt>
                <c:pt idx="6316">
                  <c:v>125</c:v>
                </c:pt>
                <c:pt idx="6317">
                  <c:v>150</c:v>
                </c:pt>
                <c:pt idx="6318">
                  <c:v>150</c:v>
                </c:pt>
                <c:pt idx="6319">
                  <c:v>53.571428571428569</c:v>
                </c:pt>
                <c:pt idx="6320">
                  <c:v>28.571428571428569</c:v>
                </c:pt>
                <c:pt idx="6321">
                  <c:v>100</c:v>
                </c:pt>
                <c:pt idx="6322">
                  <c:v>42.857142857142854</c:v>
                </c:pt>
                <c:pt idx="6323">
                  <c:v>150</c:v>
                </c:pt>
                <c:pt idx="6324">
                  <c:v>150</c:v>
                </c:pt>
                <c:pt idx="6325">
                  <c:v>107.14285714285714</c:v>
                </c:pt>
                <c:pt idx="6326">
                  <c:v>100</c:v>
                </c:pt>
                <c:pt idx="6327">
                  <c:v>1000</c:v>
                </c:pt>
                <c:pt idx="6328">
                  <c:v>150</c:v>
                </c:pt>
                <c:pt idx="6329">
                  <c:v>400</c:v>
                </c:pt>
                <c:pt idx="6330">
                  <c:v>28.571428571428569</c:v>
                </c:pt>
                <c:pt idx="6331">
                  <c:v>14.285714285714285</c:v>
                </c:pt>
                <c:pt idx="6332">
                  <c:v>57.142857142857139</c:v>
                </c:pt>
                <c:pt idx="6333">
                  <c:v>400</c:v>
                </c:pt>
                <c:pt idx="6334">
                  <c:v>14.285714285714285</c:v>
                </c:pt>
                <c:pt idx="6335">
                  <c:v>100</c:v>
                </c:pt>
                <c:pt idx="6336">
                  <c:v>100</c:v>
                </c:pt>
                <c:pt idx="6337">
                  <c:v>25</c:v>
                </c:pt>
                <c:pt idx="6338">
                  <c:v>200</c:v>
                </c:pt>
                <c:pt idx="6339">
                  <c:v>200</c:v>
                </c:pt>
                <c:pt idx="6340">
                  <c:v>200</c:v>
                </c:pt>
                <c:pt idx="6341">
                  <c:v>200</c:v>
                </c:pt>
                <c:pt idx="6342">
                  <c:v>200</c:v>
                </c:pt>
                <c:pt idx="6343">
                  <c:v>64.285714285714278</c:v>
                </c:pt>
                <c:pt idx="6344">
                  <c:v>100</c:v>
                </c:pt>
                <c:pt idx="6345">
                  <c:v>100</c:v>
                </c:pt>
                <c:pt idx="6346">
                  <c:v>200</c:v>
                </c:pt>
                <c:pt idx="6347">
                  <c:v>150</c:v>
                </c:pt>
                <c:pt idx="6348">
                  <c:v>71.428571428571416</c:v>
                </c:pt>
                <c:pt idx="6349">
                  <c:v>42.857142857142854</c:v>
                </c:pt>
                <c:pt idx="6350">
                  <c:v>57.142857142857139</c:v>
                </c:pt>
                <c:pt idx="6351">
                  <c:v>100</c:v>
                </c:pt>
                <c:pt idx="6352">
                  <c:v>100</c:v>
                </c:pt>
                <c:pt idx="6353">
                  <c:v>14.285714285714285</c:v>
                </c:pt>
                <c:pt idx="6354">
                  <c:v>150</c:v>
                </c:pt>
                <c:pt idx="6355">
                  <c:v>200</c:v>
                </c:pt>
                <c:pt idx="6356">
                  <c:v>200</c:v>
                </c:pt>
                <c:pt idx="6357">
                  <c:v>100</c:v>
                </c:pt>
                <c:pt idx="6358">
                  <c:v>150</c:v>
                </c:pt>
                <c:pt idx="6359">
                  <c:v>500</c:v>
                </c:pt>
                <c:pt idx="6360">
                  <c:v>100</c:v>
                </c:pt>
                <c:pt idx="6361">
                  <c:v>150</c:v>
                </c:pt>
                <c:pt idx="6362">
                  <c:v>28.571428571428569</c:v>
                </c:pt>
                <c:pt idx="6363">
                  <c:v>100</c:v>
                </c:pt>
                <c:pt idx="6364">
                  <c:v>200</c:v>
                </c:pt>
                <c:pt idx="6365">
                  <c:v>85.714285714285708</c:v>
                </c:pt>
                <c:pt idx="6366">
                  <c:v>250</c:v>
                </c:pt>
                <c:pt idx="6367">
                  <c:v>100</c:v>
                </c:pt>
                <c:pt idx="6368">
                  <c:v>100</c:v>
                </c:pt>
                <c:pt idx="6369">
                  <c:v>100</c:v>
                </c:pt>
                <c:pt idx="6370">
                  <c:v>35.714285714285708</c:v>
                </c:pt>
                <c:pt idx="6371">
                  <c:v>42.857142857142854</c:v>
                </c:pt>
                <c:pt idx="6372">
                  <c:v>150</c:v>
                </c:pt>
                <c:pt idx="6373">
                  <c:v>500</c:v>
                </c:pt>
                <c:pt idx="6374">
                  <c:v>64.285714285714278</c:v>
                </c:pt>
                <c:pt idx="6375">
                  <c:v>250</c:v>
                </c:pt>
                <c:pt idx="6376">
                  <c:v>57.142857142857139</c:v>
                </c:pt>
                <c:pt idx="6377">
                  <c:v>100</c:v>
                </c:pt>
                <c:pt idx="6378">
                  <c:v>100</c:v>
                </c:pt>
                <c:pt idx="6379">
                  <c:v>200</c:v>
                </c:pt>
                <c:pt idx="6380">
                  <c:v>100</c:v>
                </c:pt>
                <c:pt idx="6381">
                  <c:v>100</c:v>
                </c:pt>
                <c:pt idx="6382">
                  <c:v>200</c:v>
                </c:pt>
                <c:pt idx="6383">
                  <c:v>300</c:v>
                </c:pt>
                <c:pt idx="6384">
                  <c:v>200</c:v>
                </c:pt>
                <c:pt idx="6385">
                  <c:v>300</c:v>
                </c:pt>
                <c:pt idx="6386">
                  <c:v>100</c:v>
                </c:pt>
                <c:pt idx="6387">
                  <c:v>178.57142857142858</c:v>
                </c:pt>
                <c:pt idx="6388">
                  <c:v>100</c:v>
                </c:pt>
                <c:pt idx="6389">
                  <c:v>0</c:v>
                </c:pt>
                <c:pt idx="6390">
                  <c:v>100</c:v>
                </c:pt>
                <c:pt idx="6391">
                  <c:v>250</c:v>
                </c:pt>
                <c:pt idx="6392">
                  <c:v>100</c:v>
                </c:pt>
                <c:pt idx="6393">
                  <c:v>100</c:v>
                </c:pt>
                <c:pt idx="6394">
                  <c:v>300</c:v>
                </c:pt>
                <c:pt idx="6395">
                  <c:v>200</c:v>
                </c:pt>
                <c:pt idx="6396">
                  <c:v>150</c:v>
                </c:pt>
                <c:pt idx="6397">
                  <c:v>300</c:v>
                </c:pt>
                <c:pt idx="6398">
                  <c:v>200</c:v>
                </c:pt>
                <c:pt idx="6399">
                  <c:v>150</c:v>
                </c:pt>
                <c:pt idx="6400">
                  <c:v>150</c:v>
                </c:pt>
                <c:pt idx="6401">
                  <c:v>250</c:v>
                </c:pt>
                <c:pt idx="6402">
                  <c:v>150</c:v>
                </c:pt>
                <c:pt idx="6403">
                  <c:v>250</c:v>
                </c:pt>
                <c:pt idx="6404">
                  <c:v>57.142857142857139</c:v>
                </c:pt>
                <c:pt idx="6405">
                  <c:v>71.428571428571416</c:v>
                </c:pt>
                <c:pt idx="6406">
                  <c:v>150</c:v>
                </c:pt>
                <c:pt idx="6407">
                  <c:v>85.714285714285708</c:v>
                </c:pt>
                <c:pt idx="6408">
                  <c:v>107.14285714285714</c:v>
                </c:pt>
                <c:pt idx="6409">
                  <c:v>150</c:v>
                </c:pt>
                <c:pt idx="6410">
                  <c:v>42.857142857142854</c:v>
                </c:pt>
                <c:pt idx="6411">
                  <c:v>100</c:v>
                </c:pt>
                <c:pt idx="6412">
                  <c:v>42.857142857142854</c:v>
                </c:pt>
                <c:pt idx="6413">
                  <c:v>71.428571428571416</c:v>
                </c:pt>
                <c:pt idx="6414">
                  <c:v>200</c:v>
                </c:pt>
                <c:pt idx="6415">
                  <c:v>400</c:v>
                </c:pt>
                <c:pt idx="6416">
                  <c:v>150</c:v>
                </c:pt>
                <c:pt idx="6417">
                  <c:v>100</c:v>
                </c:pt>
                <c:pt idx="6418">
                  <c:v>42.857142857142854</c:v>
                </c:pt>
                <c:pt idx="6419">
                  <c:v>35.714285714285708</c:v>
                </c:pt>
                <c:pt idx="6420">
                  <c:v>64.285714285714278</c:v>
                </c:pt>
                <c:pt idx="6421">
                  <c:v>150</c:v>
                </c:pt>
                <c:pt idx="6422">
                  <c:v>150</c:v>
                </c:pt>
                <c:pt idx="6423">
                  <c:v>42.857142857142854</c:v>
                </c:pt>
                <c:pt idx="6424">
                  <c:v>100</c:v>
                </c:pt>
                <c:pt idx="6425">
                  <c:v>300</c:v>
                </c:pt>
                <c:pt idx="6426">
                  <c:v>71.428571428571416</c:v>
                </c:pt>
                <c:pt idx="6427">
                  <c:v>300</c:v>
                </c:pt>
                <c:pt idx="6428">
                  <c:v>150</c:v>
                </c:pt>
                <c:pt idx="6429">
                  <c:v>250</c:v>
                </c:pt>
                <c:pt idx="6430">
                  <c:v>150</c:v>
                </c:pt>
                <c:pt idx="6431">
                  <c:v>150</c:v>
                </c:pt>
                <c:pt idx="6432">
                  <c:v>42.857142857142854</c:v>
                </c:pt>
                <c:pt idx="6433">
                  <c:v>300</c:v>
                </c:pt>
                <c:pt idx="6434">
                  <c:v>42.857142857142854</c:v>
                </c:pt>
                <c:pt idx="6435">
                  <c:v>150</c:v>
                </c:pt>
                <c:pt idx="6436">
                  <c:v>100</c:v>
                </c:pt>
                <c:pt idx="6437">
                  <c:v>300</c:v>
                </c:pt>
                <c:pt idx="6438">
                  <c:v>150</c:v>
                </c:pt>
                <c:pt idx="6439">
                  <c:v>150</c:v>
                </c:pt>
                <c:pt idx="6440">
                  <c:v>100</c:v>
                </c:pt>
                <c:pt idx="6441">
                  <c:v>150</c:v>
                </c:pt>
                <c:pt idx="6442">
                  <c:v>150</c:v>
                </c:pt>
                <c:pt idx="6443">
                  <c:v>200</c:v>
                </c:pt>
                <c:pt idx="6444">
                  <c:v>150</c:v>
                </c:pt>
                <c:pt idx="6445">
                  <c:v>100</c:v>
                </c:pt>
                <c:pt idx="6446">
                  <c:v>150</c:v>
                </c:pt>
                <c:pt idx="6447">
                  <c:v>300</c:v>
                </c:pt>
                <c:pt idx="6448">
                  <c:v>150</c:v>
                </c:pt>
                <c:pt idx="6449">
                  <c:v>700</c:v>
                </c:pt>
                <c:pt idx="6450">
                  <c:v>150</c:v>
                </c:pt>
                <c:pt idx="6451">
                  <c:v>0</c:v>
                </c:pt>
                <c:pt idx="6452">
                  <c:v>100</c:v>
                </c:pt>
                <c:pt idx="6453">
                  <c:v>0</c:v>
                </c:pt>
                <c:pt idx="6454">
                  <c:v>600</c:v>
                </c:pt>
                <c:pt idx="6455">
                  <c:v>203.33333333333331</c:v>
                </c:pt>
                <c:pt idx="6456">
                  <c:v>450</c:v>
                </c:pt>
                <c:pt idx="6457">
                  <c:v>200</c:v>
                </c:pt>
                <c:pt idx="6458">
                  <c:v>64.285714285714278</c:v>
                </c:pt>
                <c:pt idx="6459">
                  <c:v>450</c:v>
                </c:pt>
                <c:pt idx="6460">
                  <c:v>300</c:v>
                </c:pt>
                <c:pt idx="6461">
                  <c:v>150</c:v>
                </c:pt>
                <c:pt idx="6462">
                  <c:v>300</c:v>
                </c:pt>
                <c:pt idx="6463">
                  <c:v>200</c:v>
                </c:pt>
                <c:pt idx="6464">
                  <c:v>200</c:v>
                </c:pt>
                <c:pt idx="6465">
                  <c:v>200</c:v>
                </c:pt>
                <c:pt idx="6466">
                  <c:v>85.714285714285708</c:v>
                </c:pt>
                <c:pt idx="6467">
                  <c:v>42.857142857142854</c:v>
                </c:pt>
                <c:pt idx="6468">
                  <c:v>64.285714285714278</c:v>
                </c:pt>
                <c:pt idx="6469">
                  <c:v>107.14285714285714</c:v>
                </c:pt>
                <c:pt idx="6470">
                  <c:v>150</c:v>
                </c:pt>
                <c:pt idx="6471">
                  <c:v>150</c:v>
                </c:pt>
                <c:pt idx="6472">
                  <c:v>0</c:v>
                </c:pt>
                <c:pt idx="6473">
                  <c:v>200</c:v>
                </c:pt>
                <c:pt idx="6474">
                  <c:v>300</c:v>
                </c:pt>
                <c:pt idx="6475">
                  <c:v>250</c:v>
                </c:pt>
                <c:pt idx="6476">
                  <c:v>64.285714285714278</c:v>
                </c:pt>
                <c:pt idx="6477">
                  <c:v>64.285714285714278</c:v>
                </c:pt>
                <c:pt idx="6478">
                  <c:v>107.14285714285714</c:v>
                </c:pt>
                <c:pt idx="6479">
                  <c:v>85.714285714285708</c:v>
                </c:pt>
                <c:pt idx="6480">
                  <c:v>85.714285714285708</c:v>
                </c:pt>
                <c:pt idx="6481">
                  <c:v>21.428571428571427</c:v>
                </c:pt>
                <c:pt idx="6482">
                  <c:v>100</c:v>
                </c:pt>
                <c:pt idx="6483">
                  <c:v>250</c:v>
                </c:pt>
                <c:pt idx="6484">
                  <c:v>400</c:v>
                </c:pt>
                <c:pt idx="6485">
                  <c:v>300</c:v>
                </c:pt>
                <c:pt idx="6486">
                  <c:v>150</c:v>
                </c:pt>
                <c:pt idx="6487">
                  <c:v>150</c:v>
                </c:pt>
                <c:pt idx="6488">
                  <c:v>85.714285714285708</c:v>
                </c:pt>
                <c:pt idx="6489">
                  <c:v>100</c:v>
                </c:pt>
                <c:pt idx="6490">
                  <c:v>100</c:v>
                </c:pt>
                <c:pt idx="6491">
                  <c:v>250</c:v>
                </c:pt>
                <c:pt idx="6492">
                  <c:v>300</c:v>
                </c:pt>
                <c:pt idx="6493">
                  <c:v>150</c:v>
                </c:pt>
                <c:pt idx="6494">
                  <c:v>200</c:v>
                </c:pt>
                <c:pt idx="6495">
                  <c:v>14.285714285714285</c:v>
                </c:pt>
                <c:pt idx="6496">
                  <c:v>300</c:v>
                </c:pt>
                <c:pt idx="6497">
                  <c:v>300</c:v>
                </c:pt>
                <c:pt idx="6498">
                  <c:v>150</c:v>
                </c:pt>
                <c:pt idx="6499">
                  <c:v>250</c:v>
                </c:pt>
                <c:pt idx="6500">
                  <c:v>85.714285714285708</c:v>
                </c:pt>
                <c:pt idx="6501">
                  <c:v>100</c:v>
                </c:pt>
                <c:pt idx="6502">
                  <c:v>85.714285714285708</c:v>
                </c:pt>
                <c:pt idx="6503">
                  <c:v>250</c:v>
                </c:pt>
                <c:pt idx="6504">
                  <c:v>100</c:v>
                </c:pt>
                <c:pt idx="6505">
                  <c:v>200</c:v>
                </c:pt>
                <c:pt idx="6506">
                  <c:v>200</c:v>
                </c:pt>
                <c:pt idx="6507">
                  <c:v>250</c:v>
                </c:pt>
                <c:pt idx="6508">
                  <c:v>150</c:v>
                </c:pt>
                <c:pt idx="6509">
                  <c:v>200</c:v>
                </c:pt>
                <c:pt idx="6510">
                  <c:v>0</c:v>
                </c:pt>
                <c:pt idx="6511">
                  <c:v>200</c:v>
                </c:pt>
                <c:pt idx="6512">
                  <c:v>200</c:v>
                </c:pt>
                <c:pt idx="6513">
                  <c:v>350</c:v>
                </c:pt>
                <c:pt idx="6514">
                  <c:v>500</c:v>
                </c:pt>
                <c:pt idx="6515">
                  <c:v>285.71428571428567</c:v>
                </c:pt>
                <c:pt idx="6516">
                  <c:v>500</c:v>
                </c:pt>
                <c:pt idx="6517">
                  <c:v>250</c:v>
                </c:pt>
                <c:pt idx="6518">
                  <c:v>85.714285714285708</c:v>
                </c:pt>
                <c:pt idx="6519">
                  <c:v>350</c:v>
                </c:pt>
                <c:pt idx="6520">
                  <c:v>150</c:v>
                </c:pt>
                <c:pt idx="6521">
                  <c:v>150</c:v>
                </c:pt>
                <c:pt idx="6522">
                  <c:v>150</c:v>
                </c:pt>
                <c:pt idx="6523">
                  <c:v>100</c:v>
                </c:pt>
                <c:pt idx="6524">
                  <c:v>85.714285714285708</c:v>
                </c:pt>
                <c:pt idx="6525">
                  <c:v>500</c:v>
                </c:pt>
                <c:pt idx="6526">
                  <c:v>200</c:v>
                </c:pt>
                <c:pt idx="6527">
                  <c:v>15.000000000000002</c:v>
                </c:pt>
                <c:pt idx="6528">
                  <c:v>150</c:v>
                </c:pt>
                <c:pt idx="6529">
                  <c:v>200</c:v>
                </c:pt>
                <c:pt idx="6530">
                  <c:v>100</c:v>
                </c:pt>
                <c:pt idx="6531">
                  <c:v>150</c:v>
                </c:pt>
                <c:pt idx="6532">
                  <c:v>42.857142857142854</c:v>
                </c:pt>
                <c:pt idx="6533">
                  <c:v>200</c:v>
                </c:pt>
                <c:pt idx="6534">
                  <c:v>250</c:v>
                </c:pt>
                <c:pt idx="6535">
                  <c:v>200</c:v>
                </c:pt>
                <c:pt idx="6536">
                  <c:v>200</c:v>
                </c:pt>
                <c:pt idx="6537">
                  <c:v>100</c:v>
                </c:pt>
                <c:pt idx="6538">
                  <c:v>200</c:v>
                </c:pt>
                <c:pt idx="6539">
                  <c:v>200</c:v>
                </c:pt>
                <c:pt idx="6540">
                  <c:v>250</c:v>
                </c:pt>
                <c:pt idx="6541">
                  <c:v>200</c:v>
                </c:pt>
                <c:pt idx="6542">
                  <c:v>42.857142857142854</c:v>
                </c:pt>
                <c:pt idx="6543">
                  <c:v>300</c:v>
                </c:pt>
                <c:pt idx="6544">
                  <c:v>14.285714285714285</c:v>
                </c:pt>
                <c:pt idx="6545">
                  <c:v>100</c:v>
                </c:pt>
                <c:pt idx="6546">
                  <c:v>300</c:v>
                </c:pt>
                <c:pt idx="6547">
                  <c:v>200</c:v>
                </c:pt>
                <c:pt idx="6548">
                  <c:v>150</c:v>
                </c:pt>
                <c:pt idx="6549">
                  <c:v>200</c:v>
                </c:pt>
                <c:pt idx="6550">
                  <c:v>200</c:v>
                </c:pt>
                <c:pt idx="6551">
                  <c:v>200</c:v>
                </c:pt>
                <c:pt idx="6552">
                  <c:v>200</c:v>
                </c:pt>
                <c:pt idx="6553">
                  <c:v>150</c:v>
                </c:pt>
                <c:pt idx="6554">
                  <c:v>100</c:v>
                </c:pt>
                <c:pt idx="6555">
                  <c:v>150</c:v>
                </c:pt>
                <c:pt idx="6556">
                  <c:v>57.142857142857139</c:v>
                </c:pt>
                <c:pt idx="6557">
                  <c:v>142.85714285714283</c:v>
                </c:pt>
                <c:pt idx="6558">
                  <c:v>150</c:v>
                </c:pt>
                <c:pt idx="6559">
                  <c:v>150</c:v>
                </c:pt>
                <c:pt idx="6560">
                  <c:v>28.571428571428569</c:v>
                </c:pt>
                <c:pt idx="6561">
                  <c:v>150</c:v>
                </c:pt>
                <c:pt idx="6562">
                  <c:v>200</c:v>
                </c:pt>
                <c:pt idx="6563">
                  <c:v>42.857142857142854</c:v>
                </c:pt>
                <c:pt idx="6564">
                  <c:v>42.857142857142854</c:v>
                </c:pt>
                <c:pt idx="6565">
                  <c:v>0</c:v>
                </c:pt>
                <c:pt idx="6566">
                  <c:v>100</c:v>
                </c:pt>
                <c:pt idx="6567">
                  <c:v>100</c:v>
                </c:pt>
                <c:pt idx="6568">
                  <c:v>250</c:v>
                </c:pt>
                <c:pt idx="6569">
                  <c:v>800</c:v>
                </c:pt>
                <c:pt idx="6570">
                  <c:v>14.285714285714285</c:v>
                </c:pt>
                <c:pt idx="6571">
                  <c:v>500</c:v>
                </c:pt>
                <c:pt idx="6572">
                  <c:v>0</c:v>
                </c:pt>
                <c:pt idx="6573">
                  <c:v>71.428571428571416</c:v>
                </c:pt>
                <c:pt idx="6574">
                  <c:v>150</c:v>
                </c:pt>
                <c:pt idx="6575">
                  <c:v>85.714285714285708</c:v>
                </c:pt>
                <c:pt idx="6576">
                  <c:v>100</c:v>
                </c:pt>
                <c:pt idx="6577">
                  <c:v>64.285714285714278</c:v>
                </c:pt>
                <c:pt idx="6578">
                  <c:v>300</c:v>
                </c:pt>
                <c:pt idx="6579">
                  <c:v>64.285714285714278</c:v>
                </c:pt>
                <c:pt idx="6580">
                  <c:v>175</c:v>
                </c:pt>
                <c:pt idx="6581">
                  <c:v>300</c:v>
                </c:pt>
                <c:pt idx="6582">
                  <c:v>300</c:v>
                </c:pt>
                <c:pt idx="6583">
                  <c:v>10</c:v>
                </c:pt>
                <c:pt idx="6584">
                  <c:v>42.857142857142854</c:v>
                </c:pt>
                <c:pt idx="6585">
                  <c:v>28.571428571428569</c:v>
                </c:pt>
                <c:pt idx="6586">
                  <c:v>200</c:v>
                </c:pt>
                <c:pt idx="6587">
                  <c:v>0</c:v>
                </c:pt>
                <c:pt idx="6588">
                  <c:v>200</c:v>
                </c:pt>
                <c:pt idx="6589">
                  <c:v>100</c:v>
                </c:pt>
                <c:pt idx="6590">
                  <c:v>42.857142857142854</c:v>
                </c:pt>
                <c:pt idx="6591">
                  <c:v>300</c:v>
                </c:pt>
                <c:pt idx="6592">
                  <c:v>25</c:v>
                </c:pt>
                <c:pt idx="6593">
                  <c:v>500</c:v>
                </c:pt>
                <c:pt idx="6594">
                  <c:v>300</c:v>
                </c:pt>
                <c:pt idx="6595">
                  <c:v>300</c:v>
                </c:pt>
                <c:pt idx="6596">
                  <c:v>150</c:v>
                </c:pt>
                <c:pt idx="6597">
                  <c:v>28.571428571428569</c:v>
                </c:pt>
                <c:pt idx="6598">
                  <c:v>85.714285714285708</c:v>
                </c:pt>
                <c:pt idx="6599">
                  <c:v>125</c:v>
                </c:pt>
                <c:pt idx="6600">
                  <c:v>300</c:v>
                </c:pt>
                <c:pt idx="6601">
                  <c:v>21.428571428571427</c:v>
                </c:pt>
                <c:pt idx="6602">
                  <c:v>200</c:v>
                </c:pt>
                <c:pt idx="6603">
                  <c:v>28.571428571428569</c:v>
                </c:pt>
                <c:pt idx="6604">
                  <c:v>500</c:v>
                </c:pt>
                <c:pt idx="6605">
                  <c:v>26.666666666666668</c:v>
                </c:pt>
                <c:pt idx="6606">
                  <c:v>300</c:v>
                </c:pt>
                <c:pt idx="6607">
                  <c:v>42.857142857142854</c:v>
                </c:pt>
                <c:pt idx="6608">
                  <c:v>42.857142857142854</c:v>
                </c:pt>
                <c:pt idx="6609">
                  <c:v>32.142857142857139</c:v>
                </c:pt>
                <c:pt idx="6610">
                  <c:v>16.666666666666664</c:v>
                </c:pt>
                <c:pt idx="6611">
                  <c:v>300</c:v>
                </c:pt>
                <c:pt idx="6612">
                  <c:v>64.285714285714278</c:v>
                </c:pt>
                <c:pt idx="6613">
                  <c:v>150</c:v>
                </c:pt>
                <c:pt idx="6614">
                  <c:v>28.571428571428569</c:v>
                </c:pt>
                <c:pt idx="6615">
                  <c:v>42.857142857142854</c:v>
                </c:pt>
                <c:pt idx="6616">
                  <c:v>300</c:v>
                </c:pt>
                <c:pt idx="6617">
                  <c:v>300</c:v>
                </c:pt>
                <c:pt idx="6618">
                  <c:v>200</c:v>
                </c:pt>
                <c:pt idx="6619">
                  <c:v>200</c:v>
                </c:pt>
                <c:pt idx="6620">
                  <c:v>71.428571428571416</c:v>
                </c:pt>
                <c:pt idx="6621">
                  <c:v>300</c:v>
                </c:pt>
                <c:pt idx="6622">
                  <c:v>150</c:v>
                </c:pt>
                <c:pt idx="6623">
                  <c:v>150</c:v>
                </c:pt>
                <c:pt idx="6624">
                  <c:v>64.285714285714278</c:v>
                </c:pt>
                <c:pt idx="6625">
                  <c:v>28.571428571428569</c:v>
                </c:pt>
                <c:pt idx="6626">
                  <c:v>42.857142857142854</c:v>
                </c:pt>
                <c:pt idx="6627">
                  <c:v>85.714285714285708</c:v>
                </c:pt>
                <c:pt idx="6628">
                  <c:v>64.285714285714278</c:v>
                </c:pt>
                <c:pt idx="6629">
                  <c:v>300</c:v>
                </c:pt>
                <c:pt idx="6630">
                  <c:v>42.857142857142854</c:v>
                </c:pt>
                <c:pt idx="6631">
                  <c:v>64.285714285714278</c:v>
                </c:pt>
                <c:pt idx="6632">
                  <c:v>300</c:v>
                </c:pt>
                <c:pt idx="6633">
                  <c:v>64.285714285714278</c:v>
                </c:pt>
                <c:pt idx="6634">
                  <c:v>100</c:v>
                </c:pt>
                <c:pt idx="6635">
                  <c:v>200</c:v>
                </c:pt>
                <c:pt idx="6636">
                  <c:v>150</c:v>
                </c:pt>
                <c:pt idx="6637">
                  <c:v>0</c:v>
                </c:pt>
                <c:pt idx="6638">
                  <c:v>85.714285714285708</c:v>
                </c:pt>
                <c:pt idx="6639">
                  <c:v>107.14285714285714</c:v>
                </c:pt>
                <c:pt idx="6640">
                  <c:v>42.857142857142854</c:v>
                </c:pt>
                <c:pt idx="6641">
                  <c:v>42.857142857142854</c:v>
                </c:pt>
                <c:pt idx="6642">
                  <c:v>42.857142857142854</c:v>
                </c:pt>
                <c:pt idx="6643">
                  <c:v>5</c:v>
                </c:pt>
                <c:pt idx="6644">
                  <c:v>42.857142857142854</c:v>
                </c:pt>
                <c:pt idx="6645">
                  <c:v>64.285714285714278</c:v>
                </c:pt>
                <c:pt idx="6646">
                  <c:v>10</c:v>
                </c:pt>
                <c:pt idx="6647">
                  <c:v>42.857142857142854</c:v>
                </c:pt>
                <c:pt idx="6648">
                  <c:v>200</c:v>
                </c:pt>
                <c:pt idx="6649">
                  <c:v>150</c:v>
                </c:pt>
                <c:pt idx="6650">
                  <c:v>300</c:v>
                </c:pt>
                <c:pt idx="6651">
                  <c:v>200</c:v>
                </c:pt>
                <c:pt idx="6652">
                  <c:v>64.285714285714278</c:v>
                </c:pt>
                <c:pt idx="6653">
                  <c:v>85.714285714285708</c:v>
                </c:pt>
                <c:pt idx="6654">
                  <c:v>300</c:v>
                </c:pt>
                <c:pt idx="6655">
                  <c:v>57.142857142857139</c:v>
                </c:pt>
                <c:pt idx="6656">
                  <c:v>85.714285714285708</c:v>
                </c:pt>
                <c:pt idx="6657">
                  <c:v>64.285714285714278</c:v>
                </c:pt>
                <c:pt idx="6658">
                  <c:v>100</c:v>
                </c:pt>
                <c:pt idx="6659">
                  <c:v>150</c:v>
                </c:pt>
                <c:pt idx="6660">
                  <c:v>6.666666666666667</c:v>
                </c:pt>
                <c:pt idx="6661">
                  <c:v>100</c:v>
                </c:pt>
                <c:pt idx="6662">
                  <c:v>42.857142857142854</c:v>
                </c:pt>
                <c:pt idx="6663">
                  <c:v>85.714285714285708</c:v>
                </c:pt>
                <c:pt idx="6664">
                  <c:v>200</c:v>
                </c:pt>
                <c:pt idx="6665">
                  <c:v>142.85714285714286</c:v>
                </c:pt>
                <c:pt idx="6666">
                  <c:v>500</c:v>
                </c:pt>
                <c:pt idx="6667">
                  <c:v>300</c:v>
                </c:pt>
                <c:pt idx="6668">
                  <c:v>142.85714285714286</c:v>
                </c:pt>
                <c:pt idx="6669">
                  <c:v>21.428571428571427</c:v>
                </c:pt>
                <c:pt idx="6670">
                  <c:v>142.85714285714286</c:v>
                </c:pt>
                <c:pt idx="6671">
                  <c:v>64.285714285714278</c:v>
                </c:pt>
                <c:pt idx="6672">
                  <c:v>300</c:v>
                </c:pt>
                <c:pt idx="6673">
                  <c:v>21.428571428571427</c:v>
                </c:pt>
                <c:pt idx="6674">
                  <c:v>85.714285714285708</c:v>
                </c:pt>
                <c:pt idx="6675">
                  <c:v>107.14285714285714</c:v>
                </c:pt>
                <c:pt idx="6676">
                  <c:v>150</c:v>
                </c:pt>
                <c:pt idx="6677">
                  <c:v>64.285714285714278</c:v>
                </c:pt>
                <c:pt idx="6678">
                  <c:v>100</c:v>
                </c:pt>
                <c:pt idx="6679">
                  <c:v>64.285714285714278</c:v>
                </c:pt>
                <c:pt idx="6680">
                  <c:v>500</c:v>
                </c:pt>
                <c:pt idx="6681">
                  <c:v>150</c:v>
                </c:pt>
                <c:pt idx="6682">
                  <c:v>300</c:v>
                </c:pt>
                <c:pt idx="6683">
                  <c:v>150</c:v>
                </c:pt>
                <c:pt idx="6684">
                  <c:v>64.285714285714278</c:v>
                </c:pt>
                <c:pt idx="6685">
                  <c:v>150</c:v>
                </c:pt>
                <c:pt idx="6686">
                  <c:v>64.285714285714278</c:v>
                </c:pt>
                <c:pt idx="6687">
                  <c:v>150</c:v>
                </c:pt>
                <c:pt idx="6688">
                  <c:v>64.285714285714278</c:v>
                </c:pt>
                <c:pt idx="6689">
                  <c:v>200</c:v>
                </c:pt>
                <c:pt idx="6690">
                  <c:v>0</c:v>
                </c:pt>
                <c:pt idx="6691">
                  <c:v>500</c:v>
                </c:pt>
                <c:pt idx="6692">
                  <c:v>150</c:v>
                </c:pt>
                <c:pt idx="6693">
                  <c:v>250</c:v>
                </c:pt>
                <c:pt idx="6694">
                  <c:v>750</c:v>
                </c:pt>
                <c:pt idx="6695">
                  <c:v>107.14285714285714</c:v>
                </c:pt>
                <c:pt idx="6696">
                  <c:v>250</c:v>
                </c:pt>
                <c:pt idx="6697">
                  <c:v>150</c:v>
                </c:pt>
                <c:pt idx="6698">
                  <c:v>10.714285714285714</c:v>
                </c:pt>
                <c:pt idx="6699">
                  <c:v>300</c:v>
                </c:pt>
                <c:pt idx="6700">
                  <c:v>500</c:v>
                </c:pt>
                <c:pt idx="6701">
                  <c:v>142.85714285714283</c:v>
                </c:pt>
                <c:pt idx="6702">
                  <c:v>42.857142857142854</c:v>
                </c:pt>
                <c:pt idx="6703">
                  <c:v>15.000000000000002</c:v>
                </c:pt>
                <c:pt idx="6704">
                  <c:v>42.857142857142854</c:v>
                </c:pt>
                <c:pt idx="6705">
                  <c:v>214.28571428571428</c:v>
                </c:pt>
                <c:pt idx="6706">
                  <c:v>42.857142857142854</c:v>
                </c:pt>
                <c:pt idx="6707">
                  <c:v>300</c:v>
                </c:pt>
                <c:pt idx="6708">
                  <c:v>150</c:v>
                </c:pt>
                <c:pt idx="6709">
                  <c:v>142.85714285714286</c:v>
                </c:pt>
                <c:pt idx="6710">
                  <c:v>64.285714285714278</c:v>
                </c:pt>
                <c:pt idx="6711">
                  <c:v>142.85714285714283</c:v>
                </c:pt>
                <c:pt idx="6712">
                  <c:v>250</c:v>
                </c:pt>
                <c:pt idx="6713">
                  <c:v>500</c:v>
                </c:pt>
                <c:pt idx="6714">
                  <c:v>85.714285714285708</c:v>
                </c:pt>
                <c:pt idx="6715">
                  <c:v>200</c:v>
                </c:pt>
                <c:pt idx="6716">
                  <c:v>300</c:v>
                </c:pt>
                <c:pt idx="6717">
                  <c:v>150</c:v>
                </c:pt>
                <c:pt idx="6718">
                  <c:v>64.285714285714278</c:v>
                </c:pt>
                <c:pt idx="6719">
                  <c:v>114.28571428571428</c:v>
                </c:pt>
                <c:pt idx="6720">
                  <c:v>142.85714285714283</c:v>
                </c:pt>
                <c:pt idx="6721">
                  <c:v>300</c:v>
                </c:pt>
                <c:pt idx="6722">
                  <c:v>107.14285714285714</c:v>
                </c:pt>
                <c:pt idx="6723">
                  <c:v>200</c:v>
                </c:pt>
                <c:pt idx="6724">
                  <c:v>64.285714285714278</c:v>
                </c:pt>
                <c:pt idx="6725">
                  <c:v>600</c:v>
                </c:pt>
                <c:pt idx="6726">
                  <c:v>64.285714285714278</c:v>
                </c:pt>
                <c:pt idx="6727">
                  <c:v>250</c:v>
                </c:pt>
                <c:pt idx="6728">
                  <c:v>150</c:v>
                </c:pt>
                <c:pt idx="6729">
                  <c:v>28.571428571428569</c:v>
                </c:pt>
                <c:pt idx="6730">
                  <c:v>1000</c:v>
                </c:pt>
                <c:pt idx="6731">
                  <c:v>178.57142857142858</c:v>
                </c:pt>
                <c:pt idx="6732">
                  <c:v>28.571428571428569</c:v>
                </c:pt>
                <c:pt idx="6733">
                  <c:v>57.142857142857139</c:v>
                </c:pt>
                <c:pt idx="6734">
                  <c:v>150</c:v>
                </c:pt>
                <c:pt idx="6735">
                  <c:v>150</c:v>
                </c:pt>
                <c:pt idx="6736">
                  <c:v>85.714285714285708</c:v>
                </c:pt>
                <c:pt idx="6737">
                  <c:v>57.142857142857139</c:v>
                </c:pt>
                <c:pt idx="6738">
                  <c:v>85.714285714285708</c:v>
                </c:pt>
                <c:pt idx="6739">
                  <c:v>42.857142857142854</c:v>
                </c:pt>
                <c:pt idx="6740">
                  <c:v>150</c:v>
                </c:pt>
                <c:pt idx="6741">
                  <c:v>85.714285714285708</c:v>
                </c:pt>
                <c:pt idx="6742">
                  <c:v>85.714285714285708</c:v>
                </c:pt>
                <c:pt idx="6743">
                  <c:v>71.428571428571416</c:v>
                </c:pt>
                <c:pt idx="6744">
                  <c:v>200</c:v>
                </c:pt>
                <c:pt idx="6745">
                  <c:v>300</c:v>
                </c:pt>
                <c:pt idx="6746">
                  <c:v>107.14285714285714</c:v>
                </c:pt>
                <c:pt idx="6747">
                  <c:v>300</c:v>
                </c:pt>
                <c:pt idx="6748">
                  <c:v>85.714285714285708</c:v>
                </c:pt>
                <c:pt idx="6749">
                  <c:v>71.428571428571431</c:v>
                </c:pt>
                <c:pt idx="6750">
                  <c:v>42.857142857142854</c:v>
                </c:pt>
                <c:pt idx="6751">
                  <c:v>0</c:v>
                </c:pt>
                <c:pt idx="6752">
                  <c:v>85.714285714285708</c:v>
                </c:pt>
                <c:pt idx="6753">
                  <c:v>57.142857142857139</c:v>
                </c:pt>
                <c:pt idx="6754">
                  <c:v>107.14285714285714</c:v>
                </c:pt>
                <c:pt idx="6755">
                  <c:v>150</c:v>
                </c:pt>
                <c:pt idx="6756">
                  <c:v>500</c:v>
                </c:pt>
                <c:pt idx="6757">
                  <c:v>85.714285714285708</c:v>
                </c:pt>
                <c:pt idx="6758">
                  <c:v>107.14285714285714</c:v>
                </c:pt>
                <c:pt idx="6759">
                  <c:v>150</c:v>
                </c:pt>
                <c:pt idx="6760">
                  <c:v>107.14285714285714</c:v>
                </c:pt>
                <c:pt idx="6761">
                  <c:v>85.714285714285708</c:v>
                </c:pt>
                <c:pt idx="6762">
                  <c:v>100</c:v>
                </c:pt>
                <c:pt idx="6763">
                  <c:v>300</c:v>
                </c:pt>
                <c:pt idx="6764">
                  <c:v>64.285714285714278</c:v>
                </c:pt>
                <c:pt idx="6765">
                  <c:v>150</c:v>
                </c:pt>
                <c:pt idx="6766">
                  <c:v>142.85714285714283</c:v>
                </c:pt>
                <c:pt idx="6767">
                  <c:v>64.285714285714278</c:v>
                </c:pt>
                <c:pt idx="6768">
                  <c:v>300</c:v>
                </c:pt>
                <c:pt idx="6769">
                  <c:v>107.14285714285714</c:v>
                </c:pt>
                <c:pt idx="6770">
                  <c:v>142.85714285714283</c:v>
                </c:pt>
                <c:pt idx="6771">
                  <c:v>85.714285714285708</c:v>
                </c:pt>
                <c:pt idx="6772">
                  <c:v>250</c:v>
                </c:pt>
                <c:pt idx="6773">
                  <c:v>57.142857142857139</c:v>
                </c:pt>
                <c:pt idx="6774">
                  <c:v>400</c:v>
                </c:pt>
                <c:pt idx="6775">
                  <c:v>64.285714285714278</c:v>
                </c:pt>
                <c:pt idx="6776">
                  <c:v>300</c:v>
                </c:pt>
                <c:pt idx="6777">
                  <c:v>85.714285714285708</c:v>
                </c:pt>
                <c:pt idx="6778">
                  <c:v>300</c:v>
                </c:pt>
                <c:pt idx="6779">
                  <c:v>85.714285714285708</c:v>
                </c:pt>
                <c:pt idx="6780">
                  <c:v>150</c:v>
                </c:pt>
                <c:pt idx="6781">
                  <c:v>7.1428571428571423</c:v>
                </c:pt>
                <c:pt idx="6782">
                  <c:v>150</c:v>
                </c:pt>
                <c:pt idx="6783">
                  <c:v>100</c:v>
                </c:pt>
                <c:pt idx="6784">
                  <c:v>150</c:v>
                </c:pt>
                <c:pt idx="6785">
                  <c:v>250</c:v>
                </c:pt>
                <c:pt idx="6786">
                  <c:v>64.285714285714278</c:v>
                </c:pt>
                <c:pt idx="6787">
                  <c:v>42.857142857142854</c:v>
                </c:pt>
                <c:pt idx="6788">
                  <c:v>71.428571428571416</c:v>
                </c:pt>
                <c:pt idx="6789">
                  <c:v>85.714285714285708</c:v>
                </c:pt>
                <c:pt idx="6790">
                  <c:v>0</c:v>
                </c:pt>
                <c:pt idx="6791">
                  <c:v>71.428571428571431</c:v>
                </c:pt>
                <c:pt idx="6792">
                  <c:v>35.714285714285708</c:v>
                </c:pt>
                <c:pt idx="6793">
                  <c:v>28.571428571428569</c:v>
                </c:pt>
                <c:pt idx="6794">
                  <c:v>500</c:v>
                </c:pt>
                <c:pt idx="6795">
                  <c:v>250</c:v>
                </c:pt>
                <c:pt idx="6796">
                  <c:v>85.714285714285708</c:v>
                </c:pt>
                <c:pt idx="6797">
                  <c:v>85.714285714285708</c:v>
                </c:pt>
                <c:pt idx="6798">
                  <c:v>250</c:v>
                </c:pt>
                <c:pt idx="6799">
                  <c:v>400</c:v>
                </c:pt>
                <c:pt idx="6800">
                  <c:v>53.571428571428569</c:v>
                </c:pt>
                <c:pt idx="6801">
                  <c:v>500</c:v>
                </c:pt>
                <c:pt idx="6802">
                  <c:v>450</c:v>
                </c:pt>
                <c:pt idx="6803">
                  <c:v>42.857142857142854</c:v>
                </c:pt>
                <c:pt idx="6804">
                  <c:v>42.857142857142854</c:v>
                </c:pt>
                <c:pt idx="6805">
                  <c:v>250</c:v>
                </c:pt>
                <c:pt idx="6806">
                  <c:v>107.14285714285714</c:v>
                </c:pt>
                <c:pt idx="6807">
                  <c:v>85.714285714285708</c:v>
                </c:pt>
                <c:pt idx="6808">
                  <c:v>57.142857142857139</c:v>
                </c:pt>
                <c:pt idx="6809">
                  <c:v>21.428571428571427</c:v>
                </c:pt>
                <c:pt idx="6810">
                  <c:v>150</c:v>
                </c:pt>
                <c:pt idx="6811">
                  <c:v>42.857142857142854</c:v>
                </c:pt>
                <c:pt idx="6812">
                  <c:v>150</c:v>
                </c:pt>
                <c:pt idx="6813">
                  <c:v>42.857142857142854</c:v>
                </c:pt>
                <c:pt idx="6814">
                  <c:v>500</c:v>
                </c:pt>
                <c:pt idx="6815">
                  <c:v>150</c:v>
                </c:pt>
                <c:pt idx="6816">
                  <c:v>200</c:v>
                </c:pt>
                <c:pt idx="6817">
                  <c:v>28.571428571428569</c:v>
                </c:pt>
                <c:pt idx="6818">
                  <c:v>150</c:v>
                </c:pt>
                <c:pt idx="6819">
                  <c:v>150</c:v>
                </c:pt>
                <c:pt idx="6820">
                  <c:v>3.3333333333333335</c:v>
                </c:pt>
                <c:pt idx="6821">
                  <c:v>7.1428571428571423</c:v>
                </c:pt>
                <c:pt idx="6822">
                  <c:v>150</c:v>
                </c:pt>
                <c:pt idx="6823">
                  <c:v>300</c:v>
                </c:pt>
                <c:pt idx="6824">
                  <c:v>155.00000000000003</c:v>
                </c:pt>
                <c:pt idx="6825">
                  <c:v>150</c:v>
                </c:pt>
                <c:pt idx="6826">
                  <c:v>64.285714285714278</c:v>
                </c:pt>
                <c:pt idx="6827">
                  <c:v>21.428571428571427</c:v>
                </c:pt>
                <c:pt idx="6828">
                  <c:v>42.857142857142854</c:v>
                </c:pt>
                <c:pt idx="6829">
                  <c:v>250</c:v>
                </c:pt>
                <c:pt idx="6830">
                  <c:v>42.857142857142854</c:v>
                </c:pt>
                <c:pt idx="6831">
                  <c:v>300</c:v>
                </c:pt>
                <c:pt idx="6832">
                  <c:v>64.285714285714278</c:v>
                </c:pt>
                <c:pt idx="6833">
                  <c:v>42.857142857142854</c:v>
                </c:pt>
                <c:pt idx="6834">
                  <c:v>400</c:v>
                </c:pt>
                <c:pt idx="6835">
                  <c:v>200</c:v>
                </c:pt>
                <c:pt idx="6836">
                  <c:v>300</c:v>
                </c:pt>
                <c:pt idx="6837">
                  <c:v>150</c:v>
                </c:pt>
                <c:pt idx="6838">
                  <c:v>42.857142857142854</c:v>
                </c:pt>
                <c:pt idx="6839">
                  <c:v>200</c:v>
                </c:pt>
                <c:pt idx="6840">
                  <c:v>28.571428571428569</c:v>
                </c:pt>
                <c:pt idx="6841">
                  <c:v>150</c:v>
                </c:pt>
                <c:pt idx="6842">
                  <c:v>0</c:v>
                </c:pt>
                <c:pt idx="6843">
                  <c:v>100</c:v>
                </c:pt>
                <c:pt idx="6844">
                  <c:v>28.571428571428569</c:v>
                </c:pt>
                <c:pt idx="6845">
                  <c:v>25</c:v>
                </c:pt>
                <c:pt idx="6846">
                  <c:v>300</c:v>
                </c:pt>
                <c:pt idx="6847">
                  <c:v>150</c:v>
                </c:pt>
                <c:pt idx="6848">
                  <c:v>100</c:v>
                </c:pt>
                <c:pt idx="6849">
                  <c:v>114.28571428571428</c:v>
                </c:pt>
                <c:pt idx="6850">
                  <c:v>16.666666666666664</c:v>
                </c:pt>
                <c:pt idx="6851">
                  <c:v>21.428571428571427</c:v>
                </c:pt>
                <c:pt idx="6852">
                  <c:v>42.857142857142854</c:v>
                </c:pt>
                <c:pt idx="6853">
                  <c:v>300</c:v>
                </c:pt>
                <c:pt idx="6854">
                  <c:v>150</c:v>
                </c:pt>
                <c:pt idx="6855">
                  <c:v>500</c:v>
                </c:pt>
                <c:pt idx="6856">
                  <c:v>107.14285714285714</c:v>
                </c:pt>
                <c:pt idx="6857">
                  <c:v>28.571428571428569</c:v>
                </c:pt>
                <c:pt idx="6858">
                  <c:v>150</c:v>
                </c:pt>
                <c:pt idx="6859">
                  <c:v>200</c:v>
                </c:pt>
                <c:pt idx="6860">
                  <c:v>10</c:v>
                </c:pt>
                <c:pt idx="6861">
                  <c:v>100</c:v>
                </c:pt>
                <c:pt idx="6862">
                  <c:v>64.285714285714278</c:v>
                </c:pt>
                <c:pt idx="6863">
                  <c:v>150</c:v>
                </c:pt>
                <c:pt idx="6864">
                  <c:v>100</c:v>
                </c:pt>
                <c:pt idx="6865">
                  <c:v>300</c:v>
                </c:pt>
                <c:pt idx="6866">
                  <c:v>150</c:v>
                </c:pt>
                <c:pt idx="6867">
                  <c:v>100</c:v>
                </c:pt>
                <c:pt idx="6868">
                  <c:v>300</c:v>
                </c:pt>
                <c:pt idx="6869">
                  <c:v>150</c:v>
                </c:pt>
                <c:pt idx="6870">
                  <c:v>300</c:v>
                </c:pt>
                <c:pt idx="6871">
                  <c:v>300</c:v>
                </c:pt>
                <c:pt idx="6872">
                  <c:v>150</c:v>
                </c:pt>
                <c:pt idx="6873">
                  <c:v>64.285714285714278</c:v>
                </c:pt>
                <c:pt idx="6874">
                  <c:v>400</c:v>
                </c:pt>
                <c:pt idx="6875">
                  <c:v>150</c:v>
                </c:pt>
                <c:pt idx="6876">
                  <c:v>42.857142857142854</c:v>
                </c:pt>
                <c:pt idx="6877">
                  <c:v>100</c:v>
                </c:pt>
                <c:pt idx="6878">
                  <c:v>300</c:v>
                </c:pt>
                <c:pt idx="6879">
                  <c:v>150</c:v>
                </c:pt>
                <c:pt idx="6880">
                  <c:v>150</c:v>
                </c:pt>
                <c:pt idx="6881">
                  <c:v>114.28571428571428</c:v>
                </c:pt>
                <c:pt idx="6882">
                  <c:v>300</c:v>
                </c:pt>
                <c:pt idx="6883">
                  <c:v>150</c:v>
                </c:pt>
                <c:pt idx="6884">
                  <c:v>64.285714285714278</c:v>
                </c:pt>
                <c:pt idx="6885">
                  <c:v>300</c:v>
                </c:pt>
                <c:pt idx="6886">
                  <c:v>64.285714285714278</c:v>
                </c:pt>
                <c:pt idx="6887">
                  <c:v>200</c:v>
                </c:pt>
                <c:pt idx="6888">
                  <c:v>150</c:v>
                </c:pt>
                <c:pt idx="6889">
                  <c:v>42.857142857142854</c:v>
                </c:pt>
                <c:pt idx="6890">
                  <c:v>300</c:v>
                </c:pt>
                <c:pt idx="6891">
                  <c:v>300</c:v>
                </c:pt>
                <c:pt idx="6892">
                  <c:v>100</c:v>
                </c:pt>
                <c:pt idx="6893">
                  <c:v>150</c:v>
                </c:pt>
                <c:pt idx="6894">
                  <c:v>150</c:v>
                </c:pt>
                <c:pt idx="6895">
                  <c:v>100</c:v>
                </c:pt>
                <c:pt idx="6896">
                  <c:v>250</c:v>
                </c:pt>
                <c:pt idx="6897">
                  <c:v>14.285714285714285</c:v>
                </c:pt>
                <c:pt idx="6898">
                  <c:v>64.285714285714278</c:v>
                </c:pt>
                <c:pt idx="6899">
                  <c:v>150</c:v>
                </c:pt>
                <c:pt idx="6900">
                  <c:v>100</c:v>
                </c:pt>
                <c:pt idx="6901">
                  <c:v>150</c:v>
                </c:pt>
                <c:pt idx="6902">
                  <c:v>300</c:v>
                </c:pt>
                <c:pt idx="6903">
                  <c:v>500</c:v>
                </c:pt>
                <c:pt idx="6904">
                  <c:v>500</c:v>
                </c:pt>
                <c:pt idx="6905">
                  <c:v>250</c:v>
                </c:pt>
                <c:pt idx="6906">
                  <c:v>100</c:v>
                </c:pt>
                <c:pt idx="6907">
                  <c:v>200</c:v>
                </c:pt>
                <c:pt idx="6908">
                  <c:v>100</c:v>
                </c:pt>
                <c:pt idx="6909">
                  <c:v>100</c:v>
                </c:pt>
                <c:pt idx="6910">
                  <c:v>150</c:v>
                </c:pt>
                <c:pt idx="6911">
                  <c:v>10</c:v>
                </c:pt>
                <c:pt idx="6912">
                  <c:v>28.571428571428569</c:v>
                </c:pt>
                <c:pt idx="6913">
                  <c:v>42.857142857142854</c:v>
                </c:pt>
                <c:pt idx="6914">
                  <c:v>150</c:v>
                </c:pt>
                <c:pt idx="6915">
                  <c:v>107.14285714285714</c:v>
                </c:pt>
                <c:pt idx="6916">
                  <c:v>85.714285714285708</c:v>
                </c:pt>
                <c:pt idx="6917">
                  <c:v>85.714285714285708</c:v>
                </c:pt>
                <c:pt idx="6918">
                  <c:v>150</c:v>
                </c:pt>
                <c:pt idx="6919">
                  <c:v>28.571428571428569</c:v>
                </c:pt>
                <c:pt idx="6920">
                  <c:v>150</c:v>
                </c:pt>
                <c:pt idx="6921">
                  <c:v>64.285714285714278</c:v>
                </c:pt>
                <c:pt idx="6922">
                  <c:v>150</c:v>
                </c:pt>
                <c:pt idx="6923">
                  <c:v>100</c:v>
                </c:pt>
                <c:pt idx="6924">
                  <c:v>42.857142857142854</c:v>
                </c:pt>
                <c:pt idx="6925">
                  <c:v>150</c:v>
                </c:pt>
                <c:pt idx="6926">
                  <c:v>100</c:v>
                </c:pt>
                <c:pt idx="6927">
                  <c:v>42.857142857142854</c:v>
                </c:pt>
                <c:pt idx="6928">
                  <c:v>0</c:v>
                </c:pt>
                <c:pt idx="6929">
                  <c:v>100</c:v>
                </c:pt>
                <c:pt idx="6930">
                  <c:v>71.428571428571416</c:v>
                </c:pt>
                <c:pt idx="6931">
                  <c:v>200</c:v>
                </c:pt>
                <c:pt idx="6932">
                  <c:v>107.14285714285714</c:v>
                </c:pt>
                <c:pt idx="6933">
                  <c:v>750</c:v>
                </c:pt>
                <c:pt idx="6934">
                  <c:v>250</c:v>
                </c:pt>
                <c:pt idx="6935">
                  <c:v>150</c:v>
                </c:pt>
                <c:pt idx="6936">
                  <c:v>107.14285714285714</c:v>
                </c:pt>
                <c:pt idx="6937">
                  <c:v>8.3333333333333321</c:v>
                </c:pt>
                <c:pt idx="6938">
                  <c:v>107.14285714285714</c:v>
                </c:pt>
                <c:pt idx="6939">
                  <c:v>600</c:v>
                </c:pt>
                <c:pt idx="6940">
                  <c:v>800</c:v>
                </c:pt>
                <c:pt idx="6941">
                  <c:v>64.285714285714278</c:v>
                </c:pt>
                <c:pt idx="6942">
                  <c:v>100</c:v>
                </c:pt>
                <c:pt idx="6943">
                  <c:v>250</c:v>
                </c:pt>
                <c:pt idx="6944">
                  <c:v>150</c:v>
                </c:pt>
                <c:pt idx="6945">
                  <c:v>35.714285714285708</c:v>
                </c:pt>
                <c:pt idx="6946">
                  <c:v>71.428571428571416</c:v>
                </c:pt>
                <c:pt idx="6947">
                  <c:v>500</c:v>
                </c:pt>
                <c:pt idx="6948">
                  <c:v>150</c:v>
                </c:pt>
                <c:pt idx="6949">
                  <c:v>64.285714285714278</c:v>
                </c:pt>
                <c:pt idx="6950">
                  <c:v>178.57142857142858</c:v>
                </c:pt>
                <c:pt idx="6951">
                  <c:v>100</c:v>
                </c:pt>
                <c:pt idx="6952">
                  <c:v>42.857142857142854</c:v>
                </c:pt>
                <c:pt idx="6953">
                  <c:v>28.571428571428569</c:v>
                </c:pt>
                <c:pt idx="6954">
                  <c:v>200</c:v>
                </c:pt>
                <c:pt idx="6955">
                  <c:v>85.714285714285708</c:v>
                </c:pt>
                <c:pt idx="6956">
                  <c:v>142.85714285714283</c:v>
                </c:pt>
                <c:pt idx="6957">
                  <c:v>16.666666666666664</c:v>
                </c:pt>
                <c:pt idx="6958">
                  <c:v>107.14285714285714</c:v>
                </c:pt>
                <c:pt idx="6959">
                  <c:v>250</c:v>
                </c:pt>
                <c:pt idx="6960">
                  <c:v>500</c:v>
                </c:pt>
                <c:pt idx="6961">
                  <c:v>142.85714285714283</c:v>
                </c:pt>
                <c:pt idx="6962">
                  <c:v>142.85714285714283</c:v>
                </c:pt>
                <c:pt idx="6963">
                  <c:v>107.14285714285714</c:v>
                </c:pt>
                <c:pt idx="6964">
                  <c:v>350</c:v>
                </c:pt>
                <c:pt idx="6965">
                  <c:v>85.714285714285708</c:v>
                </c:pt>
                <c:pt idx="6966">
                  <c:v>250</c:v>
                </c:pt>
                <c:pt idx="6967">
                  <c:v>142.85714285714283</c:v>
                </c:pt>
                <c:pt idx="6968">
                  <c:v>178.57142857142858</c:v>
                </c:pt>
                <c:pt idx="6969">
                  <c:v>200</c:v>
                </c:pt>
                <c:pt idx="6970">
                  <c:v>107.14285714285714</c:v>
                </c:pt>
                <c:pt idx="6971">
                  <c:v>250</c:v>
                </c:pt>
                <c:pt idx="6972">
                  <c:v>500</c:v>
                </c:pt>
                <c:pt idx="6973">
                  <c:v>107.14285714285714</c:v>
                </c:pt>
                <c:pt idx="6974">
                  <c:v>250</c:v>
                </c:pt>
                <c:pt idx="6975">
                  <c:v>200</c:v>
                </c:pt>
                <c:pt idx="6976">
                  <c:v>150</c:v>
                </c:pt>
                <c:pt idx="6977">
                  <c:v>250</c:v>
                </c:pt>
                <c:pt idx="6978">
                  <c:v>142.85714285714283</c:v>
                </c:pt>
                <c:pt idx="6979">
                  <c:v>250</c:v>
                </c:pt>
                <c:pt idx="6980">
                  <c:v>300</c:v>
                </c:pt>
                <c:pt idx="6981">
                  <c:v>100</c:v>
                </c:pt>
                <c:pt idx="6982">
                  <c:v>150</c:v>
                </c:pt>
                <c:pt idx="6983">
                  <c:v>71.428571428571416</c:v>
                </c:pt>
                <c:pt idx="6984">
                  <c:v>107.14285714285714</c:v>
                </c:pt>
                <c:pt idx="6985">
                  <c:v>250</c:v>
                </c:pt>
                <c:pt idx="6986">
                  <c:v>400</c:v>
                </c:pt>
                <c:pt idx="6987">
                  <c:v>142.85714285714283</c:v>
                </c:pt>
                <c:pt idx="6988">
                  <c:v>178.57142857142858</c:v>
                </c:pt>
                <c:pt idx="6989">
                  <c:v>150</c:v>
                </c:pt>
                <c:pt idx="6990">
                  <c:v>150</c:v>
                </c:pt>
                <c:pt idx="6991">
                  <c:v>150</c:v>
                </c:pt>
                <c:pt idx="6992">
                  <c:v>500</c:v>
                </c:pt>
                <c:pt idx="6993">
                  <c:v>85.714285714285708</c:v>
                </c:pt>
                <c:pt idx="6994">
                  <c:v>500</c:v>
                </c:pt>
                <c:pt idx="6995">
                  <c:v>21.428571428571427</c:v>
                </c:pt>
                <c:pt idx="6996">
                  <c:v>200</c:v>
                </c:pt>
                <c:pt idx="6997">
                  <c:v>85.714285714285708</c:v>
                </c:pt>
                <c:pt idx="6998">
                  <c:v>42.857142857142854</c:v>
                </c:pt>
                <c:pt idx="6999">
                  <c:v>64.285714285714278</c:v>
                </c:pt>
                <c:pt idx="7000">
                  <c:v>142.85714285714283</c:v>
                </c:pt>
                <c:pt idx="7001">
                  <c:v>150</c:v>
                </c:pt>
                <c:pt idx="7002">
                  <c:v>71.428571428571416</c:v>
                </c:pt>
                <c:pt idx="7003">
                  <c:v>64.285714285714278</c:v>
                </c:pt>
                <c:pt idx="7004">
                  <c:v>85.714285714285708</c:v>
                </c:pt>
                <c:pt idx="7005">
                  <c:v>150</c:v>
                </c:pt>
                <c:pt idx="7006">
                  <c:v>250</c:v>
                </c:pt>
                <c:pt idx="7007">
                  <c:v>150</c:v>
                </c:pt>
                <c:pt idx="7008">
                  <c:v>150</c:v>
                </c:pt>
                <c:pt idx="7009">
                  <c:v>150</c:v>
                </c:pt>
                <c:pt idx="7010">
                  <c:v>100</c:v>
                </c:pt>
                <c:pt idx="7011">
                  <c:v>100</c:v>
                </c:pt>
                <c:pt idx="7012">
                  <c:v>42.857142857142854</c:v>
                </c:pt>
                <c:pt idx="7013">
                  <c:v>28.571428571428569</c:v>
                </c:pt>
                <c:pt idx="7014">
                  <c:v>42.857142857142854</c:v>
                </c:pt>
                <c:pt idx="7015">
                  <c:v>150</c:v>
                </c:pt>
                <c:pt idx="7016">
                  <c:v>150</c:v>
                </c:pt>
                <c:pt idx="7017">
                  <c:v>200</c:v>
                </c:pt>
                <c:pt idx="7018">
                  <c:v>150</c:v>
                </c:pt>
                <c:pt idx="7019">
                  <c:v>107.14285714285714</c:v>
                </c:pt>
                <c:pt idx="7020">
                  <c:v>150</c:v>
                </c:pt>
                <c:pt idx="7021">
                  <c:v>128.57142857142856</c:v>
                </c:pt>
                <c:pt idx="7022">
                  <c:v>5</c:v>
                </c:pt>
                <c:pt idx="7023">
                  <c:v>150</c:v>
                </c:pt>
                <c:pt idx="7024">
                  <c:v>107.14285714285714</c:v>
                </c:pt>
                <c:pt idx="7025">
                  <c:v>100</c:v>
                </c:pt>
                <c:pt idx="7026">
                  <c:v>150</c:v>
                </c:pt>
                <c:pt idx="7027">
                  <c:v>100</c:v>
                </c:pt>
                <c:pt idx="7028">
                  <c:v>200</c:v>
                </c:pt>
                <c:pt idx="7029">
                  <c:v>500</c:v>
                </c:pt>
                <c:pt idx="7030">
                  <c:v>500</c:v>
                </c:pt>
                <c:pt idx="7031">
                  <c:v>150</c:v>
                </c:pt>
                <c:pt idx="7032">
                  <c:v>250</c:v>
                </c:pt>
                <c:pt idx="7033">
                  <c:v>150</c:v>
                </c:pt>
                <c:pt idx="7034">
                  <c:v>214.28571428571428</c:v>
                </c:pt>
                <c:pt idx="7035">
                  <c:v>100</c:v>
                </c:pt>
                <c:pt idx="7036">
                  <c:v>150</c:v>
                </c:pt>
                <c:pt idx="7037">
                  <c:v>71.428571428571416</c:v>
                </c:pt>
                <c:pt idx="7038">
                  <c:v>57.142857142857139</c:v>
                </c:pt>
                <c:pt idx="7039">
                  <c:v>64.285714285714278</c:v>
                </c:pt>
                <c:pt idx="7040">
                  <c:v>250</c:v>
                </c:pt>
                <c:pt idx="7041">
                  <c:v>71.428571428571416</c:v>
                </c:pt>
                <c:pt idx="7042">
                  <c:v>107.14285714285714</c:v>
                </c:pt>
                <c:pt idx="7043">
                  <c:v>250</c:v>
                </c:pt>
                <c:pt idx="7044">
                  <c:v>150</c:v>
                </c:pt>
                <c:pt idx="7045">
                  <c:v>250</c:v>
                </c:pt>
                <c:pt idx="7046">
                  <c:v>250</c:v>
                </c:pt>
                <c:pt idx="7047">
                  <c:v>71.428571428571416</c:v>
                </c:pt>
                <c:pt idx="7048">
                  <c:v>107.14285714285714</c:v>
                </c:pt>
                <c:pt idx="7049">
                  <c:v>200</c:v>
                </c:pt>
                <c:pt idx="7050">
                  <c:v>50</c:v>
                </c:pt>
                <c:pt idx="7051">
                  <c:v>285.71428571428567</c:v>
                </c:pt>
                <c:pt idx="7052">
                  <c:v>250</c:v>
                </c:pt>
                <c:pt idx="7053">
                  <c:v>150</c:v>
                </c:pt>
                <c:pt idx="7054">
                  <c:v>71.428571428571416</c:v>
                </c:pt>
                <c:pt idx="7055">
                  <c:v>150</c:v>
                </c:pt>
                <c:pt idx="7056">
                  <c:v>0</c:v>
                </c:pt>
                <c:pt idx="7057">
                  <c:v>400</c:v>
                </c:pt>
                <c:pt idx="7058">
                  <c:v>300</c:v>
                </c:pt>
                <c:pt idx="7059">
                  <c:v>200</c:v>
                </c:pt>
                <c:pt idx="7060">
                  <c:v>28.571428571428569</c:v>
                </c:pt>
                <c:pt idx="7061">
                  <c:v>100</c:v>
                </c:pt>
                <c:pt idx="7062">
                  <c:v>42.857142857142854</c:v>
                </c:pt>
                <c:pt idx="7063">
                  <c:v>64.285714285714278</c:v>
                </c:pt>
                <c:pt idx="7064">
                  <c:v>50</c:v>
                </c:pt>
                <c:pt idx="7065">
                  <c:v>100</c:v>
                </c:pt>
                <c:pt idx="7066">
                  <c:v>150</c:v>
                </c:pt>
                <c:pt idx="7067">
                  <c:v>150</c:v>
                </c:pt>
                <c:pt idx="7068">
                  <c:v>100</c:v>
                </c:pt>
                <c:pt idx="7069">
                  <c:v>100</c:v>
                </c:pt>
                <c:pt idx="7070">
                  <c:v>100</c:v>
                </c:pt>
                <c:pt idx="7071">
                  <c:v>100</c:v>
                </c:pt>
                <c:pt idx="7072">
                  <c:v>100</c:v>
                </c:pt>
                <c:pt idx="7073">
                  <c:v>6.666666666666667</c:v>
                </c:pt>
                <c:pt idx="7074">
                  <c:v>200</c:v>
                </c:pt>
                <c:pt idx="7075">
                  <c:v>100</c:v>
                </c:pt>
                <c:pt idx="7076">
                  <c:v>150</c:v>
                </c:pt>
                <c:pt idx="7077">
                  <c:v>150</c:v>
                </c:pt>
                <c:pt idx="7078">
                  <c:v>100</c:v>
                </c:pt>
                <c:pt idx="7079">
                  <c:v>100</c:v>
                </c:pt>
                <c:pt idx="7080">
                  <c:v>450</c:v>
                </c:pt>
                <c:pt idx="7081">
                  <c:v>100</c:v>
                </c:pt>
                <c:pt idx="7082">
                  <c:v>0</c:v>
                </c:pt>
                <c:pt idx="7083">
                  <c:v>300</c:v>
                </c:pt>
                <c:pt idx="7084">
                  <c:v>150</c:v>
                </c:pt>
                <c:pt idx="7085">
                  <c:v>28.571428571428569</c:v>
                </c:pt>
                <c:pt idx="7086">
                  <c:v>50</c:v>
                </c:pt>
                <c:pt idx="7087">
                  <c:v>100</c:v>
                </c:pt>
                <c:pt idx="7088">
                  <c:v>71.428571428571431</c:v>
                </c:pt>
                <c:pt idx="7089">
                  <c:v>35.714285714285715</c:v>
                </c:pt>
                <c:pt idx="7090">
                  <c:v>85.714285714285708</c:v>
                </c:pt>
                <c:pt idx="7091">
                  <c:v>100</c:v>
                </c:pt>
                <c:pt idx="7092">
                  <c:v>600</c:v>
                </c:pt>
                <c:pt idx="7093">
                  <c:v>50</c:v>
                </c:pt>
                <c:pt idx="7094">
                  <c:v>42.857142857142854</c:v>
                </c:pt>
                <c:pt idx="7095">
                  <c:v>50</c:v>
                </c:pt>
                <c:pt idx="7096">
                  <c:v>50</c:v>
                </c:pt>
                <c:pt idx="7097">
                  <c:v>21.428571428571427</c:v>
                </c:pt>
                <c:pt idx="7098">
                  <c:v>85.714285714285708</c:v>
                </c:pt>
                <c:pt idx="7099">
                  <c:v>21.428571428571427</c:v>
                </c:pt>
                <c:pt idx="7100">
                  <c:v>5</c:v>
                </c:pt>
                <c:pt idx="7101">
                  <c:v>500</c:v>
                </c:pt>
                <c:pt idx="7102">
                  <c:v>57.142857142857139</c:v>
                </c:pt>
                <c:pt idx="7103">
                  <c:v>14.285714285714285</c:v>
                </c:pt>
                <c:pt idx="7104">
                  <c:v>0</c:v>
                </c:pt>
                <c:pt idx="7105">
                  <c:v>100</c:v>
                </c:pt>
                <c:pt idx="7106">
                  <c:v>85.714285714285708</c:v>
                </c:pt>
                <c:pt idx="7107">
                  <c:v>28.571428571428569</c:v>
                </c:pt>
                <c:pt idx="7108">
                  <c:v>150</c:v>
                </c:pt>
                <c:pt idx="7109">
                  <c:v>6.666666666666667</c:v>
                </c:pt>
                <c:pt idx="7110">
                  <c:v>100</c:v>
                </c:pt>
                <c:pt idx="7111">
                  <c:v>500</c:v>
                </c:pt>
                <c:pt idx="7112">
                  <c:v>200</c:v>
                </c:pt>
                <c:pt idx="7113">
                  <c:v>100</c:v>
                </c:pt>
                <c:pt idx="7114">
                  <c:v>0</c:v>
                </c:pt>
                <c:pt idx="7115">
                  <c:v>7.1428571428571423</c:v>
                </c:pt>
                <c:pt idx="7116">
                  <c:v>100</c:v>
                </c:pt>
                <c:pt idx="7117">
                  <c:v>28.571428571428569</c:v>
                </c:pt>
                <c:pt idx="7118">
                  <c:v>50</c:v>
                </c:pt>
                <c:pt idx="7119">
                  <c:v>500</c:v>
                </c:pt>
                <c:pt idx="7120">
                  <c:v>100</c:v>
                </c:pt>
                <c:pt idx="7121">
                  <c:v>500</c:v>
                </c:pt>
                <c:pt idx="7122">
                  <c:v>400</c:v>
                </c:pt>
                <c:pt idx="7123">
                  <c:v>7.1428571428571423</c:v>
                </c:pt>
                <c:pt idx="7124">
                  <c:v>85.714285714285708</c:v>
                </c:pt>
                <c:pt idx="7125">
                  <c:v>42.857142857142854</c:v>
                </c:pt>
                <c:pt idx="7126">
                  <c:v>100</c:v>
                </c:pt>
                <c:pt idx="7127">
                  <c:v>150</c:v>
                </c:pt>
                <c:pt idx="7128">
                  <c:v>0</c:v>
                </c:pt>
                <c:pt idx="7129">
                  <c:v>14.285714285714285</c:v>
                </c:pt>
                <c:pt idx="7130">
                  <c:v>100</c:v>
                </c:pt>
                <c:pt idx="7131">
                  <c:v>64.285714285714278</c:v>
                </c:pt>
                <c:pt idx="7132">
                  <c:v>50</c:v>
                </c:pt>
                <c:pt idx="7133">
                  <c:v>50</c:v>
                </c:pt>
                <c:pt idx="7134">
                  <c:v>250</c:v>
                </c:pt>
                <c:pt idx="7135">
                  <c:v>150</c:v>
                </c:pt>
                <c:pt idx="7136">
                  <c:v>21.428571428571427</c:v>
                </c:pt>
                <c:pt idx="7137">
                  <c:v>700</c:v>
                </c:pt>
                <c:pt idx="7138">
                  <c:v>100</c:v>
                </c:pt>
                <c:pt idx="7139">
                  <c:v>50</c:v>
                </c:pt>
                <c:pt idx="7140">
                  <c:v>250</c:v>
                </c:pt>
                <c:pt idx="7141">
                  <c:v>150</c:v>
                </c:pt>
                <c:pt idx="7142">
                  <c:v>21.428571428571427</c:v>
                </c:pt>
                <c:pt idx="7143">
                  <c:v>150</c:v>
                </c:pt>
                <c:pt idx="7144">
                  <c:v>150</c:v>
                </c:pt>
                <c:pt idx="7145">
                  <c:v>500</c:v>
                </c:pt>
                <c:pt idx="7146">
                  <c:v>6.666666666666667</c:v>
                </c:pt>
                <c:pt idx="7147">
                  <c:v>200</c:v>
                </c:pt>
                <c:pt idx="7148">
                  <c:v>300</c:v>
                </c:pt>
                <c:pt idx="7149">
                  <c:v>42.857142857142854</c:v>
                </c:pt>
                <c:pt idx="7150">
                  <c:v>7.1428571428571423</c:v>
                </c:pt>
                <c:pt idx="7151">
                  <c:v>28.571428571428569</c:v>
                </c:pt>
                <c:pt idx="7152">
                  <c:v>0</c:v>
                </c:pt>
                <c:pt idx="7153">
                  <c:v>28.571428571428569</c:v>
                </c:pt>
                <c:pt idx="7154">
                  <c:v>42.857142857142854</c:v>
                </c:pt>
                <c:pt idx="7155">
                  <c:v>64.285714285714278</c:v>
                </c:pt>
                <c:pt idx="7156">
                  <c:v>42.857142857142854</c:v>
                </c:pt>
                <c:pt idx="7157">
                  <c:v>100</c:v>
                </c:pt>
                <c:pt idx="7158">
                  <c:v>85.714285714285708</c:v>
                </c:pt>
                <c:pt idx="7159">
                  <c:v>28.571428571428569</c:v>
                </c:pt>
                <c:pt idx="7160">
                  <c:v>28.571428571428569</c:v>
                </c:pt>
                <c:pt idx="7161">
                  <c:v>42.857142857142854</c:v>
                </c:pt>
                <c:pt idx="7162">
                  <c:v>28.571428571428569</c:v>
                </c:pt>
                <c:pt idx="7163">
                  <c:v>600</c:v>
                </c:pt>
                <c:pt idx="7164">
                  <c:v>21.428571428571427</c:v>
                </c:pt>
                <c:pt idx="7165">
                  <c:v>21.428571428571427</c:v>
                </c:pt>
                <c:pt idx="7166">
                  <c:v>42.857142857142854</c:v>
                </c:pt>
                <c:pt idx="7167">
                  <c:v>35.714285714285708</c:v>
                </c:pt>
                <c:pt idx="7168">
                  <c:v>200</c:v>
                </c:pt>
                <c:pt idx="7169">
                  <c:v>100</c:v>
                </c:pt>
                <c:pt idx="7170">
                  <c:v>85.714285714285708</c:v>
                </c:pt>
                <c:pt idx="7171">
                  <c:v>150</c:v>
                </c:pt>
                <c:pt idx="7172">
                  <c:v>150</c:v>
                </c:pt>
                <c:pt idx="7173">
                  <c:v>100</c:v>
                </c:pt>
                <c:pt idx="7174">
                  <c:v>100</c:v>
                </c:pt>
                <c:pt idx="7175">
                  <c:v>64.285714285714278</c:v>
                </c:pt>
                <c:pt idx="7176">
                  <c:v>42.857142857142854</c:v>
                </c:pt>
                <c:pt idx="7177">
                  <c:v>150</c:v>
                </c:pt>
                <c:pt idx="7178">
                  <c:v>200</c:v>
                </c:pt>
                <c:pt idx="7179">
                  <c:v>0</c:v>
                </c:pt>
                <c:pt idx="7180">
                  <c:v>100</c:v>
                </c:pt>
                <c:pt idx="7181">
                  <c:v>100</c:v>
                </c:pt>
                <c:pt idx="7182">
                  <c:v>21.428571428571427</c:v>
                </c:pt>
                <c:pt idx="7183">
                  <c:v>42.857142857142854</c:v>
                </c:pt>
                <c:pt idx="7184">
                  <c:v>57.142857142857139</c:v>
                </c:pt>
                <c:pt idx="7185">
                  <c:v>42.857142857142854</c:v>
                </c:pt>
                <c:pt idx="7186">
                  <c:v>5</c:v>
                </c:pt>
                <c:pt idx="7187">
                  <c:v>250</c:v>
                </c:pt>
                <c:pt idx="7188">
                  <c:v>0</c:v>
                </c:pt>
                <c:pt idx="7189">
                  <c:v>50</c:v>
                </c:pt>
                <c:pt idx="7190">
                  <c:v>150</c:v>
                </c:pt>
                <c:pt idx="7191">
                  <c:v>178.57142857142858</c:v>
                </c:pt>
                <c:pt idx="7192">
                  <c:v>100</c:v>
                </c:pt>
                <c:pt idx="7193">
                  <c:v>200</c:v>
                </c:pt>
                <c:pt idx="7194">
                  <c:v>142.85714285714286</c:v>
                </c:pt>
                <c:pt idx="7195">
                  <c:v>85.714285714285708</c:v>
                </c:pt>
                <c:pt idx="7196">
                  <c:v>64.285714285714278</c:v>
                </c:pt>
                <c:pt idx="7197">
                  <c:v>100</c:v>
                </c:pt>
                <c:pt idx="7198">
                  <c:v>250</c:v>
                </c:pt>
                <c:pt idx="7199">
                  <c:v>250</c:v>
                </c:pt>
                <c:pt idx="7200">
                  <c:v>85.714285714285708</c:v>
                </c:pt>
                <c:pt idx="7201">
                  <c:v>50</c:v>
                </c:pt>
                <c:pt idx="7202">
                  <c:v>85.714285714285708</c:v>
                </c:pt>
                <c:pt idx="7203">
                  <c:v>100</c:v>
                </c:pt>
                <c:pt idx="7204">
                  <c:v>42.857142857142854</c:v>
                </c:pt>
                <c:pt idx="7205">
                  <c:v>750</c:v>
                </c:pt>
                <c:pt idx="7206">
                  <c:v>14.285714285714285</c:v>
                </c:pt>
                <c:pt idx="7207">
                  <c:v>42.857142857142854</c:v>
                </c:pt>
                <c:pt idx="7208">
                  <c:v>150</c:v>
                </c:pt>
                <c:pt idx="7209">
                  <c:v>100</c:v>
                </c:pt>
                <c:pt idx="7210">
                  <c:v>250</c:v>
                </c:pt>
                <c:pt idx="7211">
                  <c:v>85.714285714285708</c:v>
                </c:pt>
                <c:pt idx="7212">
                  <c:v>200</c:v>
                </c:pt>
                <c:pt idx="7213">
                  <c:v>14.285714285714285</c:v>
                </c:pt>
                <c:pt idx="7214">
                  <c:v>57.142857142857139</c:v>
                </c:pt>
                <c:pt idx="7215">
                  <c:v>200</c:v>
                </c:pt>
                <c:pt idx="7216">
                  <c:v>100</c:v>
                </c:pt>
                <c:pt idx="7217">
                  <c:v>600</c:v>
                </c:pt>
                <c:pt idx="7218">
                  <c:v>100</c:v>
                </c:pt>
                <c:pt idx="7219">
                  <c:v>100</c:v>
                </c:pt>
                <c:pt idx="7220">
                  <c:v>64.285714285714278</c:v>
                </c:pt>
                <c:pt idx="7221">
                  <c:v>85.714285714285708</c:v>
                </c:pt>
                <c:pt idx="7222">
                  <c:v>85.714285714285708</c:v>
                </c:pt>
                <c:pt idx="7223">
                  <c:v>250</c:v>
                </c:pt>
                <c:pt idx="7224">
                  <c:v>150</c:v>
                </c:pt>
                <c:pt idx="7225">
                  <c:v>42.857142857142854</c:v>
                </c:pt>
                <c:pt idx="7226">
                  <c:v>150</c:v>
                </c:pt>
                <c:pt idx="7227">
                  <c:v>21.428571428571427</c:v>
                </c:pt>
                <c:pt idx="7228">
                  <c:v>150</c:v>
                </c:pt>
                <c:pt idx="7229">
                  <c:v>57.142857142857139</c:v>
                </c:pt>
                <c:pt idx="7230">
                  <c:v>57.142857142857139</c:v>
                </c:pt>
                <c:pt idx="7231">
                  <c:v>150</c:v>
                </c:pt>
                <c:pt idx="7232">
                  <c:v>57.142857142857139</c:v>
                </c:pt>
                <c:pt idx="7233">
                  <c:v>57.142857142857139</c:v>
                </c:pt>
                <c:pt idx="7234">
                  <c:v>0</c:v>
                </c:pt>
                <c:pt idx="7235">
                  <c:v>100</c:v>
                </c:pt>
                <c:pt idx="7236">
                  <c:v>57.142857142857139</c:v>
                </c:pt>
                <c:pt idx="7237">
                  <c:v>42.857142857142854</c:v>
                </c:pt>
                <c:pt idx="7238">
                  <c:v>57.142857142857139</c:v>
                </c:pt>
                <c:pt idx="7239">
                  <c:v>150</c:v>
                </c:pt>
                <c:pt idx="7240">
                  <c:v>250</c:v>
                </c:pt>
                <c:pt idx="7241">
                  <c:v>150</c:v>
                </c:pt>
                <c:pt idx="7242">
                  <c:v>100</c:v>
                </c:pt>
                <c:pt idx="7243">
                  <c:v>100</c:v>
                </c:pt>
                <c:pt idx="7244">
                  <c:v>42.857142857142854</c:v>
                </c:pt>
                <c:pt idx="7245">
                  <c:v>42.857142857142854</c:v>
                </c:pt>
                <c:pt idx="7246">
                  <c:v>57.142857142857139</c:v>
                </c:pt>
                <c:pt idx="7247">
                  <c:v>150</c:v>
                </c:pt>
                <c:pt idx="7248">
                  <c:v>42.857142857142854</c:v>
                </c:pt>
                <c:pt idx="7249">
                  <c:v>42.857142857142854</c:v>
                </c:pt>
                <c:pt idx="7250">
                  <c:v>71.428571428571416</c:v>
                </c:pt>
                <c:pt idx="7251">
                  <c:v>28.571428571428569</c:v>
                </c:pt>
                <c:pt idx="7252">
                  <c:v>400</c:v>
                </c:pt>
                <c:pt idx="7253">
                  <c:v>150</c:v>
                </c:pt>
                <c:pt idx="7254">
                  <c:v>42.857142857142854</c:v>
                </c:pt>
                <c:pt idx="7255">
                  <c:v>42.857142857142854</c:v>
                </c:pt>
                <c:pt idx="7256">
                  <c:v>42.857142857142854</c:v>
                </c:pt>
                <c:pt idx="7257">
                  <c:v>42.857142857142854</c:v>
                </c:pt>
                <c:pt idx="7258">
                  <c:v>142.85714285714283</c:v>
                </c:pt>
                <c:pt idx="7259">
                  <c:v>150</c:v>
                </c:pt>
                <c:pt idx="7260">
                  <c:v>42.857142857142854</c:v>
                </c:pt>
                <c:pt idx="7261">
                  <c:v>42.857142857142854</c:v>
                </c:pt>
                <c:pt idx="7262">
                  <c:v>28.571428571428569</c:v>
                </c:pt>
                <c:pt idx="7263">
                  <c:v>28.571428571428569</c:v>
                </c:pt>
                <c:pt idx="7264">
                  <c:v>42.857142857142854</c:v>
                </c:pt>
                <c:pt idx="7265">
                  <c:v>10</c:v>
                </c:pt>
                <c:pt idx="7266">
                  <c:v>42.857142857142854</c:v>
                </c:pt>
                <c:pt idx="7267">
                  <c:v>100</c:v>
                </c:pt>
                <c:pt idx="7268">
                  <c:v>85.714285714285708</c:v>
                </c:pt>
                <c:pt idx="7269">
                  <c:v>42.857142857142854</c:v>
                </c:pt>
                <c:pt idx="7270">
                  <c:v>100</c:v>
                </c:pt>
                <c:pt idx="7271">
                  <c:v>100</c:v>
                </c:pt>
                <c:pt idx="7272">
                  <c:v>71.428571428571431</c:v>
                </c:pt>
                <c:pt idx="7273">
                  <c:v>28.571428571428569</c:v>
                </c:pt>
                <c:pt idx="7274">
                  <c:v>71.428571428571416</c:v>
                </c:pt>
                <c:pt idx="7275">
                  <c:v>57.142857142857139</c:v>
                </c:pt>
                <c:pt idx="7276">
                  <c:v>107.14285714285714</c:v>
                </c:pt>
                <c:pt idx="7277">
                  <c:v>85.714285714285708</c:v>
                </c:pt>
                <c:pt idx="7278">
                  <c:v>107.14285714285714</c:v>
                </c:pt>
                <c:pt idx="7279">
                  <c:v>100</c:v>
                </c:pt>
                <c:pt idx="7280">
                  <c:v>28.571428571428569</c:v>
                </c:pt>
                <c:pt idx="7281">
                  <c:v>100</c:v>
                </c:pt>
                <c:pt idx="7282">
                  <c:v>6.666666666666667</c:v>
                </c:pt>
                <c:pt idx="7283">
                  <c:v>71.428571428571431</c:v>
                </c:pt>
                <c:pt idx="7284">
                  <c:v>57.142857142857139</c:v>
                </c:pt>
                <c:pt idx="7285">
                  <c:v>100</c:v>
                </c:pt>
                <c:pt idx="7286">
                  <c:v>42.857142857142854</c:v>
                </c:pt>
                <c:pt idx="7287">
                  <c:v>57.142857142857139</c:v>
                </c:pt>
                <c:pt idx="7288">
                  <c:v>150</c:v>
                </c:pt>
                <c:pt idx="7289">
                  <c:v>114.28571428571428</c:v>
                </c:pt>
                <c:pt idx="7290">
                  <c:v>42.857142857142854</c:v>
                </c:pt>
                <c:pt idx="7291">
                  <c:v>42.857142857142854</c:v>
                </c:pt>
                <c:pt idx="7292">
                  <c:v>42.857142857142854</c:v>
                </c:pt>
                <c:pt idx="7293">
                  <c:v>100</c:v>
                </c:pt>
                <c:pt idx="7294">
                  <c:v>57.142857142857139</c:v>
                </c:pt>
                <c:pt idx="7295">
                  <c:v>71.428571428571431</c:v>
                </c:pt>
                <c:pt idx="7296">
                  <c:v>42.857142857142854</c:v>
                </c:pt>
                <c:pt idx="7297">
                  <c:v>57.142857142857139</c:v>
                </c:pt>
                <c:pt idx="7298">
                  <c:v>71.428571428571431</c:v>
                </c:pt>
                <c:pt idx="7299">
                  <c:v>300</c:v>
                </c:pt>
                <c:pt idx="7300">
                  <c:v>200</c:v>
                </c:pt>
                <c:pt idx="7301">
                  <c:v>64.285714285714278</c:v>
                </c:pt>
                <c:pt idx="7302">
                  <c:v>175</c:v>
                </c:pt>
                <c:pt idx="7303">
                  <c:v>100</c:v>
                </c:pt>
                <c:pt idx="7304">
                  <c:v>150</c:v>
                </c:pt>
                <c:pt idx="7305">
                  <c:v>57.142857142857139</c:v>
                </c:pt>
                <c:pt idx="7306">
                  <c:v>750</c:v>
                </c:pt>
                <c:pt idx="7307">
                  <c:v>300</c:v>
                </c:pt>
                <c:pt idx="7308">
                  <c:v>250</c:v>
                </c:pt>
                <c:pt idx="7309">
                  <c:v>21.428571428571427</c:v>
                </c:pt>
                <c:pt idx="7310">
                  <c:v>200</c:v>
                </c:pt>
                <c:pt idx="7311">
                  <c:v>85.714285714285708</c:v>
                </c:pt>
                <c:pt idx="7312">
                  <c:v>1000</c:v>
                </c:pt>
                <c:pt idx="7313">
                  <c:v>100</c:v>
                </c:pt>
                <c:pt idx="7314">
                  <c:v>10</c:v>
                </c:pt>
                <c:pt idx="7315">
                  <c:v>64.285714285714278</c:v>
                </c:pt>
                <c:pt idx="7316">
                  <c:v>35.714285714285708</c:v>
                </c:pt>
                <c:pt idx="7317">
                  <c:v>100</c:v>
                </c:pt>
                <c:pt idx="7318">
                  <c:v>150</c:v>
                </c:pt>
                <c:pt idx="7319">
                  <c:v>100</c:v>
                </c:pt>
                <c:pt idx="7320">
                  <c:v>500</c:v>
                </c:pt>
                <c:pt idx="7321">
                  <c:v>0</c:v>
                </c:pt>
                <c:pt idx="7322">
                  <c:v>300</c:v>
                </c:pt>
                <c:pt idx="7323">
                  <c:v>150</c:v>
                </c:pt>
                <c:pt idx="7324">
                  <c:v>150</c:v>
                </c:pt>
                <c:pt idx="7325">
                  <c:v>100</c:v>
                </c:pt>
                <c:pt idx="7326">
                  <c:v>500</c:v>
                </c:pt>
                <c:pt idx="7327">
                  <c:v>250</c:v>
                </c:pt>
                <c:pt idx="7328">
                  <c:v>42.857142857142854</c:v>
                </c:pt>
                <c:pt idx="7329">
                  <c:v>200</c:v>
                </c:pt>
                <c:pt idx="7330">
                  <c:v>150</c:v>
                </c:pt>
                <c:pt idx="7331">
                  <c:v>200</c:v>
                </c:pt>
                <c:pt idx="7332">
                  <c:v>100</c:v>
                </c:pt>
                <c:pt idx="7333">
                  <c:v>150</c:v>
                </c:pt>
                <c:pt idx="7334">
                  <c:v>42.857142857142854</c:v>
                </c:pt>
                <c:pt idx="7335">
                  <c:v>150</c:v>
                </c:pt>
                <c:pt idx="7336">
                  <c:v>200</c:v>
                </c:pt>
                <c:pt idx="7337">
                  <c:v>500</c:v>
                </c:pt>
                <c:pt idx="7338">
                  <c:v>57.142857142857139</c:v>
                </c:pt>
                <c:pt idx="7339">
                  <c:v>42.857142857142854</c:v>
                </c:pt>
                <c:pt idx="7340">
                  <c:v>107.14285714285714</c:v>
                </c:pt>
                <c:pt idx="7341">
                  <c:v>100</c:v>
                </c:pt>
                <c:pt idx="7342">
                  <c:v>250</c:v>
                </c:pt>
                <c:pt idx="7343">
                  <c:v>100</c:v>
                </c:pt>
                <c:pt idx="7344">
                  <c:v>178.57142857142858</c:v>
                </c:pt>
                <c:pt idx="7345">
                  <c:v>250</c:v>
                </c:pt>
                <c:pt idx="7346">
                  <c:v>450</c:v>
                </c:pt>
                <c:pt idx="7347">
                  <c:v>150</c:v>
                </c:pt>
                <c:pt idx="7348">
                  <c:v>200</c:v>
                </c:pt>
                <c:pt idx="7349">
                  <c:v>100</c:v>
                </c:pt>
                <c:pt idx="7350">
                  <c:v>200</c:v>
                </c:pt>
                <c:pt idx="7351">
                  <c:v>200</c:v>
                </c:pt>
                <c:pt idx="7352">
                  <c:v>1400</c:v>
                </c:pt>
                <c:pt idx="7353">
                  <c:v>28.571428571428569</c:v>
                </c:pt>
                <c:pt idx="7354">
                  <c:v>200</c:v>
                </c:pt>
                <c:pt idx="7355">
                  <c:v>450</c:v>
                </c:pt>
                <c:pt idx="7356">
                  <c:v>300</c:v>
                </c:pt>
                <c:pt idx="7357">
                  <c:v>42.857142857142854</c:v>
                </c:pt>
                <c:pt idx="7358">
                  <c:v>85.714285714285708</c:v>
                </c:pt>
                <c:pt idx="7359">
                  <c:v>28.571428571428569</c:v>
                </c:pt>
                <c:pt idx="7360">
                  <c:v>21.428571428571427</c:v>
                </c:pt>
                <c:pt idx="7361">
                  <c:v>28.571428571428569</c:v>
                </c:pt>
                <c:pt idx="7362">
                  <c:v>125</c:v>
                </c:pt>
                <c:pt idx="7363">
                  <c:v>400</c:v>
                </c:pt>
                <c:pt idx="7364">
                  <c:v>150</c:v>
                </c:pt>
                <c:pt idx="7365">
                  <c:v>100</c:v>
                </c:pt>
                <c:pt idx="7366">
                  <c:v>300</c:v>
                </c:pt>
                <c:pt idx="7367">
                  <c:v>400</c:v>
                </c:pt>
                <c:pt idx="7368">
                  <c:v>250</c:v>
                </c:pt>
                <c:pt idx="7369">
                  <c:v>200</c:v>
                </c:pt>
                <c:pt idx="7370">
                  <c:v>200</c:v>
                </c:pt>
                <c:pt idx="7371">
                  <c:v>100</c:v>
                </c:pt>
                <c:pt idx="7372">
                  <c:v>150</c:v>
                </c:pt>
                <c:pt idx="7373">
                  <c:v>100</c:v>
                </c:pt>
                <c:pt idx="7374">
                  <c:v>64.285714285714278</c:v>
                </c:pt>
                <c:pt idx="7375">
                  <c:v>42.857142857142854</c:v>
                </c:pt>
                <c:pt idx="7376">
                  <c:v>200</c:v>
                </c:pt>
                <c:pt idx="7377">
                  <c:v>200</c:v>
                </c:pt>
                <c:pt idx="7378">
                  <c:v>107.14285714285714</c:v>
                </c:pt>
                <c:pt idx="7379">
                  <c:v>100</c:v>
                </c:pt>
                <c:pt idx="7380">
                  <c:v>85.714285714285708</c:v>
                </c:pt>
                <c:pt idx="7381">
                  <c:v>42.857142857142854</c:v>
                </c:pt>
                <c:pt idx="7382">
                  <c:v>200</c:v>
                </c:pt>
                <c:pt idx="7383">
                  <c:v>64.285714285714278</c:v>
                </c:pt>
                <c:pt idx="7384">
                  <c:v>32.142857142857139</c:v>
                </c:pt>
                <c:pt idx="7385">
                  <c:v>150</c:v>
                </c:pt>
                <c:pt idx="7386">
                  <c:v>42.857142857142854</c:v>
                </c:pt>
                <c:pt idx="7387">
                  <c:v>3.3333333333333335</c:v>
                </c:pt>
                <c:pt idx="7388">
                  <c:v>100</c:v>
                </c:pt>
                <c:pt idx="7389">
                  <c:v>300</c:v>
                </c:pt>
                <c:pt idx="7390">
                  <c:v>42.857142857142854</c:v>
                </c:pt>
                <c:pt idx="7391">
                  <c:v>0</c:v>
                </c:pt>
                <c:pt idx="7392">
                  <c:v>200</c:v>
                </c:pt>
                <c:pt idx="7393">
                  <c:v>150</c:v>
                </c:pt>
                <c:pt idx="7394">
                  <c:v>57.142857142857139</c:v>
                </c:pt>
                <c:pt idx="7395">
                  <c:v>100</c:v>
                </c:pt>
                <c:pt idx="7396">
                  <c:v>14.285714285714285</c:v>
                </c:pt>
                <c:pt idx="7397">
                  <c:v>42.857142857142854</c:v>
                </c:pt>
                <c:pt idx="7398">
                  <c:v>100</c:v>
                </c:pt>
                <c:pt idx="7399">
                  <c:v>42.857142857142854</c:v>
                </c:pt>
                <c:pt idx="7400">
                  <c:v>300</c:v>
                </c:pt>
                <c:pt idx="7401">
                  <c:v>85.714285714285708</c:v>
                </c:pt>
                <c:pt idx="7402">
                  <c:v>85.714285714285708</c:v>
                </c:pt>
                <c:pt idx="7403">
                  <c:v>150</c:v>
                </c:pt>
                <c:pt idx="7404">
                  <c:v>0</c:v>
                </c:pt>
                <c:pt idx="7405">
                  <c:v>200</c:v>
                </c:pt>
                <c:pt idx="7406">
                  <c:v>100</c:v>
                </c:pt>
                <c:pt idx="7407">
                  <c:v>85.714285714285708</c:v>
                </c:pt>
                <c:pt idx="7408">
                  <c:v>42.857142857142854</c:v>
                </c:pt>
                <c:pt idx="7409">
                  <c:v>85.714285714285708</c:v>
                </c:pt>
                <c:pt idx="7410">
                  <c:v>10.714285714285714</c:v>
                </c:pt>
                <c:pt idx="7411">
                  <c:v>28.571428571428569</c:v>
                </c:pt>
                <c:pt idx="7412">
                  <c:v>300</c:v>
                </c:pt>
                <c:pt idx="7413">
                  <c:v>42.857142857142854</c:v>
                </c:pt>
                <c:pt idx="7414">
                  <c:v>200</c:v>
                </c:pt>
                <c:pt idx="7415">
                  <c:v>300</c:v>
                </c:pt>
                <c:pt idx="7416">
                  <c:v>0</c:v>
                </c:pt>
                <c:pt idx="7417">
                  <c:v>85.714285714285708</c:v>
                </c:pt>
                <c:pt idx="7418">
                  <c:v>200</c:v>
                </c:pt>
                <c:pt idx="7419">
                  <c:v>100</c:v>
                </c:pt>
                <c:pt idx="7420">
                  <c:v>500</c:v>
                </c:pt>
                <c:pt idx="7421">
                  <c:v>42.857142857142854</c:v>
                </c:pt>
                <c:pt idx="7422">
                  <c:v>250</c:v>
                </c:pt>
                <c:pt idx="7423">
                  <c:v>6.666666666666667</c:v>
                </c:pt>
                <c:pt idx="7424">
                  <c:v>7.1428571428571423</c:v>
                </c:pt>
                <c:pt idx="7425">
                  <c:v>500</c:v>
                </c:pt>
                <c:pt idx="7426">
                  <c:v>250</c:v>
                </c:pt>
                <c:pt idx="7427">
                  <c:v>150</c:v>
                </c:pt>
                <c:pt idx="7428">
                  <c:v>300</c:v>
                </c:pt>
                <c:pt idx="7429">
                  <c:v>42.857142857142854</c:v>
                </c:pt>
                <c:pt idx="7430">
                  <c:v>64.285714285714278</c:v>
                </c:pt>
                <c:pt idx="7431">
                  <c:v>150</c:v>
                </c:pt>
                <c:pt idx="7432">
                  <c:v>150</c:v>
                </c:pt>
                <c:pt idx="7433">
                  <c:v>200</c:v>
                </c:pt>
                <c:pt idx="7434">
                  <c:v>85.714285714285708</c:v>
                </c:pt>
                <c:pt idx="7435">
                  <c:v>1.6666666666666667</c:v>
                </c:pt>
                <c:pt idx="7436">
                  <c:v>85.714285714285708</c:v>
                </c:pt>
                <c:pt idx="7437">
                  <c:v>64.285714285714278</c:v>
                </c:pt>
                <c:pt idx="7438">
                  <c:v>250</c:v>
                </c:pt>
                <c:pt idx="7439">
                  <c:v>100</c:v>
                </c:pt>
                <c:pt idx="7440">
                  <c:v>10.714285714285714</c:v>
                </c:pt>
                <c:pt idx="7441">
                  <c:v>85.714285714285708</c:v>
                </c:pt>
                <c:pt idx="7442">
                  <c:v>107.14285714285714</c:v>
                </c:pt>
                <c:pt idx="7443">
                  <c:v>42.857142857142854</c:v>
                </c:pt>
                <c:pt idx="7444">
                  <c:v>1.6666666666666667</c:v>
                </c:pt>
                <c:pt idx="7445">
                  <c:v>14.285714285714285</c:v>
                </c:pt>
                <c:pt idx="7446">
                  <c:v>300</c:v>
                </c:pt>
                <c:pt idx="7447">
                  <c:v>150</c:v>
                </c:pt>
                <c:pt idx="7448">
                  <c:v>300</c:v>
                </c:pt>
                <c:pt idx="7449">
                  <c:v>150</c:v>
                </c:pt>
                <c:pt idx="7450">
                  <c:v>100</c:v>
                </c:pt>
                <c:pt idx="7451">
                  <c:v>300</c:v>
                </c:pt>
                <c:pt idx="7452">
                  <c:v>100</c:v>
                </c:pt>
                <c:pt idx="7453">
                  <c:v>150</c:v>
                </c:pt>
                <c:pt idx="7454">
                  <c:v>400</c:v>
                </c:pt>
                <c:pt idx="7455">
                  <c:v>400</c:v>
                </c:pt>
                <c:pt idx="7456">
                  <c:v>71.428571428571431</c:v>
                </c:pt>
                <c:pt idx="7457">
                  <c:v>150</c:v>
                </c:pt>
                <c:pt idx="7458">
                  <c:v>200</c:v>
                </c:pt>
                <c:pt idx="7459">
                  <c:v>300</c:v>
                </c:pt>
                <c:pt idx="7460">
                  <c:v>150</c:v>
                </c:pt>
                <c:pt idx="7461">
                  <c:v>200</c:v>
                </c:pt>
                <c:pt idx="7462">
                  <c:v>150</c:v>
                </c:pt>
                <c:pt idx="7463">
                  <c:v>400</c:v>
                </c:pt>
                <c:pt idx="7464">
                  <c:v>100</c:v>
                </c:pt>
                <c:pt idx="7465">
                  <c:v>114.28571428571428</c:v>
                </c:pt>
                <c:pt idx="7466">
                  <c:v>14.285714285714285</c:v>
                </c:pt>
                <c:pt idx="7467">
                  <c:v>375</c:v>
                </c:pt>
                <c:pt idx="7468">
                  <c:v>100</c:v>
                </c:pt>
                <c:pt idx="7469">
                  <c:v>50</c:v>
                </c:pt>
                <c:pt idx="7470">
                  <c:v>200</c:v>
                </c:pt>
                <c:pt idx="7471">
                  <c:v>100</c:v>
                </c:pt>
                <c:pt idx="7472">
                  <c:v>150</c:v>
                </c:pt>
                <c:pt idx="7473">
                  <c:v>100</c:v>
                </c:pt>
                <c:pt idx="7474">
                  <c:v>14.285714285714285</c:v>
                </c:pt>
                <c:pt idx="7475">
                  <c:v>200</c:v>
                </c:pt>
                <c:pt idx="7476">
                  <c:v>100</c:v>
                </c:pt>
                <c:pt idx="7477">
                  <c:v>75</c:v>
                </c:pt>
                <c:pt idx="7478">
                  <c:v>100</c:v>
                </c:pt>
                <c:pt idx="7479">
                  <c:v>200</c:v>
                </c:pt>
                <c:pt idx="7480">
                  <c:v>200</c:v>
                </c:pt>
                <c:pt idx="7481">
                  <c:v>200</c:v>
                </c:pt>
                <c:pt idx="7482">
                  <c:v>100</c:v>
                </c:pt>
                <c:pt idx="7483">
                  <c:v>10</c:v>
                </c:pt>
                <c:pt idx="7484">
                  <c:v>150</c:v>
                </c:pt>
                <c:pt idx="7485">
                  <c:v>0</c:v>
                </c:pt>
                <c:pt idx="7486">
                  <c:v>1.6666666666666667</c:v>
                </c:pt>
                <c:pt idx="7487">
                  <c:v>150</c:v>
                </c:pt>
                <c:pt idx="7488">
                  <c:v>150</c:v>
                </c:pt>
                <c:pt idx="7489">
                  <c:v>200</c:v>
                </c:pt>
                <c:pt idx="7490">
                  <c:v>300</c:v>
                </c:pt>
                <c:pt idx="7491">
                  <c:v>6.666666666666667</c:v>
                </c:pt>
                <c:pt idx="7492">
                  <c:v>150</c:v>
                </c:pt>
                <c:pt idx="7493">
                  <c:v>150</c:v>
                </c:pt>
                <c:pt idx="7494">
                  <c:v>7.1428571428571423</c:v>
                </c:pt>
                <c:pt idx="7495">
                  <c:v>150</c:v>
                </c:pt>
                <c:pt idx="7496">
                  <c:v>42.857142857142854</c:v>
                </c:pt>
                <c:pt idx="7497">
                  <c:v>64.285714285714278</c:v>
                </c:pt>
                <c:pt idx="7498">
                  <c:v>57.142857142857139</c:v>
                </c:pt>
                <c:pt idx="7499">
                  <c:v>150</c:v>
                </c:pt>
                <c:pt idx="7500">
                  <c:v>57.142857142857139</c:v>
                </c:pt>
                <c:pt idx="7501">
                  <c:v>28.571428571428569</c:v>
                </c:pt>
                <c:pt idx="7502">
                  <c:v>100</c:v>
                </c:pt>
                <c:pt idx="7503">
                  <c:v>100</c:v>
                </c:pt>
                <c:pt idx="7504">
                  <c:v>150</c:v>
                </c:pt>
                <c:pt idx="7505">
                  <c:v>150</c:v>
                </c:pt>
                <c:pt idx="7506">
                  <c:v>150</c:v>
                </c:pt>
                <c:pt idx="7507">
                  <c:v>25</c:v>
                </c:pt>
                <c:pt idx="7508">
                  <c:v>200</c:v>
                </c:pt>
                <c:pt idx="7509">
                  <c:v>150</c:v>
                </c:pt>
                <c:pt idx="7510">
                  <c:v>100</c:v>
                </c:pt>
                <c:pt idx="7511">
                  <c:v>42.857142857142854</c:v>
                </c:pt>
                <c:pt idx="7512">
                  <c:v>200</c:v>
                </c:pt>
                <c:pt idx="7513">
                  <c:v>150</c:v>
                </c:pt>
                <c:pt idx="7514">
                  <c:v>21.428571428571427</c:v>
                </c:pt>
                <c:pt idx="7515">
                  <c:v>85.714285714285708</c:v>
                </c:pt>
                <c:pt idx="7516">
                  <c:v>42.857142857142854</c:v>
                </c:pt>
                <c:pt idx="7517">
                  <c:v>200</c:v>
                </c:pt>
                <c:pt idx="7518">
                  <c:v>150</c:v>
                </c:pt>
                <c:pt idx="7519">
                  <c:v>14.285714285714285</c:v>
                </c:pt>
                <c:pt idx="7520">
                  <c:v>100</c:v>
                </c:pt>
                <c:pt idx="7521">
                  <c:v>28.571428571428569</c:v>
                </c:pt>
                <c:pt idx="7522">
                  <c:v>64.285714285714278</c:v>
                </c:pt>
                <c:pt idx="7523">
                  <c:v>150</c:v>
                </c:pt>
                <c:pt idx="7524">
                  <c:v>200</c:v>
                </c:pt>
                <c:pt idx="7525">
                  <c:v>100</c:v>
                </c:pt>
                <c:pt idx="7526">
                  <c:v>85.714285714285708</c:v>
                </c:pt>
                <c:pt idx="7527">
                  <c:v>100</c:v>
                </c:pt>
                <c:pt idx="7528">
                  <c:v>28.571428571428569</c:v>
                </c:pt>
                <c:pt idx="7529">
                  <c:v>100</c:v>
                </c:pt>
                <c:pt idx="7530">
                  <c:v>14.285714285714285</c:v>
                </c:pt>
                <c:pt idx="7531">
                  <c:v>28.571428571428569</c:v>
                </c:pt>
                <c:pt idx="7532">
                  <c:v>85.714285714285708</c:v>
                </c:pt>
                <c:pt idx="7533">
                  <c:v>42.857142857142854</c:v>
                </c:pt>
                <c:pt idx="7534">
                  <c:v>42.857142857142854</c:v>
                </c:pt>
                <c:pt idx="7535">
                  <c:v>100</c:v>
                </c:pt>
                <c:pt idx="7536">
                  <c:v>100</c:v>
                </c:pt>
                <c:pt idx="7537">
                  <c:v>100</c:v>
                </c:pt>
                <c:pt idx="7538">
                  <c:v>14.285714285714285</c:v>
                </c:pt>
                <c:pt idx="7539">
                  <c:v>100</c:v>
                </c:pt>
                <c:pt idx="7540">
                  <c:v>107.14285714285714</c:v>
                </c:pt>
                <c:pt idx="7541">
                  <c:v>200</c:v>
                </c:pt>
                <c:pt idx="7542">
                  <c:v>28.571428571428569</c:v>
                </c:pt>
                <c:pt idx="7543">
                  <c:v>750</c:v>
                </c:pt>
                <c:pt idx="7544">
                  <c:v>42.857142857142854</c:v>
                </c:pt>
                <c:pt idx="7545">
                  <c:v>0</c:v>
                </c:pt>
                <c:pt idx="7546">
                  <c:v>16.666666666666664</c:v>
                </c:pt>
                <c:pt idx="7547">
                  <c:v>21.428571428571427</c:v>
                </c:pt>
                <c:pt idx="7548">
                  <c:v>28.571428571428569</c:v>
                </c:pt>
                <c:pt idx="7549">
                  <c:v>150</c:v>
                </c:pt>
                <c:pt idx="7550">
                  <c:v>142.85714285714283</c:v>
                </c:pt>
                <c:pt idx="7551">
                  <c:v>42.857142857142854</c:v>
                </c:pt>
                <c:pt idx="7552">
                  <c:v>100</c:v>
                </c:pt>
                <c:pt idx="7553">
                  <c:v>500</c:v>
                </c:pt>
                <c:pt idx="7554">
                  <c:v>100</c:v>
                </c:pt>
                <c:pt idx="7555">
                  <c:v>107.14285714285714</c:v>
                </c:pt>
                <c:pt idx="7556">
                  <c:v>150</c:v>
                </c:pt>
                <c:pt idx="7557">
                  <c:v>150</c:v>
                </c:pt>
                <c:pt idx="7558">
                  <c:v>500</c:v>
                </c:pt>
                <c:pt idx="7559">
                  <c:v>200</c:v>
                </c:pt>
                <c:pt idx="7560">
                  <c:v>400</c:v>
                </c:pt>
                <c:pt idx="7561">
                  <c:v>42.857142857142854</c:v>
                </c:pt>
                <c:pt idx="7562">
                  <c:v>50</c:v>
                </c:pt>
                <c:pt idx="7563">
                  <c:v>500</c:v>
                </c:pt>
                <c:pt idx="7564">
                  <c:v>114.28571428571428</c:v>
                </c:pt>
                <c:pt idx="7565">
                  <c:v>28.571428571428569</c:v>
                </c:pt>
                <c:pt idx="7566">
                  <c:v>57.142857142857139</c:v>
                </c:pt>
                <c:pt idx="7567">
                  <c:v>21.428571428571427</c:v>
                </c:pt>
                <c:pt idx="7568">
                  <c:v>5</c:v>
                </c:pt>
                <c:pt idx="7569">
                  <c:v>14.285714285714285</c:v>
                </c:pt>
                <c:pt idx="7570">
                  <c:v>250</c:v>
                </c:pt>
                <c:pt idx="7571">
                  <c:v>114.28571428571428</c:v>
                </c:pt>
                <c:pt idx="7572">
                  <c:v>3.3333333333333335</c:v>
                </c:pt>
                <c:pt idx="7573">
                  <c:v>85.714285714285708</c:v>
                </c:pt>
                <c:pt idx="7574">
                  <c:v>85.714285714285708</c:v>
                </c:pt>
                <c:pt idx="7575">
                  <c:v>114.28571428571428</c:v>
                </c:pt>
                <c:pt idx="7576">
                  <c:v>500</c:v>
                </c:pt>
                <c:pt idx="7577">
                  <c:v>100</c:v>
                </c:pt>
                <c:pt idx="7578">
                  <c:v>85.714285714285708</c:v>
                </c:pt>
                <c:pt idx="7579">
                  <c:v>400</c:v>
                </c:pt>
                <c:pt idx="7580">
                  <c:v>0</c:v>
                </c:pt>
                <c:pt idx="7581">
                  <c:v>17.857142857142854</c:v>
                </c:pt>
                <c:pt idx="7582">
                  <c:v>200</c:v>
                </c:pt>
                <c:pt idx="7583">
                  <c:v>42.857142857142854</c:v>
                </c:pt>
                <c:pt idx="7584">
                  <c:v>200</c:v>
                </c:pt>
                <c:pt idx="7585">
                  <c:v>300</c:v>
                </c:pt>
                <c:pt idx="7586">
                  <c:v>125</c:v>
                </c:pt>
                <c:pt idx="7587">
                  <c:v>57.142857142857139</c:v>
                </c:pt>
                <c:pt idx="7588">
                  <c:v>75</c:v>
                </c:pt>
                <c:pt idx="7589">
                  <c:v>0</c:v>
                </c:pt>
                <c:pt idx="7590">
                  <c:v>400</c:v>
                </c:pt>
                <c:pt idx="7591">
                  <c:v>21.428571428571427</c:v>
                </c:pt>
                <c:pt idx="7592">
                  <c:v>57.142857142857139</c:v>
                </c:pt>
                <c:pt idx="7593">
                  <c:v>150</c:v>
                </c:pt>
                <c:pt idx="7594">
                  <c:v>400</c:v>
                </c:pt>
                <c:pt idx="7595">
                  <c:v>38.571428571428569</c:v>
                </c:pt>
                <c:pt idx="7596">
                  <c:v>25.714285714285712</c:v>
                </c:pt>
                <c:pt idx="7597">
                  <c:v>28.571428571428569</c:v>
                </c:pt>
                <c:pt idx="7598">
                  <c:v>100</c:v>
                </c:pt>
                <c:pt idx="7599">
                  <c:v>71.428571428571416</c:v>
                </c:pt>
                <c:pt idx="7600">
                  <c:v>38.571428571428569</c:v>
                </c:pt>
                <c:pt idx="7601">
                  <c:v>200</c:v>
                </c:pt>
                <c:pt idx="7602">
                  <c:v>21.428571428571427</c:v>
                </c:pt>
                <c:pt idx="7603">
                  <c:v>200</c:v>
                </c:pt>
                <c:pt idx="7604">
                  <c:v>14.285714285714285</c:v>
                </c:pt>
                <c:pt idx="7605">
                  <c:v>100</c:v>
                </c:pt>
                <c:pt idx="7606">
                  <c:v>200</c:v>
                </c:pt>
                <c:pt idx="7607">
                  <c:v>250</c:v>
                </c:pt>
                <c:pt idx="7608">
                  <c:v>200</c:v>
                </c:pt>
                <c:pt idx="7609">
                  <c:v>90</c:v>
                </c:pt>
                <c:pt idx="7610">
                  <c:v>100</c:v>
                </c:pt>
                <c:pt idx="7611">
                  <c:v>250</c:v>
                </c:pt>
                <c:pt idx="7612">
                  <c:v>15.000000000000002</c:v>
                </c:pt>
                <c:pt idx="7613">
                  <c:v>100</c:v>
                </c:pt>
                <c:pt idx="7614">
                  <c:v>100</c:v>
                </c:pt>
                <c:pt idx="7615">
                  <c:v>42.857142857142854</c:v>
                </c:pt>
                <c:pt idx="7616">
                  <c:v>85.714285714285708</c:v>
                </c:pt>
                <c:pt idx="7617">
                  <c:v>100</c:v>
                </c:pt>
                <c:pt idx="7618">
                  <c:v>57.142857142857139</c:v>
                </c:pt>
                <c:pt idx="7619">
                  <c:v>150</c:v>
                </c:pt>
                <c:pt idx="7620">
                  <c:v>85.714285714285708</c:v>
                </c:pt>
                <c:pt idx="7621">
                  <c:v>150</c:v>
                </c:pt>
                <c:pt idx="7622">
                  <c:v>42.857142857142854</c:v>
                </c:pt>
                <c:pt idx="7623">
                  <c:v>57.142857142857139</c:v>
                </c:pt>
                <c:pt idx="7624">
                  <c:v>28.571428571428569</c:v>
                </c:pt>
                <c:pt idx="7625">
                  <c:v>200</c:v>
                </c:pt>
                <c:pt idx="7626">
                  <c:v>100</c:v>
                </c:pt>
                <c:pt idx="7627">
                  <c:v>14.285714285714285</c:v>
                </c:pt>
                <c:pt idx="7628">
                  <c:v>200</c:v>
                </c:pt>
                <c:pt idx="7629">
                  <c:v>6.666666666666667</c:v>
                </c:pt>
                <c:pt idx="7630">
                  <c:v>0</c:v>
                </c:pt>
                <c:pt idx="7631">
                  <c:v>10</c:v>
                </c:pt>
                <c:pt idx="7632">
                  <c:v>3.3333333333333335</c:v>
                </c:pt>
                <c:pt idx="7633">
                  <c:v>28.571428571428569</c:v>
                </c:pt>
                <c:pt idx="7634">
                  <c:v>200</c:v>
                </c:pt>
                <c:pt idx="7635">
                  <c:v>100</c:v>
                </c:pt>
                <c:pt idx="7636">
                  <c:v>150</c:v>
                </c:pt>
                <c:pt idx="7637">
                  <c:v>200</c:v>
                </c:pt>
                <c:pt idx="7638">
                  <c:v>200</c:v>
                </c:pt>
                <c:pt idx="7639">
                  <c:v>200</c:v>
                </c:pt>
                <c:pt idx="7640">
                  <c:v>57.142857142857139</c:v>
                </c:pt>
                <c:pt idx="7641">
                  <c:v>100</c:v>
                </c:pt>
                <c:pt idx="7642">
                  <c:v>75</c:v>
                </c:pt>
                <c:pt idx="7643">
                  <c:v>200</c:v>
                </c:pt>
                <c:pt idx="7644">
                  <c:v>14.285714285714285</c:v>
                </c:pt>
                <c:pt idx="7645">
                  <c:v>150</c:v>
                </c:pt>
                <c:pt idx="7646">
                  <c:v>90</c:v>
                </c:pt>
                <c:pt idx="7647">
                  <c:v>85.714285714285708</c:v>
                </c:pt>
                <c:pt idx="7648">
                  <c:v>42.857142857142854</c:v>
                </c:pt>
                <c:pt idx="7649">
                  <c:v>400</c:v>
                </c:pt>
                <c:pt idx="7650">
                  <c:v>100</c:v>
                </c:pt>
                <c:pt idx="7651">
                  <c:v>85.714285714285708</c:v>
                </c:pt>
                <c:pt idx="7652">
                  <c:v>200</c:v>
                </c:pt>
                <c:pt idx="7653">
                  <c:v>2</c:v>
                </c:pt>
                <c:pt idx="7654">
                  <c:v>200</c:v>
                </c:pt>
                <c:pt idx="7655">
                  <c:v>12.857142857142856</c:v>
                </c:pt>
                <c:pt idx="7656">
                  <c:v>200</c:v>
                </c:pt>
                <c:pt idx="7657">
                  <c:v>150</c:v>
                </c:pt>
                <c:pt idx="7658">
                  <c:v>125</c:v>
                </c:pt>
                <c:pt idx="7659">
                  <c:v>100</c:v>
                </c:pt>
                <c:pt idx="7660">
                  <c:v>125</c:v>
                </c:pt>
                <c:pt idx="7661">
                  <c:v>17.857142857142854</c:v>
                </c:pt>
                <c:pt idx="7662">
                  <c:v>0</c:v>
                </c:pt>
                <c:pt idx="7663">
                  <c:v>250</c:v>
                </c:pt>
                <c:pt idx="7664">
                  <c:v>250</c:v>
                </c:pt>
                <c:pt idx="7665">
                  <c:v>64.285714285714278</c:v>
                </c:pt>
                <c:pt idx="7666">
                  <c:v>750</c:v>
                </c:pt>
                <c:pt idx="7667">
                  <c:v>750</c:v>
                </c:pt>
                <c:pt idx="7668">
                  <c:v>300</c:v>
                </c:pt>
                <c:pt idx="7669">
                  <c:v>28.571428571428569</c:v>
                </c:pt>
                <c:pt idx="7670">
                  <c:v>85.714285714285708</c:v>
                </c:pt>
                <c:pt idx="7671">
                  <c:v>85.714285714285708</c:v>
                </c:pt>
                <c:pt idx="7672">
                  <c:v>42.857142857142854</c:v>
                </c:pt>
                <c:pt idx="7673">
                  <c:v>171.42857142857142</c:v>
                </c:pt>
                <c:pt idx="7674">
                  <c:v>21.428571428571427</c:v>
                </c:pt>
                <c:pt idx="7675">
                  <c:v>107.14285714285714</c:v>
                </c:pt>
                <c:pt idx="7676">
                  <c:v>42.857142857142854</c:v>
                </c:pt>
                <c:pt idx="7677">
                  <c:v>500</c:v>
                </c:pt>
                <c:pt idx="7678">
                  <c:v>7.1428571428571423</c:v>
                </c:pt>
                <c:pt idx="7679">
                  <c:v>228.57142857142856</c:v>
                </c:pt>
                <c:pt idx="7680">
                  <c:v>250</c:v>
                </c:pt>
                <c:pt idx="7681">
                  <c:v>500</c:v>
                </c:pt>
                <c:pt idx="7682">
                  <c:v>28.571428571428569</c:v>
                </c:pt>
                <c:pt idx="7683">
                  <c:v>14.285714285714285</c:v>
                </c:pt>
                <c:pt idx="7684">
                  <c:v>107.14285714285714</c:v>
                </c:pt>
                <c:pt idx="7685">
                  <c:v>250</c:v>
                </c:pt>
                <c:pt idx="7686">
                  <c:v>150</c:v>
                </c:pt>
                <c:pt idx="7687">
                  <c:v>300</c:v>
                </c:pt>
                <c:pt idx="7688">
                  <c:v>100</c:v>
                </c:pt>
                <c:pt idx="7689">
                  <c:v>200</c:v>
                </c:pt>
                <c:pt idx="7690">
                  <c:v>300</c:v>
                </c:pt>
                <c:pt idx="7691">
                  <c:v>85.714285714285708</c:v>
                </c:pt>
                <c:pt idx="7692">
                  <c:v>42.857142857142854</c:v>
                </c:pt>
                <c:pt idx="7693">
                  <c:v>200</c:v>
                </c:pt>
                <c:pt idx="7694">
                  <c:v>200</c:v>
                </c:pt>
                <c:pt idx="7695">
                  <c:v>107.14285714285714</c:v>
                </c:pt>
                <c:pt idx="7696">
                  <c:v>3.3333333333333335</c:v>
                </c:pt>
                <c:pt idx="7697">
                  <c:v>10</c:v>
                </c:pt>
                <c:pt idx="7698">
                  <c:v>28.571428571428569</c:v>
                </c:pt>
                <c:pt idx="7699">
                  <c:v>150</c:v>
                </c:pt>
                <c:pt idx="7700">
                  <c:v>42.857142857142854</c:v>
                </c:pt>
                <c:pt idx="7701">
                  <c:v>200</c:v>
                </c:pt>
                <c:pt idx="7702">
                  <c:v>15.000000000000002</c:v>
                </c:pt>
                <c:pt idx="7703">
                  <c:v>64.285714285714278</c:v>
                </c:pt>
                <c:pt idx="7704">
                  <c:v>150</c:v>
                </c:pt>
                <c:pt idx="7705">
                  <c:v>85.714285714285708</c:v>
                </c:pt>
                <c:pt idx="7706">
                  <c:v>71.428571428571431</c:v>
                </c:pt>
                <c:pt idx="7707">
                  <c:v>28.571428571428569</c:v>
                </c:pt>
                <c:pt idx="7708">
                  <c:v>14.285714285714285</c:v>
                </c:pt>
                <c:pt idx="7709">
                  <c:v>42.857142857142854</c:v>
                </c:pt>
                <c:pt idx="7710">
                  <c:v>200</c:v>
                </c:pt>
                <c:pt idx="7711">
                  <c:v>28.571428571428569</c:v>
                </c:pt>
                <c:pt idx="7712">
                  <c:v>42.857142857142854</c:v>
                </c:pt>
                <c:pt idx="7713">
                  <c:v>85.714285714285708</c:v>
                </c:pt>
                <c:pt idx="7714">
                  <c:v>300</c:v>
                </c:pt>
                <c:pt idx="7715">
                  <c:v>300</c:v>
                </c:pt>
                <c:pt idx="7716">
                  <c:v>500</c:v>
                </c:pt>
                <c:pt idx="7717">
                  <c:v>64.285714285714278</c:v>
                </c:pt>
                <c:pt idx="7718">
                  <c:v>125</c:v>
                </c:pt>
                <c:pt idx="7719">
                  <c:v>250</c:v>
                </c:pt>
                <c:pt idx="7720">
                  <c:v>16.666666666666664</c:v>
                </c:pt>
                <c:pt idx="7721">
                  <c:v>148.57142857142858</c:v>
                </c:pt>
                <c:pt idx="7722">
                  <c:v>71.428571428571416</c:v>
                </c:pt>
                <c:pt idx="7723">
                  <c:v>150</c:v>
                </c:pt>
                <c:pt idx="7724">
                  <c:v>85.714285714285708</c:v>
                </c:pt>
                <c:pt idx="7725">
                  <c:v>250</c:v>
                </c:pt>
                <c:pt idx="7726">
                  <c:v>250</c:v>
                </c:pt>
                <c:pt idx="7727">
                  <c:v>150</c:v>
                </c:pt>
                <c:pt idx="7728">
                  <c:v>200</c:v>
                </c:pt>
                <c:pt idx="7729">
                  <c:v>400</c:v>
                </c:pt>
                <c:pt idx="7730">
                  <c:v>107.14285714285714</c:v>
                </c:pt>
                <c:pt idx="7731">
                  <c:v>71.428571428571416</c:v>
                </c:pt>
                <c:pt idx="7732">
                  <c:v>260</c:v>
                </c:pt>
                <c:pt idx="7733">
                  <c:v>53.571428571428569</c:v>
                </c:pt>
                <c:pt idx="7734">
                  <c:v>150</c:v>
                </c:pt>
                <c:pt idx="7735">
                  <c:v>250</c:v>
                </c:pt>
                <c:pt idx="7736">
                  <c:v>85.714285714285708</c:v>
                </c:pt>
                <c:pt idx="7737">
                  <c:v>114.28571428571428</c:v>
                </c:pt>
                <c:pt idx="7738">
                  <c:v>175</c:v>
                </c:pt>
                <c:pt idx="7739">
                  <c:v>260</c:v>
                </c:pt>
                <c:pt idx="7740">
                  <c:v>0</c:v>
                </c:pt>
                <c:pt idx="7741">
                  <c:v>150</c:v>
                </c:pt>
                <c:pt idx="7742">
                  <c:v>200</c:v>
                </c:pt>
                <c:pt idx="7743">
                  <c:v>150</c:v>
                </c:pt>
                <c:pt idx="7744">
                  <c:v>250</c:v>
                </c:pt>
                <c:pt idx="7745">
                  <c:v>260</c:v>
                </c:pt>
                <c:pt idx="7746">
                  <c:v>250</c:v>
                </c:pt>
                <c:pt idx="7747">
                  <c:v>0</c:v>
                </c:pt>
                <c:pt idx="7748">
                  <c:v>150</c:v>
                </c:pt>
                <c:pt idx="7749">
                  <c:v>150</c:v>
                </c:pt>
                <c:pt idx="7750">
                  <c:v>150</c:v>
                </c:pt>
                <c:pt idx="7751">
                  <c:v>114.28571428571428</c:v>
                </c:pt>
                <c:pt idx="7752">
                  <c:v>100</c:v>
                </c:pt>
                <c:pt idx="7753">
                  <c:v>1</c:v>
                </c:pt>
                <c:pt idx="7754">
                  <c:v>200</c:v>
                </c:pt>
                <c:pt idx="7755">
                  <c:v>260</c:v>
                </c:pt>
                <c:pt idx="7756">
                  <c:v>100</c:v>
                </c:pt>
                <c:pt idx="7757">
                  <c:v>28.571428571428569</c:v>
                </c:pt>
                <c:pt idx="7758">
                  <c:v>26.666666666666668</c:v>
                </c:pt>
                <c:pt idx="7759">
                  <c:v>85.714285714285708</c:v>
                </c:pt>
                <c:pt idx="7760">
                  <c:v>250</c:v>
                </c:pt>
                <c:pt idx="7761">
                  <c:v>64.285714285714278</c:v>
                </c:pt>
                <c:pt idx="7762">
                  <c:v>100</c:v>
                </c:pt>
                <c:pt idx="7763">
                  <c:v>250</c:v>
                </c:pt>
                <c:pt idx="7764">
                  <c:v>150</c:v>
                </c:pt>
                <c:pt idx="7765">
                  <c:v>20</c:v>
                </c:pt>
                <c:pt idx="7766">
                  <c:v>21.428571428571427</c:v>
                </c:pt>
                <c:pt idx="7767">
                  <c:v>178.57142857142858</c:v>
                </c:pt>
                <c:pt idx="7768">
                  <c:v>150</c:v>
                </c:pt>
                <c:pt idx="7769">
                  <c:v>100</c:v>
                </c:pt>
                <c:pt idx="7770">
                  <c:v>200</c:v>
                </c:pt>
                <c:pt idx="7771">
                  <c:v>250</c:v>
                </c:pt>
                <c:pt idx="7772">
                  <c:v>250</c:v>
                </c:pt>
                <c:pt idx="7773">
                  <c:v>200</c:v>
                </c:pt>
                <c:pt idx="7774">
                  <c:v>150</c:v>
                </c:pt>
                <c:pt idx="7775">
                  <c:v>250</c:v>
                </c:pt>
                <c:pt idx="7776">
                  <c:v>250</c:v>
                </c:pt>
                <c:pt idx="7777">
                  <c:v>107.14285714285714</c:v>
                </c:pt>
                <c:pt idx="7778">
                  <c:v>500</c:v>
                </c:pt>
                <c:pt idx="7779">
                  <c:v>85.714285714285708</c:v>
                </c:pt>
                <c:pt idx="7780">
                  <c:v>71.428571428571431</c:v>
                </c:pt>
                <c:pt idx="7781">
                  <c:v>3.3333333333333335</c:v>
                </c:pt>
                <c:pt idx="7782">
                  <c:v>250</c:v>
                </c:pt>
                <c:pt idx="7783">
                  <c:v>0</c:v>
                </c:pt>
                <c:pt idx="7784">
                  <c:v>57.142857142857139</c:v>
                </c:pt>
                <c:pt idx="7785">
                  <c:v>57.142857142857139</c:v>
                </c:pt>
                <c:pt idx="7786">
                  <c:v>600</c:v>
                </c:pt>
                <c:pt idx="7787">
                  <c:v>150</c:v>
                </c:pt>
                <c:pt idx="7788">
                  <c:v>125</c:v>
                </c:pt>
                <c:pt idx="7789">
                  <c:v>64.285714285714278</c:v>
                </c:pt>
                <c:pt idx="7790">
                  <c:v>250</c:v>
                </c:pt>
                <c:pt idx="7791">
                  <c:v>300</c:v>
                </c:pt>
                <c:pt idx="7792">
                  <c:v>150</c:v>
                </c:pt>
                <c:pt idx="7793">
                  <c:v>85.714285714285708</c:v>
                </c:pt>
                <c:pt idx="7794">
                  <c:v>100</c:v>
                </c:pt>
                <c:pt idx="7795">
                  <c:v>107.14285714285714</c:v>
                </c:pt>
                <c:pt idx="7796">
                  <c:v>10</c:v>
                </c:pt>
                <c:pt idx="7797">
                  <c:v>100</c:v>
                </c:pt>
                <c:pt idx="7798">
                  <c:v>8.3333333333333321</c:v>
                </c:pt>
                <c:pt idx="7799">
                  <c:v>150</c:v>
                </c:pt>
                <c:pt idx="7800">
                  <c:v>500</c:v>
                </c:pt>
                <c:pt idx="7801">
                  <c:v>250</c:v>
                </c:pt>
                <c:pt idx="7802">
                  <c:v>107.14285714285714</c:v>
                </c:pt>
                <c:pt idx="7803">
                  <c:v>150</c:v>
                </c:pt>
                <c:pt idx="7804">
                  <c:v>107.14285714285714</c:v>
                </c:pt>
                <c:pt idx="7805">
                  <c:v>85.714285714285708</c:v>
                </c:pt>
                <c:pt idx="7806">
                  <c:v>100</c:v>
                </c:pt>
                <c:pt idx="7807">
                  <c:v>42.857142857142854</c:v>
                </c:pt>
                <c:pt idx="7808">
                  <c:v>21.428571428571427</c:v>
                </c:pt>
                <c:pt idx="7809">
                  <c:v>114.28571428571428</c:v>
                </c:pt>
                <c:pt idx="7810">
                  <c:v>35.714285714285708</c:v>
                </c:pt>
                <c:pt idx="7811">
                  <c:v>600</c:v>
                </c:pt>
                <c:pt idx="7812">
                  <c:v>21.428571428571427</c:v>
                </c:pt>
                <c:pt idx="7813">
                  <c:v>85.714285714285708</c:v>
                </c:pt>
                <c:pt idx="7814">
                  <c:v>300</c:v>
                </c:pt>
                <c:pt idx="7815">
                  <c:v>400</c:v>
                </c:pt>
                <c:pt idx="7816">
                  <c:v>85.714285714285708</c:v>
                </c:pt>
                <c:pt idx="7817">
                  <c:v>57.142857142857139</c:v>
                </c:pt>
                <c:pt idx="7818">
                  <c:v>64.285714285714278</c:v>
                </c:pt>
                <c:pt idx="7819">
                  <c:v>250</c:v>
                </c:pt>
                <c:pt idx="7820">
                  <c:v>28.571428571428569</c:v>
                </c:pt>
                <c:pt idx="7821">
                  <c:v>35.714285714285708</c:v>
                </c:pt>
                <c:pt idx="7822">
                  <c:v>64.285714285714278</c:v>
                </c:pt>
                <c:pt idx="7823">
                  <c:v>107.14285714285714</c:v>
                </c:pt>
                <c:pt idx="7824">
                  <c:v>500</c:v>
                </c:pt>
                <c:pt idx="7825">
                  <c:v>42.857142857142854</c:v>
                </c:pt>
                <c:pt idx="7826">
                  <c:v>35.714285714285708</c:v>
                </c:pt>
                <c:pt idx="7827">
                  <c:v>85.714285714285708</c:v>
                </c:pt>
                <c:pt idx="7828">
                  <c:v>107.14285714285714</c:v>
                </c:pt>
                <c:pt idx="7829">
                  <c:v>64.285714285714278</c:v>
                </c:pt>
                <c:pt idx="7830">
                  <c:v>150</c:v>
                </c:pt>
                <c:pt idx="7831">
                  <c:v>100</c:v>
                </c:pt>
                <c:pt idx="7832">
                  <c:v>400</c:v>
                </c:pt>
                <c:pt idx="7833">
                  <c:v>300</c:v>
                </c:pt>
                <c:pt idx="7834">
                  <c:v>500</c:v>
                </c:pt>
                <c:pt idx="7835">
                  <c:v>85.714285714285708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E0-4063-90B4-B74058C93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952032"/>
        <c:axId val="432456000"/>
      </c:scatterChart>
      <c:valAx>
        <c:axId val="43295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456000"/>
        <c:crosses val="autoZero"/>
        <c:crossBetween val="midCat"/>
      </c:valAx>
      <c:valAx>
        <c:axId val="432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每人每日摄入新鲜水果量（克）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52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盐摄入量散点图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盐!$X$1:$X$3</c:f>
              <c:strCache>
                <c:ptCount val="3"/>
                <c:pt idx="2">
                  <c:v>盐克每人每日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盐!$X$4:$X$7852</c:f>
              <c:numCache>
                <c:formatCode>General</c:formatCode>
                <c:ptCount val="7849"/>
                <c:pt idx="0">
                  <c:v>12.962962962962962</c:v>
                </c:pt>
                <c:pt idx="1">
                  <c:v>5.833333333333333</c:v>
                </c:pt>
                <c:pt idx="2">
                  <c:v>8.3333333333333339</c:v>
                </c:pt>
                <c:pt idx="3">
                  <c:v>3.3333333333333335</c:v>
                </c:pt>
                <c:pt idx="4">
                  <c:v>6.0344827586206895</c:v>
                </c:pt>
                <c:pt idx="5">
                  <c:v>5.833333333333333</c:v>
                </c:pt>
                <c:pt idx="6">
                  <c:v>3.5714285714285712</c:v>
                </c:pt>
                <c:pt idx="7">
                  <c:v>4.2682926829268295</c:v>
                </c:pt>
                <c:pt idx="8">
                  <c:v>7.291666666666667</c:v>
                </c:pt>
                <c:pt idx="9">
                  <c:v>6.481481481481481</c:v>
                </c:pt>
                <c:pt idx="10">
                  <c:v>1.3888888888888888</c:v>
                </c:pt>
                <c:pt idx="11">
                  <c:v>2.1428571428571428</c:v>
                </c:pt>
                <c:pt idx="12">
                  <c:v>3.1818181818181817</c:v>
                </c:pt>
                <c:pt idx="13">
                  <c:v>10.9375</c:v>
                </c:pt>
                <c:pt idx="14">
                  <c:v>3.3018867924528306</c:v>
                </c:pt>
                <c:pt idx="15">
                  <c:v>3.3333333333333335</c:v>
                </c:pt>
                <c:pt idx="16">
                  <c:v>5</c:v>
                </c:pt>
                <c:pt idx="17">
                  <c:v>2.6666666666666665</c:v>
                </c:pt>
                <c:pt idx="18">
                  <c:v>3.5</c:v>
                </c:pt>
                <c:pt idx="19">
                  <c:v>1.8229166666666667</c:v>
                </c:pt>
                <c:pt idx="20">
                  <c:v>1.25</c:v>
                </c:pt>
                <c:pt idx="21">
                  <c:v>1.8666666666666667</c:v>
                </c:pt>
                <c:pt idx="22">
                  <c:v>1.3888888888888888</c:v>
                </c:pt>
                <c:pt idx="23">
                  <c:v>2.9166666666666665</c:v>
                </c:pt>
                <c:pt idx="24">
                  <c:v>2.9166666666666665</c:v>
                </c:pt>
                <c:pt idx="25">
                  <c:v>2.2727272727272729</c:v>
                </c:pt>
                <c:pt idx="26">
                  <c:v>2.9166666666666665</c:v>
                </c:pt>
                <c:pt idx="27">
                  <c:v>2.7222222222222223</c:v>
                </c:pt>
                <c:pt idx="28">
                  <c:v>3.3333333333333335</c:v>
                </c:pt>
                <c:pt idx="29">
                  <c:v>1.6666666666666667</c:v>
                </c:pt>
                <c:pt idx="30">
                  <c:v>4.375</c:v>
                </c:pt>
                <c:pt idx="31">
                  <c:v>1.6666666666666667</c:v>
                </c:pt>
                <c:pt idx="32">
                  <c:v>3.1531531531531534</c:v>
                </c:pt>
                <c:pt idx="33">
                  <c:v>2.7777777777777777</c:v>
                </c:pt>
                <c:pt idx="34">
                  <c:v>4.9122807017543852</c:v>
                </c:pt>
                <c:pt idx="35">
                  <c:v>2.3333333333333335</c:v>
                </c:pt>
                <c:pt idx="36">
                  <c:v>4.1176470588235299</c:v>
                </c:pt>
                <c:pt idx="37">
                  <c:v>3.1012658227848102</c:v>
                </c:pt>
                <c:pt idx="38">
                  <c:v>3.125</c:v>
                </c:pt>
                <c:pt idx="39">
                  <c:v>3.7837837837837838</c:v>
                </c:pt>
                <c:pt idx="40">
                  <c:v>5.104166666666667</c:v>
                </c:pt>
                <c:pt idx="41">
                  <c:v>3.6842105263157894</c:v>
                </c:pt>
                <c:pt idx="42">
                  <c:v>2.3333333333333335</c:v>
                </c:pt>
                <c:pt idx="43">
                  <c:v>1.6666666666666667</c:v>
                </c:pt>
                <c:pt idx="44">
                  <c:v>3.3333333333333335</c:v>
                </c:pt>
                <c:pt idx="45">
                  <c:v>2.7777777777777777</c:v>
                </c:pt>
                <c:pt idx="46">
                  <c:v>2.7777777777777777</c:v>
                </c:pt>
                <c:pt idx="47">
                  <c:v>1.9444444444444444</c:v>
                </c:pt>
                <c:pt idx="48">
                  <c:v>6.481481481481481</c:v>
                </c:pt>
                <c:pt idx="49">
                  <c:v>3.043478260869565</c:v>
                </c:pt>
                <c:pt idx="50">
                  <c:v>2.7777777777777777</c:v>
                </c:pt>
                <c:pt idx="51">
                  <c:v>2.7777777777777777</c:v>
                </c:pt>
                <c:pt idx="52">
                  <c:v>3.2941176470588238</c:v>
                </c:pt>
                <c:pt idx="53">
                  <c:v>2.5925925925925926</c:v>
                </c:pt>
                <c:pt idx="54">
                  <c:v>2.5362318840579712</c:v>
                </c:pt>
                <c:pt idx="55">
                  <c:v>3.4313725490196081</c:v>
                </c:pt>
                <c:pt idx="56">
                  <c:v>4.166666666666667</c:v>
                </c:pt>
                <c:pt idx="57">
                  <c:v>2.2222222222222223</c:v>
                </c:pt>
                <c:pt idx="58">
                  <c:v>5.5555555555555554</c:v>
                </c:pt>
                <c:pt idx="59">
                  <c:v>8.3333333333333339</c:v>
                </c:pt>
                <c:pt idx="60">
                  <c:v>7</c:v>
                </c:pt>
                <c:pt idx="61">
                  <c:v>6.25</c:v>
                </c:pt>
                <c:pt idx="62">
                  <c:v>14.285714285714285</c:v>
                </c:pt>
                <c:pt idx="63">
                  <c:v>3.3333333333333335</c:v>
                </c:pt>
                <c:pt idx="64">
                  <c:v>4.4444444444444446</c:v>
                </c:pt>
                <c:pt idx="65">
                  <c:v>7.6086956521739122</c:v>
                </c:pt>
                <c:pt idx="66">
                  <c:v>5.0724637681159424</c:v>
                </c:pt>
                <c:pt idx="67">
                  <c:v>11.666666666666666</c:v>
                </c:pt>
                <c:pt idx="68">
                  <c:v>8.3333333333333339</c:v>
                </c:pt>
                <c:pt idx="69">
                  <c:v>8.3333333333333339</c:v>
                </c:pt>
                <c:pt idx="70">
                  <c:v>5.833333333333333</c:v>
                </c:pt>
                <c:pt idx="71">
                  <c:v>8.75</c:v>
                </c:pt>
                <c:pt idx="72">
                  <c:v>2.5</c:v>
                </c:pt>
                <c:pt idx="73">
                  <c:v>5.5555555555555554</c:v>
                </c:pt>
                <c:pt idx="74">
                  <c:v>4.166666666666667</c:v>
                </c:pt>
                <c:pt idx="75">
                  <c:v>4.166666666666667</c:v>
                </c:pt>
                <c:pt idx="76">
                  <c:v>6.666666666666667</c:v>
                </c:pt>
                <c:pt idx="77">
                  <c:v>5</c:v>
                </c:pt>
                <c:pt idx="78">
                  <c:v>4.166666666666667</c:v>
                </c:pt>
                <c:pt idx="79">
                  <c:v>13.46153846153846</c:v>
                </c:pt>
                <c:pt idx="80">
                  <c:v>7.3684210526315788</c:v>
                </c:pt>
                <c:pt idx="81">
                  <c:v>2.9166666666666665</c:v>
                </c:pt>
                <c:pt idx="82">
                  <c:v>10.37037037037037</c:v>
                </c:pt>
                <c:pt idx="83">
                  <c:v>2.7450980392156863</c:v>
                </c:pt>
                <c:pt idx="84">
                  <c:v>4.7297297297297298</c:v>
                </c:pt>
                <c:pt idx="85">
                  <c:v>2.4305555555555558</c:v>
                </c:pt>
                <c:pt idx="86">
                  <c:v>4.8461538461538458</c:v>
                </c:pt>
                <c:pt idx="87">
                  <c:v>4.7297297297297298</c:v>
                </c:pt>
                <c:pt idx="88">
                  <c:v>5.0724637681159424</c:v>
                </c:pt>
                <c:pt idx="89">
                  <c:v>0.625</c:v>
                </c:pt>
                <c:pt idx="90">
                  <c:v>5.3030303030303028</c:v>
                </c:pt>
                <c:pt idx="91">
                  <c:v>5.833333333333333</c:v>
                </c:pt>
                <c:pt idx="92">
                  <c:v>5.5555555555555554</c:v>
                </c:pt>
                <c:pt idx="93">
                  <c:v>9.545454545454545</c:v>
                </c:pt>
                <c:pt idx="94">
                  <c:v>2.1875</c:v>
                </c:pt>
                <c:pt idx="95">
                  <c:v>6.481481481481481</c:v>
                </c:pt>
                <c:pt idx="96">
                  <c:v>3.6458333333333335</c:v>
                </c:pt>
                <c:pt idx="97">
                  <c:v>3.2558139534883721</c:v>
                </c:pt>
                <c:pt idx="98">
                  <c:v>8.3333333333333339</c:v>
                </c:pt>
                <c:pt idx="99">
                  <c:v>4</c:v>
                </c:pt>
                <c:pt idx="100">
                  <c:v>5.46875</c:v>
                </c:pt>
                <c:pt idx="101">
                  <c:v>9.8000000000000007</c:v>
                </c:pt>
                <c:pt idx="102">
                  <c:v>1.09375</c:v>
                </c:pt>
                <c:pt idx="103">
                  <c:v>2.2435897435897436</c:v>
                </c:pt>
                <c:pt idx="104">
                  <c:v>9.3333333333333339</c:v>
                </c:pt>
                <c:pt idx="105">
                  <c:v>0.72916666666666663</c:v>
                </c:pt>
                <c:pt idx="106">
                  <c:v>4.375</c:v>
                </c:pt>
                <c:pt idx="107">
                  <c:v>6.8292682926829267</c:v>
                </c:pt>
                <c:pt idx="108">
                  <c:v>6.25</c:v>
                </c:pt>
                <c:pt idx="109">
                  <c:v>26.25</c:v>
                </c:pt>
                <c:pt idx="110">
                  <c:v>8.2352941176470598</c:v>
                </c:pt>
                <c:pt idx="111">
                  <c:v>7.3684210526315788</c:v>
                </c:pt>
                <c:pt idx="112">
                  <c:v>9.4594594594594597</c:v>
                </c:pt>
                <c:pt idx="113">
                  <c:v>5.283018867924528</c:v>
                </c:pt>
                <c:pt idx="114">
                  <c:v>5.833333333333333</c:v>
                </c:pt>
                <c:pt idx="115">
                  <c:v>4.375</c:v>
                </c:pt>
                <c:pt idx="116">
                  <c:v>12.638888888888889</c:v>
                </c:pt>
                <c:pt idx="117">
                  <c:v>2.6923076923076921</c:v>
                </c:pt>
                <c:pt idx="118">
                  <c:v>3.7837837837837838</c:v>
                </c:pt>
                <c:pt idx="119">
                  <c:v>8.3333333333333339</c:v>
                </c:pt>
                <c:pt idx="120">
                  <c:v>5.9322033898305087</c:v>
                </c:pt>
                <c:pt idx="121">
                  <c:v>6.0869565217391299</c:v>
                </c:pt>
                <c:pt idx="122">
                  <c:v>8.1395348837209305</c:v>
                </c:pt>
                <c:pt idx="123">
                  <c:v>5.7142857142857135</c:v>
                </c:pt>
                <c:pt idx="124">
                  <c:v>5.46875</c:v>
                </c:pt>
                <c:pt idx="125">
                  <c:v>7.291666666666667</c:v>
                </c:pt>
                <c:pt idx="126">
                  <c:v>4.921875</c:v>
                </c:pt>
                <c:pt idx="127">
                  <c:v>5.5555555555555554</c:v>
                </c:pt>
                <c:pt idx="128">
                  <c:v>6.481481481481481</c:v>
                </c:pt>
                <c:pt idx="129">
                  <c:v>6.0344827586206895</c:v>
                </c:pt>
                <c:pt idx="130">
                  <c:v>1.3725490196078431</c:v>
                </c:pt>
                <c:pt idx="131">
                  <c:v>8.9743589743589745</c:v>
                </c:pt>
                <c:pt idx="132">
                  <c:v>8.3333333333333339</c:v>
                </c:pt>
                <c:pt idx="133">
                  <c:v>8.3333333333333339</c:v>
                </c:pt>
                <c:pt idx="134">
                  <c:v>5.5555555555555554</c:v>
                </c:pt>
                <c:pt idx="135">
                  <c:v>3.2183908045977012</c:v>
                </c:pt>
                <c:pt idx="136">
                  <c:v>5.5263157894736841</c:v>
                </c:pt>
                <c:pt idx="137">
                  <c:v>7.291666666666667</c:v>
                </c:pt>
                <c:pt idx="138">
                  <c:v>5.283018867924528</c:v>
                </c:pt>
                <c:pt idx="139">
                  <c:v>6.481481481481481</c:v>
                </c:pt>
                <c:pt idx="140">
                  <c:v>6.0344827586206895</c:v>
                </c:pt>
                <c:pt idx="141">
                  <c:v>6.6037735849056611</c:v>
                </c:pt>
                <c:pt idx="142">
                  <c:v>8.9743589743589745</c:v>
                </c:pt>
                <c:pt idx="143">
                  <c:v>5.833333333333333</c:v>
                </c:pt>
                <c:pt idx="144">
                  <c:v>7.0945945945945947</c:v>
                </c:pt>
                <c:pt idx="145">
                  <c:v>2.2151898734177213</c:v>
                </c:pt>
                <c:pt idx="146">
                  <c:v>21.875</c:v>
                </c:pt>
                <c:pt idx="147">
                  <c:v>4.2682926829268295</c:v>
                </c:pt>
                <c:pt idx="148">
                  <c:v>8.75</c:v>
                </c:pt>
                <c:pt idx="149">
                  <c:v>5</c:v>
                </c:pt>
                <c:pt idx="150">
                  <c:v>8.3333333333333339</c:v>
                </c:pt>
                <c:pt idx="151">
                  <c:v>3.043478260869565</c:v>
                </c:pt>
                <c:pt idx="152">
                  <c:v>5.833333333333333</c:v>
                </c:pt>
                <c:pt idx="153">
                  <c:v>1.6666666666666667</c:v>
                </c:pt>
                <c:pt idx="154">
                  <c:v>4.166666666666667</c:v>
                </c:pt>
                <c:pt idx="155">
                  <c:v>10.294117647058822</c:v>
                </c:pt>
                <c:pt idx="156">
                  <c:v>7.7777777777777777</c:v>
                </c:pt>
                <c:pt idx="157">
                  <c:v>7.5675675675675675</c:v>
                </c:pt>
                <c:pt idx="158">
                  <c:v>5.5555555555555554</c:v>
                </c:pt>
                <c:pt idx="159">
                  <c:v>5.3389830508474585</c:v>
                </c:pt>
                <c:pt idx="160">
                  <c:v>6.6037735849056611</c:v>
                </c:pt>
                <c:pt idx="161">
                  <c:v>5</c:v>
                </c:pt>
                <c:pt idx="162">
                  <c:v>4.2241379310344831</c:v>
                </c:pt>
                <c:pt idx="163">
                  <c:v>2.5</c:v>
                </c:pt>
                <c:pt idx="164">
                  <c:v>8.0208333333333339</c:v>
                </c:pt>
                <c:pt idx="165">
                  <c:v>1.2209302325581397</c:v>
                </c:pt>
                <c:pt idx="166">
                  <c:v>7.7777777777777777</c:v>
                </c:pt>
                <c:pt idx="167">
                  <c:v>6.25</c:v>
                </c:pt>
                <c:pt idx="168">
                  <c:v>1.09375</c:v>
                </c:pt>
                <c:pt idx="169">
                  <c:v>1.4189189189189191</c:v>
                </c:pt>
                <c:pt idx="170">
                  <c:v>7.5675675675675675</c:v>
                </c:pt>
                <c:pt idx="171">
                  <c:v>4.4444444444444446</c:v>
                </c:pt>
                <c:pt idx="172">
                  <c:v>6.0344827586206895</c:v>
                </c:pt>
                <c:pt idx="173">
                  <c:v>3.5443037974683542</c:v>
                </c:pt>
                <c:pt idx="174">
                  <c:v>43.75</c:v>
                </c:pt>
                <c:pt idx="175">
                  <c:v>3.043478260869565</c:v>
                </c:pt>
                <c:pt idx="176">
                  <c:v>8.75</c:v>
                </c:pt>
                <c:pt idx="177">
                  <c:v>5.1851851851851851</c:v>
                </c:pt>
                <c:pt idx="178">
                  <c:v>5.7692307692307701</c:v>
                </c:pt>
                <c:pt idx="179">
                  <c:v>9.1666666666666661</c:v>
                </c:pt>
                <c:pt idx="180">
                  <c:v>4.5454545454545459</c:v>
                </c:pt>
                <c:pt idx="181">
                  <c:v>9.4594594594594597</c:v>
                </c:pt>
                <c:pt idx="182">
                  <c:v>5</c:v>
                </c:pt>
                <c:pt idx="183">
                  <c:v>5</c:v>
                </c:pt>
                <c:pt idx="184">
                  <c:v>5.283018867924528</c:v>
                </c:pt>
                <c:pt idx="185">
                  <c:v>13.333333333333334</c:v>
                </c:pt>
                <c:pt idx="186">
                  <c:v>7.9545454545454541</c:v>
                </c:pt>
                <c:pt idx="187">
                  <c:v>12.962962962962962</c:v>
                </c:pt>
                <c:pt idx="188">
                  <c:v>5.46875</c:v>
                </c:pt>
                <c:pt idx="189">
                  <c:v>3.1818181818181817</c:v>
                </c:pt>
                <c:pt idx="190">
                  <c:v>2.5</c:v>
                </c:pt>
                <c:pt idx="191">
                  <c:v>7.5</c:v>
                </c:pt>
                <c:pt idx="192">
                  <c:v>5.833333333333333</c:v>
                </c:pt>
                <c:pt idx="193">
                  <c:v>6.7961165048543686</c:v>
                </c:pt>
                <c:pt idx="194">
                  <c:v>6.666666666666667</c:v>
                </c:pt>
                <c:pt idx="195">
                  <c:v>4.4210526315789469</c:v>
                </c:pt>
                <c:pt idx="196">
                  <c:v>9.4594594594594597</c:v>
                </c:pt>
                <c:pt idx="197">
                  <c:v>13.548387096774194</c:v>
                </c:pt>
                <c:pt idx="198">
                  <c:v>6.1764705882352935</c:v>
                </c:pt>
                <c:pt idx="199">
                  <c:v>4.583333333333333</c:v>
                </c:pt>
                <c:pt idx="200">
                  <c:v>8.3333333333333339</c:v>
                </c:pt>
                <c:pt idx="201">
                  <c:v>32.407407407407405</c:v>
                </c:pt>
                <c:pt idx="202">
                  <c:v>3.6458333333333335</c:v>
                </c:pt>
                <c:pt idx="203">
                  <c:v>2.1875</c:v>
                </c:pt>
                <c:pt idx="204">
                  <c:v>8.3333333333333339</c:v>
                </c:pt>
                <c:pt idx="205">
                  <c:v>3.8888888888888884</c:v>
                </c:pt>
                <c:pt idx="206">
                  <c:v>2.5</c:v>
                </c:pt>
                <c:pt idx="207">
                  <c:v>4.166666666666667</c:v>
                </c:pt>
                <c:pt idx="208">
                  <c:v>9.9056603773584904</c:v>
                </c:pt>
                <c:pt idx="209">
                  <c:v>4.166666666666667</c:v>
                </c:pt>
                <c:pt idx="210">
                  <c:v>2.5</c:v>
                </c:pt>
                <c:pt idx="211">
                  <c:v>1.3888888888888888</c:v>
                </c:pt>
                <c:pt idx="212">
                  <c:v>1</c:v>
                </c:pt>
                <c:pt idx="213">
                  <c:v>2.4137931034482758</c:v>
                </c:pt>
                <c:pt idx="214">
                  <c:v>2.6666666666666665</c:v>
                </c:pt>
                <c:pt idx="215">
                  <c:v>2.1428571428571428</c:v>
                </c:pt>
                <c:pt idx="216">
                  <c:v>3.125</c:v>
                </c:pt>
                <c:pt idx="217">
                  <c:v>3.125</c:v>
                </c:pt>
                <c:pt idx="218">
                  <c:v>2.5</c:v>
                </c:pt>
                <c:pt idx="219">
                  <c:v>1.6666666666666667</c:v>
                </c:pt>
                <c:pt idx="220">
                  <c:v>3.043478260869565</c:v>
                </c:pt>
                <c:pt idx="221">
                  <c:v>5.6451612903225801</c:v>
                </c:pt>
                <c:pt idx="222">
                  <c:v>2.2727272727272729</c:v>
                </c:pt>
                <c:pt idx="223">
                  <c:v>2.8571428571428568</c:v>
                </c:pt>
                <c:pt idx="224">
                  <c:v>2.625</c:v>
                </c:pt>
                <c:pt idx="225">
                  <c:v>6.25</c:v>
                </c:pt>
                <c:pt idx="226">
                  <c:v>5</c:v>
                </c:pt>
                <c:pt idx="227">
                  <c:v>4.1666666666666664E-2</c:v>
                </c:pt>
                <c:pt idx="228">
                  <c:v>1.6666666666666667</c:v>
                </c:pt>
                <c:pt idx="229">
                  <c:v>3.6206896551724137</c:v>
                </c:pt>
                <c:pt idx="230">
                  <c:v>0.66666666666666663</c:v>
                </c:pt>
                <c:pt idx="231">
                  <c:v>0.95454545454545459</c:v>
                </c:pt>
                <c:pt idx="232">
                  <c:v>3.125</c:v>
                </c:pt>
                <c:pt idx="233">
                  <c:v>3.6458333333333335</c:v>
                </c:pt>
                <c:pt idx="234">
                  <c:v>11.666666666666666</c:v>
                </c:pt>
                <c:pt idx="235">
                  <c:v>0.625</c:v>
                </c:pt>
                <c:pt idx="236">
                  <c:v>1.25</c:v>
                </c:pt>
                <c:pt idx="237">
                  <c:v>4.166666666666667</c:v>
                </c:pt>
                <c:pt idx="238">
                  <c:v>14.285714285714285</c:v>
                </c:pt>
                <c:pt idx="239">
                  <c:v>7.6086956521739122</c:v>
                </c:pt>
                <c:pt idx="240">
                  <c:v>5</c:v>
                </c:pt>
                <c:pt idx="241">
                  <c:v>4.166666666666667</c:v>
                </c:pt>
                <c:pt idx="242">
                  <c:v>5.46875</c:v>
                </c:pt>
                <c:pt idx="243">
                  <c:v>9.0517241379310356</c:v>
                </c:pt>
                <c:pt idx="244">
                  <c:v>3.3333333333333335</c:v>
                </c:pt>
                <c:pt idx="245">
                  <c:v>5.5555555555555554</c:v>
                </c:pt>
                <c:pt idx="246">
                  <c:v>8.3333333333333339</c:v>
                </c:pt>
                <c:pt idx="247">
                  <c:v>7.291666666666667</c:v>
                </c:pt>
                <c:pt idx="248">
                  <c:v>1.4583333333333333</c:v>
                </c:pt>
                <c:pt idx="249">
                  <c:v>3.043478260869565</c:v>
                </c:pt>
                <c:pt idx="250">
                  <c:v>3.6206896551724137</c:v>
                </c:pt>
                <c:pt idx="251">
                  <c:v>4.7727272727272725</c:v>
                </c:pt>
                <c:pt idx="252">
                  <c:v>1.8666666666666667</c:v>
                </c:pt>
                <c:pt idx="253">
                  <c:v>6.3636363636363633</c:v>
                </c:pt>
                <c:pt idx="254">
                  <c:v>10.9375</c:v>
                </c:pt>
                <c:pt idx="255">
                  <c:v>4.375</c:v>
                </c:pt>
                <c:pt idx="256">
                  <c:v>14.318181818181817</c:v>
                </c:pt>
                <c:pt idx="257">
                  <c:v>4.375</c:v>
                </c:pt>
                <c:pt idx="258">
                  <c:v>7.291666666666667</c:v>
                </c:pt>
                <c:pt idx="259">
                  <c:v>7.6086956521739122</c:v>
                </c:pt>
                <c:pt idx="260">
                  <c:v>3.3333333333333335</c:v>
                </c:pt>
                <c:pt idx="261">
                  <c:v>3.5443037974683542</c:v>
                </c:pt>
                <c:pt idx="262">
                  <c:v>3.3333333333333335</c:v>
                </c:pt>
                <c:pt idx="263">
                  <c:v>5.283018867924528</c:v>
                </c:pt>
                <c:pt idx="264">
                  <c:v>4.166666666666667</c:v>
                </c:pt>
                <c:pt idx="265">
                  <c:v>3.5</c:v>
                </c:pt>
                <c:pt idx="266">
                  <c:v>3.8461538461538463</c:v>
                </c:pt>
                <c:pt idx="267">
                  <c:v>1.8918918918918919</c:v>
                </c:pt>
                <c:pt idx="268">
                  <c:v>9.7674418604651176</c:v>
                </c:pt>
                <c:pt idx="269">
                  <c:v>5.0724637681159424</c:v>
                </c:pt>
                <c:pt idx="270">
                  <c:v>3.125</c:v>
                </c:pt>
                <c:pt idx="271">
                  <c:v>4.375</c:v>
                </c:pt>
                <c:pt idx="272">
                  <c:v>7.291666666666667</c:v>
                </c:pt>
                <c:pt idx="273">
                  <c:v>5.283018867924528</c:v>
                </c:pt>
                <c:pt idx="274">
                  <c:v>5.5555555555555554</c:v>
                </c:pt>
                <c:pt idx="275">
                  <c:v>7.291666666666667</c:v>
                </c:pt>
                <c:pt idx="276">
                  <c:v>7.291666666666667</c:v>
                </c:pt>
                <c:pt idx="277">
                  <c:v>4.7727272727272725</c:v>
                </c:pt>
                <c:pt idx="278">
                  <c:v>6.25</c:v>
                </c:pt>
                <c:pt idx="279">
                  <c:v>10</c:v>
                </c:pt>
                <c:pt idx="280">
                  <c:v>7.291666666666667</c:v>
                </c:pt>
                <c:pt idx="281">
                  <c:v>4.0579710144927539</c:v>
                </c:pt>
                <c:pt idx="282">
                  <c:v>0.375</c:v>
                </c:pt>
                <c:pt idx="283">
                  <c:v>3.8888888888888888</c:v>
                </c:pt>
                <c:pt idx="284">
                  <c:v>3.3333333333333335</c:v>
                </c:pt>
                <c:pt idx="285">
                  <c:v>5.3030303030303028</c:v>
                </c:pt>
                <c:pt idx="286">
                  <c:v>5.6756756756756763</c:v>
                </c:pt>
                <c:pt idx="287">
                  <c:v>5.0724637681159424</c:v>
                </c:pt>
                <c:pt idx="288">
                  <c:v>14.583333333333334</c:v>
                </c:pt>
                <c:pt idx="289">
                  <c:v>8.3333333333333339</c:v>
                </c:pt>
                <c:pt idx="290">
                  <c:v>4.375</c:v>
                </c:pt>
                <c:pt idx="291">
                  <c:v>4.166666666666667</c:v>
                </c:pt>
                <c:pt idx="292">
                  <c:v>5.2238805970149249</c:v>
                </c:pt>
                <c:pt idx="293">
                  <c:v>6.6037735849056611</c:v>
                </c:pt>
                <c:pt idx="294">
                  <c:v>2.8378378378378382</c:v>
                </c:pt>
                <c:pt idx="295">
                  <c:v>5.283018867924528</c:v>
                </c:pt>
                <c:pt idx="296">
                  <c:v>3.75</c:v>
                </c:pt>
                <c:pt idx="297">
                  <c:v>3.9772727272727271</c:v>
                </c:pt>
                <c:pt idx="298">
                  <c:v>3.3333333333333335</c:v>
                </c:pt>
                <c:pt idx="299">
                  <c:v>4.8275862068965516</c:v>
                </c:pt>
                <c:pt idx="300">
                  <c:v>3.8043478260869561</c:v>
                </c:pt>
                <c:pt idx="301">
                  <c:v>4.6226415094339623</c:v>
                </c:pt>
                <c:pt idx="302">
                  <c:v>0</c:v>
                </c:pt>
                <c:pt idx="303">
                  <c:v>4.166666666666667</c:v>
                </c:pt>
                <c:pt idx="304">
                  <c:v>4.8275862068965516</c:v>
                </c:pt>
                <c:pt idx="305">
                  <c:v>3.0172413793103448</c:v>
                </c:pt>
                <c:pt idx="306">
                  <c:v>6.6037735849056611</c:v>
                </c:pt>
                <c:pt idx="307">
                  <c:v>3.75</c:v>
                </c:pt>
                <c:pt idx="308">
                  <c:v>5.283018867924528</c:v>
                </c:pt>
                <c:pt idx="309">
                  <c:v>3.7837837837837838</c:v>
                </c:pt>
                <c:pt idx="310">
                  <c:v>5.46875</c:v>
                </c:pt>
                <c:pt idx="311">
                  <c:v>6.6037735849056611</c:v>
                </c:pt>
                <c:pt idx="312">
                  <c:v>4.4444444444444446</c:v>
                </c:pt>
                <c:pt idx="313">
                  <c:v>4.8275862068965516</c:v>
                </c:pt>
                <c:pt idx="314">
                  <c:v>8.0769230769230766</c:v>
                </c:pt>
                <c:pt idx="315">
                  <c:v>5.833333333333333</c:v>
                </c:pt>
                <c:pt idx="316">
                  <c:v>9.545454545454545</c:v>
                </c:pt>
                <c:pt idx="317">
                  <c:v>4.375</c:v>
                </c:pt>
                <c:pt idx="318">
                  <c:v>12.727272727272727</c:v>
                </c:pt>
                <c:pt idx="319">
                  <c:v>8.75</c:v>
                </c:pt>
                <c:pt idx="320">
                  <c:v>3.8888888888888888</c:v>
                </c:pt>
                <c:pt idx="321">
                  <c:v>0.83333333333333337</c:v>
                </c:pt>
                <c:pt idx="322">
                  <c:v>1.4814814814814814</c:v>
                </c:pt>
                <c:pt idx="323">
                  <c:v>6.25</c:v>
                </c:pt>
                <c:pt idx="324">
                  <c:v>11.666666666666666</c:v>
                </c:pt>
                <c:pt idx="325">
                  <c:v>4.1176470588235299</c:v>
                </c:pt>
                <c:pt idx="326">
                  <c:v>3.3018867924528306</c:v>
                </c:pt>
                <c:pt idx="327">
                  <c:v>3.0172413793103448</c:v>
                </c:pt>
                <c:pt idx="328">
                  <c:v>16.666666666666668</c:v>
                </c:pt>
                <c:pt idx="329">
                  <c:v>8.3333333333333339</c:v>
                </c:pt>
                <c:pt idx="330">
                  <c:v>5</c:v>
                </c:pt>
                <c:pt idx="331">
                  <c:v>8.3333333333333339</c:v>
                </c:pt>
                <c:pt idx="332">
                  <c:v>7.291666666666667</c:v>
                </c:pt>
                <c:pt idx="333">
                  <c:v>10.9375</c:v>
                </c:pt>
                <c:pt idx="334">
                  <c:v>6.0344827586206895</c:v>
                </c:pt>
                <c:pt idx="335">
                  <c:v>5.3030303030303028</c:v>
                </c:pt>
                <c:pt idx="336">
                  <c:v>5.0724637681159424</c:v>
                </c:pt>
                <c:pt idx="337">
                  <c:v>3.6458333333333335</c:v>
                </c:pt>
                <c:pt idx="338">
                  <c:v>6.8627450980392162</c:v>
                </c:pt>
                <c:pt idx="339">
                  <c:v>6.481481481481481</c:v>
                </c:pt>
                <c:pt idx="340">
                  <c:v>6.25</c:v>
                </c:pt>
                <c:pt idx="341">
                  <c:v>3.5</c:v>
                </c:pt>
                <c:pt idx="342">
                  <c:v>5.5555555555555554</c:v>
                </c:pt>
                <c:pt idx="343">
                  <c:v>4.166666666666667</c:v>
                </c:pt>
                <c:pt idx="344">
                  <c:v>9.375</c:v>
                </c:pt>
                <c:pt idx="345">
                  <c:v>4.666666666666667</c:v>
                </c:pt>
                <c:pt idx="346">
                  <c:v>9.0517241379310356</c:v>
                </c:pt>
                <c:pt idx="347">
                  <c:v>6.6037735849056611</c:v>
                </c:pt>
                <c:pt idx="348">
                  <c:v>1.1052631578947367</c:v>
                </c:pt>
                <c:pt idx="349">
                  <c:v>8.3333333333333339</c:v>
                </c:pt>
                <c:pt idx="350">
                  <c:v>3.8888888888888884</c:v>
                </c:pt>
                <c:pt idx="351">
                  <c:v>3.5</c:v>
                </c:pt>
                <c:pt idx="352">
                  <c:v>4.7297297297297298</c:v>
                </c:pt>
                <c:pt idx="353">
                  <c:v>3.3333333333333335</c:v>
                </c:pt>
                <c:pt idx="354">
                  <c:v>6.6037735849056611</c:v>
                </c:pt>
                <c:pt idx="355">
                  <c:v>7.291666666666667</c:v>
                </c:pt>
                <c:pt idx="356">
                  <c:v>8.1395348837209305</c:v>
                </c:pt>
                <c:pt idx="357">
                  <c:v>4.1338582677165352</c:v>
                </c:pt>
                <c:pt idx="358">
                  <c:v>5.5555555555555554</c:v>
                </c:pt>
                <c:pt idx="359">
                  <c:v>6.0344827586206895</c:v>
                </c:pt>
                <c:pt idx="360">
                  <c:v>5.5555555555555554</c:v>
                </c:pt>
                <c:pt idx="361">
                  <c:v>5.3030303030303028</c:v>
                </c:pt>
                <c:pt idx="362">
                  <c:v>1.9886363636363635</c:v>
                </c:pt>
                <c:pt idx="363">
                  <c:v>9.375</c:v>
                </c:pt>
                <c:pt idx="364">
                  <c:v>2.7777777777777777</c:v>
                </c:pt>
                <c:pt idx="365">
                  <c:v>10.9375</c:v>
                </c:pt>
                <c:pt idx="366">
                  <c:v>10.5</c:v>
                </c:pt>
                <c:pt idx="367">
                  <c:v>7.291666666666667</c:v>
                </c:pt>
                <c:pt idx="368">
                  <c:v>4.4303797468354427</c:v>
                </c:pt>
                <c:pt idx="369">
                  <c:v>8.75</c:v>
                </c:pt>
                <c:pt idx="370">
                  <c:v>6.0344827586206895</c:v>
                </c:pt>
                <c:pt idx="371">
                  <c:v>0.83333333333333337</c:v>
                </c:pt>
                <c:pt idx="372">
                  <c:v>4.166666666666667</c:v>
                </c:pt>
                <c:pt idx="373">
                  <c:v>5.1470588235294112</c:v>
                </c:pt>
                <c:pt idx="374">
                  <c:v>5.5555555555555554</c:v>
                </c:pt>
                <c:pt idx="375">
                  <c:v>2.7777777777777777</c:v>
                </c:pt>
                <c:pt idx="376">
                  <c:v>4.166666666666667</c:v>
                </c:pt>
                <c:pt idx="377">
                  <c:v>1.3888888888888888</c:v>
                </c:pt>
                <c:pt idx="378">
                  <c:v>4.1176470588235299</c:v>
                </c:pt>
                <c:pt idx="379">
                  <c:v>13.291139240506331</c:v>
                </c:pt>
                <c:pt idx="380">
                  <c:v>6.25</c:v>
                </c:pt>
                <c:pt idx="381">
                  <c:v>3.8888888888888888</c:v>
                </c:pt>
                <c:pt idx="382">
                  <c:v>0.31818181818181818</c:v>
                </c:pt>
                <c:pt idx="383">
                  <c:v>7.291666666666667</c:v>
                </c:pt>
                <c:pt idx="384">
                  <c:v>2.1604938271604937</c:v>
                </c:pt>
                <c:pt idx="385">
                  <c:v>16.666666666666668</c:v>
                </c:pt>
                <c:pt idx="386">
                  <c:v>12.5</c:v>
                </c:pt>
                <c:pt idx="387">
                  <c:v>5.833333333333333</c:v>
                </c:pt>
                <c:pt idx="388">
                  <c:v>3.3333333333333335</c:v>
                </c:pt>
                <c:pt idx="389">
                  <c:v>6.25</c:v>
                </c:pt>
                <c:pt idx="390">
                  <c:v>3.8461538461538463</c:v>
                </c:pt>
                <c:pt idx="391">
                  <c:v>6.25</c:v>
                </c:pt>
                <c:pt idx="392">
                  <c:v>3.3333333333333335</c:v>
                </c:pt>
                <c:pt idx="393">
                  <c:v>4.1176470588235299</c:v>
                </c:pt>
                <c:pt idx="394">
                  <c:v>9.3333333333333339</c:v>
                </c:pt>
                <c:pt idx="395">
                  <c:v>4.166666666666667</c:v>
                </c:pt>
                <c:pt idx="396">
                  <c:v>5.46875</c:v>
                </c:pt>
                <c:pt idx="397">
                  <c:v>7.0707070707070709</c:v>
                </c:pt>
                <c:pt idx="398">
                  <c:v>3.3333333333333335</c:v>
                </c:pt>
                <c:pt idx="399">
                  <c:v>3.3333333333333335</c:v>
                </c:pt>
                <c:pt idx="400">
                  <c:v>6.25</c:v>
                </c:pt>
                <c:pt idx="401">
                  <c:v>5.5555555555555554</c:v>
                </c:pt>
                <c:pt idx="402">
                  <c:v>5.3846153846153841</c:v>
                </c:pt>
                <c:pt idx="403">
                  <c:v>12.5</c:v>
                </c:pt>
                <c:pt idx="404">
                  <c:v>2.7777777777777777</c:v>
                </c:pt>
                <c:pt idx="405">
                  <c:v>2.7777777777777777</c:v>
                </c:pt>
                <c:pt idx="406">
                  <c:v>5.0724637681159424</c:v>
                </c:pt>
                <c:pt idx="407">
                  <c:v>7.0945945945945947</c:v>
                </c:pt>
                <c:pt idx="408">
                  <c:v>0.49411764705882355</c:v>
                </c:pt>
                <c:pt idx="409">
                  <c:v>7.6086956521739122</c:v>
                </c:pt>
                <c:pt idx="410">
                  <c:v>5.5555555555555554</c:v>
                </c:pt>
                <c:pt idx="411">
                  <c:v>4.166666666666667</c:v>
                </c:pt>
                <c:pt idx="412">
                  <c:v>6.666666666666667</c:v>
                </c:pt>
                <c:pt idx="413">
                  <c:v>3.6458333333333335</c:v>
                </c:pt>
                <c:pt idx="414">
                  <c:v>6.666666666666667</c:v>
                </c:pt>
                <c:pt idx="415">
                  <c:v>5.0724637681159424</c:v>
                </c:pt>
                <c:pt idx="416">
                  <c:v>6.481481481481481</c:v>
                </c:pt>
                <c:pt idx="417">
                  <c:v>10</c:v>
                </c:pt>
                <c:pt idx="418">
                  <c:v>6.0869565217391299</c:v>
                </c:pt>
                <c:pt idx="419">
                  <c:v>8.3333333333333339</c:v>
                </c:pt>
                <c:pt idx="420">
                  <c:v>3.0172413793103448</c:v>
                </c:pt>
                <c:pt idx="421">
                  <c:v>1.6666666666666667</c:v>
                </c:pt>
                <c:pt idx="422">
                  <c:v>1.9811320754716981</c:v>
                </c:pt>
                <c:pt idx="423">
                  <c:v>10.652173913043477</c:v>
                </c:pt>
                <c:pt idx="424">
                  <c:v>11.931818181818182</c:v>
                </c:pt>
                <c:pt idx="425">
                  <c:v>3.8888888888888888</c:v>
                </c:pt>
                <c:pt idx="426">
                  <c:v>2.5</c:v>
                </c:pt>
                <c:pt idx="427">
                  <c:v>6.666666666666667</c:v>
                </c:pt>
                <c:pt idx="428">
                  <c:v>5</c:v>
                </c:pt>
                <c:pt idx="429">
                  <c:v>6.6037735849056611</c:v>
                </c:pt>
                <c:pt idx="430">
                  <c:v>4.166666666666667</c:v>
                </c:pt>
                <c:pt idx="431">
                  <c:v>11.111111111111111</c:v>
                </c:pt>
                <c:pt idx="432">
                  <c:v>12.5</c:v>
                </c:pt>
                <c:pt idx="433">
                  <c:v>1.320754716981132</c:v>
                </c:pt>
                <c:pt idx="434">
                  <c:v>8.3333333333333339</c:v>
                </c:pt>
                <c:pt idx="435">
                  <c:v>7.7777777777777777</c:v>
                </c:pt>
                <c:pt idx="436">
                  <c:v>3.8888888888888888</c:v>
                </c:pt>
                <c:pt idx="437">
                  <c:v>7.5</c:v>
                </c:pt>
                <c:pt idx="438">
                  <c:v>11.666666666666666</c:v>
                </c:pt>
                <c:pt idx="439">
                  <c:v>6.9444444444444446</c:v>
                </c:pt>
                <c:pt idx="440">
                  <c:v>4.166666666666667</c:v>
                </c:pt>
                <c:pt idx="441">
                  <c:v>2.7777777777777777</c:v>
                </c:pt>
                <c:pt idx="442">
                  <c:v>10</c:v>
                </c:pt>
                <c:pt idx="443">
                  <c:v>7.1428571428571423</c:v>
                </c:pt>
                <c:pt idx="444">
                  <c:v>4.4303797468354427</c:v>
                </c:pt>
                <c:pt idx="445">
                  <c:v>5</c:v>
                </c:pt>
                <c:pt idx="446">
                  <c:v>4.375</c:v>
                </c:pt>
                <c:pt idx="447">
                  <c:v>2.7777777777777777</c:v>
                </c:pt>
                <c:pt idx="448">
                  <c:v>3.0172413793103448</c:v>
                </c:pt>
                <c:pt idx="449">
                  <c:v>7.291666666666667</c:v>
                </c:pt>
                <c:pt idx="450">
                  <c:v>6.2820512820512819</c:v>
                </c:pt>
                <c:pt idx="451">
                  <c:v>3.5</c:v>
                </c:pt>
                <c:pt idx="452">
                  <c:v>2.7777777777777777</c:v>
                </c:pt>
                <c:pt idx="453">
                  <c:v>5.5555555555555554</c:v>
                </c:pt>
                <c:pt idx="454">
                  <c:v>13.207547169811322</c:v>
                </c:pt>
                <c:pt idx="455">
                  <c:v>6.666666666666667</c:v>
                </c:pt>
                <c:pt idx="456">
                  <c:v>12.5</c:v>
                </c:pt>
                <c:pt idx="457">
                  <c:v>8.8607594936708853</c:v>
                </c:pt>
                <c:pt idx="458">
                  <c:v>8.3333333333333339</c:v>
                </c:pt>
                <c:pt idx="459">
                  <c:v>2.3333333333333335</c:v>
                </c:pt>
                <c:pt idx="460">
                  <c:v>16.666666666666668</c:v>
                </c:pt>
                <c:pt idx="461">
                  <c:v>4.166666666666667</c:v>
                </c:pt>
                <c:pt idx="462">
                  <c:v>5.283018867924528</c:v>
                </c:pt>
                <c:pt idx="463">
                  <c:v>1.3291139240506331</c:v>
                </c:pt>
                <c:pt idx="464">
                  <c:v>2.5</c:v>
                </c:pt>
                <c:pt idx="465">
                  <c:v>7.2413793103448274</c:v>
                </c:pt>
                <c:pt idx="466">
                  <c:v>5.283018867924528</c:v>
                </c:pt>
                <c:pt idx="467">
                  <c:v>3.3018867924528306</c:v>
                </c:pt>
                <c:pt idx="468">
                  <c:v>4.4444444444444446</c:v>
                </c:pt>
                <c:pt idx="469">
                  <c:v>5.0724637681159424</c:v>
                </c:pt>
                <c:pt idx="470">
                  <c:v>6.0344827586206895</c:v>
                </c:pt>
                <c:pt idx="471">
                  <c:v>7.291666666666667</c:v>
                </c:pt>
                <c:pt idx="472">
                  <c:v>1.9811320754716981</c:v>
                </c:pt>
                <c:pt idx="473">
                  <c:v>10.9375</c:v>
                </c:pt>
                <c:pt idx="474">
                  <c:v>4.166666666666667</c:v>
                </c:pt>
                <c:pt idx="475">
                  <c:v>5.104166666666667</c:v>
                </c:pt>
                <c:pt idx="476">
                  <c:v>8.3333333333333339</c:v>
                </c:pt>
                <c:pt idx="477">
                  <c:v>22.5</c:v>
                </c:pt>
                <c:pt idx="478">
                  <c:v>2.5</c:v>
                </c:pt>
                <c:pt idx="479">
                  <c:v>5.5555555555555554</c:v>
                </c:pt>
                <c:pt idx="480">
                  <c:v>17.5</c:v>
                </c:pt>
                <c:pt idx="481">
                  <c:v>0.83333333333333337</c:v>
                </c:pt>
                <c:pt idx="482">
                  <c:v>4.166666666666667</c:v>
                </c:pt>
                <c:pt idx="483">
                  <c:v>11.136363636363635</c:v>
                </c:pt>
                <c:pt idx="484">
                  <c:v>3.8888888888888888</c:v>
                </c:pt>
                <c:pt idx="485">
                  <c:v>5.833333333333333</c:v>
                </c:pt>
                <c:pt idx="486">
                  <c:v>2.9166666666666665</c:v>
                </c:pt>
                <c:pt idx="487">
                  <c:v>5.1851851851851851</c:v>
                </c:pt>
                <c:pt idx="488">
                  <c:v>5.833333333333333</c:v>
                </c:pt>
                <c:pt idx="489">
                  <c:v>4.7297297297297298</c:v>
                </c:pt>
                <c:pt idx="490">
                  <c:v>8.75</c:v>
                </c:pt>
                <c:pt idx="491">
                  <c:v>2.7777777777777777</c:v>
                </c:pt>
                <c:pt idx="492">
                  <c:v>3.3018867924528306</c:v>
                </c:pt>
                <c:pt idx="493">
                  <c:v>4</c:v>
                </c:pt>
                <c:pt idx="494">
                  <c:v>6.3636363636363633</c:v>
                </c:pt>
                <c:pt idx="495">
                  <c:v>4.375</c:v>
                </c:pt>
                <c:pt idx="496">
                  <c:v>7.291666666666667</c:v>
                </c:pt>
                <c:pt idx="497">
                  <c:v>2.1875</c:v>
                </c:pt>
                <c:pt idx="498">
                  <c:v>0</c:v>
                </c:pt>
                <c:pt idx="499">
                  <c:v>3.8888888888888884</c:v>
                </c:pt>
                <c:pt idx="500">
                  <c:v>5</c:v>
                </c:pt>
                <c:pt idx="501">
                  <c:v>3.3333333333333335</c:v>
                </c:pt>
                <c:pt idx="502">
                  <c:v>4.166666666666667</c:v>
                </c:pt>
                <c:pt idx="503">
                  <c:v>4.1176470588235299</c:v>
                </c:pt>
                <c:pt idx="504">
                  <c:v>28</c:v>
                </c:pt>
                <c:pt idx="505">
                  <c:v>3.7837837837837838</c:v>
                </c:pt>
                <c:pt idx="506">
                  <c:v>5</c:v>
                </c:pt>
                <c:pt idx="507">
                  <c:v>5.833333333333333</c:v>
                </c:pt>
                <c:pt idx="508">
                  <c:v>0</c:v>
                </c:pt>
                <c:pt idx="509">
                  <c:v>3.1818181818181817</c:v>
                </c:pt>
                <c:pt idx="510">
                  <c:v>3.8888888888888884</c:v>
                </c:pt>
                <c:pt idx="511">
                  <c:v>8.75</c:v>
                </c:pt>
                <c:pt idx="512">
                  <c:v>7.7777777777777777</c:v>
                </c:pt>
                <c:pt idx="513">
                  <c:v>2.5</c:v>
                </c:pt>
                <c:pt idx="514">
                  <c:v>4.375</c:v>
                </c:pt>
                <c:pt idx="515">
                  <c:v>6.5333333333333332</c:v>
                </c:pt>
                <c:pt idx="516">
                  <c:v>12.25</c:v>
                </c:pt>
                <c:pt idx="517">
                  <c:v>3.28125</c:v>
                </c:pt>
                <c:pt idx="518">
                  <c:v>9.84375</c:v>
                </c:pt>
                <c:pt idx="519">
                  <c:v>5.5555555555555554</c:v>
                </c:pt>
                <c:pt idx="520">
                  <c:v>2.641509433962264</c:v>
                </c:pt>
                <c:pt idx="521">
                  <c:v>3.3333333333333335</c:v>
                </c:pt>
                <c:pt idx="522">
                  <c:v>3.3333333333333335</c:v>
                </c:pt>
                <c:pt idx="523">
                  <c:v>4.083333333333333</c:v>
                </c:pt>
                <c:pt idx="524">
                  <c:v>6.666666666666667</c:v>
                </c:pt>
                <c:pt idx="525">
                  <c:v>3.3018867924528306</c:v>
                </c:pt>
                <c:pt idx="526">
                  <c:v>2.9473684210526314</c:v>
                </c:pt>
                <c:pt idx="527">
                  <c:v>2.4137931034482758</c:v>
                </c:pt>
                <c:pt idx="528">
                  <c:v>5.0724637681159424</c:v>
                </c:pt>
                <c:pt idx="529">
                  <c:v>4.8275862068965516</c:v>
                </c:pt>
                <c:pt idx="530">
                  <c:v>2.641509433962264</c:v>
                </c:pt>
                <c:pt idx="531">
                  <c:v>3.0172413793103448</c:v>
                </c:pt>
                <c:pt idx="532">
                  <c:v>3.8888888888888884</c:v>
                </c:pt>
                <c:pt idx="533">
                  <c:v>3.3018867924528306</c:v>
                </c:pt>
                <c:pt idx="534">
                  <c:v>7.1186440677966107</c:v>
                </c:pt>
                <c:pt idx="535">
                  <c:v>5.46875</c:v>
                </c:pt>
                <c:pt idx="536">
                  <c:v>3</c:v>
                </c:pt>
                <c:pt idx="537">
                  <c:v>7.9245283018867925</c:v>
                </c:pt>
                <c:pt idx="538">
                  <c:v>2.5</c:v>
                </c:pt>
                <c:pt idx="539">
                  <c:v>4.8275862068965516</c:v>
                </c:pt>
                <c:pt idx="540">
                  <c:v>3.9622641509433962</c:v>
                </c:pt>
                <c:pt idx="541">
                  <c:v>3.5</c:v>
                </c:pt>
                <c:pt idx="542">
                  <c:v>9.8000000000000007</c:v>
                </c:pt>
                <c:pt idx="543">
                  <c:v>6.015625</c:v>
                </c:pt>
                <c:pt idx="544">
                  <c:v>2.7777777777777777</c:v>
                </c:pt>
                <c:pt idx="545">
                  <c:v>8.75</c:v>
                </c:pt>
                <c:pt idx="546">
                  <c:v>7.9245283018867925</c:v>
                </c:pt>
                <c:pt idx="547">
                  <c:v>4.4303797468354427</c:v>
                </c:pt>
                <c:pt idx="548">
                  <c:v>4.4444444444444446</c:v>
                </c:pt>
                <c:pt idx="549">
                  <c:v>4.4444444444444446</c:v>
                </c:pt>
                <c:pt idx="550">
                  <c:v>7.2413793103448274</c:v>
                </c:pt>
                <c:pt idx="551">
                  <c:v>0</c:v>
                </c:pt>
                <c:pt idx="552">
                  <c:v>11.25</c:v>
                </c:pt>
                <c:pt idx="553">
                  <c:v>5.46875</c:v>
                </c:pt>
                <c:pt idx="554">
                  <c:v>6.5625</c:v>
                </c:pt>
                <c:pt idx="555">
                  <c:v>5.5555555555555554</c:v>
                </c:pt>
                <c:pt idx="556">
                  <c:v>2.5</c:v>
                </c:pt>
                <c:pt idx="557">
                  <c:v>5.104166666666667</c:v>
                </c:pt>
                <c:pt idx="558">
                  <c:v>6.8292682926829267</c:v>
                </c:pt>
                <c:pt idx="559">
                  <c:v>4.4303797468354427</c:v>
                </c:pt>
                <c:pt idx="560">
                  <c:v>3.5443037974683542</c:v>
                </c:pt>
                <c:pt idx="561">
                  <c:v>3.8888888888888888</c:v>
                </c:pt>
                <c:pt idx="562">
                  <c:v>4.2682926829268295</c:v>
                </c:pt>
                <c:pt idx="563">
                  <c:v>5.3846153846153841</c:v>
                </c:pt>
                <c:pt idx="564">
                  <c:v>4.7297297297297298</c:v>
                </c:pt>
                <c:pt idx="565">
                  <c:v>7.9545454545454541</c:v>
                </c:pt>
                <c:pt idx="566">
                  <c:v>1.9444444444444444</c:v>
                </c:pt>
                <c:pt idx="567">
                  <c:v>14.583333333333334</c:v>
                </c:pt>
                <c:pt idx="568">
                  <c:v>4.166666666666667</c:v>
                </c:pt>
                <c:pt idx="569">
                  <c:v>3.28125</c:v>
                </c:pt>
                <c:pt idx="570">
                  <c:v>4.4871794871794872</c:v>
                </c:pt>
                <c:pt idx="571">
                  <c:v>3.5714285714285712</c:v>
                </c:pt>
                <c:pt idx="572">
                  <c:v>12.962962962962962</c:v>
                </c:pt>
                <c:pt idx="573">
                  <c:v>4.338842975206612</c:v>
                </c:pt>
                <c:pt idx="574">
                  <c:v>14</c:v>
                </c:pt>
                <c:pt idx="575">
                  <c:v>2.2151898734177213</c:v>
                </c:pt>
                <c:pt idx="576">
                  <c:v>4.3076923076923075</c:v>
                </c:pt>
                <c:pt idx="577">
                  <c:v>5.5555555555555554</c:v>
                </c:pt>
                <c:pt idx="578">
                  <c:v>3.2407407407407405</c:v>
                </c:pt>
                <c:pt idx="579">
                  <c:v>8.536585365853659</c:v>
                </c:pt>
                <c:pt idx="580">
                  <c:v>5.5263157894736841</c:v>
                </c:pt>
                <c:pt idx="581">
                  <c:v>6.666666666666667</c:v>
                </c:pt>
                <c:pt idx="582">
                  <c:v>6.3063063063063067</c:v>
                </c:pt>
                <c:pt idx="583">
                  <c:v>0.22727272727272727</c:v>
                </c:pt>
                <c:pt idx="584">
                  <c:v>4.7297297297297298</c:v>
                </c:pt>
                <c:pt idx="585">
                  <c:v>4.0579710144927539</c:v>
                </c:pt>
                <c:pt idx="586">
                  <c:v>3.28125</c:v>
                </c:pt>
                <c:pt idx="587">
                  <c:v>7.6086956521739122</c:v>
                </c:pt>
                <c:pt idx="588">
                  <c:v>7</c:v>
                </c:pt>
                <c:pt idx="589">
                  <c:v>3.0625</c:v>
                </c:pt>
                <c:pt idx="590">
                  <c:v>5.9322033898305087</c:v>
                </c:pt>
                <c:pt idx="591">
                  <c:v>5.5263157894736841</c:v>
                </c:pt>
                <c:pt idx="592">
                  <c:v>5.833333333333333</c:v>
                </c:pt>
                <c:pt idx="593">
                  <c:v>4.375</c:v>
                </c:pt>
                <c:pt idx="594">
                  <c:v>2.9473684210526314</c:v>
                </c:pt>
                <c:pt idx="595">
                  <c:v>7.291666666666667</c:v>
                </c:pt>
                <c:pt idx="596">
                  <c:v>7.9545454545454541</c:v>
                </c:pt>
                <c:pt idx="597">
                  <c:v>4.1176470588235299</c:v>
                </c:pt>
                <c:pt idx="598">
                  <c:v>7.1428571428571423</c:v>
                </c:pt>
                <c:pt idx="599">
                  <c:v>2.5362318840579712</c:v>
                </c:pt>
                <c:pt idx="600">
                  <c:v>5.5555555555555554</c:v>
                </c:pt>
                <c:pt idx="601">
                  <c:v>5.0724637681159424</c:v>
                </c:pt>
                <c:pt idx="602">
                  <c:v>0.75</c:v>
                </c:pt>
                <c:pt idx="603">
                  <c:v>3.6458333333333335</c:v>
                </c:pt>
                <c:pt idx="604">
                  <c:v>5.9499999999999993</c:v>
                </c:pt>
                <c:pt idx="605">
                  <c:v>5.3030303030303028</c:v>
                </c:pt>
                <c:pt idx="606">
                  <c:v>1.6666666666666667</c:v>
                </c:pt>
                <c:pt idx="607">
                  <c:v>29.166666666666668</c:v>
                </c:pt>
                <c:pt idx="608">
                  <c:v>3.6458333333333335</c:v>
                </c:pt>
                <c:pt idx="609">
                  <c:v>7</c:v>
                </c:pt>
                <c:pt idx="610">
                  <c:v>5.104166666666667</c:v>
                </c:pt>
                <c:pt idx="611">
                  <c:v>4.166666666666667</c:v>
                </c:pt>
                <c:pt idx="612">
                  <c:v>2.734375</c:v>
                </c:pt>
                <c:pt idx="613">
                  <c:v>5.833333333333333</c:v>
                </c:pt>
                <c:pt idx="614">
                  <c:v>3.3018867924528306</c:v>
                </c:pt>
                <c:pt idx="615">
                  <c:v>4.9528301886792452</c:v>
                </c:pt>
                <c:pt idx="616">
                  <c:v>3.6458333333333335</c:v>
                </c:pt>
                <c:pt idx="617">
                  <c:v>16.826923076923077</c:v>
                </c:pt>
                <c:pt idx="618">
                  <c:v>3.6458333333333335</c:v>
                </c:pt>
                <c:pt idx="619">
                  <c:v>5.283018867924528</c:v>
                </c:pt>
                <c:pt idx="620">
                  <c:v>3.2236842105263159</c:v>
                </c:pt>
                <c:pt idx="621">
                  <c:v>4.375</c:v>
                </c:pt>
                <c:pt idx="622">
                  <c:v>1.25</c:v>
                </c:pt>
                <c:pt idx="623">
                  <c:v>4.7297297297297298</c:v>
                </c:pt>
                <c:pt idx="624">
                  <c:v>4.8611111111111116</c:v>
                </c:pt>
                <c:pt idx="625">
                  <c:v>3.3018867924528306</c:v>
                </c:pt>
                <c:pt idx="626">
                  <c:v>6.3636363636363633</c:v>
                </c:pt>
                <c:pt idx="627">
                  <c:v>3.8888888888888888</c:v>
                </c:pt>
                <c:pt idx="628">
                  <c:v>5</c:v>
                </c:pt>
                <c:pt idx="629">
                  <c:v>6.2025316455696204</c:v>
                </c:pt>
                <c:pt idx="630">
                  <c:v>3.3018867924528306</c:v>
                </c:pt>
                <c:pt idx="631">
                  <c:v>3.75</c:v>
                </c:pt>
                <c:pt idx="632">
                  <c:v>4.4303797468354427</c:v>
                </c:pt>
                <c:pt idx="633">
                  <c:v>6.0344827586206895</c:v>
                </c:pt>
                <c:pt idx="634">
                  <c:v>4.8275862068965516</c:v>
                </c:pt>
                <c:pt idx="635">
                  <c:v>0.4375</c:v>
                </c:pt>
                <c:pt idx="636">
                  <c:v>7.0945945945945947</c:v>
                </c:pt>
                <c:pt idx="637">
                  <c:v>0.330188679245283</c:v>
                </c:pt>
                <c:pt idx="638">
                  <c:v>6.25</c:v>
                </c:pt>
                <c:pt idx="639">
                  <c:v>3.8461538461538463</c:v>
                </c:pt>
                <c:pt idx="640">
                  <c:v>6.6037735849056611</c:v>
                </c:pt>
                <c:pt idx="641">
                  <c:v>5.9433962264150946</c:v>
                </c:pt>
                <c:pt idx="642">
                  <c:v>2.7777777777777777</c:v>
                </c:pt>
                <c:pt idx="643">
                  <c:v>7.1428571428571423</c:v>
                </c:pt>
                <c:pt idx="644">
                  <c:v>6.6037735849056611</c:v>
                </c:pt>
                <c:pt idx="645">
                  <c:v>7.291666666666667</c:v>
                </c:pt>
                <c:pt idx="646">
                  <c:v>5.9322033898305087</c:v>
                </c:pt>
                <c:pt idx="647">
                  <c:v>4.4444444444444446</c:v>
                </c:pt>
                <c:pt idx="648">
                  <c:v>6.481481481481481</c:v>
                </c:pt>
                <c:pt idx="649">
                  <c:v>7.7777777777777777</c:v>
                </c:pt>
                <c:pt idx="650">
                  <c:v>5.6976744186046515</c:v>
                </c:pt>
                <c:pt idx="651">
                  <c:v>8.75</c:v>
                </c:pt>
                <c:pt idx="652">
                  <c:v>6.5116279069767442</c:v>
                </c:pt>
                <c:pt idx="653">
                  <c:v>3.3333333333333335</c:v>
                </c:pt>
                <c:pt idx="654">
                  <c:v>14.428571428571427</c:v>
                </c:pt>
                <c:pt idx="655">
                  <c:v>7.9545454545454541</c:v>
                </c:pt>
                <c:pt idx="656">
                  <c:v>4.7297297297297298</c:v>
                </c:pt>
                <c:pt idx="657">
                  <c:v>0.57534246575342463</c:v>
                </c:pt>
                <c:pt idx="658">
                  <c:v>4.1176470588235299</c:v>
                </c:pt>
                <c:pt idx="659">
                  <c:v>11.111111111111111</c:v>
                </c:pt>
                <c:pt idx="660">
                  <c:v>7.291666666666667</c:v>
                </c:pt>
                <c:pt idx="661">
                  <c:v>8.8235294117647047</c:v>
                </c:pt>
                <c:pt idx="662">
                  <c:v>8.1395348837209305</c:v>
                </c:pt>
                <c:pt idx="663">
                  <c:v>5.833333333333333</c:v>
                </c:pt>
                <c:pt idx="664">
                  <c:v>3.7234042553191489</c:v>
                </c:pt>
                <c:pt idx="665">
                  <c:v>5.6976744186046515</c:v>
                </c:pt>
                <c:pt idx="666">
                  <c:v>6.0344827586206895</c:v>
                </c:pt>
                <c:pt idx="667">
                  <c:v>3.2941176470588238</c:v>
                </c:pt>
                <c:pt idx="668">
                  <c:v>12.5</c:v>
                </c:pt>
                <c:pt idx="669">
                  <c:v>0.58333333333333337</c:v>
                </c:pt>
                <c:pt idx="670">
                  <c:v>7.3255813953488378</c:v>
                </c:pt>
                <c:pt idx="671">
                  <c:v>2.3648648648648649</c:v>
                </c:pt>
                <c:pt idx="672">
                  <c:v>0.77777777777777779</c:v>
                </c:pt>
                <c:pt idx="673">
                  <c:v>0.3888888888888889</c:v>
                </c:pt>
                <c:pt idx="674">
                  <c:v>4.166666666666667</c:v>
                </c:pt>
                <c:pt idx="675">
                  <c:v>4.166666666666667</c:v>
                </c:pt>
                <c:pt idx="676">
                  <c:v>3.7837837837837838</c:v>
                </c:pt>
                <c:pt idx="677">
                  <c:v>3.310810810810811</c:v>
                </c:pt>
                <c:pt idx="678">
                  <c:v>3.8888888888888888</c:v>
                </c:pt>
                <c:pt idx="679">
                  <c:v>4.375</c:v>
                </c:pt>
                <c:pt idx="680">
                  <c:v>3.7837837837837838</c:v>
                </c:pt>
                <c:pt idx="681">
                  <c:v>0.83333333333333337</c:v>
                </c:pt>
                <c:pt idx="682">
                  <c:v>23.333333333333332</c:v>
                </c:pt>
                <c:pt idx="683">
                  <c:v>0</c:v>
                </c:pt>
                <c:pt idx="684">
                  <c:v>1.8918918918918919</c:v>
                </c:pt>
                <c:pt idx="685">
                  <c:v>5.833333333333333</c:v>
                </c:pt>
                <c:pt idx="686">
                  <c:v>3.7837837837837838</c:v>
                </c:pt>
                <c:pt idx="687">
                  <c:v>0</c:v>
                </c:pt>
                <c:pt idx="688">
                  <c:v>3.7837837837837838</c:v>
                </c:pt>
                <c:pt idx="689">
                  <c:v>29.166666666666668</c:v>
                </c:pt>
                <c:pt idx="690">
                  <c:v>4.375</c:v>
                </c:pt>
                <c:pt idx="691">
                  <c:v>7.291666666666667</c:v>
                </c:pt>
                <c:pt idx="692">
                  <c:v>10.9375</c:v>
                </c:pt>
                <c:pt idx="693">
                  <c:v>87.5</c:v>
                </c:pt>
                <c:pt idx="694">
                  <c:v>4.8275862068965516</c:v>
                </c:pt>
                <c:pt idx="695">
                  <c:v>3.8888888888888888</c:v>
                </c:pt>
                <c:pt idx="696">
                  <c:v>10.37037037037037</c:v>
                </c:pt>
                <c:pt idx="697">
                  <c:v>3.5</c:v>
                </c:pt>
                <c:pt idx="698">
                  <c:v>5.833333333333333</c:v>
                </c:pt>
                <c:pt idx="699">
                  <c:v>17.5</c:v>
                </c:pt>
                <c:pt idx="700">
                  <c:v>0</c:v>
                </c:pt>
                <c:pt idx="701">
                  <c:v>0.50724637681159424</c:v>
                </c:pt>
                <c:pt idx="702">
                  <c:v>10.208333333333334</c:v>
                </c:pt>
                <c:pt idx="703">
                  <c:v>23.333333333333332</c:v>
                </c:pt>
                <c:pt idx="704">
                  <c:v>4</c:v>
                </c:pt>
                <c:pt idx="705">
                  <c:v>5.833333333333333</c:v>
                </c:pt>
                <c:pt idx="706">
                  <c:v>6.1046511627906987</c:v>
                </c:pt>
                <c:pt idx="707">
                  <c:v>4.166666666666667</c:v>
                </c:pt>
                <c:pt idx="708">
                  <c:v>4.3209876543209873</c:v>
                </c:pt>
                <c:pt idx="709">
                  <c:v>5.833333333333333</c:v>
                </c:pt>
                <c:pt idx="710">
                  <c:v>20.416666666666668</c:v>
                </c:pt>
                <c:pt idx="711">
                  <c:v>14.583333333333334</c:v>
                </c:pt>
                <c:pt idx="712">
                  <c:v>3.3333333333333335</c:v>
                </c:pt>
                <c:pt idx="713">
                  <c:v>4.4444444444444446</c:v>
                </c:pt>
                <c:pt idx="714">
                  <c:v>8.75</c:v>
                </c:pt>
                <c:pt idx="715">
                  <c:v>19.444444444444446</c:v>
                </c:pt>
                <c:pt idx="716">
                  <c:v>4.7297297297297298</c:v>
                </c:pt>
                <c:pt idx="717">
                  <c:v>19.444444444444446</c:v>
                </c:pt>
                <c:pt idx="718">
                  <c:v>15.909090909090908</c:v>
                </c:pt>
                <c:pt idx="719">
                  <c:v>3.3018867924528306</c:v>
                </c:pt>
                <c:pt idx="720">
                  <c:v>21.875</c:v>
                </c:pt>
                <c:pt idx="721">
                  <c:v>6.4473684210526319</c:v>
                </c:pt>
                <c:pt idx="722">
                  <c:v>11.666666666666666</c:v>
                </c:pt>
                <c:pt idx="723">
                  <c:v>17.5</c:v>
                </c:pt>
                <c:pt idx="724">
                  <c:v>14.583333333333334</c:v>
                </c:pt>
                <c:pt idx="725">
                  <c:v>7.7777777777777777</c:v>
                </c:pt>
                <c:pt idx="726">
                  <c:v>14.583333333333334</c:v>
                </c:pt>
                <c:pt idx="727">
                  <c:v>1.7721518987341771</c:v>
                </c:pt>
                <c:pt idx="728">
                  <c:v>11.666666666666666</c:v>
                </c:pt>
                <c:pt idx="729">
                  <c:v>0</c:v>
                </c:pt>
                <c:pt idx="730">
                  <c:v>4.4444444444444446</c:v>
                </c:pt>
                <c:pt idx="731">
                  <c:v>5.5555555555555554</c:v>
                </c:pt>
                <c:pt idx="732">
                  <c:v>3.3333333333333335</c:v>
                </c:pt>
                <c:pt idx="733">
                  <c:v>17.5</c:v>
                </c:pt>
                <c:pt idx="734">
                  <c:v>5</c:v>
                </c:pt>
                <c:pt idx="735">
                  <c:v>4.166666666666667</c:v>
                </c:pt>
                <c:pt idx="736">
                  <c:v>8.2352941176470598</c:v>
                </c:pt>
                <c:pt idx="737">
                  <c:v>5.5555555555555554</c:v>
                </c:pt>
                <c:pt idx="738">
                  <c:v>2.4305555555555558</c:v>
                </c:pt>
                <c:pt idx="739">
                  <c:v>20.416666666666668</c:v>
                </c:pt>
                <c:pt idx="740">
                  <c:v>19.444444444444446</c:v>
                </c:pt>
                <c:pt idx="741">
                  <c:v>14.583333333333334</c:v>
                </c:pt>
                <c:pt idx="742">
                  <c:v>3.8888888888888888</c:v>
                </c:pt>
                <c:pt idx="743">
                  <c:v>0</c:v>
                </c:pt>
                <c:pt idx="744">
                  <c:v>1.09375</c:v>
                </c:pt>
                <c:pt idx="745">
                  <c:v>7.291666666666667</c:v>
                </c:pt>
                <c:pt idx="746">
                  <c:v>3.3333333333333335</c:v>
                </c:pt>
                <c:pt idx="747">
                  <c:v>4.7297297297297298</c:v>
                </c:pt>
                <c:pt idx="748">
                  <c:v>0</c:v>
                </c:pt>
                <c:pt idx="749">
                  <c:v>29.166666666666668</c:v>
                </c:pt>
                <c:pt idx="750">
                  <c:v>11.666666666666666</c:v>
                </c:pt>
                <c:pt idx="751">
                  <c:v>3.8461538461538463</c:v>
                </c:pt>
                <c:pt idx="752">
                  <c:v>2.4561403508771926</c:v>
                </c:pt>
                <c:pt idx="753">
                  <c:v>1.9444444444444444</c:v>
                </c:pt>
                <c:pt idx="754">
                  <c:v>0</c:v>
                </c:pt>
                <c:pt idx="755">
                  <c:v>3.8888888888888888</c:v>
                </c:pt>
                <c:pt idx="756">
                  <c:v>6.666666666666667</c:v>
                </c:pt>
                <c:pt idx="757">
                  <c:v>4.4444444444444446</c:v>
                </c:pt>
                <c:pt idx="758">
                  <c:v>6.3636363636363633</c:v>
                </c:pt>
                <c:pt idx="759">
                  <c:v>5.283018867924528</c:v>
                </c:pt>
                <c:pt idx="760">
                  <c:v>4.6052631578947372</c:v>
                </c:pt>
                <c:pt idx="761">
                  <c:v>3.3333333333333335</c:v>
                </c:pt>
                <c:pt idx="762">
                  <c:v>6.25</c:v>
                </c:pt>
                <c:pt idx="763">
                  <c:v>3.3333333333333335</c:v>
                </c:pt>
                <c:pt idx="764">
                  <c:v>8.4848484848484862</c:v>
                </c:pt>
                <c:pt idx="765">
                  <c:v>29.166666666666668</c:v>
                </c:pt>
                <c:pt idx="766">
                  <c:v>0</c:v>
                </c:pt>
                <c:pt idx="767">
                  <c:v>8.3333333333333339</c:v>
                </c:pt>
                <c:pt idx="768">
                  <c:v>4.701492537313432</c:v>
                </c:pt>
                <c:pt idx="769">
                  <c:v>15.555555555555555</c:v>
                </c:pt>
                <c:pt idx="770">
                  <c:v>19.444444444444446</c:v>
                </c:pt>
                <c:pt idx="771">
                  <c:v>8.75</c:v>
                </c:pt>
                <c:pt idx="772">
                  <c:v>4.166666666666667</c:v>
                </c:pt>
                <c:pt idx="773">
                  <c:v>14.583333333333334</c:v>
                </c:pt>
                <c:pt idx="774">
                  <c:v>14.583333333333334</c:v>
                </c:pt>
                <c:pt idx="775">
                  <c:v>9.2105263157894743</c:v>
                </c:pt>
                <c:pt idx="776">
                  <c:v>15.555555555555555</c:v>
                </c:pt>
                <c:pt idx="777">
                  <c:v>0.36842105263157893</c:v>
                </c:pt>
                <c:pt idx="778">
                  <c:v>15.555555555555555</c:v>
                </c:pt>
                <c:pt idx="779">
                  <c:v>4.166666666666667</c:v>
                </c:pt>
                <c:pt idx="780">
                  <c:v>5.5555555555555554</c:v>
                </c:pt>
                <c:pt idx="781">
                  <c:v>8.1395348837209305</c:v>
                </c:pt>
                <c:pt idx="782">
                  <c:v>29.166666666666668</c:v>
                </c:pt>
                <c:pt idx="783">
                  <c:v>17.5</c:v>
                </c:pt>
                <c:pt idx="784">
                  <c:v>19.444444444444446</c:v>
                </c:pt>
                <c:pt idx="785">
                  <c:v>1.6666666666666667</c:v>
                </c:pt>
                <c:pt idx="786">
                  <c:v>15.555555555555555</c:v>
                </c:pt>
                <c:pt idx="787">
                  <c:v>19.444444444444446</c:v>
                </c:pt>
                <c:pt idx="788">
                  <c:v>15.555555555555555</c:v>
                </c:pt>
                <c:pt idx="789">
                  <c:v>11.666666666666666</c:v>
                </c:pt>
                <c:pt idx="790">
                  <c:v>3.2407407407407405</c:v>
                </c:pt>
                <c:pt idx="791">
                  <c:v>11.666666666666666</c:v>
                </c:pt>
                <c:pt idx="792">
                  <c:v>4.4444444444444446</c:v>
                </c:pt>
                <c:pt idx="793">
                  <c:v>0</c:v>
                </c:pt>
                <c:pt idx="794">
                  <c:v>3.3333333333333335</c:v>
                </c:pt>
                <c:pt idx="795">
                  <c:v>13.611111111111112</c:v>
                </c:pt>
                <c:pt idx="796">
                  <c:v>11.666666666666666</c:v>
                </c:pt>
                <c:pt idx="797">
                  <c:v>11.666666666666666</c:v>
                </c:pt>
                <c:pt idx="798">
                  <c:v>5.5555555555555554</c:v>
                </c:pt>
                <c:pt idx="799">
                  <c:v>3.3333333333333335</c:v>
                </c:pt>
                <c:pt idx="800">
                  <c:v>4.6428571428571423</c:v>
                </c:pt>
                <c:pt idx="801">
                  <c:v>5.283018867924528</c:v>
                </c:pt>
                <c:pt idx="802">
                  <c:v>1.5</c:v>
                </c:pt>
                <c:pt idx="803">
                  <c:v>4.6484375</c:v>
                </c:pt>
                <c:pt idx="804">
                  <c:v>1.6666666666666667</c:v>
                </c:pt>
                <c:pt idx="805">
                  <c:v>3.3018867924528306</c:v>
                </c:pt>
                <c:pt idx="806">
                  <c:v>5.833333333333333</c:v>
                </c:pt>
                <c:pt idx="807">
                  <c:v>1.2209302325581397</c:v>
                </c:pt>
                <c:pt idx="808">
                  <c:v>0.94594594594594594</c:v>
                </c:pt>
                <c:pt idx="809">
                  <c:v>1.320754716981132</c:v>
                </c:pt>
                <c:pt idx="810">
                  <c:v>8.75</c:v>
                </c:pt>
                <c:pt idx="811">
                  <c:v>2.0588235294117649</c:v>
                </c:pt>
                <c:pt idx="812">
                  <c:v>0.660377358490566</c:v>
                </c:pt>
                <c:pt idx="813">
                  <c:v>6.6037735849056611</c:v>
                </c:pt>
                <c:pt idx="814">
                  <c:v>5.9433962264150946</c:v>
                </c:pt>
                <c:pt idx="815">
                  <c:v>4.583333333333333</c:v>
                </c:pt>
                <c:pt idx="816">
                  <c:v>6.666666666666667</c:v>
                </c:pt>
                <c:pt idx="817">
                  <c:v>3.3018867924528306</c:v>
                </c:pt>
                <c:pt idx="818">
                  <c:v>2.7450980392156863</c:v>
                </c:pt>
                <c:pt idx="819">
                  <c:v>1.1111111111111112</c:v>
                </c:pt>
                <c:pt idx="820">
                  <c:v>3.3333333333333335</c:v>
                </c:pt>
                <c:pt idx="821">
                  <c:v>5.625</c:v>
                </c:pt>
                <c:pt idx="822">
                  <c:v>6.25</c:v>
                </c:pt>
                <c:pt idx="823">
                  <c:v>4.9626865671641793</c:v>
                </c:pt>
                <c:pt idx="824">
                  <c:v>4.666666666666667</c:v>
                </c:pt>
                <c:pt idx="825">
                  <c:v>4.2732558139534884</c:v>
                </c:pt>
                <c:pt idx="826">
                  <c:v>5.6132075471698109</c:v>
                </c:pt>
                <c:pt idx="827">
                  <c:v>6.1764705882352944</c:v>
                </c:pt>
                <c:pt idx="828">
                  <c:v>5.3125</c:v>
                </c:pt>
                <c:pt idx="829">
                  <c:v>5.5092592592592586</c:v>
                </c:pt>
                <c:pt idx="830">
                  <c:v>1.6666666666666667</c:v>
                </c:pt>
                <c:pt idx="831">
                  <c:v>1.6666666666666667</c:v>
                </c:pt>
                <c:pt idx="832">
                  <c:v>5</c:v>
                </c:pt>
                <c:pt idx="833">
                  <c:v>6.4056603773584895</c:v>
                </c:pt>
                <c:pt idx="834">
                  <c:v>1.6666666666666667</c:v>
                </c:pt>
                <c:pt idx="835">
                  <c:v>1.6666666666666667</c:v>
                </c:pt>
                <c:pt idx="836">
                  <c:v>6.8627450980392162</c:v>
                </c:pt>
                <c:pt idx="837">
                  <c:v>5.1293103448275863</c:v>
                </c:pt>
                <c:pt idx="838">
                  <c:v>3.5368421052631578</c:v>
                </c:pt>
                <c:pt idx="839">
                  <c:v>5.3</c:v>
                </c:pt>
                <c:pt idx="840">
                  <c:v>3.75</c:v>
                </c:pt>
                <c:pt idx="841">
                  <c:v>6.1764705882352944</c:v>
                </c:pt>
                <c:pt idx="842">
                  <c:v>4.6226415094339623</c:v>
                </c:pt>
                <c:pt idx="843">
                  <c:v>3.3333333333333335</c:v>
                </c:pt>
                <c:pt idx="844">
                  <c:v>5.833333333333333</c:v>
                </c:pt>
                <c:pt idx="845">
                  <c:v>2.0833333333333335</c:v>
                </c:pt>
                <c:pt idx="846">
                  <c:v>2.2151898734177213</c:v>
                </c:pt>
                <c:pt idx="847">
                  <c:v>4.166666666666667</c:v>
                </c:pt>
                <c:pt idx="848">
                  <c:v>1.9444444444444444</c:v>
                </c:pt>
                <c:pt idx="849">
                  <c:v>6.481481481481481</c:v>
                </c:pt>
                <c:pt idx="850">
                  <c:v>8.1395348837209305</c:v>
                </c:pt>
                <c:pt idx="851">
                  <c:v>0.94594594594594594</c:v>
                </c:pt>
                <c:pt idx="852">
                  <c:v>0.88607594936708856</c:v>
                </c:pt>
                <c:pt idx="853">
                  <c:v>3.3018867924528306</c:v>
                </c:pt>
                <c:pt idx="854">
                  <c:v>4.7297297297297298</c:v>
                </c:pt>
                <c:pt idx="855">
                  <c:v>7.9545454545454541</c:v>
                </c:pt>
                <c:pt idx="856">
                  <c:v>2.3333333333333335</c:v>
                </c:pt>
                <c:pt idx="857">
                  <c:v>4.7222222222222223</c:v>
                </c:pt>
                <c:pt idx="858">
                  <c:v>4.7297297297297298</c:v>
                </c:pt>
                <c:pt idx="859">
                  <c:v>6.5625</c:v>
                </c:pt>
                <c:pt idx="860">
                  <c:v>3.8888888888888888</c:v>
                </c:pt>
                <c:pt idx="861">
                  <c:v>10.9375</c:v>
                </c:pt>
                <c:pt idx="862">
                  <c:v>4.4303797468354427</c:v>
                </c:pt>
                <c:pt idx="863">
                  <c:v>4.7727272727272725</c:v>
                </c:pt>
                <c:pt idx="864">
                  <c:v>3.0882352941176467</c:v>
                </c:pt>
                <c:pt idx="865">
                  <c:v>5.2777777777777777</c:v>
                </c:pt>
                <c:pt idx="866">
                  <c:v>5.283018867924528</c:v>
                </c:pt>
                <c:pt idx="867">
                  <c:v>5.4901960784313726</c:v>
                </c:pt>
                <c:pt idx="868">
                  <c:v>6.666666666666667</c:v>
                </c:pt>
                <c:pt idx="869">
                  <c:v>3.6842105263157894</c:v>
                </c:pt>
                <c:pt idx="870">
                  <c:v>4.4303797468354427</c:v>
                </c:pt>
                <c:pt idx="871">
                  <c:v>2.5</c:v>
                </c:pt>
                <c:pt idx="872">
                  <c:v>6.3636363636363633</c:v>
                </c:pt>
                <c:pt idx="873">
                  <c:v>9.545454545454545</c:v>
                </c:pt>
                <c:pt idx="874">
                  <c:v>6</c:v>
                </c:pt>
                <c:pt idx="875">
                  <c:v>6.666666666666667</c:v>
                </c:pt>
                <c:pt idx="876">
                  <c:v>3.5714285714285712</c:v>
                </c:pt>
                <c:pt idx="877">
                  <c:v>5.5555555555555554</c:v>
                </c:pt>
                <c:pt idx="878">
                  <c:v>6.0714285714285712</c:v>
                </c:pt>
                <c:pt idx="879">
                  <c:v>5</c:v>
                </c:pt>
                <c:pt idx="880">
                  <c:v>2.5</c:v>
                </c:pt>
                <c:pt idx="881">
                  <c:v>3.0172413793103448</c:v>
                </c:pt>
                <c:pt idx="882">
                  <c:v>3.8888888888888888</c:v>
                </c:pt>
                <c:pt idx="883">
                  <c:v>4.6875</c:v>
                </c:pt>
                <c:pt idx="884">
                  <c:v>4.8275862068965516</c:v>
                </c:pt>
                <c:pt idx="885">
                  <c:v>4.583333333333333</c:v>
                </c:pt>
                <c:pt idx="886">
                  <c:v>5.7142857142857135</c:v>
                </c:pt>
                <c:pt idx="887">
                  <c:v>6.5625</c:v>
                </c:pt>
                <c:pt idx="888">
                  <c:v>3.8888888888888888</c:v>
                </c:pt>
                <c:pt idx="889">
                  <c:v>6.25</c:v>
                </c:pt>
                <c:pt idx="890">
                  <c:v>4.666666666666667</c:v>
                </c:pt>
                <c:pt idx="891">
                  <c:v>4.7457627118644066</c:v>
                </c:pt>
                <c:pt idx="892">
                  <c:v>6.0869565217391299</c:v>
                </c:pt>
                <c:pt idx="893">
                  <c:v>7.1428571428571423</c:v>
                </c:pt>
                <c:pt idx="894">
                  <c:v>5</c:v>
                </c:pt>
                <c:pt idx="895">
                  <c:v>5</c:v>
                </c:pt>
                <c:pt idx="896">
                  <c:v>5.1851851851851851</c:v>
                </c:pt>
                <c:pt idx="897">
                  <c:v>5</c:v>
                </c:pt>
                <c:pt idx="898">
                  <c:v>4.8039215686274508</c:v>
                </c:pt>
                <c:pt idx="899">
                  <c:v>2.5362318840579712</c:v>
                </c:pt>
                <c:pt idx="900">
                  <c:v>8.3333333333333339</c:v>
                </c:pt>
                <c:pt idx="901">
                  <c:v>6.25</c:v>
                </c:pt>
                <c:pt idx="902">
                  <c:v>4.166666666666667</c:v>
                </c:pt>
                <c:pt idx="903">
                  <c:v>8.3333333333333339</c:v>
                </c:pt>
                <c:pt idx="904">
                  <c:v>4.166666666666667</c:v>
                </c:pt>
                <c:pt idx="905">
                  <c:v>6.25</c:v>
                </c:pt>
                <c:pt idx="906">
                  <c:v>4.8611111111111116</c:v>
                </c:pt>
                <c:pt idx="907">
                  <c:v>5.833333333333333</c:v>
                </c:pt>
                <c:pt idx="908">
                  <c:v>4</c:v>
                </c:pt>
                <c:pt idx="909">
                  <c:v>4.8275862068965516</c:v>
                </c:pt>
                <c:pt idx="910">
                  <c:v>4.375</c:v>
                </c:pt>
                <c:pt idx="911">
                  <c:v>2.3648648648648649</c:v>
                </c:pt>
                <c:pt idx="912">
                  <c:v>3.75</c:v>
                </c:pt>
                <c:pt idx="913">
                  <c:v>5.46875</c:v>
                </c:pt>
                <c:pt idx="914">
                  <c:v>6.666666666666667</c:v>
                </c:pt>
                <c:pt idx="915">
                  <c:v>3.75</c:v>
                </c:pt>
                <c:pt idx="916">
                  <c:v>15</c:v>
                </c:pt>
                <c:pt idx="917">
                  <c:v>7</c:v>
                </c:pt>
                <c:pt idx="918">
                  <c:v>5</c:v>
                </c:pt>
                <c:pt idx="919">
                  <c:v>4.5294117647058822</c:v>
                </c:pt>
                <c:pt idx="920">
                  <c:v>5.833333333333333</c:v>
                </c:pt>
                <c:pt idx="921">
                  <c:v>2.641509433962264</c:v>
                </c:pt>
                <c:pt idx="922">
                  <c:v>3.7837837837837838</c:v>
                </c:pt>
                <c:pt idx="923">
                  <c:v>4.5751633986928102</c:v>
                </c:pt>
                <c:pt idx="924">
                  <c:v>7.3684210526315788</c:v>
                </c:pt>
                <c:pt idx="925">
                  <c:v>1.6826923076923075</c:v>
                </c:pt>
                <c:pt idx="926">
                  <c:v>14.583333333333334</c:v>
                </c:pt>
                <c:pt idx="927">
                  <c:v>11.111111111111111</c:v>
                </c:pt>
                <c:pt idx="928">
                  <c:v>6.481481481481481</c:v>
                </c:pt>
                <c:pt idx="929">
                  <c:v>5.5263157894736841</c:v>
                </c:pt>
                <c:pt idx="930">
                  <c:v>4.7297297297297298</c:v>
                </c:pt>
                <c:pt idx="931">
                  <c:v>2.6119402985074625</c:v>
                </c:pt>
                <c:pt idx="932">
                  <c:v>7.1794871794871797</c:v>
                </c:pt>
                <c:pt idx="933">
                  <c:v>1.3333333333333333</c:v>
                </c:pt>
                <c:pt idx="934">
                  <c:v>2.9473684210526314</c:v>
                </c:pt>
                <c:pt idx="935">
                  <c:v>2.8</c:v>
                </c:pt>
                <c:pt idx="936">
                  <c:v>2.4137931034482758</c:v>
                </c:pt>
                <c:pt idx="937">
                  <c:v>1.640625</c:v>
                </c:pt>
                <c:pt idx="938">
                  <c:v>3.6458333333333335</c:v>
                </c:pt>
                <c:pt idx="939">
                  <c:v>4.0579710144927539</c:v>
                </c:pt>
                <c:pt idx="940">
                  <c:v>2.5362318840579712</c:v>
                </c:pt>
                <c:pt idx="941">
                  <c:v>5.5555555555555554</c:v>
                </c:pt>
                <c:pt idx="942">
                  <c:v>5.1851851851851851</c:v>
                </c:pt>
                <c:pt idx="943">
                  <c:v>2.5925925925925926</c:v>
                </c:pt>
                <c:pt idx="944">
                  <c:v>2.3333333333333335</c:v>
                </c:pt>
                <c:pt idx="945">
                  <c:v>1.9444444444444444</c:v>
                </c:pt>
                <c:pt idx="946">
                  <c:v>14.583333333333334</c:v>
                </c:pt>
                <c:pt idx="947">
                  <c:v>3.7837837837837838</c:v>
                </c:pt>
                <c:pt idx="948">
                  <c:v>5.833333333333333</c:v>
                </c:pt>
                <c:pt idx="949">
                  <c:v>2.3333333333333335</c:v>
                </c:pt>
                <c:pt idx="950">
                  <c:v>2.3333333333333335</c:v>
                </c:pt>
                <c:pt idx="951">
                  <c:v>7.4242424242424239</c:v>
                </c:pt>
                <c:pt idx="952">
                  <c:v>2.3333333333333335</c:v>
                </c:pt>
                <c:pt idx="953">
                  <c:v>0.22151898734177214</c:v>
                </c:pt>
                <c:pt idx="954">
                  <c:v>3.6458333333333335</c:v>
                </c:pt>
                <c:pt idx="955">
                  <c:v>5.833333333333333</c:v>
                </c:pt>
                <c:pt idx="956">
                  <c:v>2.763157894736842</c:v>
                </c:pt>
                <c:pt idx="957">
                  <c:v>1.8229166666666667</c:v>
                </c:pt>
                <c:pt idx="958">
                  <c:v>5</c:v>
                </c:pt>
                <c:pt idx="959">
                  <c:v>0</c:v>
                </c:pt>
                <c:pt idx="960">
                  <c:v>6.481481481481481</c:v>
                </c:pt>
                <c:pt idx="961">
                  <c:v>3.2558139534883721</c:v>
                </c:pt>
                <c:pt idx="962">
                  <c:v>2.763157894736842</c:v>
                </c:pt>
                <c:pt idx="963">
                  <c:v>1.6470588235294119</c:v>
                </c:pt>
                <c:pt idx="964">
                  <c:v>2.9166666666666665</c:v>
                </c:pt>
                <c:pt idx="965">
                  <c:v>4.166666666666667</c:v>
                </c:pt>
                <c:pt idx="966">
                  <c:v>2.5362318840579712</c:v>
                </c:pt>
                <c:pt idx="967">
                  <c:v>3.7837837837837838</c:v>
                </c:pt>
                <c:pt idx="968">
                  <c:v>8.3333333333333339</c:v>
                </c:pt>
                <c:pt idx="969">
                  <c:v>2.5</c:v>
                </c:pt>
                <c:pt idx="970">
                  <c:v>3.3018867924528306</c:v>
                </c:pt>
                <c:pt idx="971">
                  <c:v>2.9166666666666665</c:v>
                </c:pt>
                <c:pt idx="972">
                  <c:v>5.833333333333333</c:v>
                </c:pt>
                <c:pt idx="973">
                  <c:v>2.9661016949152543</c:v>
                </c:pt>
                <c:pt idx="974">
                  <c:v>6.3636363636363633</c:v>
                </c:pt>
                <c:pt idx="975">
                  <c:v>1.6666666666666667</c:v>
                </c:pt>
                <c:pt idx="976">
                  <c:v>0.37951807228915663</c:v>
                </c:pt>
                <c:pt idx="977">
                  <c:v>7.5675675675675675</c:v>
                </c:pt>
                <c:pt idx="978">
                  <c:v>3.8888888888888884</c:v>
                </c:pt>
                <c:pt idx="979">
                  <c:v>5.0724637681159424</c:v>
                </c:pt>
                <c:pt idx="980">
                  <c:v>4.3076923076923075</c:v>
                </c:pt>
                <c:pt idx="981">
                  <c:v>0.48275862068965514</c:v>
                </c:pt>
                <c:pt idx="982">
                  <c:v>2.4137931034482758</c:v>
                </c:pt>
                <c:pt idx="983">
                  <c:v>1.1111111111111112</c:v>
                </c:pt>
                <c:pt idx="984">
                  <c:v>1.8181818181818181</c:v>
                </c:pt>
                <c:pt idx="985">
                  <c:v>3.0172413793103448</c:v>
                </c:pt>
                <c:pt idx="986">
                  <c:v>5.3030303030303028</c:v>
                </c:pt>
                <c:pt idx="987">
                  <c:v>3.4313725490196081</c:v>
                </c:pt>
                <c:pt idx="988">
                  <c:v>10.606060606060606</c:v>
                </c:pt>
                <c:pt idx="989">
                  <c:v>3.5593220338983054</c:v>
                </c:pt>
                <c:pt idx="990">
                  <c:v>4.375</c:v>
                </c:pt>
                <c:pt idx="991">
                  <c:v>4.794520547945206</c:v>
                </c:pt>
                <c:pt idx="992">
                  <c:v>4.1176470588235299</c:v>
                </c:pt>
                <c:pt idx="993">
                  <c:v>1</c:v>
                </c:pt>
                <c:pt idx="994">
                  <c:v>3.7837837837837838</c:v>
                </c:pt>
                <c:pt idx="995">
                  <c:v>3.02158273381295</c:v>
                </c:pt>
                <c:pt idx="996">
                  <c:v>0.58333333333333337</c:v>
                </c:pt>
                <c:pt idx="997">
                  <c:v>4.3076923076923075</c:v>
                </c:pt>
                <c:pt idx="998">
                  <c:v>2.5</c:v>
                </c:pt>
                <c:pt idx="999">
                  <c:v>10.416666666666666</c:v>
                </c:pt>
                <c:pt idx="1000">
                  <c:v>5</c:v>
                </c:pt>
                <c:pt idx="1001">
                  <c:v>0.12352941176470589</c:v>
                </c:pt>
                <c:pt idx="1002">
                  <c:v>0.13291139240506328</c:v>
                </c:pt>
                <c:pt idx="1003">
                  <c:v>3.3333333333333335</c:v>
                </c:pt>
                <c:pt idx="1004">
                  <c:v>2.8378378378378382</c:v>
                </c:pt>
                <c:pt idx="1005">
                  <c:v>3.3734939759036142</c:v>
                </c:pt>
                <c:pt idx="1006">
                  <c:v>3.6458333333333335</c:v>
                </c:pt>
                <c:pt idx="1007">
                  <c:v>19.444444444444446</c:v>
                </c:pt>
                <c:pt idx="1008">
                  <c:v>8.4848484848484862</c:v>
                </c:pt>
                <c:pt idx="1009">
                  <c:v>6.666666666666667</c:v>
                </c:pt>
                <c:pt idx="1010">
                  <c:v>8.2352941176470598</c:v>
                </c:pt>
                <c:pt idx="1011">
                  <c:v>0.46666666666666667</c:v>
                </c:pt>
                <c:pt idx="1012">
                  <c:v>2.1875</c:v>
                </c:pt>
                <c:pt idx="1013">
                  <c:v>9.545454545454545</c:v>
                </c:pt>
                <c:pt idx="1014">
                  <c:v>2.5277777777777781</c:v>
                </c:pt>
                <c:pt idx="1015">
                  <c:v>15.555555555555555</c:v>
                </c:pt>
                <c:pt idx="1016">
                  <c:v>3.8888888888888888</c:v>
                </c:pt>
                <c:pt idx="1017">
                  <c:v>7.1794871794871797</c:v>
                </c:pt>
                <c:pt idx="1018">
                  <c:v>1.8918918918918919</c:v>
                </c:pt>
                <c:pt idx="1019">
                  <c:v>2.5</c:v>
                </c:pt>
                <c:pt idx="1020">
                  <c:v>2.3333333333333335</c:v>
                </c:pt>
                <c:pt idx="1021">
                  <c:v>2.9473684210526314</c:v>
                </c:pt>
                <c:pt idx="1022">
                  <c:v>3.6458333333333335</c:v>
                </c:pt>
                <c:pt idx="1023">
                  <c:v>1.5909090909090908</c:v>
                </c:pt>
                <c:pt idx="1024">
                  <c:v>2.8</c:v>
                </c:pt>
                <c:pt idx="1025">
                  <c:v>3.8888888888888888</c:v>
                </c:pt>
                <c:pt idx="1026">
                  <c:v>12.17391304347826</c:v>
                </c:pt>
                <c:pt idx="1027">
                  <c:v>0.95454545454545459</c:v>
                </c:pt>
                <c:pt idx="1028">
                  <c:v>3.6842105263157894</c:v>
                </c:pt>
                <c:pt idx="1029">
                  <c:v>2.5</c:v>
                </c:pt>
                <c:pt idx="1030">
                  <c:v>2.1875</c:v>
                </c:pt>
                <c:pt idx="1031">
                  <c:v>26.25</c:v>
                </c:pt>
                <c:pt idx="1032">
                  <c:v>2.5</c:v>
                </c:pt>
                <c:pt idx="1033">
                  <c:v>3.3333333333333335</c:v>
                </c:pt>
                <c:pt idx="1034">
                  <c:v>5.833333333333333</c:v>
                </c:pt>
                <c:pt idx="1035">
                  <c:v>2.4137931034482758</c:v>
                </c:pt>
                <c:pt idx="1036">
                  <c:v>8.4848484848484862</c:v>
                </c:pt>
                <c:pt idx="1037">
                  <c:v>2.1428571428571428</c:v>
                </c:pt>
                <c:pt idx="1038">
                  <c:v>11.666666666666666</c:v>
                </c:pt>
                <c:pt idx="1039">
                  <c:v>7.7777777777777777</c:v>
                </c:pt>
                <c:pt idx="1040">
                  <c:v>5</c:v>
                </c:pt>
                <c:pt idx="1041">
                  <c:v>2.3648648648648649</c:v>
                </c:pt>
                <c:pt idx="1042">
                  <c:v>4.1176470588235299</c:v>
                </c:pt>
                <c:pt idx="1043">
                  <c:v>2.7777777777777777</c:v>
                </c:pt>
                <c:pt idx="1044">
                  <c:v>3.7837837837837838</c:v>
                </c:pt>
                <c:pt idx="1045">
                  <c:v>2.884615384615385</c:v>
                </c:pt>
                <c:pt idx="1046">
                  <c:v>3.7333333333333334</c:v>
                </c:pt>
                <c:pt idx="1047">
                  <c:v>7.9545454545454541</c:v>
                </c:pt>
                <c:pt idx="1048">
                  <c:v>6.0344827586206895</c:v>
                </c:pt>
                <c:pt idx="1049">
                  <c:v>2.8</c:v>
                </c:pt>
                <c:pt idx="1050">
                  <c:v>2.2222222222222223</c:v>
                </c:pt>
                <c:pt idx="1051">
                  <c:v>2.5301204819277108</c:v>
                </c:pt>
                <c:pt idx="1052">
                  <c:v>6</c:v>
                </c:pt>
                <c:pt idx="1053">
                  <c:v>5</c:v>
                </c:pt>
                <c:pt idx="1054">
                  <c:v>4</c:v>
                </c:pt>
                <c:pt idx="1055">
                  <c:v>4.4680851063829783</c:v>
                </c:pt>
                <c:pt idx="1056">
                  <c:v>1.875</c:v>
                </c:pt>
                <c:pt idx="1057">
                  <c:v>5.7142857142857135</c:v>
                </c:pt>
                <c:pt idx="1058">
                  <c:v>4.666666666666667</c:v>
                </c:pt>
                <c:pt idx="1059">
                  <c:v>2.3333333333333335</c:v>
                </c:pt>
                <c:pt idx="1060">
                  <c:v>3.5</c:v>
                </c:pt>
                <c:pt idx="1061">
                  <c:v>0</c:v>
                </c:pt>
                <c:pt idx="1062">
                  <c:v>3.5</c:v>
                </c:pt>
                <c:pt idx="1063">
                  <c:v>3.6627906976744189</c:v>
                </c:pt>
                <c:pt idx="1064">
                  <c:v>6.3636363636363633</c:v>
                </c:pt>
                <c:pt idx="1065">
                  <c:v>2.7777777777777777</c:v>
                </c:pt>
                <c:pt idx="1066">
                  <c:v>2.6923076923076921</c:v>
                </c:pt>
                <c:pt idx="1067">
                  <c:v>2.5</c:v>
                </c:pt>
                <c:pt idx="1068">
                  <c:v>6.0344827586206895</c:v>
                </c:pt>
                <c:pt idx="1069">
                  <c:v>5.1851851851851851</c:v>
                </c:pt>
                <c:pt idx="1070">
                  <c:v>4.8165137614678892</c:v>
                </c:pt>
                <c:pt idx="1071">
                  <c:v>5.283018867924528</c:v>
                </c:pt>
                <c:pt idx="1072">
                  <c:v>7.5268817204301071</c:v>
                </c:pt>
                <c:pt idx="1073">
                  <c:v>4.7297297297297298</c:v>
                </c:pt>
                <c:pt idx="1074">
                  <c:v>2.8</c:v>
                </c:pt>
                <c:pt idx="1075">
                  <c:v>8.1395348837209305</c:v>
                </c:pt>
                <c:pt idx="1076">
                  <c:v>4.4444444444444446</c:v>
                </c:pt>
                <c:pt idx="1077">
                  <c:v>3.6206896551724137</c:v>
                </c:pt>
                <c:pt idx="1078">
                  <c:v>5.0724637681159424</c:v>
                </c:pt>
                <c:pt idx="1079">
                  <c:v>5.3846153846153841</c:v>
                </c:pt>
                <c:pt idx="1080">
                  <c:v>3.4146341463414633</c:v>
                </c:pt>
                <c:pt idx="1081">
                  <c:v>1.7948717948717949</c:v>
                </c:pt>
                <c:pt idx="1082">
                  <c:v>7.7777777777777777</c:v>
                </c:pt>
                <c:pt idx="1083">
                  <c:v>4.375</c:v>
                </c:pt>
                <c:pt idx="1084">
                  <c:v>4.2924528301886795</c:v>
                </c:pt>
                <c:pt idx="1085">
                  <c:v>9.375</c:v>
                </c:pt>
                <c:pt idx="1086">
                  <c:v>12.962962962962962</c:v>
                </c:pt>
                <c:pt idx="1087">
                  <c:v>8.3333333333333339</c:v>
                </c:pt>
                <c:pt idx="1088">
                  <c:v>3.8888888888888888</c:v>
                </c:pt>
                <c:pt idx="1089">
                  <c:v>1.9444444444444444</c:v>
                </c:pt>
                <c:pt idx="1090">
                  <c:v>8.1395348837209305</c:v>
                </c:pt>
                <c:pt idx="1091">
                  <c:v>1.5555555555555558</c:v>
                </c:pt>
                <c:pt idx="1092">
                  <c:v>8.536585365853659</c:v>
                </c:pt>
                <c:pt idx="1093">
                  <c:v>1.8421052631578947</c:v>
                </c:pt>
                <c:pt idx="1094">
                  <c:v>13.207547169811322</c:v>
                </c:pt>
                <c:pt idx="1095">
                  <c:v>5.3030303030303028</c:v>
                </c:pt>
                <c:pt idx="1096">
                  <c:v>3.8888888888888888</c:v>
                </c:pt>
                <c:pt idx="1097">
                  <c:v>13.46153846153846</c:v>
                </c:pt>
                <c:pt idx="1098">
                  <c:v>3.7333333333333334</c:v>
                </c:pt>
                <c:pt idx="1099">
                  <c:v>3.8602941176470589</c:v>
                </c:pt>
                <c:pt idx="1100">
                  <c:v>3.5714285714285712</c:v>
                </c:pt>
                <c:pt idx="1101">
                  <c:v>2.734375</c:v>
                </c:pt>
                <c:pt idx="1102">
                  <c:v>4.4210526315789469</c:v>
                </c:pt>
                <c:pt idx="1103">
                  <c:v>3.7333333333333334</c:v>
                </c:pt>
                <c:pt idx="1104">
                  <c:v>4.7297297297297298</c:v>
                </c:pt>
                <c:pt idx="1105">
                  <c:v>5</c:v>
                </c:pt>
                <c:pt idx="1106">
                  <c:v>6.2820512820512819</c:v>
                </c:pt>
                <c:pt idx="1107">
                  <c:v>5.6756756756756763</c:v>
                </c:pt>
                <c:pt idx="1108">
                  <c:v>9.2105263157894743</c:v>
                </c:pt>
                <c:pt idx="1109">
                  <c:v>2.7777777777777777</c:v>
                </c:pt>
                <c:pt idx="1110">
                  <c:v>2.9716981132075473</c:v>
                </c:pt>
                <c:pt idx="1111">
                  <c:v>2.0833333333333335</c:v>
                </c:pt>
                <c:pt idx="1112">
                  <c:v>5.25</c:v>
                </c:pt>
                <c:pt idx="1113">
                  <c:v>4.375</c:v>
                </c:pt>
                <c:pt idx="1114">
                  <c:v>4.166666666666667</c:v>
                </c:pt>
                <c:pt idx="1115">
                  <c:v>21.875</c:v>
                </c:pt>
                <c:pt idx="1116">
                  <c:v>8.3333333333333339</c:v>
                </c:pt>
                <c:pt idx="1117">
                  <c:v>2.3728813559322033</c:v>
                </c:pt>
                <c:pt idx="1118">
                  <c:v>1.5350877192982455</c:v>
                </c:pt>
                <c:pt idx="1119">
                  <c:v>8.3333333333333339</c:v>
                </c:pt>
                <c:pt idx="1120">
                  <c:v>5.25</c:v>
                </c:pt>
                <c:pt idx="1121">
                  <c:v>4.375</c:v>
                </c:pt>
                <c:pt idx="1122">
                  <c:v>7.6923076923076925</c:v>
                </c:pt>
                <c:pt idx="1123">
                  <c:v>7.6086956521739131</c:v>
                </c:pt>
                <c:pt idx="1124">
                  <c:v>3.1111111111111116</c:v>
                </c:pt>
                <c:pt idx="1125">
                  <c:v>9.2105263157894743</c:v>
                </c:pt>
                <c:pt idx="1126">
                  <c:v>5.833333333333333</c:v>
                </c:pt>
                <c:pt idx="1127">
                  <c:v>5.6756756756756763</c:v>
                </c:pt>
                <c:pt idx="1128">
                  <c:v>2.7777777777777777</c:v>
                </c:pt>
                <c:pt idx="1129">
                  <c:v>7.9545454545454541</c:v>
                </c:pt>
                <c:pt idx="1130">
                  <c:v>2.6168224299065423</c:v>
                </c:pt>
                <c:pt idx="1131">
                  <c:v>3.6458333333333335</c:v>
                </c:pt>
                <c:pt idx="1132">
                  <c:v>1.8421052631578947</c:v>
                </c:pt>
                <c:pt idx="1133">
                  <c:v>7.1428571428571423</c:v>
                </c:pt>
                <c:pt idx="1134">
                  <c:v>4.375</c:v>
                </c:pt>
                <c:pt idx="1135">
                  <c:v>5.3030303030303028</c:v>
                </c:pt>
                <c:pt idx="1136">
                  <c:v>6.25</c:v>
                </c:pt>
                <c:pt idx="1137">
                  <c:v>5.283018867924528</c:v>
                </c:pt>
                <c:pt idx="1138">
                  <c:v>9.2105263157894743</c:v>
                </c:pt>
                <c:pt idx="1139">
                  <c:v>4.2682926829268295</c:v>
                </c:pt>
                <c:pt idx="1140">
                  <c:v>21.875</c:v>
                </c:pt>
                <c:pt idx="1141">
                  <c:v>7.291666666666667</c:v>
                </c:pt>
                <c:pt idx="1142">
                  <c:v>3.043478260869565</c:v>
                </c:pt>
                <c:pt idx="1143">
                  <c:v>4.6226415094339623</c:v>
                </c:pt>
                <c:pt idx="1144">
                  <c:v>4.8275862068965516</c:v>
                </c:pt>
                <c:pt idx="1145">
                  <c:v>7.291666666666667</c:v>
                </c:pt>
                <c:pt idx="1146">
                  <c:v>5.833333333333333</c:v>
                </c:pt>
                <c:pt idx="1147">
                  <c:v>5.46875</c:v>
                </c:pt>
                <c:pt idx="1148">
                  <c:v>7.291666666666667</c:v>
                </c:pt>
                <c:pt idx="1149">
                  <c:v>2.9661016949152543</c:v>
                </c:pt>
                <c:pt idx="1150">
                  <c:v>8.2352941176470598</c:v>
                </c:pt>
                <c:pt idx="1151">
                  <c:v>7.7777777777777768</c:v>
                </c:pt>
                <c:pt idx="1152">
                  <c:v>4.2424242424242431</c:v>
                </c:pt>
                <c:pt idx="1153">
                  <c:v>4.0229885057471257</c:v>
                </c:pt>
                <c:pt idx="1154">
                  <c:v>4.7727272727272725</c:v>
                </c:pt>
                <c:pt idx="1155">
                  <c:v>18.75</c:v>
                </c:pt>
                <c:pt idx="1156">
                  <c:v>3.3070866141732287</c:v>
                </c:pt>
                <c:pt idx="1157">
                  <c:v>6.5625</c:v>
                </c:pt>
                <c:pt idx="1158">
                  <c:v>2.4137931034482758</c:v>
                </c:pt>
                <c:pt idx="1159">
                  <c:v>3.8043478260869561</c:v>
                </c:pt>
                <c:pt idx="1160">
                  <c:v>7.9545454545454541</c:v>
                </c:pt>
                <c:pt idx="1161">
                  <c:v>9.2105263157894743</c:v>
                </c:pt>
                <c:pt idx="1162">
                  <c:v>5</c:v>
                </c:pt>
                <c:pt idx="1163">
                  <c:v>5.5555555555555554</c:v>
                </c:pt>
                <c:pt idx="1164">
                  <c:v>4.0384615384615383</c:v>
                </c:pt>
                <c:pt idx="1165">
                  <c:v>1.9886363636363635</c:v>
                </c:pt>
                <c:pt idx="1166">
                  <c:v>1.320754716981132</c:v>
                </c:pt>
                <c:pt idx="1167">
                  <c:v>2.5925925925925926</c:v>
                </c:pt>
                <c:pt idx="1168">
                  <c:v>3.0172413793103448</c:v>
                </c:pt>
                <c:pt idx="1169">
                  <c:v>0.58333333333333337</c:v>
                </c:pt>
                <c:pt idx="1170">
                  <c:v>4.0697674418604652</c:v>
                </c:pt>
                <c:pt idx="1171">
                  <c:v>6.25</c:v>
                </c:pt>
                <c:pt idx="1172">
                  <c:v>0.3571428571428571</c:v>
                </c:pt>
                <c:pt idx="1173">
                  <c:v>4.5454545454545459</c:v>
                </c:pt>
                <c:pt idx="1174">
                  <c:v>1.2068965517241379</c:v>
                </c:pt>
                <c:pt idx="1175">
                  <c:v>5.2238805970149249</c:v>
                </c:pt>
                <c:pt idx="1176">
                  <c:v>2.7777777777777777</c:v>
                </c:pt>
                <c:pt idx="1177">
                  <c:v>2.2151898734177213</c:v>
                </c:pt>
                <c:pt idx="1178">
                  <c:v>1.8103448275862069</c:v>
                </c:pt>
                <c:pt idx="1179">
                  <c:v>21.875</c:v>
                </c:pt>
                <c:pt idx="1180">
                  <c:v>5.5555555555555554</c:v>
                </c:pt>
                <c:pt idx="1181">
                  <c:v>12.068965517241379</c:v>
                </c:pt>
                <c:pt idx="1182">
                  <c:v>8.1395348837209305</c:v>
                </c:pt>
                <c:pt idx="1183">
                  <c:v>1.7796610169491527</c:v>
                </c:pt>
                <c:pt idx="1184">
                  <c:v>3.3018867924528306</c:v>
                </c:pt>
                <c:pt idx="1185">
                  <c:v>16.666666666666668</c:v>
                </c:pt>
                <c:pt idx="1186">
                  <c:v>1.5909090909090908</c:v>
                </c:pt>
                <c:pt idx="1187">
                  <c:v>3.8888888888888884</c:v>
                </c:pt>
                <c:pt idx="1188">
                  <c:v>1.9444444444444444</c:v>
                </c:pt>
                <c:pt idx="1189">
                  <c:v>3.1818181818181817</c:v>
                </c:pt>
                <c:pt idx="1190">
                  <c:v>4.166666666666667</c:v>
                </c:pt>
                <c:pt idx="1191">
                  <c:v>4.5901639344262293</c:v>
                </c:pt>
                <c:pt idx="1192">
                  <c:v>7.291666666666667</c:v>
                </c:pt>
                <c:pt idx="1193">
                  <c:v>1.6666666666666667</c:v>
                </c:pt>
                <c:pt idx="1194">
                  <c:v>0.90909090909090906</c:v>
                </c:pt>
                <c:pt idx="1195">
                  <c:v>1.4189189189189191</c:v>
                </c:pt>
                <c:pt idx="1196">
                  <c:v>4.4680851063829783</c:v>
                </c:pt>
                <c:pt idx="1197">
                  <c:v>2.7777777777777777</c:v>
                </c:pt>
                <c:pt idx="1198">
                  <c:v>4.7297297297297298</c:v>
                </c:pt>
                <c:pt idx="1199">
                  <c:v>4.8275862068965516</c:v>
                </c:pt>
                <c:pt idx="1200">
                  <c:v>6.8627450980392162</c:v>
                </c:pt>
                <c:pt idx="1201">
                  <c:v>2.8688524590163937</c:v>
                </c:pt>
                <c:pt idx="1202">
                  <c:v>4.2682926829268295</c:v>
                </c:pt>
                <c:pt idx="1203">
                  <c:v>7.6086956521739122</c:v>
                </c:pt>
                <c:pt idx="1204">
                  <c:v>2.1875</c:v>
                </c:pt>
                <c:pt idx="1205">
                  <c:v>3.6458333333333335</c:v>
                </c:pt>
                <c:pt idx="1206">
                  <c:v>2.2151898734177213</c:v>
                </c:pt>
                <c:pt idx="1207">
                  <c:v>4.166666666666667</c:v>
                </c:pt>
                <c:pt idx="1208">
                  <c:v>1.5909090909090908</c:v>
                </c:pt>
                <c:pt idx="1209">
                  <c:v>3.1531531531531534</c:v>
                </c:pt>
                <c:pt idx="1210">
                  <c:v>2.1212121212121215</c:v>
                </c:pt>
                <c:pt idx="1211">
                  <c:v>3.4313725490196081</c:v>
                </c:pt>
                <c:pt idx="1212">
                  <c:v>3.7837837837837838</c:v>
                </c:pt>
                <c:pt idx="1213">
                  <c:v>4.166666666666667</c:v>
                </c:pt>
                <c:pt idx="1214">
                  <c:v>3.5714285714285712</c:v>
                </c:pt>
                <c:pt idx="1215">
                  <c:v>6.3636363636363633</c:v>
                </c:pt>
                <c:pt idx="1216">
                  <c:v>7.3684210526315788</c:v>
                </c:pt>
                <c:pt idx="1217">
                  <c:v>1.320754716981132</c:v>
                </c:pt>
                <c:pt idx="1218">
                  <c:v>4.8611111111111116</c:v>
                </c:pt>
                <c:pt idx="1219">
                  <c:v>2.5362318840579712</c:v>
                </c:pt>
                <c:pt idx="1220">
                  <c:v>4.4444444444444446</c:v>
                </c:pt>
                <c:pt idx="1221">
                  <c:v>2.5</c:v>
                </c:pt>
                <c:pt idx="1222">
                  <c:v>8.75</c:v>
                </c:pt>
                <c:pt idx="1223">
                  <c:v>3.28125</c:v>
                </c:pt>
                <c:pt idx="1224">
                  <c:v>8.3333333333333339</c:v>
                </c:pt>
                <c:pt idx="1225">
                  <c:v>4.166666666666667</c:v>
                </c:pt>
                <c:pt idx="1226">
                  <c:v>2.2151898734177213</c:v>
                </c:pt>
                <c:pt idx="1227">
                  <c:v>1.6666666666666667</c:v>
                </c:pt>
                <c:pt idx="1228">
                  <c:v>3.3333333333333335</c:v>
                </c:pt>
                <c:pt idx="1229">
                  <c:v>0.660377358490566</c:v>
                </c:pt>
                <c:pt idx="1230">
                  <c:v>5.1470588235294112</c:v>
                </c:pt>
                <c:pt idx="1231">
                  <c:v>5.0724637681159424</c:v>
                </c:pt>
                <c:pt idx="1232">
                  <c:v>2.2222222222222223</c:v>
                </c:pt>
                <c:pt idx="1233">
                  <c:v>2.3648648648648649</c:v>
                </c:pt>
                <c:pt idx="1234">
                  <c:v>1.9444444444444444</c:v>
                </c:pt>
                <c:pt idx="1235">
                  <c:v>2.4705882352941178</c:v>
                </c:pt>
                <c:pt idx="1236">
                  <c:v>3.75</c:v>
                </c:pt>
                <c:pt idx="1237">
                  <c:v>4.166666666666667</c:v>
                </c:pt>
                <c:pt idx="1238">
                  <c:v>6.1764705882352944</c:v>
                </c:pt>
                <c:pt idx="1239">
                  <c:v>8.75</c:v>
                </c:pt>
                <c:pt idx="1240">
                  <c:v>9.9056603773584904</c:v>
                </c:pt>
                <c:pt idx="1241">
                  <c:v>3.310810810810811</c:v>
                </c:pt>
                <c:pt idx="1242">
                  <c:v>7.5675675675675675</c:v>
                </c:pt>
                <c:pt idx="1243">
                  <c:v>5.2238805970149249</c:v>
                </c:pt>
                <c:pt idx="1244">
                  <c:v>6.25</c:v>
                </c:pt>
                <c:pt idx="1245">
                  <c:v>2.1875</c:v>
                </c:pt>
                <c:pt idx="1246">
                  <c:v>3.3157894736842106</c:v>
                </c:pt>
                <c:pt idx="1247">
                  <c:v>3.1818181818181817</c:v>
                </c:pt>
                <c:pt idx="1248">
                  <c:v>11.666666666666666</c:v>
                </c:pt>
                <c:pt idx="1249">
                  <c:v>4.375</c:v>
                </c:pt>
                <c:pt idx="1250">
                  <c:v>5.3030303030303028</c:v>
                </c:pt>
                <c:pt idx="1251">
                  <c:v>2.3648648648648649</c:v>
                </c:pt>
                <c:pt idx="1252">
                  <c:v>0.72916666666666663</c:v>
                </c:pt>
                <c:pt idx="1253">
                  <c:v>3.8043478260869561</c:v>
                </c:pt>
                <c:pt idx="1254">
                  <c:v>2.0588235294117649</c:v>
                </c:pt>
                <c:pt idx="1255">
                  <c:v>10.294117647058822</c:v>
                </c:pt>
                <c:pt idx="1256">
                  <c:v>2.3648648648648649</c:v>
                </c:pt>
                <c:pt idx="1257">
                  <c:v>10.606060606060606</c:v>
                </c:pt>
                <c:pt idx="1258">
                  <c:v>2.1875</c:v>
                </c:pt>
                <c:pt idx="1259">
                  <c:v>3.6458333333333335</c:v>
                </c:pt>
                <c:pt idx="1260">
                  <c:v>4.7457627118644066</c:v>
                </c:pt>
                <c:pt idx="1261">
                  <c:v>2.3648648648648649</c:v>
                </c:pt>
                <c:pt idx="1262">
                  <c:v>2.9166666666666665</c:v>
                </c:pt>
                <c:pt idx="1263">
                  <c:v>3.3333333333333335</c:v>
                </c:pt>
                <c:pt idx="1264">
                  <c:v>1.6867469879518071</c:v>
                </c:pt>
                <c:pt idx="1265">
                  <c:v>2.258064516129032</c:v>
                </c:pt>
                <c:pt idx="1266">
                  <c:v>1.9444444444444442</c:v>
                </c:pt>
                <c:pt idx="1267">
                  <c:v>5.9322033898305087</c:v>
                </c:pt>
                <c:pt idx="1268">
                  <c:v>2.7777777777777777</c:v>
                </c:pt>
                <c:pt idx="1269">
                  <c:v>9.4594594594594597</c:v>
                </c:pt>
                <c:pt idx="1270">
                  <c:v>4.7297297297297298</c:v>
                </c:pt>
                <c:pt idx="1271">
                  <c:v>2.1875</c:v>
                </c:pt>
                <c:pt idx="1272">
                  <c:v>7.291666666666667</c:v>
                </c:pt>
                <c:pt idx="1273">
                  <c:v>0.36842105263157893</c:v>
                </c:pt>
                <c:pt idx="1274">
                  <c:v>1.8918918918918919</c:v>
                </c:pt>
                <c:pt idx="1275">
                  <c:v>5.7534246575342456</c:v>
                </c:pt>
                <c:pt idx="1276">
                  <c:v>4.166666666666667</c:v>
                </c:pt>
                <c:pt idx="1277">
                  <c:v>4.8611111111111116</c:v>
                </c:pt>
                <c:pt idx="1278">
                  <c:v>3.043478260869565</c:v>
                </c:pt>
                <c:pt idx="1279">
                  <c:v>3.8888888888888884</c:v>
                </c:pt>
                <c:pt idx="1280">
                  <c:v>6.6037735849056611</c:v>
                </c:pt>
                <c:pt idx="1281">
                  <c:v>2.3648648648648649</c:v>
                </c:pt>
                <c:pt idx="1282">
                  <c:v>2.5</c:v>
                </c:pt>
                <c:pt idx="1283">
                  <c:v>7.291666666666667</c:v>
                </c:pt>
                <c:pt idx="1284">
                  <c:v>13.333333333333334</c:v>
                </c:pt>
                <c:pt idx="1285">
                  <c:v>5.4901960784313726</c:v>
                </c:pt>
                <c:pt idx="1286">
                  <c:v>6.0344827586206895</c:v>
                </c:pt>
                <c:pt idx="1287">
                  <c:v>6.6037735849056611</c:v>
                </c:pt>
                <c:pt idx="1288">
                  <c:v>10.606060606060606</c:v>
                </c:pt>
                <c:pt idx="1289">
                  <c:v>4.7297297297297298</c:v>
                </c:pt>
                <c:pt idx="1290">
                  <c:v>5</c:v>
                </c:pt>
                <c:pt idx="1291">
                  <c:v>7.7777777777777777</c:v>
                </c:pt>
                <c:pt idx="1292">
                  <c:v>5.833333333333333</c:v>
                </c:pt>
                <c:pt idx="1293">
                  <c:v>5.9322033898305087</c:v>
                </c:pt>
                <c:pt idx="1294">
                  <c:v>8.203125</c:v>
                </c:pt>
                <c:pt idx="1295">
                  <c:v>4.5370370370370372</c:v>
                </c:pt>
                <c:pt idx="1296">
                  <c:v>9.84375</c:v>
                </c:pt>
                <c:pt idx="1297">
                  <c:v>8.8607594936708853</c:v>
                </c:pt>
                <c:pt idx="1298">
                  <c:v>8.75</c:v>
                </c:pt>
                <c:pt idx="1299">
                  <c:v>5.6451612903225801</c:v>
                </c:pt>
                <c:pt idx="1300">
                  <c:v>6.0344827586206895</c:v>
                </c:pt>
                <c:pt idx="1301">
                  <c:v>15.909090909090908</c:v>
                </c:pt>
                <c:pt idx="1302">
                  <c:v>9.0517241379310356</c:v>
                </c:pt>
                <c:pt idx="1303">
                  <c:v>10.9375</c:v>
                </c:pt>
                <c:pt idx="1304">
                  <c:v>6.6037735849056611</c:v>
                </c:pt>
                <c:pt idx="1305">
                  <c:v>11.111111111111111</c:v>
                </c:pt>
                <c:pt idx="1306">
                  <c:v>15.909090909090908</c:v>
                </c:pt>
                <c:pt idx="1307">
                  <c:v>4.8611111111111116</c:v>
                </c:pt>
                <c:pt idx="1308">
                  <c:v>5.7377049180327875</c:v>
                </c:pt>
                <c:pt idx="1309">
                  <c:v>7.5</c:v>
                </c:pt>
                <c:pt idx="1310">
                  <c:v>12.727272727272727</c:v>
                </c:pt>
                <c:pt idx="1311">
                  <c:v>3.4313725490196081</c:v>
                </c:pt>
                <c:pt idx="1312">
                  <c:v>4.7297297297297298</c:v>
                </c:pt>
                <c:pt idx="1313">
                  <c:v>8.1666666666666661</c:v>
                </c:pt>
                <c:pt idx="1314">
                  <c:v>9.84375</c:v>
                </c:pt>
                <c:pt idx="1315">
                  <c:v>5.46875</c:v>
                </c:pt>
                <c:pt idx="1316">
                  <c:v>8.3333333333333339</c:v>
                </c:pt>
                <c:pt idx="1317">
                  <c:v>7.1428571428571423</c:v>
                </c:pt>
                <c:pt idx="1318">
                  <c:v>5.46875</c:v>
                </c:pt>
                <c:pt idx="1319">
                  <c:v>8.3333333333333339</c:v>
                </c:pt>
                <c:pt idx="1320">
                  <c:v>3.0172413793103448</c:v>
                </c:pt>
                <c:pt idx="1321">
                  <c:v>4.4303797468354427</c:v>
                </c:pt>
                <c:pt idx="1322">
                  <c:v>2.9661016949152543</c:v>
                </c:pt>
                <c:pt idx="1323">
                  <c:v>8.4848484848484862</c:v>
                </c:pt>
                <c:pt idx="1324">
                  <c:v>5.5555555555555554</c:v>
                </c:pt>
                <c:pt idx="1325">
                  <c:v>4.7297297297297298</c:v>
                </c:pt>
                <c:pt idx="1326">
                  <c:v>5.46875</c:v>
                </c:pt>
                <c:pt idx="1327">
                  <c:v>3.6458333333333335</c:v>
                </c:pt>
                <c:pt idx="1328">
                  <c:v>8.4848484848484862</c:v>
                </c:pt>
                <c:pt idx="1329">
                  <c:v>8.3333333333333339</c:v>
                </c:pt>
                <c:pt idx="1330">
                  <c:v>6.666666666666667</c:v>
                </c:pt>
                <c:pt idx="1331">
                  <c:v>5.46875</c:v>
                </c:pt>
                <c:pt idx="1332">
                  <c:v>7.291666666666667</c:v>
                </c:pt>
                <c:pt idx="1333">
                  <c:v>2.734375</c:v>
                </c:pt>
                <c:pt idx="1334">
                  <c:v>4.0697674418604652</c:v>
                </c:pt>
                <c:pt idx="1335">
                  <c:v>8.1395348837209305</c:v>
                </c:pt>
                <c:pt idx="1336">
                  <c:v>4.6226415094339623</c:v>
                </c:pt>
                <c:pt idx="1337">
                  <c:v>5.5555555555555554</c:v>
                </c:pt>
                <c:pt idx="1338">
                  <c:v>9.7222222222222232</c:v>
                </c:pt>
                <c:pt idx="1339">
                  <c:v>8.9743589743589745</c:v>
                </c:pt>
                <c:pt idx="1340">
                  <c:v>14.583333333333334</c:v>
                </c:pt>
                <c:pt idx="1341">
                  <c:v>4.375</c:v>
                </c:pt>
                <c:pt idx="1342">
                  <c:v>8.3333333333333339</c:v>
                </c:pt>
                <c:pt idx="1343">
                  <c:v>12.5</c:v>
                </c:pt>
                <c:pt idx="1344">
                  <c:v>9.4594594594594597</c:v>
                </c:pt>
                <c:pt idx="1345">
                  <c:v>4.7297297297297298</c:v>
                </c:pt>
                <c:pt idx="1346">
                  <c:v>7.9545454545454541</c:v>
                </c:pt>
                <c:pt idx="1347">
                  <c:v>6.6455696202531653</c:v>
                </c:pt>
                <c:pt idx="1348">
                  <c:v>5.283018867924528</c:v>
                </c:pt>
                <c:pt idx="1349">
                  <c:v>10.9375</c:v>
                </c:pt>
                <c:pt idx="1350">
                  <c:v>7.291666666666667</c:v>
                </c:pt>
                <c:pt idx="1351">
                  <c:v>5.5555555555555554</c:v>
                </c:pt>
                <c:pt idx="1352">
                  <c:v>5.833333333333333</c:v>
                </c:pt>
                <c:pt idx="1353">
                  <c:v>5.283018867924528</c:v>
                </c:pt>
                <c:pt idx="1354">
                  <c:v>9.7222222222222232</c:v>
                </c:pt>
                <c:pt idx="1355">
                  <c:v>8.4</c:v>
                </c:pt>
                <c:pt idx="1356">
                  <c:v>9.545454545454545</c:v>
                </c:pt>
                <c:pt idx="1357">
                  <c:v>6.0344827586206895</c:v>
                </c:pt>
                <c:pt idx="1358">
                  <c:v>21.875</c:v>
                </c:pt>
                <c:pt idx="1359">
                  <c:v>2.6923076923076921</c:v>
                </c:pt>
                <c:pt idx="1360">
                  <c:v>4.0697674418604652</c:v>
                </c:pt>
                <c:pt idx="1361">
                  <c:v>7.5675675675675675</c:v>
                </c:pt>
                <c:pt idx="1362">
                  <c:v>7.5675675675675675</c:v>
                </c:pt>
                <c:pt idx="1363">
                  <c:v>3.2407407407407405</c:v>
                </c:pt>
                <c:pt idx="1364">
                  <c:v>3.8888888888888884</c:v>
                </c:pt>
                <c:pt idx="1365">
                  <c:v>1.9444444444444444</c:v>
                </c:pt>
                <c:pt idx="1366">
                  <c:v>7.9545454545454541</c:v>
                </c:pt>
                <c:pt idx="1367">
                  <c:v>8.1395348837209305</c:v>
                </c:pt>
                <c:pt idx="1368">
                  <c:v>10.9375</c:v>
                </c:pt>
                <c:pt idx="1369">
                  <c:v>3.7837837837837838</c:v>
                </c:pt>
                <c:pt idx="1370">
                  <c:v>10</c:v>
                </c:pt>
                <c:pt idx="1371">
                  <c:v>7.291666666666667</c:v>
                </c:pt>
                <c:pt idx="1372">
                  <c:v>19.444444444444446</c:v>
                </c:pt>
                <c:pt idx="1373">
                  <c:v>8.75</c:v>
                </c:pt>
                <c:pt idx="1374">
                  <c:v>5.3846153846153841</c:v>
                </c:pt>
                <c:pt idx="1375">
                  <c:v>10</c:v>
                </c:pt>
                <c:pt idx="1376">
                  <c:v>10.9375</c:v>
                </c:pt>
                <c:pt idx="1377">
                  <c:v>8.4848484848484862</c:v>
                </c:pt>
                <c:pt idx="1378">
                  <c:v>5.5555555555555554</c:v>
                </c:pt>
                <c:pt idx="1379">
                  <c:v>7.9545454545454541</c:v>
                </c:pt>
                <c:pt idx="1380">
                  <c:v>2.7777777777777777</c:v>
                </c:pt>
                <c:pt idx="1381">
                  <c:v>6.481481481481481</c:v>
                </c:pt>
                <c:pt idx="1382">
                  <c:v>8.1395348837209305</c:v>
                </c:pt>
                <c:pt idx="1383">
                  <c:v>4.0579710144927539</c:v>
                </c:pt>
                <c:pt idx="1384">
                  <c:v>3.8888888888888888</c:v>
                </c:pt>
                <c:pt idx="1385">
                  <c:v>8.75</c:v>
                </c:pt>
                <c:pt idx="1386">
                  <c:v>10.294117647058824</c:v>
                </c:pt>
                <c:pt idx="1387">
                  <c:v>6.8627450980392162</c:v>
                </c:pt>
                <c:pt idx="1388">
                  <c:v>10.294117647058822</c:v>
                </c:pt>
                <c:pt idx="1389">
                  <c:v>10.606060606060606</c:v>
                </c:pt>
                <c:pt idx="1390">
                  <c:v>4.7297297297297298</c:v>
                </c:pt>
                <c:pt idx="1391">
                  <c:v>7.291666666666667</c:v>
                </c:pt>
                <c:pt idx="1392">
                  <c:v>6.8292682926829267</c:v>
                </c:pt>
                <c:pt idx="1393">
                  <c:v>9.2105263157894743</c:v>
                </c:pt>
                <c:pt idx="1394">
                  <c:v>19.444444444444446</c:v>
                </c:pt>
                <c:pt idx="1395">
                  <c:v>7.2413793103448274</c:v>
                </c:pt>
                <c:pt idx="1396">
                  <c:v>3.8888888888888888</c:v>
                </c:pt>
                <c:pt idx="1397">
                  <c:v>11.931818181818182</c:v>
                </c:pt>
                <c:pt idx="1398">
                  <c:v>5.46875</c:v>
                </c:pt>
                <c:pt idx="1399">
                  <c:v>4.8039215686274508</c:v>
                </c:pt>
                <c:pt idx="1400">
                  <c:v>5.46875</c:v>
                </c:pt>
                <c:pt idx="1401">
                  <c:v>10.9375</c:v>
                </c:pt>
                <c:pt idx="1402">
                  <c:v>19.444444444444446</c:v>
                </c:pt>
                <c:pt idx="1403">
                  <c:v>4.7297297297297298</c:v>
                </c:pt>
                <c:pt idx="1404">
                  <c:v>3.6842105263157894</c:v>
                </c:pt>
                <c:pt idx="1405">
                  <c:v>2.3648648648648649</c:v>
                </c:pt>
                <c:pt idx="1406">
                  <c:v>4.4444444444444446</c:v>
                </c:pt>
                <c:pt idx="1407">
                  <c:v>4.4303797468354427</c:v>
                </c:pt>
                <c:pt idx="1408">
                  <c:v>4.166666666666667</c:v>
                </c:pt>
                <c:pt idx="1409">
                  <c:v>3.28125</c:v>
                </c:pt>
                <c:pt idx="1410">
                  <c:v>12.962962962962962</c:v>
                </c:pt>
                <c:pt idx="1411">
                  <c:v>6.6037735849056611</c:v>
                </c:pt>
                <c:pt idx="1412">
                  <c:v>4.0697674418604652</c:v>
                </c:pt>
                <c:pt idx="1413">
                  <c:v>4.166666666666667</c:v>
                </c:pt>
                <c:pt idx="1414">
                  <c:v>2.0289855072463769</c:v>
                </c:pt>
                <c:pt idx="1415">
                  <c:v>4.5652173913043468</c:v>
                </c:pt>
                <c:pt idx="1416">
                  <c:v>2.2151898734177213</c:v>
                </c:pt>
                <c:pt idx="1417">
                  <c:v>1.5217391304347825</c:v>
                </c:pt>
                <c:pt idx="1418">
                  <c:v>6.8627450980392162</c:v>
                </c:pt>
                <c:pt idx="1419">
                  <c:v>2.3026315789473686</c:v>
                </c:pt>
                <c:pt idx="1420">
                  <c:v>4.9000000000000004</c:v>
                </c:pt>
                <c:pt idx="1421">
                  <c:v>9.3037974683544302</c:v>
                </c:pt>
                <c:pt idx="1422">
                  <c:v>3.1818181818181817</c:v>
                </c:pt>
                <c:pt idx="1423">
                  <c:v>8.6065573770491799</c:v>
                </c:pt>
                <c:pt idx="1424">
                  <c:v>2.0588235294117649</c:v>
                </c:pt>
                <c:pt idx="1425">
                  <c:v>0.625</c:v>
                </c:pt>
                <c:pt idx="1426">
                  <c:v>9.375</c:v>
                </c:pt>
                <c:pt idx="1427">
                  <c:v>4.166666666666667</c:v>
                </c:pt>
                <c:pt idx="1428">
                  <c:v>6.140350877192982</c:v>
                </c:pt>
                <c:pt idx="1429">
                  <c:v>5.6451612903225801</c:v>
                </c:pt>
                <c:pt idx="1430">
                  <c:v>3.3018867924528306</c:v>
                </c:pt>
                <c:pt idx="1431">
                  <c:v>5.3030303030303028</c:v>
                </c:pt>
                <c:pt idx="1432">
                  <c:v>7.7777777777777777</c:v>
                </c:pt>
                <c:pt idx="1433">
                  <c:v>5.833333333333333</c:v>
                </c:pt>
                <c:pt idx="1434">
                  <c:v>7.0945945945945947</c:v>
                </c:pt>
                <c:pt idx="1435">
                  <c:v>2.0833333333333335</c:v>
                </c:pt>
                <c:pt idx="1436">
                  <c:v>2.5789473684210527</c:v>
                </c:pt>
                <c:pt idx="1437">
                  <c:v>4.6111111111111116</c:v>
                </c:pt>
                <c:pt idx="1438">
                  <c:v>7.5675675675675675</c:v>
                </c:pt>
                <c:pt idx="1439">
                  <c:v>7.5268817204301071</c:v>
                </c:pt>
                <c:pt idx="1440">
                  <c:v>6.5625</c:v>
                </c:pt>
                <c:pt idx="1441">
                  <c:v>2.5</c:v>
                </c:pt>
                <c:pt idx="1442">
                  <c:v>3.125</c:v>
                </c:pt>
                <c:pt idx="1443">
                  <c:v>4.166666666666667</c:v>
                </c:pt>
                <c:pt idx="1444">
                  <c:v>2.734375</c:v>
                </c:pt>
                <c:pt idx="1445">
                  <c:v>3.5443037974683542</c:v>
                </c:pt>
                <c:pt idx="1446">
                  <c:v>6.6111111111111116</c:v>
                </c:pt>
                <c:pt idx="1447">
                  <c:v>3.2666666666666666</c:v>
                </c:pt>
                <c:pt idx="1448">
                  <c:v>15.909090909090908</c:v>
                </c:pt>
                <c:pt idx="1449">
                  <c:v>7.9545454545454541</c:v>
                </c:pt>
                <c:pt idx="1450">
                  <c:v>4</c:v>
                </c:pt>
                <c:pt idx="1451">
                  <c:v>7.3684210526315788</c:v>
                </c:pt>
                <c:pt idx="1452">
                  <c:v>2.625</c:v>
                </c:pt>
                <c:pt idx="1453">
                  <c:v>2.7777777777777777</c:v>
                </c:pt>
                <c:pt idx="1454">
                  <c:v>7.5675675675675675</c:v>
                </c:pt>
                <c:pt idx="1455">
                  <c:v>6.0869565217391299</c:v>
                </c:pt>
                <c:pt idx="1456">
                  <c:v>6.6216216216216219</c:v>
                </c:pt>
                <c:pt idx="1457">
                  <c:v>3.6458333333333335</c:v>
                </c:pt>
                <c:pt idx="1458">
                  <c:v>4.3076923076923075</c:v>
                </c:pt>
                <c:pt idx="1459">
                  <c:v>8.1395348837209305</c:v>
                </c:pt>
                <c:pt idx="1460">
                  <c:v>5</c:v>
                </c:pt>
                <c:pt idx="1461">
                  <c:v>7</c:v>
                </c:pt>
                <c:pt idx="1462">
                  <c:v>3.125</c:v>
                </c:pt>
                <c:pt idx="1463">
                  <c:v>5</c:v>
                </c:pt>
                <c:pt idx="1464">
                  <c:v>6.25</c:v>
                </c:pt>
                <c:pt idx="1465">
                  <c:v>4.1176470588235299</c:v>
                </c:pt>
                <c:pt idx="1466">
                  <c:v>3.6458333333333335</c:v>
                </c:pt>
                <c:pt idx="1467">
                  <c:v>21.212121212121211</c:v>
                </c:pt>
                <c:pt idx="1468">
                  <c:v>11.666666666666666</c:v>
                </c:pt>
                <c:pt idx="1469">
                  <c:v>50</c:v>
                </c:pt>
                <c:pt idx="1470">
                  <c:v>6.6037735849056611</c:v>
                </c:pt>
                <c:pt idx="1471">
                  <c:v>3.125</c:v>
                </c:pt>
                <c:pt idx="1472">
                  <c:v>5.7142857142857135</c:v>
                </c:pt>
                <c:pt idx="1473">
                  <c:v>2.641509433962264</c:v>
                </c:pt>
                <c:pt idx="1474">
                  <c:v>3.7837837837837838</c:v>
                </c:pt>
                <c:pt idx="1475">
                  <c:v>6.0344827586206895</c:v>
                </c:pt>
                <c:pt idx="1476">
                  <c:v>7.0945945945945947</c:v>
                </c:pt>
                <c:pt idx="1477">
                  <c:v>5.25</c:v>
                </c:pt>
                <c:pt idx="1478">
                  <c:v>29.166666666666668</c:v>
                </c:pt>
                <c:pt idx="1479">
                  <c:v>5.5263157894736841</c:v>
                </c:pt>
                <c:pt idx="1480">
                  <c:v>2.1428571428571428</c:v>
                </c:pt>
                <c:pt idx="1481">
                  <c:v>2.734375</c:v>
                </c:pt>
                <c:pt idx="1482">
                  <c:v>9.9056603773584904</c:v>
                </c:pt>
                <c:pt idx="1483">
                  <c:v>3.5714285714285712</c:v>
                </c:pt>
                <c:pt idx="1484">
                  <c:v>5.3030303030303028</c:v>
                </c:pt>
                <c:pt idx="1485">
                  <c:v>4.166666666666667</c:v>
                </c:pt>
                <c:pt idx="1486">
                  <c:v>5</c:v>
                </c:pt>
                <c:pt idx="1487">
                  <c:v>10.9375</c:v>
                </c:pt>
                <c:pt idx="1488">
                  <c:v>5</c:v>
                </c:pt>
                <c:pt idx="1489">
                  <c:v>3.3333333333333335</c:v>
                </c:pt>
                <c:pt idx="1490">
                  <c:v>5.0724637681159424</c:v>
                </c:pt>
                <c:pt idx="1491">
                  <c:v>3.6458333333333335</c:v>
                </c:pt>
                <c:pt idx="1492">
                  <c:v>1.320754716981132</c:v>
                </c:pt>
                <c:pt idx="1493">
                  <c:v>8.75</c:v>
                </c:pt>
                <c:pt idx="1494">
                  <c:v>2.3113207547169812</c:v>
                </c:pt>
                <c:pt idx="1495">
                  <c:v>2.9661016949152543</c:v>
                </c:pt>
                <c:pt idx="1496">
                  <c:v>4.7297297297297298</c:v>
                </c:pt>
                <c:pt idx="1497">
                  <c:v>0.47297297297297297</c:v>
                </c:pt>
                <c:pt idx="1498">
                  <c:v>5.25</c:v>
                </c:pt>
                <c:pt idx="1499">
                  <c:v>8.1395348837209305</c:v>
                </c:pt>
                <c:pt idx="1500">
                  <c:v>6.25</c:v>
                </c:pt>
                <c:pt idx="1501">
                  <c:v>3.0625</c:v>
                </c:pt>
                <c:pt idx="1502">
                  <c:v>5</c:v>
                </c:pt>
                <c:pt idx="1503">
                  <c:v>3.2407407407407405</c:v>
                </c:pt>
                <c:pt idx="1504">
                  <c:v>3.2941176470588238</c:v>
                </c:pt>
                <c:pt idx="1505">
                  <c:v>3.9772727272727271</c:v>
                </c:pt>
                <c:pt idx="1506">
                  <c:v>3.8888888888888888</c:v>
                </c:pt>
                <c:pt idx="1507">
                  <c:v>7.9545454545454541</c:v>
                </c:pt>
                <c:pt idx="1508">
                  <c:v>2.641509433962264</c:v>
                </c:pt>
                <c:pt idx="1509">
                  <c:v>3.6206896551724137</c:v>
                </c:pt>
                <c:pt idx="1510">
                  <c:v>6.8627450980392162</c:v>
                </c:pt>
                <c:pt idx="1511">
                  <c:v>3.1012658227848102</c:v>
                </c:pt>
                <c:pt idx="1512">
                  <c:v>2.3333333333333335</c:v>
                </c:pt>
                <c:pt idx="1513">
                  <c:v>3.9772727272727271</c:v>
                </c:pt>
                <c:pt idx="1514">
                  <c:v>9.2105263157894743</c:v>
                </c:pt>
                <c:pt idx="1515">
                  <c:v>10.652173913043477</c:v>
                </c:pt>
                <c:pt idx="1516">
                  <c:v>3.3018867924528306</c:v>
                </c:pt>
                <c:pt idx="1517">
                  <c:v>6.25</c:v>
                </c:pt>
                <c:pt idx="1518">
                  <c:v>5</c:v>
                </c:pt>
                <c:pt idx="1519">
                  <c:v>2.8571428571428568</c:v>
                </c:pt>
                <c:pt idx="1520">
                  <c:v>4.666666666666667</c:v>
                </c:pt>
                <c:pt idx="1521">
                  <c:v>5.46875</c:v>
                </c:pt>
                <c:pt idx="1522">
                  <c:v>3.8043478260869561</c:v>
                </c:pt>
                <c:pt idx="1523">
                  <c:v>8.6065573770491799</c:v>
                </c:pt>
                <c:pt idx="1524">
                  <c:v>11.29032258064516</c:v>
                </c:pt>
                <c:pt idx="1525">
                  <c:v>5</c:v>
                </c:pt>
                <c:pt idx="1526">
                  <c:v>6.8181818181818183</c:v>
                </c:pt>
                <c:pt idx="1527">
                  <c:v>8.75</c:v>
                </c:pt>
                <c:pt idx="1528">
                  <c:v>4.6226415094339623</c:v>
                </c:pt>
                <c:pt idx="1529">
                  <c:v>5.0724637681159424</c:v>
                </c:pt>
                <c:pt idx="1530">
                  <c:v>6.0344827586206895</c:v>
                </c:pt>
                <c:pt idx="1531">
                  <c:v>3.3018867924528306</c:v>
                </c:pt>
                <c:pt idx="1532">
                  <c:v>6.7307692307692299</c:v>
                </c:pt>
                <c:pt idx="1533">
                  <c:v>5</c:v>
                </c:pt>
                <c:pt idx="1534">
                  <c:v>21.428571428571427</c:v>
                </c:pt>
                <c:pt idx="1535">
                  <c:v>5.9659090909090908</c:v>
                </c:pt>
                <c:pt idx="1536">
                  <c:v>7.291666666666667</c:v>
                </c:pt>
                <c:pt idx="1537">
                  <c:v>7.394366197183099</c:v>
                </c:pt>
                <c:pt idx="1538">
                  <c:v>4.2982456140350873</c:v>
                </c:pt>
                <c:pt idx="1539">
                  <c:v>12.5</c:v>
                </c:pt>
                <c:pt idx="1540">
                  <c:v>6.3063063063063067</c:v>
                </c:pt>
                <c:pt idx="1541">
                  <c:v>0.70945945945945954</c:v>
                </c:pt>
                <c:pt idx="1542">
                  <c:v>4.166666666666667</c:v>
                </c:pt>
                <c:pt idx="1543">
                  <c:v>8.75</c:v>
                </c:pt>
                <c:pt idx="1544">
                  <c:v>3.6363636363636362</c:v>
                </c:pt>
                <c:pt idx="1545">
                  <c:v>11.413043478260869</c:v>
                </c:pt>
                <c:pt idx="1546">
                  <c:v>10.714285714285714</c:v>
                </c:pt>
                <c:pt idx="1547">
                  <c:v>7.9545454545454541</c:v>
                </c:pt>
                <c:pt idx="1548">
                  <c:v>7.1428571428571423</c:v>
                </c:pt>
                <c:pt idx="1549">
                  <c:v>10</c:v>
                </c:pt>
                <c:pt idx="1550">
                  <c:v>7.9545454545454541</c:v>
                </c:pt>
                <c:pt idx="1551">
                  <c:v>29.166666666666668</c:v>
                </c:pt>
                <c:pt idx="1552">
                  <c:v>12.5</c:v>
                </c:pt>
                <c:pt idx="1553">
                  <c:v>6.8627450980392162</c:v>
                </c:pt>
                <c:pt idx="1554">
                  <c:v>9.6808510638297864</c:v>
                </c:pt>
                <c:pt idx="1555">
                  <c:v>4.166666666666667</c:v>
                </c:pt>
                <c:pt idx="1556">
                  <c:v>19.444444444444446</c:v>
                </c:pt>
                <c:pt idx="1557">
                  <c:v>6.25</c:v>
                </c:pt>
                <c:pt idx="1558">
                  <c:v>6.25</c:v>
                </c:pt>
                <c:pt idx="1559">
                  <c:v>5.833333333333333</c:v>
                </c:pt>
                <c:pt idx="1560">
                  <c:v>23.333333333333332</c:v>
                </c:pt>
                <c:pt idx="1561">
                  <c:v>8.8607594936708853</c:v>
                </c:pt>
                <c:pt idx="1562">
                  <c:v>15.909090909090908</c:v>
                </c:pt>
                <c:pt idx="1563">
                  <c:v>7.8125</c:v>
                </c:pt>
                <c:pt idx="1564">
                  <c:v>11.29032258064516</c:v>
                </c:pt>
                <c:pt idx="1565">
                  <c:v>12.209302325581397</c:v>
                </c:pt>
                <c:pt idx="1566">
                  <c:v>7.9545454545454541</c:v>
                </c:pt>
                <c:pt idx="1567">
                  <c:v>7.0945945945945947</c:v>
                </c:pt>
                <c:pt idx="1568">
                  <c:v>5.431034482758621</c:v>
                </c:pt>
                <c:pt idx="1569">
                  <c:v>5.0724637681159424</c:v>
                </c:pt>
                <c:pt idx="1570">
                  <c:v>8.3333333333333339</c:v>
                </c:pt>
                <c:pt idx="1571">
                  <c:v>3.3333333333333335</c:v>
                </c:pt>
                <c:pt idx="1572">
                  <c:v>5.5555555555555554</c:v>
                </c:pt>
                <c:pt idx="1573">
                  <c:v>5.2238805970149249</c:v>
                </c:pt>
                <c:pt idx="1574">
                  <c:v>5.833333333333333</c:v>
                </c:pt>
                <c:pt idx="1575">
                  <c:v>19.09090909090909</c:v>
                </c:pt>
                <c:pt idx="1576">
                  <c:v>3.043478260869565</c:v>
                </c:pt>
                <c:pt idx="1577">
                  <c:v>9.545454545454545</c:v>
                </c:pt>
                <c:pt idx="1578">
                  <c:v>4.375</c:v>
                </c:pt>
                <c:pt idx="1579">
                  <c:v>20.588235294117645</c:v>
                </c:pt>
                <c:pt idx="1580">
                  <c:v>13.207547169811322</c:v>
                </c:pt>
                <c:pt idx="1581">
                  <c:v>5</c:v>
                </c:pt>
                <c:pt idx="1582">
                  <c:v>5.2238805970149249</c:v>
                </c:pt>
                <c:pt idx="1583">
                  <c:v>4.375</c:v>
                </c:pt>
                <c:pt idx="1584">
                  <c:v>9.3333333333333339</c:v>
                </c:pt>
                <c:pt idx="1585">
                  <c:v>5.833333333333333</c:v>
                </c:pt>
                <c:pt idx="1586">
                  <c:v>6.8627450980392162</c:v>
                </c:pt>
                <c:pt idx="1587">
                  <c:v>7</c:v>
                </c:pt>
                <c:pt idx="1588">
                  <c:v>4.166666666666667</c:v>
                </c:pt>
                <c:pt idx="1589">
                  <c:v>4.166666666666667</c:v>
                </c:pt>
                <c:pt idx="1590">
                  <c:v>2.3648648648648649</c:v>
                </c:pt>
                <c:pt idx="1591">
                  <c:v>8.3333333333333339</c:v>
                </c:pt>
                <c:pt idx="1592">
                  <c:v>4.0697674418604652</c:v>
                </c:pt>
                <c:pt idx="1593">
                  <c:v>5</c:v>
                </c:pt>
                <c:pt idx="1594">
                  <c:v>5.0724637681159424</c:v>
                </c:pt>
                <c:pt idx="1595">
                  <c:v>10</c:v>
                </c:pt>
                <c:pt idx="1596">
                  <c:v>7.5675675675675675</c:v>
                </c:pt>
                <c:pt idx="1597">
                  <c:v>4.0579710144927539</c:v>
                </c:pt>
                <c:pt idx="1598">
                  <c:v>6.0869565217391299</c:v>
                </c:pt>
                <c:pt idx="1599">
                  <c:v>5</c:v>
                </c:pt>
                <c:pt idx="1600">
                  <c:v>4.166666666666667</c:v>
                </c:pt>
                <c:pt idx="1601">
                  <c:v>9.3333333333333339</c:v>
                </c:pt>
                <c:pt idx="1602">
                  <c:v>5.833333333333333</c:v>
                </c:pt>
                <c:pt idx="1603">
                  <c:v>7.7777777777777777</c:v>
                </c:pt>
                <c:pt idx="1604">
                  <c:v>25.454545454545453</c:v>
                </c:pt>
                <c:pt idx="1605">
                  <c:v>4.0579710144927539</c:v>
                </c:pt>
                <c:pt idx="1606">
                  <c:v>4.666666666666667</c:v>
                </c:pt>
                <c:pt idx="1607">
                  <c:v>9.1304347826086936</c:v>
                </c:pt>
                <c:pt idx="1608">
                  <c:v>21.96078431372549</c:v>
                </c:pt>
                <c:pt idx="1609">
                  <c:v>5.1470588235294112</c:v>
                </c:pt>
                <c:pt idx="1610">
                  <c:v>7.9545454545454541</c:v>
                </c:pt>
                <c:pt idx="1611">
                  <c:v>12.5</c:v>
                </c:pt>
                <c:pt idx="1612">
                  <c:v>6.5625</c:v>
                </c:pt>
                <c:pt idx="1613">
                  <c:v>8.75</c:v>
                </c:pt>
                <c:pt idx="1614">
                  <c:v>4.8275862068965516</c:v>
                </c:pt>
                <c:pt idx="1615">
                  <c:v>8.2894736842105257</c:v>
                </c:pt>
                <c:pt idx="1616">
                  <c:v>7.291666666666667</c:v>
                </c:pt>
                <c:pt idx="1617">
                  <c:v>7</c:v>
                </c:pt>
                <c:pt idx="1618">
                  <c:v>8.3333333333333339</c:v>
                </c:pt>
                <c:pt idx="1619">
                  <c:v>5</c:v>
                </c:pt>
                <c:pt idx="1620">
                  <c:v>8.3333333333333339</c:v>
                </c:pt>
                <c:pt idx="1621">
                  <c:v>5.833333333333333</c:v>
                </c:pt>
                <c:pt idx="1622">
                  <c:v>10</c:v>
                </c:pt>
                <c:pt idx="1623">
                  <c:v>0.64814814814814814</c:v>
                </c:pt>
                <c:pt idx="1624">
                  <c:v>2.0833333333333335</c:v>
                </c:pt>
                <c:pt idx="1625">
                  <c:v>9.1304347826086936</c:v>
                </c:pt>
                <c:pt idx="1626">
                  <c:v>6.25</c:v>
                </c:pt>
                <c:pt idx="1627">
                  <c:v>5</c:v>
                </c:pt>
                <c:pt idx="1628">
                  <c:v>8.75</c:v>
                </c:pt>
                <c:pt idx="1629">
                  <c:v>3</c:v>
                </c:pt>
                <c:pt idx="1630">
                  <c:v>6.3636363636363633</c:v>
                </c:pt>
                <c:pt idx="1631">
                  <c:v>2.9166666666666665</c:v>
                </c:pt>
                <c:pt idx="1632">
                  <c:v>2.6515151515151514</c:v>
                </c:pt>
                <c:pt idx="1633">
                  <c:v>15</c:v>
                </c:pt>
                <c:pt idx="1634">
                  <c:v>10</c:v>
                </c:pt>
                <c:pt idx="1635">
                  <c:v>4.2</c:v>
                </c:pt>
                <c:pt idx="1636">
                  <c:v>2.5789473684210527</c:v>
                </c:pt>
                <c:pt idx="1637">
                  <c:v>12.727272727272727</c:v>
                </c:pt>
                <c:pt idx="1638">
                  <c:v>4.7297297297297298</c:v>
                </c:pt>
                <c:pt idx="1639">
                  <c:v>4.7297297297297298</c:v>
                </c:pt>
                <c:pt idx="1640">
                  <c:v>5.333333333333333</c:v>
                </c:pt>
                <c:pt idx="1641">
                  <c:v>21</c:v>
                </c:pt>
                <c:pt idx="1642">
                  <c:v>6.0344827586206895</c:v>
                </c:pt>
                <c:pt idx="1643">
                  <c:v>5.5555555555555554</c:v>
                </c:pt>
                <c:pt idx="1644">
                  <c:v>3.7837837837837838</c:v>
                </c:pt>
                <c:pt idx="1645">
                  <c:v>58.333333333333336</c:v>
                </c:pt>
                <c:pt idx="1646">
                  <c:v>52.5</c:v>
                </c:pt>
                <c:pt idx="1647">
                  <c:v>3.3333333333333335</c:v>
                </c:pt>
                <c:pt idx="1648">
                  <c:v>5.833333333333333</c:v>
                </c:pt>
                <c:pt idx="1649">
                  <c:v>0</c:v>
                </c:pt>
                <c:pt idx="1650">
                  <c:v>38.888888888888893</c:v>
                </c:pt>
                <c:pt idx="1651">
                  <c:v>5</c:v>
                </c:pt>
                <c:pt idx="1652">
                  <c:v>5.3030303030303028</c:v>
                </c:pt>
                <c:pt idx="1653">
                  <c:v>8.8607594936708853</c:v>
                </c:pt>
                <c:pt idx="1654">
                  <c:v>3.0172413793103448</c:v>
                </c:pt>
                <c:pt idx="1655">
                  <c:v>15.217391304347824</c:v>
                </c:pt>
                <c:pt idx="1656">
                  <c:v>0</c:v>
                </c:pt>
                <c:pt idx="1657">
                  <c:v>3.125</c:v>
                </c:pt>
                <c:pt idx="1658">
                  <c:v>16.666666666666668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8.8607594936708853</c:v>
                </c:pt>
                <c:pt idx="1665">
                  <c:v>0</c:v>
                </c:pt>
                <c:pt idx="1666">
                  <c:v>25.925925925925924</c:v>
                </c:pt>
                <c:pt idx="1667">
                  <c:v>4.5652173913043468</c:v>
                </c:pt>
                <c:pt idx="1668">
                  <c:v>29.166666666666668</c:v>
                </c:pt>
                <c:pt idx="1669">
                  <c:v>3.9772727272727271</c:v>
                </c:pt>
                <c:pt idx="1670">
                  <c:v>2.8688524590163937</c:v>
                </c:pt>
                <c:pt idx="1671">
                  <c:v>10</c:v>
                </c:pt>
                <c:pt idx="1672">
                  <c:v>0.83333333333333337</c:v>
                </c:pt>
                <c:pt idx="1673">
                  <c:v>6.25</c:v>
                </c:pt>
                <c:pt idx="1674">
                  <c:v>3.070175438596491</c:v>
                </c:pt>
                <c:pt idx="1675">
                  <c:v>6.25</c:v>
                </c:pt>
                <c:pt idx="1676">
                  <c:v>11.136363636363635</c:v>
                </c:pt>
                <c:pt idx="1677">
                  <c:v>19.444444444444446</c:v>
                </c:pt>
                <c:pt idx="1678">
                  <c:v>6.481481481481481</c:v>
                </c:pt>
                <c:pt idx="1679">
                  <c:v>1.6666666666666667</c:v>
                </c:pt>
                <c:pt idx="1680">
                  <c:v>6.25</c:v>
                </c:pt>
                <c:pt idx="1681">
                  <c:v>4.666666666666667</c:v>
                </c:pt>
                <c:pt idx="1682">
                  <c:v>15.441176470588236</c:v>
                </c:pt>
                <c:pt idx="1683">
                  <c:v>0.83333333333333337</c:v>
                </c:pt>
                <c:pt idx="1684">
                  <c:v>12.962962962962962</c:v>
                </c:pt>
                <c:pt idx="1685">
                  <c:v>10.606060606060606</c:v>
                </c:pt>
                <c:pt idx="1686">
                  <c:v>10.606060606060606</c:v>
                </c:pt>
                <c:pt idx="1687">
                  <c:v>1.6666666666666667</c:v>
                </c:pt>
                <c:pt idx="1688">
                  <c:v>0</c:v>
                </c:pt>
                <c:pt idx="1689">
                  <c:v>5.5555555555555554</c:v>
                </c:pt>
                <c:pt idx="1690">
                  <c:v>3.5714285714285712</c:v>
                </c:pt>
                <c:pt idx="1691">
                  <c:v>2.2727272727272729</c:v>
                </c:pt>
                <c:pt idx="1692">
                  <c:v>12.727272727272727</c:v>
                </c:pt>
                <c:pt idx="1693">
                  <c:v>7.6086956521739122</c:v>
                </c:pt>
                <c:pt idx="1694">
                  <c:v>3.9772727272727271</c:v>
                </c:pt>
                <c:pt idx="1695">
                  <c:v>3.5714285714285712</c:v>
                </c:pt>
                <c:pt idx="1696">
                  <c:v>10</c:v>
                </c:pt>
                <c:pt idx="1697">
                  <c:v>0</c:v>
                </c:pt>
                <c:pt idx="1698">
                  <c:v>0</c:v>
                </c:pt>
                <c:pt idx="1699">
                  <c:v>4.166666666666667</c:v>
                </c:pt>
                <c:pt idx="1700">
                  <c:v>0</c:v>
                </c:pt>
                <c:pt idx="1701">
                  <c:v>4.921875</c:v>
                </c:pt>
                <c:pt idx="1702">
                  <c:v>3.3333333333333335</c:v>
                </c:pt>
                <c:pt idx="1703">
                  <c:v>4.794520547945206</c:v>
                </c:pt>
                <c:pt idx="1704">
                  <c:v>8.3333333333333339</c:v>
                </c:pt>
                <c:pt idx="1705">
                  <c:v>3.3333333333333335</c:v>
                </c:pt>
                <c:pt idx="1706">
                  <c:v>6.0869565217391299</c:v>
                </c:pt>
                <c:pt idx="1707">
                  <c:v>6.25</c:v>
                </c:pt>
                <c:pt idx="1708">
                  <c:v>4.166666666666667</c:v>
                </c:pt>
                <c:pt idx="1709">
                  <c:v>4.4444444444444446</c:v>
                </c:pt>
                <c:pt idx="1710">
                  <c:v>43.75</c:v>
                </c:pt>
                <c:pt idx="1711">
                  <c:v>2.9166666666666665</c:v>
                </c:pt>
                <c:pt idx="1712">
                  <c:v>4.166666666666667</c:v>
                </c:pt>
                <c:pt idx="1713">
                  <c:v>5</c:v>
                </c:pt>
                <c:pt idx="1714">
                  <c:v>3.6458333333333335</c:v>
                </c:pt>
                <c:pt idx="1715">
                  <c:v>16.666666666666668</c:v>
                </c:pt>
                <c:pt idx="1716">
                  <c:v>4.166666666666667</c:v>
                </c:pt>
                <c:pt idx="1717">
                  <c:v>5.5555555555555554</c:v>
                </c:pt>
                <c:pt idx="1718">
                  <c:v>3.5714285714285712</c:v>
                </c:pt>
                <c:pt idx="1719">
                  <c:v>7.1428571428571423</c:v>
                </c:pt>
                <c:pt idx="1720">
                  <c:v>7.1428571428571423</c:v>
                </c:pt>
                <c:pt idx="1721">
                  <c:v>2.7777777777777777</c:v>
                </c:pt>
                <c:pt idx="1722">
                  <c:v>1.9444444444444444</c:v>
                </c:pt>
                <c:pt idx="1723">
                  <c:v>5</c:v>
                </c:pt>
                <c:pt idx="1724">
                  <c:v>4.166666666666667</c:v>
                </c:pt>
                <c:pt idx="1725">
                  <c:v>2.0833333333333335</c:v>
                </c:pt>
                <c:pt idx="1726">
                  <c:v>1.6666666666666667</c:v>
                </c:pt>
                <c:pt idx="1727">
                  <c:v>3.0172413793103448</c:v>
                </c:pt>
                <c:pt idx="1728">
                  <c:v>1.7857142857142856</c:v>
                </c:pt>
                <c:pt idx="1729">
                  <c:v>5.5555555555555554</c:v>
                </c:pt>
                <c:pt idx="1730">
                  <c:v>3.0172413793103448</c:v>
                </c:pt>
                <c:pt idx="1731">
                  <c:v>2.3529411764705879</c:v>
                </c:pt>
                <c:pt idx="1732">
                  <c:v>4.5454545454545459</c:v>
                </c:pt>
                <c:pt idx="1733">
                  <c:v>4.166666666666667</c:v>
                </c:pt>
                <c:pt idx="1734">
                  <c:v>4</c:v>
                </c:pt>
                <c:pt idx="1735">
                  <c:v>5.5555555555555554</c:v>
                </c:pt>
                <c:pt idx="1736">
                  <c:v>7.6086956521739122</c:v>
                </c:pt>
                <c:pt idx="1737">
                  <c:v>2.0833333333333335</c:v>
                </c:pt>
                <c:pt idx="1738">
                  <c:v>3.125</c:v>
                </c:pt>
                <c:pt idx="1739">
                  <c:v>4.8275862068965516</c:v>
                </c:pt>
                <c:pt idx="1740">
                  <c:v>0</c:v>
                </c:pt>
                <c:pt idx="1741">
                  <c:v>6.666666666666667</c:v>
                </c:pt>
                <c:pt idx="1742">
                  <c:v>4.166666666666667</c:v>
                </c:pt>
                <c:pt idx="1743">
                  <c:v>8.3333333333333339</c:v>
                </c:pt>
                <c:pt idx="1744">
                  <c:v>4.166666666666667</c:v>
                </c:pt>
                <c:pt idx="1745">
                  <c:v>4.166666666666667</c:v>
                </c:pt>
                <c:pt idx="1746">
                  <c:v>3.3333333333333335</c:v>
                </c:pt>
                <c:pt idx="1747">
                  <c:v>3.3333333333333335</c:v>
                </c:pt>
                <c:pt idx="1748">
                  <c:v>3.3333333333333335</c:v>
                </c:pt>
                <c:pt idx="1749">
                  <c:v>6.25</c:v>
                </c:pt>
                <c:pt idx="1750">
                  <c:v>3.5714285714285712</c:v>
                </c:pt>
                <c:pt idx="1751">
                  <c:v>5.5555555555555554</c:v>
                </c:pt>
                <c:pt idx="1752">
                  <c:v>3.8888888888888888</c:v>
                </c:pt>
                <c:pt idx="1753">
                  <c:v>6.25</c:v>
                </c:pt>
                <c:pt idx="1754">
                  <c:v>2.7777777777777777</c:v>
                </c:pt>
                <c:pt idx="1755">
                  <c:v>2.3648648648648649</c:v>
                </c:pt>
                <c:pt idx="1756">
                  <c:v>8.3333333333333339</c:v>
                </c:pt>
                <c:pt idx="1757">
                  <c:v>4.4444444444444446</c:v>
                </c:pt>
                <c:pt idx="1758">
                  <c:v>5.5555555555555554</c:v>
                </c:pt>
                <c:pt idx="1759">
                  <c:v>4.4444444444444446</c:v>
                </c:pt>
                <c:pt idx="1760">
                  <c:v>3.3333333333333335</c:v>
                </c:pt>
                <c:pt idx="1761">
                  <c:v>4.2241379310344831</c:v>
                </c:pt>
                <c:pt idx="1762">
                  <c:v>2.2222222222222223</c:v>
                </c:pt>
                <c:pt idx="1763">
                  <c:v>4.4303797468354427</c:v>
                </c:pt>
                <c:pt idx="1764">
                  <c:v>6.481481481481481</c:v>
                </c:pt>
                <c:pt idx="1765">
                  <c:v>6.25</c:v>
                </c:pt>
                <c:pt idx="1766">
                  <c:v>5</c:v>
                </c:pt>
                <c:pt idx="1767">
                  <c:v>5.283018867924528</c:v>
                </c:pt>
                <c:pt idx="1768">
                  <c:v>6.0344827586206895</c:v>
                </c:pt>
                <c:pt idx="1769">
                  <c:v>3.043478260869565</c:v>
                </c:pt>
                <c:pt idx="1770">
                  <c:v>5.3164556962025324</c:v>
                </c:pt>
                <c:pt idx="1771">
                  <c:v>7.7777777777777777</c:v>
                </c:pt>
                <c:pt idx="1772">
                  <c:v>3.9622641509433962</c:v>
                </c:pt>
                <c:pt idx="1773">
                  <c:v>2.7777777777777777</c:v>
                </c:pt>
                <c:pt idx="1774">
                  <c:v>4.166666666666667</c:v>
                </c:pt>
                <c:pt idx="1775">
                  <c:v>5</c:v>
                </c:pt>
                <c:pt idx="1776">
                  <c:v>7</c:v>
                </c:pt>
                <c:pt idx="1777">
                  <c:v>4.166666666666667</c:v>
                </c:pt>
                <c:pt idx="1778">
                  <c:v>6.5625</c:v>
                </c:pt>
                <c:pt idx="1779">
                  <c:v>4.7297297297297298</c:v>
                </c:pt>
                <c:pt idx="1780">
                  <c:v>5.0724637681159424</c:v>
                </c:pt>
                <c:pt idx="1781">
                  <c:v>4.666666666666667</c:v>
                </c:pt>
                <c:pt idx="1782">
                  <c:v>4.7297297297297298</c:v>
                </c:pt>
                <c:pt idx="1783">
                  <c:v>3.3333333333333335</c:v>
                </c:pt>
                <c:pt idx="1784">
                  <c:v>4.166666666666667</c:v>
                </c:pt>
                <c:pt idx="1785">
                  <c:v>4.7297297297297298</c:v>
                </c:pt>
                <c:pt idx="1786">
                  <c:v>7.9545454545454541</c:v>
                </c:pt>
                <c:pt idx="1787">
                  <c:v>5</c:v>
                </c:pt>
                <c:pt idx="1788">
                  <c:v>5.104166666666667</c:v>
                </c:pt>
                <c:pt idx="1789">
                  <c:v>5.1851851851851851</c:v>
                </c:pt>
                <c:pt idx="1790">
                  <c:v>4.166666666666667</c:v>
                </c:pt>
                <c:pt idx="1791">
                  <c:v>4.375</c:v>
                </c:pt>
                <c:pt idx="1792">
                  <c:v>3.0172413793103448</c:v>
                </c:pt>
                <c:pt idx="1793">
                  <c:v>4.375</c:v>
                </c:pt>
                <c:pt idx="1794">
                  <c:v>7.7777777777777777</c:v>
                </c:pt>
                <c:pt idx="1795">
                  <c:v>5.6756756756756763</c:v>
                </c:pt>
                <c:pt idx="1796">
                  <c:v>6.5625</c:v>
                </c:pt>
                <c:pt idx="1797">
                  <c:v>3.125</c:v>
                </c:pt>
                <c:pt idx="1798">
                  <c:v>4.4444444444444446</c:v>
                </c:pt>
                <c:pt idx="1799">
                  <c:v>2.2222222222222223</c:v>
                </c:pt>
                <c:pt idx="1800">
                  <c:v>7.291666666666667</c:v>
                </c:pt>
                <c:pt idx="1801">
                  <c:v>4.4303797468354427</c:v>
                </c:pt>
                <c:pt idx="1802">
                  <c:v>6.481481481481481</c:v>
                </c:pt>
                <c:pt idx="1803">
                  <c:v>7.4242424242424239</c:v>
                </c:pt>
                <c:pt idx="1804">
                  <c:v>7.65625</c:v>
                </c:pt>
                <c:pt idx="1805">
                  <c:v>4.5652173913043477</c:v>
                </c:pt>
                <c:pt idx="1806">
                  <c:v>4</c:v>
                </c:pt>
                <c:pt idx="1807">
                  <c:v>4.166666666666667</c:v>
                </c:pt>
                <c:pt idx="1808">
                  <c:v>3.6206896551724137</c:v>
                </c:pt>
                <c:pt idx="1809">
                  <c:v>5.46875</c:v>
                </c:pt>
                <c:pt idx="1810">
                  <c:v>6.5116279069767442</c:v>
                </c:pt>
                <c:pt idx="1811">
                  <c:v>4.4144144144144146</c:v>
                </c:pt>
                <c:pt idx="1812">
                  <c:v>5</c:v>
                </c:pt>
                <c:pt idx="1813">
                  <c:v>3.9622641509433962</c:v>
                </c:pt>
                <c:pt idx="1814">
                  <c:v>4.7297297297297298</c:v>
                </c:pt>
                <c:pt idx="1815">
                  <c:v>4.7297297297297298</c:v>
                </c:pt>
                <c:pt idx="1816">
                  <c:v>5.283018867924528</c:v>
                </c:pt>
                <c:pt idx="1817">
                  <c:v>5.46875</c:v>
                </c:pt>
                <c:pt idx="1818">
                  <c:v>4.7297297297297298</c:v>
                </c:pt>
                <c:pt idx="1819">
                  <c:v>4.4210526315789469</c:v>
                </c:pt>
                <c:pt idx="1820">
                  <c:v>7.3255813953488378</c:v>
                </c:pt>
                <c:pt idx="1821">
                  <c:v>5</c:v>
                </c:pt>
                <c:pt idx="1822">
                  <c:v>9.545454545454545</c:v>
                </c:pt>
                <c:pt idx="1823">
                  <c:v>3.7837837837837838</c:v>
                </c:pt>
                <c:pt idx="1824">
                  <c:v>4.166666666666667</c:v>
                </c:pt>
                <c:pt idx="1825">
                  <c:v>7.291666666666667</c:v>
                </c:pt>
                <c:pt idx="1826">
                  <c:v>4.166666666666667</c:v>
                </c:pt>
                <c:pt idx="1827">
                  <c:v>4.166666666666667</c:v>
                </c:pt>
                <c:pt idx="1828">
                  <c:v>4.166666666666667</c:v>
                </c:pt>
                <c:pt idx="1829">
                  <c:v>4.166666666666667</c:v>
                </c:pt>
                <c:pt idx="1830">
                  <c:v>4.7297297297297298</c:v>
                </c:pt>
                <c:pt idx="1831">
                  <c:v>4.256756756756757</c:v>
                </c:pt>
                <c:pt idx="1832">
                  <c:v>5.6756756756756763</c:v>
                </c:pt>
                <c:pt idx="1833">
                  <c:v>6.5384615384615383</c:v>
                </c:pt>
                <c:pt idx="1834">
                  <c:v>5.5555555555555554</c:v>
                </c:pt>
                <c:pt idx="1835">
                  <c:v>5</c:v>
                </c:pt>
                <c:pt idx="1836">
                  <c:v>4.0697674418604652</c:v>
                </c:pt>
                <c:pt idx="1837">
                  <c:v>5.283018867924528</c:v>
                </c:pt>
                <c:pt idx="1838">
                  <c:v>5.283018867924528</c:v>
                </c:pt>
                <c:pt idx="1839">
                  <c:v>7.291666666666667</c:v>
                </c:pt>
                <c:pt idx="1840">
                  <c:v>4.7297297297297298</c:v>
                </c:pt>
                <c:pt idx="1841">
                  <c:v>5.6976744186046515</c:v>
                </c:pt>
                <c:pt idx="1842">
                  <c:v>5.6976744186046515</c:v>
                </c:pt>
                <c:pt idx="1843">
                  <c:v>7.65625</c:v>
                </c:pt>
                <c:pt idx="1844">
                  <c:v>4.166666666666667</c:v>
                </c:pt>
                <c:pt idx="1845">
                  <c:v>4.8837209302325588</c:v>
                </c:pt>
                <c:pt idx="1846">
                  <c:v>5.431034482758621</c:v>
                </c:pt>
                <c:pt idx="1847">
                  <c:v>6.5625</c:v>
                </c:pt>
                <c:pt idx="1848">
                  <c:v>3.3333333333333335</c:v>
                </c:pt>
                <c:pt idx="1849">
                  <c:v>5.6451612903225801</c:v>
                </c:pt>
                <c:pt idx="1850">
                  <c:v>4.7297297297297298</c:v>
                </c:pt>
                <c:pt idx="1851">
                  <c:v>7.9545454545454541</c:v>
                </c:pt>
                <c:pt idx="1852">
                  <c:v>5.9433962264150946</c:v>
                </c:pt>
                <c:pt idx="1853">
                  <c:v>6.3636363636363633</c:v>
                </c:pt>
                <c:pt idx="1854">
                  <c:v>9.545454545454545</c:v>
                </c:pt>
                <c:pt idx="1855">
                  <c:v>7.9545454545454541</c:v>
                </c:pt>
                <c:pt idx="1856">
                  <c:v>6.5625</c:v>
                </c:pt>
                <c:pt idx="1857">
                  <c:v>5.5263157894736841</c:v>
                </c:pt>
                <c:pt idx="1858">
                  <c:v>5.46875</c:v>
                </c:pt>
                <c:pt idx="1859">
                  <c:v>4.7297297297297298</c:v>
                </c:pt>
                <c:pt idx="1860">
                  <c:v>4.4444444444444446</c:v>
                </c:pt>
                <c:pt idx="1861">
                  <c:v>5.46875</c:v>
                </c:pt>
                <c:pt idx="1862">
                  <c:v>3.75</c:v>
                </c:pt>
                <c:pt idx="1863">
                  <c:v>7.65625</c:v>
                </c:pt>
                <c:pt idx="1864">
                  <c:v>6.1764705882352944</c:v>
                </c:pt>
                <c:pt idx="1865">
                  <c:v>3.3333333333333335</c:v>
                </c:pt>
                <c:pt idx="1866">
                  <c:v>5</c:v>
                </c:pt>
                <c:pt idx="1867">
                  <c:v>6.3636363636363633</c:v>
                </c:pt>
                <c:pt idx="1868">
                  <c:v>4.4444444444444446</c:v>
                </c:pt>
                <c:pt idx="1869">
                  <c:v>4.4444444444444446</c:v>
                </c:pt>
                <c:pt idx="1870">
                  <c:v>5.0724637681159424</c:v>
                </c:pt>
                <c:pt idx="1871">
                  <c:v>2.7777777777777777</c:v>
                </c:pt>
                <c:pt idx="1872">
                  <c:v>5</c:v>
                </c:pt>
                <c:pt idx="1873">
                  <c:v>5.283018867924528</c:v>
                </c:pt>
                <c:pt idx="1874">
                  <c:v>3.3333333333333335</c:v>
                </c:pt>
                <c:pt idx="1875">
                  <c:v>6.2631578947368416</c:v>
                </c:pt>
                <c:pt idx="1876">
                  <c:v>4.338842975206612</c:v>
                </c:pt>
                <c:pt idx="1877">
                  <c:v>4.7297297297297298</c:v>
                </c:pt>
                <c:pt idx="1878">
                  <c:v>3.922413793103448</c:v>
                </c:pt>
                <c:pt idx="1879">
                  <c:v>7.4242424242424239</c:v>
                </c:pt>
                <c:pt idx="1880">
                  <c:v>5.46875</c:v>
                </c:pt>
                <c:pt idx="1881">
                  <c:v>6.3636363636363633</c:v>
                </c:pt>
                <c:pt idx="1882">
                  <c:v>5</c:v>
                </c:pt>
                <c:pt idx="1883">
                  <c:v>4.0697674418604652</c:v>
                </c:pt>
                <c:pt idx="1884">
                  <c:v>5</c:v>
                </c:pt>
                <c:pt idx="1885">
                  <c:v>7.5</c:v>
                </c:pt>
                <c:pt idx="1886">
                  <c:v>2.4137931034482758</c:v>
                </c:pt>
                <c:pt idx="1887">
                  <c:v>1.9444444444444444</c:v>
                </c:pt>
                <c:pt idx="1888">
                  <c:v>2.1875</c:v>
                </c:pt>
                <c:pt idx="1889">
                  <c:v>6.6037735849056611</c:v>
                </c:pt>
                <c:pt idx="1890">
                  <c:v>3.8043478260869561</c:v>
                </c:pt>
                <c:pt idx="1891">
                  <c:v>8.3333333333333339</c:v>
                </c:pt>
                <c:pt idx="1892">
                  <c:v>9.9056603773584904</c:v>
                </c:pt>
                <c:pt idx="1893">
                  <c:v>10.9375</c:v>
                </c:pt>
                <c:pt idx="1894">
                  <c:v>2.9166666666666665</c:v>
                </c:pt>
                <c:pt idx="1895">
                  <c:v>3.5714285714285712</c:v>
                </c:pt>
                <c:pt idx="1896">
                  <c:v>2.5925925925925926</c:v>
                </c:pt>
                <c:pt idx="1897">
                  <c:v>2.2826086956521734</c:v>
                </c:pt>
                <c:pt idx="1898">
                  <c:v>2.0833333333333335</c:v>
                </c:pt>
                <c:pt idx="1899">
                  <c:v>2.9661016949152543</c:v>
                </c:pt>
                <c:pt idx="1900">
                  <c:v>2.763157894736842</c:v>
                </c:pt>
                <c:pt idx="1901">
                  <c:v>1.25</c:v>
                </c:pt>
                <c:pt idx="1902">
                  <c:v>6.0344827586206895</c:v>
                </c:pt>
                <c:pt idx="1903">
                  <c:v>14.583333333333334</c:v>
                </c:pt>
                <c:pt idx="1904">
                  <c:v>5.5555555555555554</c:v>
                </c:pt>
                <c:pt idx="1905">
                  <c:v>12.5</c:v>
                </c:pt>
                <c:pt idx="1906">
                  <c:v>4.166666666666667</c:v>
                </c:pt>
                <c:pt idx="1907">
                  <c:v>6.6037735849056611</c:v>
                </c:pt>
                <c:pt idx="1908">
                  <c:v>1.6509433962264153</c:v>
                </c:pt>
                <c:pt idx="1909">
                  <c:v>1.9090909090909092</c:v>
                </c:pt>
                <c:pt idx="1910">
                  <c:v>3.3333333333333335</c:v>
                </c:pt>
                <c:pt idx="1911">
                  <c:v>3.8461538461538463</c:v>
                </c:pt>
                <c:pt idx="1912">
                  <c:v>5.5555555555555554</c:v>
                </c:pt>
                <c:pt idx="1913">
                  <c:v>6.25</c:v>
                </c:pt>
                <c:pt idx="1914">
                  <c:v>12.5</c:v>
                </c:pt>
                <c:pt idx="1915">
                  <c:v>5.6451612903225801</c:v>
                </c:pt>
                <c:pt idx="1916">
                  <c:v>1.3888888888888888</c:v>
                </c:pt>
                <c:pt idx="1917">
                  <c:v>4.166666666666667</c:v>
                </c:pt>
                <c:pt idx="1918">
                  <c:v>5.833333333333333</c:v>
                </c:pt>
                <c:pt idx="1919">
                  <c:v>6.6037735849056611</c:v>
                </c:pt>
                <c:pt idx="1920">
                  <c:v>1.6666666666666667</c:v>
                </c:pt>
                <c:pt idx="1921">
                  <c:v>20.833333333333332</c:v>
                </c:pt>
                <c:pt idx="1922">
                  <c:v>14.583333333333334</c:v>
                </c:pt>
                <c:pt idx="1923">
                  <c:v>4.7297297297297298</c:v>
                </c:pt>
                <c:pt idx="1924">
                  <c:v>3.2941176470588238</c:v>
                </c:pt>
                <c:pt idx="1925">
                  <c:v>3.75</c:v>
                </c:pt>
                <c:pt idx="1926">
                  <c:v>3.3333333333333335</c:v>
                </c:pt>
                <c:pt idx="1927">
                  <c:v>3.6458333333333335</c:v>
                </c:pt>
                <c:pt idx="1928">
                  <c:v>5.9659090909090908</c:v>
                </c:pt>
                <c:pt idx="1929">
                  <c:v>1.4</c:v>
                </c:pt>
                <c:pt idx="1930">
                  <c:v>4.7297297297297298</c:v>
                </c:pt>
                <c:pt idx="1931">
                  <c:v>1.8229166666666667</c:v>
                </c:pt>
                <c:pt idx="1932">
                  <c:v>7</c:v>
                </c:pt>
                <c:pt idx="1933">
                  <c:v>4.166666666666667</c:v>
                </c:pt>
                <c:pt idx="1934">
                  <c:v>5.0724637681159424</c:v>
                </c:pt>
                <c:pt idx="1935">
                  <c:v>1.3333333333333333</c:v>
                </c:pt>
                <c:pt idx="1936">
                  <c:v>6.6037735849056611</c:v>
                </c:pt>
                <c:pt idx="1937">
                  <c:v>2.5</c:v>
                </c:pt>
                <c:pt idx="1938">
                  <c:v>8.75</c:v>
                </c:pt>
                <c:pt idx="1939">
                  <c:v>2.7777777777777777</c:v>
                </c:pt>
                <c:pt idx="1940">
                  <c:v>1.9444444444444442</c:v>
                </c:pt>
                <c:pt idx="1941">
                  <c:v>1.3888888888888888</c:v>
                </c:pt>
                <c:pt idx="1942">
                  <c:v>14.583333333333334</c:v>
                </c:pt>
                <c:pt idx="1943">
                  <c:v>0</c:v>
                </c:pt>
                <c:pt idx="1944">
                  <c:v>13.207547169811322</c:v>
                </c:pt>
                <c:pt idx="1945">
                  <c:v>15.90909090909091</c:v>
                </c:pt>
                <c:pt idx="1946">
                  <c:v>2.5</c:v>
                </c:pt>
                <c:pt idx="1947">
                  <c:v>7.1428571428571423</c:v>
                </c:pt>
                <c:pt idx="1948">
                  <c:v>6.0344827586206895</c:v>
                </c:pt>
                <c:pt idx="1949">
                  <c:v>1.7857142857142856</c:v>
                </c:pt>
                <c:pt idx="1950">
                  <c:v>0</c:v>
                </c:pt>
                <c:pt idx="1951">
                  <c:v>4.2241379310344831</c:v>
                </c:pt>
                <c:pt idx="1952">
                  <c:v>5.5555555555555554</c:v>
                </c:pt>
                <c:pt idx="1953">
                  <c:v>5.5555555555555554</c:v>
                </c:pt>
                <c:pt idx="1954">
                  <c:v>0</c:v>
                </c:pt>
                <c:pt idx="1955">
                  <c:v>13.671875</c:v>
                </c:pt>
                <c:pt idx="1956">
                  <c:v>8.75</c:v>
                </c:pt>
                <c:pt idx="1957">
                  <c:v>8.203125</c:v>
                </c:pt>
                <c:pt idx="1958">
                  <c:v>6.3253012048192776</c:v>
                </c:pt>
                <c:pt idx="1959">
                  <c:v>12.5</c:v>
                </c:pt>
                <c:pt idx="1960">
                  <c:v>1.9886363636363635</c:v>
                </c:pt>
                <c:pt idx="1961">
                  <c:v>8.1395348837209305</c:v>
                </c:pt>
                <c:pt idx="1962">
                  <c:v>5.9322033898305087</c:v>
                </c:pt>
                <c:pt idx="1963">
                  <c:v>6.25</c:v>
                </c:pt>
                <c:pt idx="1964">
                  <c:v>13.125</c:v>
                </c:pt>
                <c:pt idx="1965">
                  <c:v>2.0588235294117649</c:v>
                </c:pt>
                <c:pt idx="1966">
                  <c:v>9.545454545454545</c:v>
                </c:pt>
                <c:pt idx="1967">
                  <c:v>2.1428571428571428</c:v>
                </c:pt>
                <c:pt idx="1968">
                  <c:v>5.9322033898305087</c:v>
                </c:pt>
                <c:pt idx="1969">
                  <c:v>4.1338582677165352</c:v>
                </c:pt>
                <c:pt idx="1970">
                  <c:v>2.734375</c:v>
                </c:pt>
                <c:pt idx="1971">
                  <c:v>12.352941176470587</c:v>
                </c:pt>
                <c:pt idx="1972">
                  <c:v>0</c:v>
                </c:pt>
                <c:pt idx="1973">
                  <c:v>6.25</c:v>
                </c:pt>
                <c:pt idx="1974">
                  <c:v>4.166666666666667</c:v>
                </c:pt>
                <c:pt idx="1975">
                  <c:v>6.481481481481481</c:v>
                </c:pt>
                <c:pt idx="1976">
                  <c:v>0</c:v>
                </c:pt>
                <c:pt idx="1977">
                  <c:v>5</c:v>
                </c:pt>
                <c:pt idx="1978">
                  <c:v>6.25</c:v>
                </c:pt>
                <c:pt idx="1979">
                  <c:v>1.3671875</c:v>
                </c:pt>
                <c:pt idx="1980">
                  <c:v>1.9444444444444444</c:v>
                </c:pt>
                <c:pt idx="1981">
                  <c:v>2.2151898734177213</c:v>
                </c:pt>
                <c:pt idx="1982">
                  <c:v>4.9000000000000004</c:v>
                </c:pt>
                <c:pt idx="1983">
                  <c:v>8.3333333333333339</c:v>
                </c:pt>
                <c:pt idx="1984">
                  <c:v>52.5</c:v>
                </c:pt>
                <c:pt idx="1985">
                  <c:v>3.2407407407407405</c:v>
                </c:pt>
                <c:pt idx="1986">
                  <c:v>19.444444444444446</c:v>
                </c:pt>
                <c:pt idx="1987">
                  <c:v>4.7297297297297298</c:v>
                </c:pt>
                <c:pt idx="1988">
                  <c:v>7.7777777777777768</c:v>
                </c:pt>
                <c:pt idx="1989">
                  <c:v>7.65625</c:v>
                </c:pt>
                <c:pt idx="1990">
                  <c:v>12.5</c:v>
                </c:pt>
                <c:pt idx="1991">
                  <c:v>5.46875</c:v>
                </c:pt>
                <c:pt idx="1992">
                  <c:v>5.0724637681159424</c:v>
                </c:pt>
                <c:pt idx="1993">
                  <c:v>6.481481481481481</c:v>
                </c:pt>
                <c:pt idx="1994">
                  <c:v>0</c:v>
                </c:pt>
                <c:pt idx="1995">
                  <c:v>3.6842105263157894</c:v>
                </c:pt>
                <c:pt idx="1996">
                  <c:v>4.7297297297297298</c:v>
                </c:pt>
                <c:pt idx="1997">
                  <c:v>10.9375</c:v>
                </c:pt>
                <c:pt idx="1998">
                  <c:v>4.166666666666667</c:v>
                </c:pt>
                <c:pt idx="1999">
                  <c:v>2.5925925925925926</c:v>
                </c:pt>
                <c:pt idx="2000">
                  <c:v>6.3636363636363633</c:v>
                </c:pt>
                <c:pt idx="2001">
                  <c:v>1.971830985915493</c:v>
                </c:pt>
                <c:pt idx="2002">
                  <c:v>1.8229166666666667</c:v>
                </c:pt>
                <c:pt idx="2003">
                  <c:v>0</c:v>
                </c:pt>
                <c:pt idx="2004">
                  <c:v>3.8888888888888884</c:v>
                </c:pt>
                <c:pt idx="2005">
                  <c:v>8.3333333333333339</c:v>
                </c:pt>
                <c:pt idx="2006">
                  <c:v>6.25</c:v>
                </c:pt>
                <c:pt idx="2007">
                  <c:v>8.75</c:v>
                </c:pt>
                <c:pt idx="2008">
                  <c:v>2.3333333333333335</c:v>
                </c:pt>
                <c:pt idx="2009">
                  <c:v>3.2407407407407405</c:v>
                </c:pt>
                <c:pt idx="2010">
                  <c:v>2.7777777777777777</c:v>
                </c:pt>
                <c:pt idx="2011">
                  <c:v>3.2558139534883721</c:v>
                </c:pt>
                <c:pt idx="2012">
                  <c:v>2.5362318840579712</c:v>
                </c:pt>
                <c:pt idx="2013">
                  <c:v>2.5</c:v>
                </c:pt>
                <c:pt idx="2014">
                  <c:v>2.3333333333333335</c:v>
                </c:pt>
                <c:pt idx="2015">
                  <c:v>2</c:v>
                </c:pt>
                <c:pt idx="2016">
                  <c:v>11.666666666666666</c:v>
                </c:pt>
                <c:pt idx="2017">
                  <c:v>3.5</c:v>
                </c:pt>
                <c:pt idx="2018">
                  <c:v>3.3333333333333335</c:v>
                </c:pt>
                <c:pt idx="2019">
                  <c:v>2.5</c:v>
                </c:pt>
                <c:pt idx="2020">
                  <c:v>3.5897435897435899</c:v>
                </c:pt>
                <c:pt idx="2021">
                  <c:v>5.5555555555555554</c:v>
                </c:pt>
                <c:pt idx="2022">
                  <c:v>5.5555555555555554</c:v>
                </c:pt>
                <c:pt idx="2023">
                  <c:v>7.291666666666667</c:v>
                </c:pt>
                <c:pt idx="2024">
                  <c:v>1.8421052631578947</c:v>
                </c:pt>
                <c:pt idx="2025">
                  <c:v>6.666666666666667</c:v>
                </c:pt>
                <c:pt idx="2026">
                  <c:v>20</c:v>
                </c:pt>
                <c:pt idx="2027">
                  <c:v>9.0740740740740744</c:v>
                </c:pt>
                <c:pt idx="2028">
                  <c:v>3.3333333333333335</c:v>
                </c:pt>
                <c:pt idx="2029">
                  <c:v>5.5555555555555554</c:v>
                </c:pt>
                <c:pt idx="2030">
                  <c:v>1.8181818181818181</c:v>
                </c:pt>
                <c:pt idx="2031">
                  <c:v>5.5555555555555554</c:v>
                </c:pt>
                <c:pt idx="2032">
                  <c:v>2.3863636363636362</c:v>
                </c:pt>
                <c:pt idx="2033">
                  <c:v>17.5</c:v>
                </c:pt>
                <c:pt idx="2034">
                  <c:v>16.666666666666668</c:v>
                </c:pt>
                <c:pt idx="2035">
                  <c:v>4.2682926829268295</c:v>
                </c:pt>
                <c:pt idx="2036">
                  <c:v>9.7222222222222232</c:v>
                </c:pt>
                <c:pt idx="2037">
                  <c:v>4.7297297297297298</c:v>
                </c:pt>
                <c:pt idx="2038">
                  <c:v>9.2105263157894743</c:v>
                </c:pt>
                <c:pt idx="2039">
                  <c:v>2.7777777777777777</c:v>
                </c:pt>
                <c:pt idx="2040">
                  <c:v>6.6037735849056611</c:v>
                </c:pt>
                <c:pt idx="2041">
                  <c:v>0</c:v>
                </c:pt>
                <c:pt idx="2042">
                  <c:v>1.6666666666666667</c:v>
                </c:pt>
                <c:pt idx="2043">
                  <c:v>3.125</c:v>
                </c:pt>
                <c:pt idx="2044">
                  <c:v>6.3636363636363633</c:v>
                </c:pt>
                <c:pt idx="2045">
                  <c:v>1.0606060606060608</c:v>
                </c:pt>
                <c:pt idx="2046">
                  <c:v>1.1111111111111112</c:v>
                </c:pt>
                <c:pt idx="2047">
                  <c:v>8.1395348837209305</c:v>
                </c:pt>
                <c:pt idx="2048">
                  <c:v>12.5</c:v>
                </c:pt>
                <c:pt idx="2049">
                  <c:v>3.6842105263157894</c:v>
                </c:pt>
                <c:pt idx="2050">
                  <c:v>1.8103448275862069</c:v>
                </c:pt>
                <c:pt idx="2051">
                  <c:v>6.5116279069767442</c:v>
                </c:pt>
                <c:pt idx="2052">
                  <c:v>6.6037735849056611</c:v>
                </c:pt>
                <c:pt idx="2053">
                  <c:v>4.7297297297297298</c:v>
                </c:pt>
                <c:pt idx="2054">
                  <c:v>5</c:v>
                </c:pt>
                <c:pt idx="2055">
                  <c:v>3.8043478260869561</c:v>
                </c:pt>
                <c:pt idx="2056">
                  <c:v>2.1428571428571428</c:v>
                </c:pt>
                <c:pt idx="2057">
                  <c:v>8.0459770114942515</c:v>
                </c:pt>
                <c:pt idx="2058">
                  <c:v>2.2222222222222223</c:v>
                </c:pt>
                <c:pt idx="2059">
                  <c:v>5.5555555555555554</c:v>
                </c:pt>
                <c:pt idx="2060">
                  <c:v>1.8817204301075268</c:v>
                </c:pt>
                <c:pt idx="2061">
                  <c:v>0.71428571428571419</c:v>
                </c:pt>
                <c:pt idx="2062">
                  <c:v>7.4468085106382977</c:v>
                </c:pt>
                <c:pt idx="2063">
                  <c:v>3.6458333333333335</c:v>
                </c:pt>
                <c:pt idx="2064">
                  <c:v>9.1304347826086936</c:v>
                </c:pt>
                <c:pt idx="2065">
                  <c:v>3.8888888888888888</c:v>
                </c:pt>
                <c:pt idx="2066">
                  <c:v>1.8103448275862069</c:v>
                </c:pt>
                <c:pt idx="2067">
                  <c:v>1.6666666666666667</c:v>
                </c:pt>
                <c:pt idx="2068">
                  <c:v>2.734375</c:v>
                </c:pt>
                <c:pt idx="2069">
                  <c:v>3.7333333333333334</c:v>
                </c:pt>
                <c:pt idx="2070">
                  <c:v>1.1111111111111112</c:v>
                </c:pt>
                <c:pt idx="2071">
                  <c:v>7.291666666666667</c:v>
                </c:pt>
                <c:pt idx="2072">
                  <c:v>50</c:v>
                </c:pt>
                <c:pt idx="2073">
                  <c:v>3.6458333333333335</c:v>
                </c:pt>
                <c:pt idx="2074">
                  <c:v>3.5897435897435899</c:v>
                </c:pt>
                <c:pt idx="2075">
                  <c:v>5.46875</c:v>
                </c:pt>
                <c:pt idx="2076">
                  <c:v>6.481481481481481</c:v>
                </c:pt>
                <c:pt idx="2077">
                  <c:v>2.3333333333333335</c:v>
                </c:pt>
                <c:pt idx="2078">
                  <c:v>3.125</c:v>
                </c:pt>
                <c:pt idx="2079">
                  <c:v>8.3333333333333339</c:v>
                </c:pt>
                <c:pt idx="2080">
                  <c:v>3.2407407407407405</c:v>
                </c:pt>
                <c:pt idx="2081">
                  <c:v>3.1818181818181817</c:v>
                </c:pt>
                <c:pt idx="2082">
                  <c:v>4.0697674418604652</c:v>
                </c:pt>
                <c:pt idx="2083">
                  <c:v>19.444444444444446</c:v>
                </c:pt>
                <c:pt idx="2084">
                  <c:v>7.7777777777777777</c:v>
                </c:pt>
                <c:pt idx="2085">
                  <c:v>6.25</c:v>
                </c:pt>
                <c:pt idx="2086">
                  <c:v>0</c:v>
                </c:pt>
                <c:pt idx="2087">
                  <c:v>5.833333333333333</c:v>
                </c:pt>
                <c:pt idx="2088">
                  <c:v>8.75</c:v>
                </c:pt>
                <c:pt idx="2089">
                  <c:v>2.7777777777777777</c:v>
                </c:pt>
                <c:pt idx="2090">
                  <c:v>4.375</c:v>
                </c:pt>
                <c:pt idx="2091">
                  <c:v>0</c:v>
                </c:pt>
                <c:pt idx="2092">
                  <c:v>2.297979797979798</c:v>
                </c:pt>
                <c:pt idx="2093">
                  <c:v>10.606060606060606</c:v>
                </c:pt>
                <c:pt idx="2094">
                  <c:v>3.8888888888888884</c:v>
                </c:pt>
                <c:pt idx="2095">
                  <c:v>3.3734939759036142</c:v>
                </c:pt>
                <c:pt idx="2096">
                  <c:v>15.555555555555555</c:v>
                </c:pt>
                <c:pt idx="2097">
                  <c:v>4.166666666666667</c:v>
                </c:pt>
                <c:pt idx="2098">
                  <c:v>2.5362318840579712</c:v>
                </c:pt>
                <c:pt idx="2099">
                  <c:v>5.46875</c:v>
                </c:pt>
                <c:pt idx="2100">
                  <c:v>5.5555555555555554</c:v>
                </c:pt>
                <c:pt idx="2101">
                  <c:v>7.7777777777777777</c:v>
                </c:pt>
                <c:pt idx="2102">
                  <c:v>2.5925925925925926</c:v>
                </c:pt>
                <c:pt idx="2103">
                  <c:v>8.3333333333333339</c:v>
                </c:pt>
                <c:pt idx="2104">
                  <c:v>5.5555555555555554</c:v>
                </c:pt>
                <c:pt idx="2105">
                  <c:v>2.0833333333333335</c:v>
                </c:pt>
                <c:pt idx="2106">
                  <c:v>4.4303797468354427</c:v>
                </c:pt>
                <c:pt idx="2107">
                  <c:v>4.8039215686274508</c:v>
                </c:pt>
                <c:pt idx="2108">
                  <c:v>4.166666666666667</c:v>
                </c:pt>
                <c:pt idx="2109">
                  <c:v>3.3333333333333335</c:v>
                </c:pt>
                <c:pt idx="2110">
                  <c:v>4.7297297297297298</c:v>
                </c:pt>
                <c:pt idx="2111">
                  <c:v>10.9375</c:v>
                </c:pt>
                <c:pt idx="2112">
                  <c:v>3.3333333333333335</c:v>
                </c:pt>
                <c:pt idx="2113">
                  <c:v>3.3018867924528306</c:v>
                </c:pt>
                <c:pt idx="2114">
                  <c:v>11.666666666666666</c:v>
                </c:pt>
                <c:pt idx="2115">
                  <c:v>1.320754716981132</c:v>
                </c:pt>
                <c:pt idx="2116">
                  <c:v>2.5</c:v>
                </c:pt>
                <c:pt idx="2117">
                  <c:v>11.136363636363635</c:v>
                </c:pt>
                <c:pt idx="2118">
                  <c:v>8.75</c:v>
                </c:pt>
                <c:pt idx="2119">
                  <c:v>24.705882352941174</c:v>
                </c:pt>
                <c:pt idx="2120">
                  <c:v>5.6451612903225801</c:v>
                </c:pt>
                <c:pt idx="2121">
                  <c:v>4.166666666666667</c:v>
                </c:pt>
                <c:pt idx="2122">
                  <c:v>4.166666666666667</c:v>
                </c:pt>
                <c:pt idx="2123">
                  <c:v>6.481481481481481</c:v>
                </c:pt>
                <c:pt idx="2124">
                  <c:v>3.125</c:v>
                </c:pt>
                <c:pt idx="2125">
                  <c:v>5.5555555555555554</c:v>
                </c:pt>
                <c:pt idx="2126">
                  <c:v>14</c:v>
                </c:pt>
                <c:pt idx="2127">
                  <c:v>2.5925925925925926</c:v>
                </c:pt>
                <c:pt idx="2128">
                  <c:v>2.4305555555555558</c:v>
                </c:pt>
                <c:pt idx="2129">
                  <c:v>5.6976744186046515</c:v>
                </c:pt>
                <c:pt idx="2130">
                  <c:v>4.375</c:v>
                </c:pt>
                <c:pt idx="2131">
                  <c:v>3.3018867924528306</c:v>
                </c:pt>
                <c:pt idx="2132">
                  <c:v>3.3018867924528306</c:v>
                </c:pt>
                <c:pt idx="2133">
                  <c:v>2.734375</c:v>
                </c:pt>
                <c:pt idx="2134">
                  <c:v>4.0697674418604652</c:v>
                </c:pt>
                <c:pt idx="2135">
                  <c:v>4.7297297297297298</c:v>
                </c:pt>
                <c:pt idx="2136">
                  <c:v>3.6842105263157894</c:v>
                </c:pt>
                <c:pt idx="2137">
                  <c:v>5</c:v>
                </c:pt>
                <c:pt idx="2138">
                  <c:v>6.481481481481481</c:v>
                </c:pt>
                <c:pt idx="2139">
                  <c:v>7.6086956521739131</c:v>
                </c:pt>
                <c:pt idx="2140">
                  <c:v>4.4444444444444446</c:v>
                </c:pt>
                <c:pt idx="2141">
                  <c:v>2.1875</c:v>
                </c:pt>
                <c:pt idx="2142">
                  <c:v>9.0517241379310356</c:v>
                </c:pt>
                <c:pt idx="2143">
                  <c:v>4.375</c:v>
                </c:pt>
                <c:pt idx="2144">
                  <c:v>1.6826923076923075</c:v>
                </c:pt>
                <c:pt idx="2145">
                  <c:v>2.2826086956521734</c:v>
                </c:pt>
                <c:pt idx="2146">
                  <c:v>8.4337349397590362</c:v>
                </c:pt>
                <c:pt idx="2147">
                  <c:v>5.46875</c:v>
                </c:pt>
                <c:pt idx="2148">
                  <c:v>15.217391304347826</c:v>
                </c:pt>
                <c:pt idx="2149">
                  <c:v>21</c:v>
                </c:pt>
                <c:pt idx="2150">
                  <c:v>7.1428571428571423</c:v>
                </c:pt>
                <c:pt idx="2151">
                  <c:v>7.291666666666667</c:v>
                </c:pt>
                <c:pt idx="2152">
                  <c:v>12.5</c:v>
                </c:pt>
                <c:pt idx="2153">
                  <c:v>2.0833333333333335</c:v>
                </c:pt>
                <c:pt idx="2154">
                  <c:v>5.3571428571428568</c:v>
                </c:pt>
                <c:pt idx="2155">
                  <c:v>4.5454545454545459</c:v>
                </c:pt>
                <c:pt idx="2156">
                  <c:v>5.5555555555555554</c:v>
                </c:pt>
                <c:pt idx="2157">
                  <c:v>10.9375</c:v>
                </c:pt>
                <c:pt idx="2158">
                  <c:v>5.3846153846153841</c:v>
                </c:pt>
                <c:pt idx="2159">
                  <c:v>14</c:v>
                </c:pt>
                <c:pt idx="2160">
                  <c:v>2.6666666666666665</c:v>
                </c:pt>
                <c:pt idx="2161">
                  <c:v>8.1395348837209305</c:v>
                </c:pt>
                <c:pt idx="2162">
                  <c:v>12.5</c:v>
                </c:pt>
                <c:pt idx="2163">
                  <c:v>7</c:v>
                </c:pt>
                <c:pt idx="2164">
                  <c:v>8.75</c:v>
                </c:pt>
                <c:pt idx="2165">
                  <c:v>7.291666666666667</c:v>
                </c:pt>
                <c:pt idx="2166">
                  <c:v>3.5714285714285712</c:v>
                </c:pt>
                <c:pt idx="2167">
                  <c:v>4.4303797468354427</c:v>
                </c:pt>
                <c:pt idx="2168">
                  <c:v>6.666666666666667</c:v>
                </c:pt>
                <c:pt idx="2169">
                  <c:v>4.166666666666667</c:v>
                </c:pt>
                <c:pt idx="2170">
                  <c:v>2.7777777777777777</c:v>
                </c:pt>
                <c:pt idx="2171">
                  <c:v>5.5555555555555554</c:v>
                </c:pt>
                <c:pt idx="2172">
                  <c:v>5.833333333333333</c:v>
                </c:pt>
                <c:pt idx="2173">
                  <c:v>2.3333333333333335</c:v>
                </c:pt>
                <c:pt idx="2174">
                  <c:v>7.7777777777777777</c:v>
                </c:pt>
                <c:pt idx="2175">
                  <c:v>8.6419753086419746</c:v>
                </c:pt>
                <c:pt idx="2176">
                  <c:v>3.6842105263157894</c:v>
                </c:pt>
                <c:pt idx="2177">
                  <c:v>5.46875</c:v>
                </c:pt>
                <c:pt idx="2178">
                  <c:v>5.5555555555555554</c:v>
                </c:pt>
                <c:pt idx="2179">
                  <c:v>14.583333333333334</c:v>
                </c:pt>
                <c:pt idx="2180">
                  <c:v>3.3018867924528306</c:v>
                </c:pt>
                <c:pt idx="2181">
                  <c:v>4.166666666666667</c:v>
                </c:pt>
                <c:pt idx="2182">
                  <c:v>18.421052631578949</c:v>
                </c:pt>
                <c:pt idx="2183">
                  <c:v>12.068965517241379</c:v>
                </c:pt>
                <c:pt idx="2184">
                  <c:v>10.606060606060606</c:v>
                </c:pt>
                <c:pt idx="2185">
                  <c:v>6.25</c:v>
                </c:pt>
                <c:pt idx="2186">
                  <c:v>5</c:v>
                </c:pt>
                <c:pt idx="2187">
                  <c:v>7.4468085106382977</c:v>
                </c:pt>
                <c:pt idx="2188">
                  <c:v>3.6458333333333335</c:v>
                </c:pt>
                <c:pt idx="2189">
                  <c:v>7</c:v>
                </c:pt>
                <c:pt idx="2190">
                  <c:v>6.6037735849056611</c:v>
                </c:pt>
                <c:pt idx="2191">
                  <c:v>3.8888888888888888</c:v>
                </c:pt>
                <c:pt idx="2192">
                  <c:v>6.3636363636363633</c:v>
                </c:pt>
                <c:pt idx="2193">
                  <c:v>6.25</c:v>
                </c:pt>
                <c:pt idx="2194">
                  <c:v>10.9375</c:v>
                </c:pt>
                <c:pt idx="2195">
                  <c:v>6.5625</c:v>
                </c:pt>
                <c:pt idx="2196">
                  <c:v>5.833333333333333</c:v>
                </c:pt>
                <c:pt idx="2197">
                  <c:v>9.0740740740740744</c:v>
                </c:pt>
                <c:pt idx="2198">
                  <c:v>3.8888888888888884</c:v>
                </c:pt>
                <c:pt idx="2199">
                  <c:v>3.1818181818181817</c:v>
                </c:pt>
                <c:pt idx="2200">
                  <c:v>5.25</c:v>
                </c:pt>
                <c:pt idx="2201">
                  <c:v>4.0697674418604652</c:v>
                </c:pt>
                <c:pt idx="2202">
                  <c:v>58.333333333333336</c:v>
                </c:pt>
                <c:pt idx="2203">
                  <c:v>5.6976744186046515</c:v>
                </c:pt>
                <c:pt idx="2204">
                  <c:v>5.5555555555555554</c:v>
                </c:pt>
                <c:pt idx="2205">
                  <c:v>43.75</c:v>
                </c:pt>
                <c:pt idx="2206">
                  <c:v>5.5555555555555554</c:v>
                </c:pt>
                <c:pt idx="2207">
                  <c:v>8.1666666666666661</c:v>
                </c:pt>
                <c:pt idx="2208">
                  <c:v>6.3636363636363633</c:v>
                </c:pt>
                <c:pt idx="2209">
                  <c:v>3.6320754716981134</c:v>
                </c:pt>
                <c:pt idx="2210">
                  <c:v>10.144927536231885</c:v>
                </c:pt>
                <c:pt idx="2211">
                  <c:v>1.875</c:v>
                </c:pt>
                <c:pt idx="2212">
                  <c:v>2.7777777777777777</c:v>
                </c:pt>
                <c:pt idx="2213">
                  <c:v>6.3636363636363633</c:v>
                </c:pt>
                <c:pt idx="2214">
                  <c:v>2.7777777777777777</c:v>
                </c:pt>
                <c:pt idx="2215">
                  <c:v>5.46875</c:v>
                </c:pt>
                <c:pt idx="2216">
                  <c:v>7.6086956521739122</c:v>
                </c:pt>
                <c:pt idx="2217">
                  <c:v>3.0172413793103448</c:v>
                </c:pt>
                <c:pt idx="2218">
                  <c:v>5</c:v>
                </c:pt>
                <c:pt idx="2219">
                  <c:v>9.0517241379310356</c:v>
                </c:pt>
                <c:pt idx="2220">
                  <c:v>15.086206896551724</c:v>
                </c:pt>
                <c:pt idx="2221">
                  <c:v>9.545454545454545</c:v>
                </c:pt>
                <c:pt idx="2222">
                  <c:v>5.833333333333333</c:v>
                </c:pt>
                <c:pt idx="2223">
                  <c:v>3.6458333333333335</c:v>
                </c:pt>
                <c:pt idx="2224">
                  <c:v>2.2151898734177213</c:v>
                </c:pt>
                <c:pt idx="2225">
                  <c:v>11.666666666666666</c:v>
                </c:pt>
                <c:pt idx="2226">
                  <c:v>5.454545454545455</c:v>
                </c:pt>
                <c:pt idx="2227">
                  <c:v>11.666666666666666</c:v>
                </c:pt>
                <c:pt idx="2228">
                  <c:v>1.8421052631578947</c:v>
                </c:pt>
                <c:pt idx="2229">
                  <c:v>10.606060606060606</c:v>
                </c:pt>
                <c:pt idx="2230">
                  <c:v>2.0588235294117649</c:v>
                </c:pt>
                <c:pt idx="2231">
                  <c:v>2.2151898734177213</c:v>
                </c:pt>
                <c:pt idx="2232">
                  <c:v>15.441176470588236</c:v>
                </c:pt>
                <c:pt idx="2233">
                  <c:v>1.0714285714285714</c:v>
                </c:pt>
                <c:pt idx="2234">
                  <c:v>0.47297297297297297</c:v>
                </c:pt>
                <c:pt idx="2235">
                  <c:v>10</c:v>
                </c:pt>
                <c:pt idx="2236">
                  <c:v>9.2105263157894743</c:v>
                </c:pt>
                <c:pt idx="2237">
                  <c:v>2.5925925925925926</c:v>
                </c:pt>
                <c:pt idx="2238">
                  <c:v>14</c:v>
                </c:pt>
                <c:pt idx="2239">
                  <c:v>17.5</c:v>
                </c:pt>
                <c:pt idx="2240">
                  <c:v>8.1395348837209305</c:v>
                </c:pt>
                <c:pt idx="2241">
                  <c:v>4.166666666666667</c:v>
                </c:pt>
                <c:pt idx="2242">
                  <c:v>5</c:v>
                </c:pt>
                <c:pt idx="2243">
                  <c:v>4.2</c:v>
                </c:pt>
                <c:pt idx="2244">
                  <c:v>5.3030303030303028</c:v>
                </c:pt>
                <c:pt idx="2245">
                  <c:v>6.0344827586206895</c:v>
                </c:pt>
                <c:pt idx="2246">
                  <c:v>1.7948717948717949</c:v>
                </c:pt>
                <c:pt idx="2247">
                  <c:v>5.833333333333333</c:v>
                </c:pt>
                <c:pt idx="2248">
                  <c:v>3.6842105263157894</c:v>
                </c:pt>
                <c:pt idx="2249">
                  <c:v>2.2222222222222223</c:v>
                </c:pt>
                <c:pt idx="2250">
                  <c:v>3.8888888888888888</c:v>
                </c:pt>
                <c:pt idx="2251">
                  <c:v>5.833333333333333</c:v>
                </c:pt>
                <c:pt idx="2252">
                  <c:v>4.6052631578947372</c:v>
                </c:pt>
                <c:pt idx="2253">
                  <c:v>2.3863636363636362</c:v>
                </c:pt>
                <c:pt idx="2254">
                  <c:v>1.25</c:v>
                </c:pt>
                <c:pt idx="2255">
                  <c:v>3.3018867924528306</c:v>
                </c:pt>
                <c:pt idx="2256">
                  <c:v>4.375</c:v>
                </c:pt>
                <c:pt idx="2257">
                  <c:v>4.8275862068965516</c:v>
                </c:pt>
                <c:pt idx="2258">
                  <c:v>0.30172413793103448</c:v>
                </c:pt>
                <c:pt idx="2259">
                  <c:v>8.75</c:v>
                </c:pt>
                <c:pt idx="2260">
                  <c:v>4.375</c:v>
                </c:pt>
                <c:pt idx="2261">
                  <c:v>13.333333333333334</c:v>
                </c:pt>
                <c:pt idx="2262">
                  <c:v>4.166666666666667</c:v>
                </c:pt>
                <c:pt idx="2263">
                  <c:v>7.291666666666667</c:v>
                </c:pt>
                <c:pt idx="2264">
                  <c:v>2.6119402985074625</c:v>
                </c:pt>
                <c:pt idx="2265">
                  <c:v>3.8043478260869565</c:v>
                </c:pt>
                <c:pt idx="2266">
                  <c:v>2.0833333333333335</c:v>
                </c:pt>
                <c:pt idx="2267">
                  <c:v>3.3018867924528306</c:v>
                </c:pt>
                <c:pt idx="2268">
                  <c:v>3.8888888888888888</c:v>
                </c:pt>
                <c:pt idx="2269">
                  <c:v>3.3333333333333335</c:v>
                </c:pt>
                <c:pt idx="2270">
                  <c:v>2.3648648648648649</c:v>
                </c:pt>
                <c:pt idx="2271">
                  <c:v>4.7297297297297298</c:v>
                </c:pt>
                <c:pt idx="2272">
                  <c:v>4.7457627118644066</c:v>
                </c:pt>
                <c:pt idx="2273">
                  <c:v>2.4647887323943665</c:v>
                </c:pt>
                <c:pt idx="2274">
                  <c:v>3.125</c:v>
                </c:pt>
                <c:pt idx="2275">
                  <c:v>0.37333333333333329</c:v>
                </c:pt>
                <c:pt idx="2276">
                  <c:v>1.8421052631578947</c:v>
                </c:pt>
                <c:pt idx="2277">
                  <c:v>1.1111111111111112</c:v>
                </c:pt>
                <c:pt idx="2278">
                  <c:v>5.5555555555555554</c:v>
                </c:pt>
                <c:pt idx="2279">
                  <c:v>0.83333333333333337</c:v>
                </c:pt>
                <c:pt idx="2280">
                  <c:v>2.5925925925925926</c:v>
                </c:pt>
                <c:pt idx="2281">
                  <c:v>0.41666666666666669</c:v>
                </c:pt>
                <c:pt idx="2282">
                  <c:v>1</c:v>
                </c:pt>
                <c:pt idx="2283">
                  <c:v>1.6666666666666667</c:v>
                </c:pt>
                <c:pt idx="2284">
                  <c:v>1.1437908496732025</c:v>
                </c:pt>
                <c:pt idx="2285">
                  <c:v>3.8043478260869561</c:v>
                </c:pt>
                <c:pt idx="2286">
                  <c:v>1.6666666666666667</c:v>
                </c:pt>
                <c:pt idx="2287">
                  <c:v>2.6923076923076921</c:v>
                </c:pt>
                <c:pt idx="2288">
                  <c:v>4.8165137614678892</c:v>
                </c:pt>
                <c:pt idx="2289">
                  <c:v>2.5547445255474455</c:v>
                </c:pt>
                <c:pt idx="2290">
                  <c:v>0.660377358490566</c:v>
                </c:pt>
                <c:pt idx="2291">
                  <c:v>2.8571428571428568</c:v>
                </c:pt>
                <c:pt idx="2292">
                  <c:v>4.0697674418604652</c:v>
                </c:pt>
                <c:pt idx="2293">
                  <c:v>5.46875</c:v>
                </c:pt>
                <c:pt idx="2294">
                  <c:v>0.23333333333333334</c:v>
                </c:pt>
                <c:pt idx="2295">
                  <c:v>10.9375</c:v>
                </c:pt>
                <c:pt idx="2296">
                  <c:v>5.2238805970149249</c:v>
                </c:pt>
                <c:pt idx="2297">
                  <c:v>6.481481481481481</c:v>
                </c:pt>
                <c:pt idx="2298">
                  <c:v>2.3648648648648649</c:v>
                </c:pt>
                <c:pt idx="2299">
                  <c:v>3.2941176470588238</c:v>
                </c:pt>
                <c:pt idx="2300">
                  <c:v>2.9166666666666665</c:v>
                </c:pt>
                <c:pt idx="2301">
                  <c:v>2.1875</c:v>
                </c:pt>
                <c:pt idx="2302">
                  <c:v>2.3333333333333335</c:v>
                </c:pt>
                <c:pt idx="2303">
                  <c:v>2.9661016949152543</c:v>
                </c:pt>
                <c:pt idx="2304">
                  <c:v>6.25</c:v>
                </c:pt>
                <c:pt idx="2305">
                  <c:v>5.833333333333333</c:v>
                </c:pt>
                <c:pt idx="2306">
                  <c:v>4.3076923076923075</c:v>
                </c:pt>
                <c:pt idx="2307">
                  <c:v>7.291666666666667</c:v>
                </c:pt>
                <c:pt idx="2308">
                  <c:v>2.734375</c:v>
                </c:pt>
                <c:pt idx="2309">
                  <c:v>0.82352941176470595</c:v>
                </c:pt>
                <c:pt idx="2310">
                  <c:v>10</c:v>
                </c:pt>
                <c:pt idx="2311">
                  <c:v>6.6037735849056611</c:v>
                </c:pt>
                <c:pt idx="2312">
                  <c:v>8.3333333333333339</c:v>
                </c:pt>
                <c:pt idx="2313">
                  <c:v>3.3018867924528306</c:v>
                </c:pt>
                <c:pt idx="2314">
                  <c:v>2.3333333333333335</c:v>
                </c:pt>
                <c:pt idx="2315">
                  <c:v>4.6052631578947372</c:v>
                </c:pt>
                <c:pt idx="2316">
                  <c:v>1.5217391304347825</c:v>
                </c:pt>
                <c:pt idx="2317">
                  <c:v>2.1212121212121215</c:v>
                </c:pt>
                <c:pt idx="2318">
                  <c:v>4.166666666666667</c:v>
                </c:pt>
                <c:pt idx="2319">
                  <c:v>3.5</c:v>
                </c:pt>
                <c:pt idx="2320">
                  <c:v>3.1818181818181817</c:v>
                </c:pt>
                <c:pt idx="2321">
                  <c:v>7.291666666666667</c:v>
                </c:pt>
                <c:pt idx="2322">
                  <c:v>2.0833333333333335</c:v>
                </c:pt>
                <c:pt idx="2323">
                  <c:v>6.25</c:v>
                </c:pt>
                <c:pt idx="2324">
                  <c:v>6.25</c:v>
                </c:pt>
                <c:pt idx="2325">
                  <c:v>5.431034482758621</c:v>
                </c:pt>
                <c:pt idx="2326">
                  <c:v>4.0579710144927539</c:v>
                </c:pt>
                <c:pt idx="2327">
                  <c:v>4.666666666666667</c:v>
                </c:pt>
                <c:pt idx="2328">
                  <c:v>8.203125</c:v>
                </c:pt>
                <c:pt idx="2329">
                  <c:v>12.962962962962962</c:v>
                </c:pt>
                <c:pt idx="2330">
                  <c:v>2.4418604651162794</c:v>
                </c:pt>
                <c:pt idx="2331">
                  <c:v>3.3333333333333335</c:v>
                </c:pt>
                <c:pt idx="2332">
                  <c:v>2.8</c:v>
                </c:pt>
                <c:pt idx="2333">
                  <c:v>3.6458333333333335</c:v>
                </c:pt>
                <c:pt idx="2334">
                  <c:v>2.5</c:v>
                </c:pt>
                <c:pt idx="2335">
                  <c:v>3.365384615384615</c:v>
                </c:pt>
                <c:pt idx="2336">
                  <c:v>7.5675675675675675</c:v>
                </c:pt>
                <c:pt idx="2337">
                  <c:v>3.6458333333333335</c:v>
                </c:pt>
                <c:pt idx="2338">
                  <c:v>6.481481481481481</c:v>
                </c:pt>
                <c:pt idx="2339">
                  <c:v>3.6458333333333335</c:v>
                </c:pt>
                <c:pt idx="2340">
                  <c:v>8.3333333333333339</c:v>
                </c:pt>
                <c:pt idx="2341">
                  <c:v>0</c:v>
                </c:pt>
                <c:pt idx="2342">
                  <c:v>0</c:v>
                </c:pt>
                <c:pt idx="2343">
                  <c:v>4.375</c:v>
                </c:pt>
                <c:pt idx="2344">
                  <c:v>2.9166666666666665</c:v>
                </c:pt>
                <c:pt idx="2345">
                  <c:v>4.0697674418604652</c:v>
                </c:pt>
                <c:pt idx="2346">
                  <c:v>2.9166666666666665</c:v>
                </c:pt>
                <c:pt idx="2347">
                  <c:v>3.0172413793103448</c:v>
                </c:pt>
                <c:pt idx="2348">
                  <c:v>11.666666666666666</c:v>
                </c:pt>
                <c:pt idx="2349">
                  <c:v>6.481481481481481</c:v>
                </c:pt>
                <c:pt idx="2350">
                  <c:v>2.734375</c:v>
                </c:pt>
                <c:pt idx="2351">
                  <c:v>1.8421052631578947</c:v>
                </c:pt>
                <c:pt idx="2352">
                  <c:v>3.365384615384615</c:v>
                </c:pt>
                <c:pt idx="2353">
                  <c:v>3.6458333333333335</c:v>
                </c:pt>
                <c:pt idx="2354">
                  <c:v>2.4305555555555558</c:v>
                </c:pt>
                <c:pt idx="2355">
                  <c:v>3.1531531531531534</c:v>
                </c:pt>
                <c:pt idx="2356">
                  <c:v>1.9444444444444444</c:v>
                </c:pt>
                <c:pt idx="2357">
                  <c:v>2.1875</c:v>
                </c:pt>
                <c:pt idx="2358">
                  <c:v>1.7796610169491527</c:v>
                </c:pt>
                <c:pt idx="2359">
                  <c:v>0.330188679245283</c:v>
                </c:pt>
                <c:pt idx="2360">
                  <c:v>1.1904761904761905</c:v>
                </c:pt>
                <c:pt idx="2361">
                  <c:v>6.3636363636363633</c:v>
                </c:pt>
                <c:pt idx="2362">
                  <c:v>5.431034482758621</c:v>
                </c:pt>
                <c:pt idx="2363">
                  <c:v>1.3888888888888888</c:v>
                </c:pt>
                <c:pt idx="2364">
                  <c:v>1.6666666666666667</c:v>
                </c:pt>
                <c:pt idx="2365">
                  <c:v>5.833333333333333</c:v>
                </c:pt>
                <c:pt idx="2366">
                  <c:v>0</c:v>
                </c:pt>
                <c:pt idx="2367">
                  <c:v>5.3030303030303028</c:v>
                </c:pt>
                <c:pt idx="2368">
                  <c:v>0.99056603773584906</c:v>
                </c:pt>
                <c:pt idx="2369">
                  <c:v>4.4444444444444446</c:v>
                </c:pt>
                <c:pt idx="2370">
                  <c:v>10.606060606060606</c:v>
                </c:pt>
                <c:pt idx="2371">
                  <c:v>5.3030303030303028</c:v>
                </c:pt>
                <c:pt idx="2372">
                  <c:v>9.7674418604651176</c:v>
                </c:pt>
                <c:pt idx="2373">
                  <c:v>5.6756756756756763</c:v>
                </c:pt>
                <c:pt idx="2374">
                  <c:v>7.9545454545454541</c:v>
                </c:pt>
                <c:pt idx="2375">
                  <c:v>5.833333333333333</c:v>
                </c:pt>
                <c:pt idx="2376">
                  <c:v>9.375</c:v>
                </c:pt>
                <c:pt idx="2377">
                  <c:v>13.125</c:v>
                </c:pt>
                <c:pt idx="2378">
                  <c:v>12.5</c:v>
                </c:pt>
                <c:pt idx="2379">
                  <c:v>5</c:v>
                </c:pt>
                <c:pt idx="2380">
                  <c:v>6.666666666666667</c:v>
                </c:pt>
                <c:pt idx="2381">
                  <c:v>4.55</c:v>
                </c:pt>
                <c:pt idx="2382">
                  <c:v>4.7297297297297298</c:v>
                </c:pt>
                <c:pt idx="2383">
                  <c:v>5</c:v>
                </c:pt>
                <c:pt idx="2384">
                  <c:v>6.666666666666667</c:v>
                </c:pt>
                <c:pt idx="2385">
                  <c:v>5.1219512195121952</c:v>
                </c:pt>
                <c:pt idx="2386">
                  <c:v>3.125</c:v>
                </c:pt>
                <c:pt idx="2387">
                  <c:v>4.0384615384615383</c:v>
                </c:pt>
                <c:pt idx="2388">
                  <c:v>6.0344827586206886</c:v>
                </c:pt>
                <c:pt idx="2389">
                  <c:v>5.0555555555555554</c:v>
                </c:pt>
                <c:pt idx="2390">
                  <c:v>0.48275862068965514</c:v>
                </c:pt>
                <c:pt idx="2391">
                  <c:v>5.0724637681159424</c:v>
                </c:pt>
                <c:pt idx="2392">
                  <c:v>4.2168674698795181</c:v>
                </c:pt>
                <c:pt idx="2393">
                  <c:v>2.7777777777777777</c:v>
                </c:pt>
                <c:pt idx="2394">
                  <c:v>6.0869565217391299</c:v>
                </c:pt>
                <c:pt idx="2395">
                  <c:v>3.5</c:v>
                </c:pt>
                <c:pt idx="2396">
                  <c:v>4.4303797468354427</c:v>
                </c:pt>
                <c:pt idx="2397">
                  <c:v>6.5625</c:v>
                </c:pt>
                <c:pt idx="2398">
                  <c:v>31.111111111111111</c:v>
                </c:pt>
                <c:pt idx="2399">
                  <c:v>16.666666666666668</c:v>
                </c:pt>
                <c:pt idx="2400">
                  <c:v>10.606060606060606</c:v>
                </c:pt>
                <c:pt idx="2401">
                  <c:v>4.9411764705882355</c:v>
                </c:pt>
                <c:pt idx="2402">
                  <c:v>2.5362318840579712</c:v>
                </c:pt>
                <c:pt idx="2403">
                  <c:v>11.29032258064516</c:v>
                </c:pt>
                <c:pt idx="2404">
                  <c:v>8.2352941176470598</c:v>
                </c:pt>
                <c:pt idx="2405">
                  <c:v>5.9322033898305087</c:v>
                </c:pt>
                <c:pt idx="2406">
                  <c:v>4.7727272727272725</c:v>
                </c:pt>
                <c:pt idx="2407">
                  <c:v>4.666666666666667</c:v>
                </c:pt>
                <c:pt idx="2408">
                  <c:v>6</c:v>
                </c:pt>
                <c:pt idx="2409">
                  <c:v>7.291666666666667</c:v>
                </c:pt>
                <c:pt idx="2410">
                  <c:v>7.4242424242424239</c:v>
                </c:pt>
                <c:pt idx="2411">
                  <c:v>7.1186440677966107</c:v>
                </c:pt>
                <c:pt idx="2412">
                  <c:v>4.5258620689655178</c:v>
                </c:pt>
                <c:pt idx="2413">
                  <c:v>9.3333333333333339</c:v>
                </c:pt>
                <c:pt idx="2414">
                  <c:v>3.8888888888888888</c:v>
                </c:pt>
                <c:pt idx="2415">
                  <c:v>2.7777777777777777</c:v>
                </c:pt>
                <c:pt idx="2416">
                  <c:v>4.8275862068965516</c:v>
                </c:pt>
                <c:pt idx="2417">
                  <c:v>4.7297297297297298</c:v>
                </c:pt>
                <c:pt idx="2418">
                  <c:v>3.6458333333333335</c:v>
                </c:pt>
                <c:pt idx="2419">
                  <c:v>9.3333333333333339</c:v>
                </c:pt>
                <c:pt idx="2420">
                  <c:v>4.2682926829268295</c:v>
                </c:pt>
                <c:pt idx="2421">
                  <c:v>4.9528301886792452</c:v>
                </c:pt>
                <c:pt idx="2422">
                  <c:v>6.3636363636363633</c:v>
                </c:pt>
                <c:pt idx="2423">
                  <c:v>6.3636363636363633</c:v>
                </c:pt>
                <c:pt idx="2424">
                  <c:v>6.3636363636363633</c:v>
                </c:pt>
                <c:pt idx="2425">
                  <c:v>4.375</c:v>
                </c:pt>
                <c:pt idx="2426">
                  <c:v>9.4594594594594597</c:v>
                </c:pt>
                <c:pt idx="2427">
                  <c:v>8.1395348837209305</c:v>
                </c:pt>
                <c:pt idx="2428">
                  <c:v>10.9375</c:v>
                </c:pt>
                <c:pt idx="2429">
                  <c:v>4.7297297297297298</c:v>
                </c:pt>
                <c:pt idx="2430">
                  <c:v>6.666666666666667</c:v>
                </c:pt>
                <c:pt idx="2431">
                  <c:v>3.0172413793103448</c:v>
                </c:pt>
                <c:pt idx="2432">
                  <c:v>7.291666666666667</c:v>
                </c:pt>
                <c:pt idx="2433">
                  <c:v>6.666666666666667</c:v>
                </c:pt>
                <c:pt idx="2434">
                  <c:v>3.2407407407407405</c:v>
                </c:pt>
                <c:pt idx="2435">
                  <c:v>8.4</c:v>
                </c:pt>
                <c:pt idx="2436">
                  <c:v>5.6976744186046515</c:v>
                </c:pt>
                <c:pt idx="2437">
                  <c:v>8.0769230769230766</c:v>
                </c:pt>
                <c:pt idx="2438">
                  <c:v>8.536585365853659</c:v>
                </c:pt>
                <c:pt idx="2439">
                  <c:v>4.375</c:v>
                </c:pt>
                <c:pt idx="2440">
                  <c:v>4.1176470588235299</c:v>
                </c:pt>
                <c:pt idx="2441">
                  <c:v>7.1428571428571423</c:v>
                </c:pt>
                <c:pt idx="2442">
                  <c:v>16.666666666666668</c:v>
                </c:pt>
                <c:pt idx="2443">
                  <c:v>6.6037735849056611</c:v>
                </c:pt>
                <c:pt idx="2444">
                  <c:v>4.7222222222222223</c:v>
                </c:pt>
                <c:pt idx="2445">
                  <c:v>5.1219512195121952</c:v>
                </c:pt>
                <c:pt idx="2446">
                  <c:v>2.6119402985074625</c:v>
                </c:pt>
                <c:pt idx="2447">
                  <c:v>5.283018867924528</c:v>
                </c:pt>
                <c:pt idx="2448">
                  <c:v>4.375</c:v>
                </c:pt>
                <c:pt idx="2449">
                  <c:v>6.3636363636363633</c:v>
                </c:pt>
                <c:pt idx="2450">
                  <c:v>6.6037735849056611</c:v>
                </c:pt>
                <c:pt idx="2451">
                  <c:v>3.5</c:v>
                </c:pt>
                <c:pt idx="2452">
                  <c:v>1.8229166666666667</c:v>
                </c:pt>
                <c:pt idx="2453">
                  <c:v>4.7297297297297298</c:v>
                </c:pt>
                <c:pt idx="2454">
                  <c:v>4.0579710144927539</c:v>
                </c:pt>
                <c:pt idx="2455">
                  <c:v>6.0869565217391299</c:v>
                </c:pt>
                <c:pt idx="2456">
                  <c:v>5.46875</c:v>
                </c:pt>
                <c:pt idx="2457">
                  <c:v>3.3018867924528306</c:v>
                </c:pt>
                <c:pt idx="2458">
                  <c:v>5.8947368421052628</c:v>
                </c:pt>
                <c:pt idx="2459">
                  <c:v>3.5</c:v>
                </c:pt>
                <c:pt idx="2460">
                  <c:v>5.46875</c:v>
                </c:pt>
                <c:pt idx="2461">
                  <c:v>3.8888888888888888</c:v>
                </c:pt>
                <c:pt idx="2462">
                  <c:v>4.166666666666667</c:v>
                </c:pt>
                <c:pt idx="2463">
                  <c:v>5</c:v>
                </c:pt>
                <c:pt idx="2464">
                  <c:v>2.763157894736842</c:v>
                </c:pt>
                <c:pt idx="2465">
                  <c:v>3.4615384615384617</c:v>
                </c:pt>
                <c:pt idx="2466">
                  <c:v>3.0172413793103448</c:v>
                </c:pt>
                <c:pt idx="2467">
                  <c:v>5</c:v>
                </c:pt>
                <c:pt idx="2468">
                  <c:v>3.125</c:v>
                </c:pt>
                <c:pt idx="2469">
                  <c:v>3.0172413793103448</c:v>
                </c:pt>
                <c:pt idx="2470">
                  <c:v>4.0526315789473681</c:v>
                </c:pt>
                <c:pt idx="2471">
                  <c:v>5.6</c:v>
                </c:pt>
                <c:pt idx="2472">
                  <c:v>0</c:v>
                </c:pt>
                <c:pt idx="2473">
                  <c:v>5.283018867924528</c:v>
                </c:pt>
                <c:pt idx="2474">
                  <c:v>7.1794871794871797</c:v>
                </c:pt>
                <c:pt idx="2475">
                  <c:v>4.375</c:v>
                </c:pt>
                <c:pt idx="2476">
                  <c:v>8.75</c:v>
                </c:pt>
                <c:pt idx="2477">
                  <c:v>4.4303797468354427</c:v>
                </c:pt>
                <c:pt idx="2478">
                  <c:v>4.4444444444444446</c:v>
                </c:pt>
                <c:pt idx="2479">
                  <c:v>4.375</c:v>
                </c:pt>
                <c:pt idx="2480">
                  <c:v>3.8888888888888884</c:v>
                </c:pt>
                <c:pt idx="2481">
                  <c:v>4.375</c:v>
                </c:pt>
                <c:pt idx="2482">
                  <c:v>3.1818181818181817</c:v>
                </c:pt>
                <c:pt idx="2483">
                  <c:v>4.1791044776119399</c:v>
                </c:pt>
                <c:pt idx="2484">
                  <c:v>7.1428571428571423</c:v>
                </c:pt>
                <c:pt idx="2485">
                  <c:v>2.4500000000000002</c:v>
                </c:pt>
                <c:pt idx="2486">
                  <c:v>7.4242424242424239</c:v>
                </c:pt>
                <c:pt idx="2487">
                  <c:v>7.2413793103448274</c:v>
                </c:pt>
                <c:pt idx="2488">
                  <c:v>10.606060606060606</c:v>
                </c:pt>
                <c:pt idx="2489">
                  <c:v>5.0724637681159424</c:v>
                </c:pt>
                <c:pt idx="2490">
                  <c:v>4.2168674698795181</c:v>
                </c:pt>
                <c:pt idx="2491">
                  <c:v>8.75</c:v>
                </c:pt>
                <c:pt idx="2492">
                  <c:v>4</c:v>
                </c:pt>
                <c:pt idx="2493">
                  <c:v>7.0945945945945947</c:v>
                </c:pt>
                <c:pt idx="2494">
                  <c:v>3.2941176470588238</c:v>
                </c:pt>
                <c:pt idx="2495">
                  <c:v>4.0579710144927539</c:v>
                </c:pt>
                <c:pt idx="2496">
                  <c:v>2.7777777777777777</c:v>
                </c:pt>
                <c:pt idx="2497">
                  <c:v>15.90909090909091</c:v>
                </c:pt>
                <c:pt idx="2498">
                  <c:v>4.8837209302325588</c:v>
                </c:pt>
                <c:pt idx="2499">
                  <c:v>12.411347517730496</c:v>
                </c:pt>
                <c:pt idx="2500">
                  <c:v>6.666666666666667</c:v>
                </c:pt>
                <c:pt idx="2501">
                  <c:v>2.5362318840579712</c:v>
                </c:pt>
                <c:pt idx="2502">
                  <c:v>3.5</c:v>
                </c:pt>
                <c:pt idx="2503">
                  <c:v>6.0344827586206895</c:v>
                </c:pt>
                <c:pt idx="2504">
                  <c:v>3.8888888888888888</c:v>
                </c:pt>
                <c:pt idx="2505">
                  <c:v>2.3333333333333335</c:v>
                </c:pt>
                <c:pt idx="2506">
                  <c:v>8.8607594936708853</c:v>
                </c:pt>
                <c:pt idx="2507">
                  <c:v>3.3018867924528306</c:v>
                </c:pt>
                <c:pt idx="2508">
                  <c:v>3.3018867924528306</c:v>
                </c:pt>
                <c:pt idx="2509">
                  <c:v>5</c:v>
                </c:pt>
                <c:pt idx="2510">
                  <c:v>14</c:v>
                </c:pt>
                <c:pt idx="2511">
                  <c:v>9.545454545454545</c:v>
                </c:pt>
                <c:pt idx="2512">
                  <c:v>11.351351351351353</c:v>
                </c:pt>
                <c:pt idx="2513">
                  <c:v>5.3846153846153841</c:v>
                </c:pt>
                <c:pt idx="2514">
                  <c:v>7.9545454545454541</c:v>
                </c:pt>
                <c:pt idx="2515">
                  <c:v>6.481481481481481</c:v>
                </c:pt>
                <c:pt idx="2516">
                  <c:v>5.6756756756756763</c:v>
                </c:pt>
                <c:pt idx="2517">
                  <c:v>12.804878048780489</c:v>
                </c:pt>
                <c:pt idx="2518">
                  <c:v>6.3636363636363633</c:v>
                </c:pt>
                <c:pt idx="2519">
                  <c:v>2.8571428571428568</c:v>
                </c:pt>
                <c:pt idx="2520">
                  <c:v>12.068965517241379</c:v>
                </c:pt>
                <c:pt idx="2521">
                  <c:v>5.5555555555555554</c:v>
                </c:pt>
                <c:pt idx="2522">
                  <c:v>4.2424242424242431</c:v>
                </c:pt>
                <c:pt idx="2523">
                  <c:v>2.9914529914529919</c:v>
                </c:pt>
                <c:pt idx="2524">
                  <c:v>2.1875</c:v>
                </c:pt>
                <c:pt idx="2525">
                  <c:v>7.291666666666667</c:v>
                </c:pt>
                <c:pt idx="2526">
                  <c:v>6.481481481481481</c:v>
                </c:pt>
                <c:pt idx="2527">
                  <c:v>4.5454545454545459</c:v>
                </c:pt>
                <c:pt idx="2528">
                  <c:v>4.0697674418604652</c:v>
                </c:pt>
                <c:pt idx="2529">
                  <c:v>3.3333333333333335</c:v>
                </c:pt>
                <c:pt idx="2530">
                  <c:v>2.8823529411764706</c:v>
                </c:pt>
                <c:pt idx="2531">
                  <c:v>7.291666666666667</c:v>
                </c:pt>
                <c:pt idx="2532">
                  <c:v>5.5555555555555554</c:v>
                </c:pt>
                <c:pt idx="2533">
                  <c:v>6.7307692307692299</c:v>
                </c:pt>
                <c:pt idx="2534">
                  <c:v>7.5675675675675675</c:v>
                </c:pt>
                <c:pt idx="2535">
                  <c:v>16.333333333333332</c:v>
                </c:pt>
                <c:pt idx="2536">
                  <c:v>11.666666666666666</c:v>
                </c:pt>
                <c:pt idx="2537">
                  <c:v>8.1395348837209305</c:v>
                </c:pt>
                <c:pt idx="2538">
                  <c:v>7.9545454545454541</c:v>
                </c:pt>
                <c:pt idx="2539">
                  <c:v>4.8039215686274508</c:v>
                </c:pt>
                <c:pt idx="2540">
                  <c:v>1.25</c:v>
                </c:pt>
                <c:pt idx="2541">
                  <c:v>9.4594594594594597</c:v>
                </c:pt>
                <c:pt idx="2542">
                  <c:v>0</c:v>
                </c:pt>
                <c:pt idx="2543">
                  <c:v>7.291666666666667</c:v>
                </c:pt>
                <c:pt idx="2544">
                  <c:v>7.291666666666667</c:v>
                </c:pt>
                <c:pt idx="2545">
                  <c:v>4.2</c:v>
                </c:pt>
                <c:pt idx="2546">
                  <c:v>10.294117647058822</c:v>
                </c:pt>
                <c:pt idx="2547">
                  <c:v>2</c:v>
                </c:pt>
                <c:pt idx="2548">
                  <c:v>7.3684210526315788</c:v>
                </c:pt>
                <c:pt idx="2549">
                  <c:v>3.3333333333333335</c:v>
                </c:pt>
                <c:pt idx="2550">
                  <c:v>2.734375</c:v>
                </c:pt>
                <c:pt idx="2551">
                  <c:v>8.1395348837209305</c:v>
                </c:pt>
                <c:pt idx="2552">
                  <c:v>5.6756756756756763</c:v>
                </c:pt>
                <c:pt idx="2553">
                  <c:v>6.5625</c:v>
                </c:pt>
                <c:pt idx="2554">
                  <c:v>4.7297297297297298</c:v>
                </c:pt>
                <c:pt idx="2555">
                  <c:v>8.2352941176470598</c:v>
                </c:pt>
                <c:pt idx="2556">
                  <c:v>6.25</c:v>
                </c:pt>
                <c:pt idx="2557">
                  <c:v>7.291666666666667</c:v>
                </c:pt>
                <c:pt idx="2558">
                  <c:v>2.5</c:v>
                </c:pt>
                <c:pt idx="2559">
                  <c:v>4.7297297297297298</c:v>
                </c:pt>
                <c:pt idx="2560">
                  <c:v>4.2424242424242431</c:v>
                </c:pt>
                <c:pt idx="2561">
                  <c:v>3.9622641509433962</c:v>
                </c:pt>
                <c:pt idx="2562">
                  <c:v>7.65625</c:v>
                </c:pt>
                <c:pt idx="2563">
                  <c:v>5.833333333333333</c:v>
                </c:pt>
                <c:pt idx="2564">
                  <c:v>4.166666666666667</c:v>
                </c:pt>
                <c:pt idx="2565">
                  <c:v>1.8918918918918919</c:v>
                </c:pt>
                <c:pt idx="2566">
                  <c:v>15.555555555555555</c:v>
                </c:pt>
                <c:pt idx="2567">
                  <c:v>4.7297297297297298</c:v>
                </c:pt>
                <c:pt idx="2568">
                  <c:v>8.0769230769230766</c:v>
                </c:pt>
                <c:pt idx="2569">
                  <c:v>2.4305555555555558</c:v>
                </c:pt>
                <c:pt idx="2570">
                  <c:v>4.4444444444444446</c:v>
                </c:pt>
                <c:pt idx="2571">
                  <c:v>5.3030303030303028</c:v>
                </c:pt>
                <c:pt idx="2572">
                  <c:v>5.0724637681159424</c:v>
                </c:pt>
                <c:pt idx="2573">
                  <c:v>5.5555555555555554</c:v>
                </c:pt>
                <c:pt idx="2574">
                  <c:v>3.3018867924528306</c:v>
                </c:pt>
                <c:pt idx="2575">
                  <c:v>1.6666666666666667</c:v>
                </c:pt>
                <c:pt idx="2576">
                  <c:v>4.375</c:v>
                </c:pt>
                <c:pt idx="2577">
                  <c:v>0.94594594594594594</c:v>
                </c:pt>
                <c:pt idx="2578">
                  <c:v>3.6458333333333335</c:v>
                </c:pt>
                <c:pt idx="2579">
                  <c:v>2.734375</c:v>
                </c:pt>
                <c:pt idx="2580">
                  <c:v>4.166666666666667</c:v>
                </c:pt>
                <c:pt idx="2581">
                  <c:v>2.7777777777777777</c:v>
                </c:pt>
                <c:pt idx="2582">
                  <c:v>3.3333333333333335</c:v>
                </c:pt>
                <c:pt idx="2583">
                  <c:v>4.2168674698795181</c:v>
                </c:pt>
                <c:pt idx="2584">
                  <c:v>9.7222222222222232</c:v>
                </c:pt>
                <c:pt idx="2585">
                  <c:v>8.3333333333333339</c:v>
                </c:pt>
                <c:pt idx="2586">
                  <c:v>1.3658536585365855</c:v>
                </c:pt>
                <c:pt idx="2587">
                  <c:v>0</c:v>
                </c:pt>
                <c:pt idx="2588">
                  <c:v>3.6458333333333335</c:v>
                </c:pt>
                <c:pt idx="2589">
                  <c:v>8.1395348837209305</c:v>
                </c:pt>
                <c:pt idx="2590">
                  <c:v>1.9811320754716981</c:v>
                </c:pt>
                <c:pt idx="2591">
                  <c:v>5.46875</c:v>
                </c:pt>
                <c:pt idx="2592">
                  <c:v>5.3030303030303028</c:v>
                </c:pt>
                <c:pt idx="2593">
                  <c:v>4</c:v>
                </c:pt>
                <c:pt idx="2594">
                  <c:v>3.7837837837837838</c:v>
                </c:pt>
                <c:pt idx="2595">
                  <c:v>6.3636363636363633</c:v>
                </c:pt>
                <c:pt idx="2596">
                  <c:v>7.291666666666667</c:v>
                </c:pt>
                <c:pt idx="2597">
                  <c:v>6.3636363636363633</c:v>
                </c:pt>
                <c:pt idx="2598">
                  <c:v>4.7297297297297298</c:v>
                </c:pt>
                <c:pt idx="2599">
                  <c:v>1.3671875</c:v>
                </c:pt>
                <c:pt idx="2600">
                  <c:v>4.0697674418604652</c:v>
                </c:pt>
                <c:pt idx="2601">
                  <c:v>6.481481481481481</c:v>
                </c:pt>
                <c:pt idx="2602">
                  <c:v>3.9772727272727271</c:v>
                </c:pt>
                <c:pt idx="2603">
                  <c:v>4.2424242424242431</c:v>
                </c:pt>
                <c:pt idx="2604">
                  <c:v>6.3636363636363633</c:v>
                </c:pt>
                <c:pt idx="2605">
                  <c:v>2.8571428571428568</c:v>
                </c:pt>
                <c:pt idx="2606">
                  <c:v>6.666666666666667</c:v>
                </c:pt>
                <c:pt idx="2607">
                  <c:v>6.25</c:v>
                </c:pt>
                <c:pt idx="2608">
                  <c:v>6.8627450980392162</c:v>
                </c:pt>
                <c:pt idx="2609">
                  <c:v>5.5555555555555554</c:v>
                </c:pt>
                <c:pt idx="2610">
                  <c:v>4.166666666666667</c:v>
                </c:pt>
                <c:pt idx="2611">
                  <c:v>4.166666666666667</c:v>
                </c:pt>
                <c:pt idx="2612">
                  <c:v>7.1428571428571423</c:v>
                </c:pt>
                <c:pt idx="2613">
                  <c:v>4.7297297297297298</c:v>
                </c:pt>
                <c:pt idx="2614">
                  <c:v>4.166666666666667</c:v>
                </c:pt>
                <c:pt idx="2615">
                  <c:v>5</c:v>
                </c:pt>
                <c:pt idx="2616">
                  <c:v>12.5</c:v>
                </c:pt>
                <c:pt idx="2617">
                  <c:v>6.666666666666667</c:v>
                </c:pt>
                <c:pt idx="2618">
                  <c:v>0</c:v>
                </c:pt>
                <c:pt idx="2619">
                  <c:v>5.46875</c:v>
                </c:pt>
                <c:pt idx="2620">
                  <c:v>1.4583333333333333</c:v>
                </c:pt>
                <c:pt idx="2621">
                  <c:v>9.7222222222222232</c:v>
                </c:pt>
                <c:pt idx="2622">
                  <c:v>6.9306930693069306</c:v>
                </c:pt>
                <c:pt idx="2623">
                  <c:v>4.7297297297297298</c:v>
                </c:pt>
                <c:pt idx="2624">
                  <c:v>9.4594594594594597</c:v>
                </c:pt>
                <c:pt idx="2625">
                  <c:v>12.727272727272727</c:v>
                </c:pt>
                <c:pt idx="2626">
                  <c:v>7.1428571428571423</c:v>
                </c:pt>
                <c:pt idx="2627">
                  <c:v>5.5555555555555554</c:v>
                </c:pt>
                <c:pt idx="2628">
                  <c:v>16.666666666666668</c:v>
                </c:pt>
                <c:pt idx="2629">
                  <c:v>6.0344827586206895</c:v>
                </c:pt>
                <c:pt idx="2630">
                  <c:v>12.5</c:v>
                </c:pt>
                <c:pt idx="2631">
                  <c:v>0</c:v>
                </c:pt>
                <c:pt idx="2632">
                  <c:v>6.8627450980392162</c:v>
                </c:pt>
                <c:pt idx="2633">
                  <c:v>5</c:v>
                </c:pt>
                <c:pt idx="2634">
                  <c:v>3.3333333333333335</c:v>
                </c:pt>
                <c:pt idx="2635">
                  <c:v>16.40625</c:v>
                </c:pt>
                <c:pt idx="2636">
                  <c:v>6.481481481481481</c:v>
                </c:pt>
                <c:pt idx="2637">
                  <c:v>6.666666666666667</c:v>
                </c:pt>
                <c:pt idx="2638">
                  <c:v>8.3333333333333339</c:v>
                </c:pt>
                <c:pt idx="2639">
                  <c:v>32.307692307692307</c:v>
                </c:pt>
                <c:pt idx="2640">
                  <c:v>0.90909090909090906</c:v>
                </c:pt>
                <c:pt idx="2641">
                  <c:v>17.5</c:v>
                </c:pt>
                <c:pt idx="2642">
                  <c:v>4.8275862068965516</c:v>
                </c:pt>
                <c:pt idx="2643">
                  <c:v>1.6666666666666667</c:v>
                </c:pt>
                <c:pt idx="2644">
                  <c:v>0</c:v>
                </c:pt>
                <c:pt idx="2645">
                  <c:v>4.5454545454545459</c:v>
                </c:pt>
                <c:pt idx="2646">
                  <c:v>6.25</c:v>
                </c:pt>
                <c:pt idx="2647">
                  <c:v>0</c:v>
                </c:pt>
                <c:pt idx="2648">
                  <c:v>10.9375</c:v>
                </c:pt>
                <c:pt idx="2649">
                  <c:v>11.666666666666666</c:v>
                </c:pt>
                <c:pt idx="2650">
                  <c:v>0</c:v>
                </c:pt>
                <c:pt idx="2651">
                  <c:v>5.46875</c:v>
                </c:pt>
                <c:pt idx="2652">
                  <c:v>20</c:v>
                </c:pt>
                <c:pt idx="2653">
                  <c:v>9.4594594594594597</c:v>
                </c:pt>
                <c:pt idx="2654">
                  <c:v>4.166666666666667</c:v>
                </c:pt>
                <c:pt idx="2655">
                  <c:v>7.291666666666667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8.3333333333333339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16.666666666666668</c:v>
                </c:pt>
                <c:pt idx="2664">
                  <c:v>0</c:v>
                </c:pt>
                <c:pt idx="2665">
                  <c:v>0</c:v>
                </c:pt>
                <c:pt idx="2666">
                  <c:v>12.5</c:v>
                </c:pt>
                <c:pt idx="2667">
                  <c:v>3.943661971830986</c:v>
                </c:pt>
                <c:pt idx="2668">
                  <c:v>6.7307692307692299</c:v>
                </c:pt>
                <c:pt idx="2669">
                  <c:v>10.606060606060606</c:v>
                </c:pt>
                <c:pt idx="2670">
                  <c:v>8.3333333333333339</c:v>
                </c:pt>
                <c:pt idx="2671">
                  <c:v>6.666666666666667</c:v>
                </c:pt>
                <c:pt idx="2672">
                  <c:v>0</c:v>
                </c:pt>
                <c:pt idx="2673">
                  <c:v>18.918918918918919</c:v>
                </c:pt>
                <c:pt idx="2674">
                  <c:v>16.666666666666668</c:v>
                </c:pt>
                <c:pt idx="2675">
                  <c:v>0</c:v>
                </c:pt>
                <c:pt idx="2676">
                  <c:v>14.583333333333334</c:v>
                </c:pt>
                <c:pt idx="2677">
                  <c:v>6.0869565217391299</c:v>
                </c:pt>
                <c:pt idx="2678">
                  <c:v>6.481481481481481</c:v>
                </c:pt>
                <c:pt idx="2679">
                  <c:v>12.068965517241379</c:v>
                </c:pt>
                <c:pt idx="2680">
                  <c:v>5.833333333333333</c:v>
                </c:pt>
                <c:pt idx="2681">
                  <c:v>5.46875</c:v>
                </c:pt>
                <c:pt idx="2682">
                  <c:v>25</c:v>
                </c:pt>
                <c:pt idx="2683">
                  <c:v>11.111111111111111</c:v>
                </c:pt>
                <c:pt idx="2684">
                  <c:v>3.5</c:v>
                </c:pt>
                <c:pt idx="2685">
                  <c:v>9.7222222222222232</c:v>
                </c:pt>
                <c:pt idx="2686">
                  <c:v>7.9545454545454541</c:v>
                </c:pt>
                <c:pt idx="2687">
                  <c:v>6.3636363636363633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6.0344827586206895</c:v>
                </c:pt>
                <c:pt idx="2692">
                  <c:v>0</c:v>
                </c:pt>
                <c:pt idx="2693">
                  <c:v>25.925925925925924</c:v>
                </c:pt>
                <c:pt idx="2694">
                  <c:v>1.4583333333333333</c:v>
                </c:pt>
                <c:pt idx="2695">
                  <c:v>26.25</c:v>
                </c:pt>
                <c:pt idx="2696">
                  <c:v>9.545454545454545</c:v>
                </c:pt>
                <c:pt idx="2697">
                  <c:v>5.833333333333333</c:v>
                </c:pt>
                <c:pt idx="2698">
                  <c:v>4.4303797468354427</c:v>
                </c:pt>
                <c:pt idx="2699">
                  <c:v>12.280701754385964</c:v>
                </c:pt>
                <c:pt idx="2700">
                  <c:v>3.3333333333333335</c:v>
                </c:pt>
                <c:pt idx="2701">
                  <c:v>11.53846153846154</c:v>
                </c:pt>
                <c:pt idx="2702">
                  <c:v>0</c:v>
                </c:pt>
                <c:pt idx="2703">
                  <c:v>0.875</c:v>
                </c:pt>
                <c:pt idx="2704">
                  <c:v>0</c:v>
                </c:pt>
                <c:pt idx="2705">
                  <c:v>2.763157894736842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4.3032786885245899</c:v>
                </c:pt>
                <c:pt idx="2710">
                  <c:v>8.0769230769230766</c:v>
                </c:pt>
                <c:pt idx="2711">
                  <c:v>14.583333333333334</c:v>
                </c:pt>
                <c:pt idx="2712">
                  <c:v>8.1395348837209305</c:v>
                </c:pt>
                <c:pt idx="2713">
                  <c:v>15.217391304347824</c:v>
                </c:pt>
                <c:pt idx="2714">
                  <c:v>8.3333333333333339</c:v>
                </c:pt>
                <c:pt idx="2715">
                  <c:v>5.3030303030303028</c:v>
                </c:pt>
                <c:pt idx="2716">
                  <c:v>8.1395348837209305</c:v>
                </c:pt>
                <c:pt idx="2717">
                  <c:v>9.4594594594594597</c:v>
                </c:pt>
                <c:pt idx="2718">
                  <c:v>7.5</c:v>
                </c:pt>
                <c:pt idx="2719">
                  <c:v>8.3333333333333339</c:v>
                </c:pt>
                <c:pt idx="2720">
                  <c:v>8.3333333333333339</c:v>
                </c:pt>
                <c:pt idx="2721">
                  <c:v>0</c:v>
                </c:pt>
                <c:pt idx="2722">
                  <c:v>4.8275862068965516</c:v>
                </c:pt>
                <c:pt idx="2723">
                  <c:v>6.25</c:v>
                </c:pt>
                <c:pt idx="2724">
                  <c:v>5.5555555555555554</c:v>
                </c:pt>
                <c:pt idx="2725">
                  <c:v>11.666666666666666</c:v>
                </c:pt>
                <c:pt idx="2726">
                  <c:v>3.28125</c:v>
                </c:pt>
                <c:pt idx="2727">
                  <c:v>2.7222222222222223</c:v>
                </c:pt>
                <c:pt idx="2728">
                  <c:v>2.625</c:v>
                </c:pt>
                <c:pt idx="2729">
                  <c:v>5</c:v>
                </c:pt>
                <c:pt idx="2730">
                  <c:v>3.5</c:v>
                </c:pt>
                <c:pt idx="2731">
                  <c:v>1.7796610169491527</c:v>
                </c:pt>
                <c:pt idx="2732">
                  <c:v>2.1875</c:v>
                </c:pt>
                <c:pt idx="2733">
                  <c:v>3.2407407407407405</c:v>
                </c:pt>
                <c:pt idx="2734">
                  <c:v>3.8888888888888888</c:v>
                </c:pt>
                <c:pt idx="2735">
                  <c:v>4</c:v>
                </c:pt>
                <c:pt idx="2736">
                  <c:v>7.6086956521739131</c:v>
                </c:pt>
                <c:pt idx="2737">
                  <c:v>2.0833333333333335</c:v>
                </c:pt>
                <c:pt idx="2738">
                  <c:v>3.2558139534883721</c:v>
                </c:pt>
                <c:pt idx="2739">
                  <c:v>7.7777777777777777</c:v>
                </c:pt>
                <c:pt idx="2740">
                  <c:v>2.3333333333333335</c:v>
                </c:pt>
                <c:pt idx="2741">
                  <c:v>5.5555555555555554</c:v>
                </c:pt>
                <c:pt idx="2742">
                  <c:v>5.3260869565217384</c:v>
                </c:pt>
                <c:pt idx="2743">
                  <c:v>6.6037735849056611</c:v>
                </c:pt>
                <c:pt idx="2744">
                  <c:v>1.8666666666666667</c:v>
                </c:pt>
                <c:pt idx="2745">
                  <c:v>3.28125</c:v>
                </c:pt>
                <c:pt idx="2746">
                  <c:v>8.3333333333333339</c:v>
                </c:pt>
                <c:pt idx="2747">
                  <c:v>1.320754716981132</c:v>
                </c:pt>
                <c:pt idx="2748">
                  <c:v>2.734375</c:v>
                </c:pt>
                <c:pt idx="2749">
                  <c:v>2.5362318840579712</c:v>
                </c:pt>
                <c:pt idx="2750">
                  <c:v>3.8888888888888884</c:v>
                </c:pt>
                <c:pt idx="2751">
                  <c:v>6.481481481481481</c:v>
                </c:pt>
                <c:pt idx="2752">
                  <c:v>7.291666666666667</c:v>
                </c:pt>
                <c:pt idx="2753">
                  <c:v>5.833333333333333</c:v>
                </c:pt>
                <c:pt idx="2754">
                  <c:v>3.8461538461538463</c:v>
                </c:pt>
                <c:pt idx="2755">
                  <c:v>6.3636363636363633</c:v>
                </c:pt>
                <c:pt idx="2756">
                  <c:v>4.0579710144927539</c:v>
                </c:pt>
                <c:pt idx="2757">
                  <c:v>8.3333333333333339</c:v>
                </c:pt>
                <c:pt idx="2758">
                  <c:v>3.2941176470588238</c:v>
                </c:pt>
                <c:pt idx="2759">
                  <c:v>5.3030303030303028</c:v>
                </c:pt>
                <c:pt idx="2760">
                  <c:v>4.6052631578947372</c:v>
                </c:pt>
                <c:pt idx="2761">
                  <c:v>2.7777777777777777</c:v>
                </c:pt>
                <c:pt idx="2762">
                  <c:v>2.3648648648648649</c:v>
                </c:pt>
                <c:pt idx="2763">
                  <c:v>9.545454545454545</c:v>
                </c:pt>
                <c:pt idx="2764">
                  <c:v>6.3063063063063067</c:v>
                </c:pt>
                <c:pt idx="2765">
                  <c:v>3.1818181818181817</c:v>
                </c:pt>
                <c:pt idx="2766">
                  <c:v>1.9444444444444444</c:v>
                </c:pt>
                <c:pt idx="2767">
                  <c:v>5.3030303030303028</c:v>
                </c:pt>
                <c:pt idx="2768">
                  <c:v>2.4705882352941178</c:v>
                </c:pt>
                <c:pt idx="2769">
                  <c:v>8.75</c:v>
                </c:pt>
                <c:pt idx="2770">
                  <c:v>2.4137931034482758</c:v>
                </c:pt>
                <c:pt idx="2771">
                  <c:v>5.283018867924528</c:v>
                </c:pt>
                <c:pt idx="2772">
                  <c:v>6.1764705882352944</c:v>
                </c:pt>
                <c:pt idx="2773">
                  <c:v>2.734375</c:v>
                </c:pt>
                <c:pt idx="2774">
                  <c:v>9.9056603773584904</c:v>
                </c:pt>
                <c:pt idx="2775">
                  <c:v>6.6037735849056611</c:v>
                </c:pt>
                <c:pt idx="2776">
                  <c:v>3.043478260869565</c:v>
                </c:pt>
                <c:pt idx="2777">
                  <c:v>1.1052631578947367</c:v>
                </c:pt>
                <c:pt idx="2778">
                  <c:v>8.4848484848484862</c:v>
                </c:pt>
                <c:pt idx="2779">
                  <c:v>12.962962962962962</c:v>
                </c:pt>
                <c:pt idx="2780">
                  <c:v>4.0697674418604652</c:v>
                </c:pt>
                <c:pt idx="2781">
                  <c:v>3.6458333333333335</c:v>
                </c:pt>
                <c:pt idx="2782">
                  <c:v>5.46875</c:v>
                </c:pt>
                <c:pt idx="2783">
                  <c:v>0.32407407407407407</c:v>
                </c:pt>
                <c:pt idx="2784">
                  <c:v>3.6458333333333335</c:v>
                </c:pt>
                <c:pt idx="2785">
                  <c:v>4.375</c:v>
                </c:pt>
                <c:pt idx="2786">
                  <c:v>5.1851851851851851</c:v>
                </c:pt>
                <c:pt idx="2787">
                  <c:v>2.4137931034482758</c:v>
                </c:pt>
                <c:pt idx="2788">
                  <c:v>5</c:v>
                </c:pt>
                <c:pt idx="2789">
                  <c:v>5.0724637681159424</c:v>
                </c:pt>
                <c:pt idx="2790">
                  <c:v>4.166666666666667</c:v>
                </c:pt>
                <c:pt idx="2791">
                  <c:v>4.666666666666667</c:v>
                </c:pt>
                <c:pt idx="2792">
                  <c:v>12.5</c:v>
                </c:pt>
                <c:pt idx="2793">
                  <c:v>2.1</c:v>
                </c:pt>
                <c:pt idx="2794">
                  <c:v>3.9772727272727271</c:v>
                </c:pt>
                <c:pt idx="2795">
                  <c:v>10</c:v>
                </c:pt>
                <c:pt idx="2796">
                  <c:v>2.2222222222222223</c:v>
                </c:pt>
                <c:pt idx="2797">
                  <c:v>29.166666666666668</c:v>
                </c:pt>
                <c:pt idx="2798">
                  <c:v>4.6052631578947372</c:v>
                </c:pt>
                <c:pt idx="2799">
                  <c:v>14.583333333333334</c:v>
                </c:pt>
                <c:pt idx="2800">
                  <c:v>5.46875</c:v>
                </c:pt>
                <c:pt idx="2801">
                  <c:v>3.75</c:v>
                </c:pt>
                <c:pt idx="2802">
                  <c:v>8.3333333333333339</c:v>
                </c:pt>
                <c:pt idx="2803">
                  <c:v>8.1395348837209305</c:v>
                </c:pt>
                <c:pt idx="2804">
                  <c:v>7.5</c:v>
                </c:pt>
                <c:pt idx="2805">
                  <c:v>3.3018867924528306</c:v>
                </c:pt>
                <c:pt idx="2806">
                  <c:v>7.9545454545454541</c:v>
                </c:pt>
                <c:pt idx="2807">
                  <c:v>1.6470588235294119</c:v>
                </c:pt>
                <c:pt idx="2808">
                  <c:v>7.5</c:v>
                </c:pt>
                <c:pt idx="2809">
                  <c:v>2.1875</c:v>
                </c:pt>
                <c:pt idx="2810">
                  <c:v>4.375</c:v>
                </c:pt>
                <c:pt idx="2811">
                  <c:v>11.864406779661017</c:v>
                </c:pt>
                <c:pt idx="2812">
                  <c:v>0.54123711340206193</c:v>
                </c:pt>
                <c:pt idx="2813">
                  <c:v>3.5</c:v>
                </c:pt>
                <c:pt idx="2814">
                  <c:v>3.6842105263157894</c:v>
                </c:pt>
                <c:pt idx="2815">
                  <c:v>5.833333333333333</c:v>
                </c:pt>
                <c:pt idx="2816">
                  <c:v>5.9322033898305087</c:v>
                </c:pt>
                <c:pt idx="2817">
                  <c:v>5.4901960784313726</c:v>
                </c:pt>
                <c:pt idx="2818">
                  <c:v>6.481481481481481</c:v>
                </c:pt>
                <c:pt idx="2819">
                  <c:v>5.0724637681159424</c:v>
                </c:pt>
                <c:pt idx="2820">
                  <c:v>10.9375</c:v>
                </c:pt>
                <c:pt idx="2821">
                  <c:v>0.47457627118644069</c:v>
                </c:pt>
                <c:pt idx="2822">
                  <c:v>4.1176470588235299</c:v>
                </c:pt>
                <c:pt idx="2823">
                  <c:v>3.3018867924528306</c:v>
                </c:pt>
                <c:pt idx="2824">
                  <c:v>6.6037735849056611</c:v>
                </c:pt>
                <c:pt idx="2825">
                  <c:v>4.7727272727272725</c:v>
                </c:pt>
                <c:pt idx="2826">
                  <c:v>8.1395348837209305</c:v>
                </c:pt>
                <c:pt idx="2827">
                  <c:v>12.962962962962962</c:v>
                </c:pt>
                <c:pt idx="2828">
                  <c:v>4.0697674418604652</c:v>
                </c:pt>
                <c:pt idx="2829">
                  <c:v>7.291666666666667</c:v>
                </c:pt>
                <c:pt idx="2830">
                  <c:v>0.40697674418604651</c:v>
                </c:pt>
                <c:pt idx="2831">
                  <c:v>8.1395348837209305</c:v>
                </c:pt>
                <c:pt idx="2832">
                  <c:v>3.3018867924528306</c:v>
                </c:pt>
                <c:pt idx="2833">
                  <c:v>6.0869565217391299</c:v>
                </c:pt>
                <c:pt idx="2834">
                  <c:v>43.75</c:v>
                </c:pt>
                <c:pt idx="2835">
                  <c:v>3.9622641509433962</c:v>
                </c:pt>
                <c:pt idx="2836">
                  <c:v>5.9322033898305087</c:v>
                </c:pt>
                <c:pt idx="2837">
                  <c:v>2.7777777777777777</c:v>
                </c:pt>
                <c:pt idx="2838">
                  <c:v>9.7222222222222232</c:v>
                </c:pt>
                <c:pt idx="2839">
                  <c:v>5.833333333333333</c:v>
                </c:pt>
                <c:pt idx="2840">
                  <c:v>6.5625</c:v>
                </c:pt>
                <c:pt idx="2841">
                  <c:v>4.2857142857142856</c:v>
                </c:pt>
                <c:pt idx="2842">
                  <c:v>4.8611111111111107</c:v>
                </c:pt>
                <c:pt idx="2843">
                  <c:v>2.6515151515151514</c:v>
                </c:pt>
                <c:pt idx="2844">
                  <c:v>8.9743589743589745</c:v>
                </c:pt>
                <c:pt idx="2845">
                  <c:v>5.0724637681159424</c:v>
                </c:pt>
                <c:pt idx="2846">
                  <c:v>7.291666666666667</c:v>
                </c:pt>
                <c:pt idx="2847">
                  <c:v>2.7777777777777777</c:v>
                </c:pt>
                <c:pt idx="2848">
                  <c:v>1.6666666666666667</c:v>
                </c:pt>
                <c:pt idx="2849">
                  <c:v>10.144927536231885</c:v>
                </c:pt>
                <c:pt idx="2850">
                  <c:v>3.3018867924528306</c:v>
                </c:pt>
                <c:pt idx="2851">
                  <c:v>0.29166666666666669</c:v>
                </c:pt>
                <c:pt idx="2852">
                  <c:v>4.4303797468354427</c:v>
                </c:pt>
                <c:pt idx="2853">
                  <c:v>4.166666666666667</c:v>
                </c:pt>
                <c:pt idx="2854">
                  <c:v>3.3333333333333335</c:v>
                </c:pt>
                <c:pt idx="2855">
                  <c:v>0.41666666666666669</c:v>
                </c:pt>
                <c:pt idx="2856">
                  <c:v>1.8666666666666667</c:v>
                </c:pt>
                <c:pt idx="2857">
                  <c:v>5.5555555555555554</c:v>
                </c:pt>
                <c:pt idx="2858">
                  <c:v>18.229166666666668</c:v>
                </c:pt>
                <c:pt idx="2859">
                  <c:v>3.2407407407407405</c:v>
                </c:pt>
                <c:pt idx="2860">
                  <c:v>19.444444444444446</c:v>
                </c:pt>
                <c:pt idx="2861">
                  <c:v>2.734375</c:v>
                </c:pt>
                <c:pt idx="2862">
                  <c:v>12.681159420289855</c:v>
                </c:pt>
                <c:pt idx="2863">
                  <c:v>15</c:v>
                </c:pt>
                <c:pt idx="2864">
                  <c:v>7.291666666666667</c:v>
                </c:pt>
                <c:pt idx="2865">
                  <c:v>7.3684210526315788</c:v>
                </c:pt>
                <c:pt idx="2866">
                  <c:v>5.833333333333333</c:v>
                </c:pt>
                <c:pt idx="2867">
                  <c:v>5.5555555555555554</c:v>
                </c:pt>
                <c:pt idx="2868">
                  <c:v>4.4303797468354427</c:v>
                </c:pt>
                <c:pt idx="2869">
                  <c:v>2.2151898734177213</c:v>
                </c:pt>
                <c:pt idx="2870">
                  <c:v>2.5362318840579712</c:v>
                </c:pt>
                <c:pt idx="2871">
                  <c:v>8.3333333333333339</c:v>
                </c:pt>
                <c:pt idx="2872">
                  <c:v>5.5555555555555554</c:v>
                </c:pt>
                <c:pt idx="2873">
                  <c:v>15.909090909090908</c:v>
                </c:pt>
                <c:pt idx="2874">
                  <c:v>3.0172413793103448</c:v>
                </c:pt>
                <c:pt idx="2875">
                  <c:v>6.666666666666667</c:v>
                </c:pt>
                <c:pt idx="2876">
                  <c:v>7.291666666666667</c:v>
                </c:pt>
                <c:pt idx="2877">
                  <c:v>3.1531531531531534</c:v>
                </c:pt>
                <c:pt idx="2878">
                  <c:v>4.166666666666667</c:v>
                </c:pt>
                <c:pt idx="2879">
                  <c:v>4.166666666666667</c:v>
                </c:pt>
                <c:pt idx="2880">
                  <c:v>4.4444444444444446</c:v>
                </c:pt>
                <c:pt idx="2881">
                  <c:v>1.8421052631578947</c:v>
                </c:pt>
                <c:pt idx="2882">
                  <c:v>8.3333333333333339</c:v>
                </c:pt>
                <c:pt idx="2883">
                  <c:v>8.8983050847457648</c:v>
                </c:pt>
                <c:pt idx="2884">
                  <c:v>7.954545454545455</c:v>
                </c:pt>
                <c:pt idx="2885">
                  <c:v>5.46875</c:v>
                </c:pt>
                <c:pt idx="2886">
                  <c:v>7</c:v>
                </c:pt>
                <c:pt idx="2887">
                  <c:v>5.9322033898305087</c:v>
                </c:pt>
                <c:pt idx="2888">
                  <c:v>6.1046511627906987</c:v>
                </c:pt>
                <c:pt idx="2889">
                  <c:v>0.93333333333333335</c:v>
                </c:pt>
                <c:pt idx="2890">
                  <c:v>5.3030303030303028</c:v>
                </c:pt>
                <c:pt idx="2891">
                  <c:v>2.1212121212121215</c:v>
                </c:pt>
                <c:pt idx="2892">
                  <c:v>4.166666666666667</c:v>
                </c:pt>
                <c:pt idx="2893">
                  <c:v>8.3333333333333339</c:v>
                </c:pt>
                <c:pt idx="2894">
                  <c:v>2.7777777777777777</c:v>
                </c:pt>
                <c:pt idx="2895">
                  <c:v>4.375</c:v>
                </c:pt>
                <c:pt idx="2896">
                  <c:v>2.2435897435897436</c:v>
                </c:pt>
                <c:pt idx="2897">
                  <c:v>3.6206896551724137</c:v>
                </c:pt>
                <c:pt idx="2898">
                  <c:v>3.6458333333333335</c:v>
                </c:pt>
                <c:pt idx="2899">
                  <c:v>4.166666666666667</c:v>
                </c:pt>
                <c:pt idx="2900">
                  <c:v>8.8983050847457648</c:v>
                </c:pt>
                <c:pt idx="2901">
                  <c:v>2.1341463414634148</c:v>
                </c:pt>
                <c:pt idx="2902">
                  <c:v>1.1111111111111112</c:v>
                </c:pt>
                <c:pt idx="2903">
                  <c:v>5</c:v>
                </c:pt>
                <c:pt idx="2904">
                  <c:v>3.8888888888888888</c:v>
                </c:pt>
                <c:pt idx="2905">
                  <c:v>0</c:v>
                </c:pt>
                <c:pt idx="2906">
                  <c:v>3.3333333333333335</c:v>
                </c:pt>
                <c:pt idx="2907">
                  <c:v>6.666666666666667</c:v>
                </c:pt>
                <c:pt idx="2908">
                  <c:v>8.75</c:v>
                </c:pt>
                <c:pt idx="2909">
                  <c:v>4.666666666666667</c:v>
                </c:pt>
                <c:pt idx="2910">
                  <c:v>4.666666666666667</c:v>
                </c:pt>
                <c:pt idx="2911">
                  <c:v>0</c:v>
                </c:pt>
                <c:pt idx="2912">
                  <c:v>4.4444444444444446</c:v>
                </c:pt>
                <c:pt idx="2913">
                  <c:v>23.333333333333332</c:v>
                </c:pt>
                <c:pt idx="2914">
                  <c:v>8.3333333333333339</c:v>
                </c:pt>
                <c:pt idx="2915">
                  <c:v>2.3333333333333335</c:v>
                </c:pt>
                <c:pt idx="2916">
                  <c:v>2.5362318840579712</c:v>
                </c:pt>
                <c:pt idx="2917">
                  <c:v>1.9444444444444444</c:v>
                </c:pt>
                <c:pt idx="2918">
                  <c:v>3.3333333333333335</c:v>
                </c:pt>
                <c:pt idx="2919">
                  <c:v>2.7777777777777777</c:v>
                </c:pt>
                <c:pt idx="2920">
                  <c:v>2.5735294117647056</c:v>
                </c:pt>
                <c:pt idx="2921">
                  <c:v>5.833333333333333</c:v>
                </c:pt>
                <c:pt idx="2922">
                  <c:v>1.6666666666666667</c:v>
                </c:pt>
                <c:pt idx="2923">
                  <c:v>32.477477477477478</c:v>
                </c:pt>
                <c:pt idx="2924">
                  <c:v>2.5925925925925926</c:v>
                </c:pt>
                <c:pt idx="2925">
                  <c:v>0</c:v>
                </c:pt>
                <c:pt idx="2926">
                  <c:v>3.6458333333333335</c:v>
                </c:pt>
                <c:pt idx="2927">
                  <c:v>1.6666666666666667</c:v>
                </c:pt>
                <c:pt idx="2928">
                  <c:v>3.3333333333333335</c:v>
                </c:pt>
                <c:pt idx="2929">
                  <c:v>2.5</c:v>
                </c:pt>
                <c:pt idx="2930">
                  <c:v>5.46875</c:v>
                </c:pt>
                <c:pt idx="2931">
                  <c:v>3.3333333333333335</c:v>
                </c:pt>
                <c:pt idx="2932">
                  <c:v>5.5555555555555554</c:v>
                </c:pt>
                <c:pt idx="2933">
                  <c:v>2.5362318840579712</c:v>
                </c:pt>
                <c:pt idx="2934">
                  <c:v>5.2238805970149249</c:v>
                </c:pt>
                <c:pt idx="2935">
                  <c:v>5.5555555555555554</c:v>
                </c:pt>
                <c:pt idx="2936">
                  <c:v>3.043478260869565</c:v>
                </c:pt>
                <c:pt idx="2937">
                  <c:v>8.3333333333333339</c:v>
                </c:pt>
                <c:pt idx="2938">
                  <c:v>2.4137931034482758</c:v>
                </c:pt>
                <c:pt idx="2939">
                  <c:v>4.8611111111111116</c:v>
                </c:pt>
                <c:pt idx="2940">
                  <c:v>5.5555555555555554</c:v>
                </c:pt>
                <c:pt idx="2941">
                  <c:v>2.2826086956521734</c:v>
                </c:pt>
                <c:pt idx="2942">
                  <c:v>5.833333333333333</c:v>
                </c:pt>
                <c:pt idx="2943">
                  <c:v>4.166666666666667</c:v>
                </c:pt>
                <c:pt idx="2944">
                  <c:v>0</c:v>
                </c:pt>
                <c:pt idx="2945">
                  <c:v>7.7777777777777777</c:v>
                </c:pt>
                <c:pt idx="2946">
                  <c:v>4.8837209302325588</c:v>
                </c:pt>
                <c:pt idx="2947">
                  <c:v>7</c:v>
                </c:pt>
                <c:pt idx="2948">
                  <c:v>5.7377049180327875</c:v>
                </c:pt>
                <c:pt idx="2949">
                  <c:v>2.5</c:v>
                </c:pt>
                <c:pt idx="2950">
                  <c:v>3.5507246376811592</c:v>
                </c:pt>
                <c:pt idx="2951">
                  <c:v>1.4830508474576272</c:v>
                </c:pt>
                <c:pt idx="2952">
                  <c:v>3.5353535353535352E-2</c:v>
                </c:pt>
                <c:pt idx="2953">
                  <c:v>0.23972602739726026</c:v>
                </c:pt>
                <c:pt idx="2954">
                  <c:v>0.14957264957264957</c:v>
                </c:pt>
                <c:pt idx="2955">
                  <c:v>0.41666666666666669</c:v>
                </c:pt>
                <c:pt idx="2956">
                  <c:v>3.8043478260869561</c:v>
                </c:pt>
                <c:pt idx="2957">
                  <c:v>1.5217391304347825</c:v>
                </c:pt>
                <c:pt idx="2958">
                  <c:v>3.8888888888888888</c:v>
                </c:pt>
                <c:pt idx="2959">
                  <c:v>2.7777777777777777</c:v>
                </c:pt>
                <c:pt idx="2960">
                  <c:v>2.7777777777777777</c:v>
                </c:pt>
                <c:pt idx="2961">
                  <c:v>0</c:v>
                </c:pt>
                <c:pt idx="2962">
                  <c:v>3.4507042253521125</c:v>
                </c:pt>
                <c:pt idx="2963">
                  <c:v>1.5765765765765767</c:v>
                </c:pt>
                <c:pt idx="2964">
                  <c:v>8.3333333333333339</c:v>
                </c:pt>
                <c:pt idx="2965">
                  <c:v>8.3333333333333339</c:v>
                </c:pt>
                <c:pt idx="2966">
                  <c:v>11.666666666666666</c:v>
                </c:pt>
                <c:pt idx="2967">
                  <c:v>0.3125</c:v>
                </c:pt>
                <c:pt idx="2968">
                  <c:v>5.5555555555555554</c:v>
                </c:pt>
                <c:pt idx="2969">
                  <c:v>7.291666666666667</c:v>
                </c:pt>
                <c:pt idx="2970">
                  <c:v>0</c:v>
                </c:pt>
                <c:pt idx="2971">
                  <c:v>4.166666666666667</c:v>
                </c:pt>
                <c:pt idx="2972">
                  <c:v>2.9661016949152543</c:v>
                </c:pt>
                <c:pt idx="2973">
                  <c:v>21.875</c:v>
                </c:pt>
                <c:pt idx="2974">
                  <c:v>4.2682926829268295</c:v>
                </c:pt>
                <c:pt idx="2975">
                  <c:v>6.481481481481481</c:v>
                </c:pt>
                <c:pt idx="2976">
                  <c:v>31.25</c:v>
                </c:pt>
                <c:pt idx="2977">
                  <c:v>5</c:v>
                </c:pt>
                <c:pt idx="2978">
                  <c:v>10.606060606060606</c:v>
                </c:pt>
                <c:pt idx="2979">
                  <c:v>2.5362318840579712</c:v>
                </c:pt>
                <c:pt idx="2980">
                  <c:v>3.3333333333333335</c:v>
                </c:pt>
                <c:pt idx="2981">
                  <c:v>10.144927536231885</c:v>
                </c:pt>
                <c:pt idx="2982">
                  <c:v>8.75</c:v>
                </c:pt>
                <c:pt idx="2983">
                  <c:v>0.35</c:v>
                </c:pt>
                <c:pt idx="2984">
                  <c:v>5.833333333333333</c:v>
                </c:pt>
                <c:pt idx="2985">
                  <c:v>4.375</c:v>
                </c:pt>
                <c:pt idx="2986">
                  <c:v>5.5555555555555554</c:v>
                </c:pt>
                <c:pt idx="2987">
                  <c:v>2.5925925925925926</c:v>
                </c:pt>
                <c:pt idx="2988">
                  <c:v>6.8181818181818183</c:v>
                </c:pt>
                <c:pt idx="2989">
                  <c:v>8.3333333333333339</c:v>
                </c:pt>
                <c:pt idx="2990">
                  <c:v>5</c:v>
                </c:pt>
                <c:pt idx="2991">
                  <c:v>0</c:v>
                </c:pt>
                <c:pt idx="2992">
                  <c:v>5.25</c:v>
                </c:pt>
                <c:pt idx="2993">
                  <c:v>2.7777777777777777</c:v>
                </c:pt>
                <c:pt idx="2994">
                  <c:v>29.166666666666668</c:v>
                </c:pt>
                <c:pt idx="2995">
                  <c:v>5.833333333333333</c:v>
                </c:pt>
                <c:pt idx="2996">
                  <c:v>8.3333333333333339</c:v>
                </c:pt>
                <c:pt idx="2997">
                  <c:v>3.9772727272727271</c:v>
                </c:pt>
                <c:pt idx="2998">
                  <c:v>2.4418604651162794</c:v>
                </c:pt>
                <c:pt idx="2999">
                  <c:v>7.2413793103448274</c:v>
                </c:pt>
                <c:pt idx="3000">
                  <c:v>9.7674418604651176</c:v>
                </c:pt>
                <c:pt idx="3001">
                  <c:v>5.104166666666667</c:v>
                </c:pt>
                <c:pt idx="3002">
                  <c:v>10.606060606060606</c:v>
                </c:pt>
                <c:pt idx="3003">
                  <c:v>3.6363636363636362</c:v>
                </c:pt>
                <c:pt idx="3004">
                  <c:v>3.4313725490196081</c:v>
                </c:pt>
                <c:pt idx="3005">
                  <c:v>5.5555555555555554</c:v>
                </c:pt>
                <c:pt idx="3006">
                  <c:v>4.375</c:v>
                </c:pt>
                <c:pt idx="3007">
                  <c:v>6.666666666666667</c:v>
                </c:pt>
                <c:pt idx="3008">
                  <c:v>4.166666666666667</c:v>
                </c:pt>
                <c:pt idx="3009">
                  <c:v>3.310810810810811</c:v>
                </c:pt>
                <c:pt idx="3010">
                  <c:v>2.4137931034482758</c:v>
                </c:pt>
                <c:pt idx="3011">
                  <c:v>1.6666666666666667</c:v>
                </c:pt>
                <c:pt idx="3012">
                  <c:v>1.3333333333333333</c:v>
                </c:pt>
                <c:pt idx="3013">
                  <c:v>4.666666666666667</c:v>
                </c:pt>
                <c:pt idx="3014">
                  <c:v>10.714285714285714</c:v>
                </c:pt>
                <c:pt idx="3015">
                  <c:v>4.375</c:v>
                </c:pt>
                <c:pt idx="3016">
                  <c:v>12.03125</c:v>
                </c:pt>
                <c:pt idx="3017">
                  <c:v>6.481481481481481</c:v>
                </c:pt>
                <c:pt idx="3018">
                  <c:v>3.070175438596491</c:v>
                </c:pt>
                <c:pt idx="3019">
                  <c:v>1.0416666666666667</c:v>
                </c:pt>
                <c:pt idx="3020">
                  <c:v>3.2407407407407405</c:v>
                </c:pt>
                <c:pt idx="3021">
                  <c:v>5</c:v>
                </c:pt>
                <c:pt idx="3022">
                  <c:v>7</c:v>
                </c:pt>
                <c:pt idx="3023">
                  <c:v>4.375</c:v>
                </c:pt>
                <c:pt idx="3024">
                  <c:v>3.8888888888888884</c:v>
                </c:pt>
                <c:pt idx="3025">
                  <c:v>4.666666666666667</c:v>
                </c:pt>
                <c:pt idx="3026">
                  <c:v>5.5555555555555554</c:v>
                </c:pt>
                <c:pt idx="3027">
                  <c:v>0.33333333333333331</c:v>
                </c:pt>
                <c:pt idx="3028">
                  <c:v>5.0724637681159424</c:v>
                </c:pt>
                <c:pt idx="3029">
                  <c:v>1.346153846153846</c:v>
                </c:pt>
                <c:pt idx="3030">
                  <c:v>6.25</c:v>
                </c:pt>
                <c:pt idx="3031">
                  <c:v>7</c:v>
                </c:pt>
                <c:pt idx="3032">
                  <c:v>6.666666666666667</c:v>
                </c:pt>
                <c:pt idx="3033">
                  <c:v>0.73684210526315785</c:v>
                </c:pt>
                <c:pt idx="3034">
                  <c:v>3.043478260869565</c:v>
                </c:pt>
                <c:pt idx="3035">
                  <c:v>7.1428571428571423</c:v>
                </c:pt>
                <c:pt idx="3036">
                  <c:v>1.8421052631578947</c:v>
                </c:pt>
                <c:pt idx="3037">
                  <c:v>2.9166666666666665</c:v>
                </c:pt>
                <c:pt idx="3038">
                  <c:v>5.431034482758621</c:v>
                </c:pt>
                <c:pt idx="3039">
                  <c:v>2.5</c:v>
                </c:pt>
                <c:pt idx="3040">
                  <c:v>7.9545454545454541</c:v>
                </c:pt>
                <c:pt idx="3041">
                  <c:v>3.3333333333333335</c:v>
                </c:pt>
                <c:pt idx="3042">
                  <c:v>16.666666666666668</c:v>
                </c:pt>
                <c:pt idx="3043">
                  <c:v>6.666666666666667</c:v>
                </c:pt>
                <c:pt idx="3044">
                  <c:v>5.833333333333333</c:v>
                </c:pt>
                <c:pt idx="3045">
                  <c:v>0.55555555555555558</c:v>
                </c:pt>
                <c:pt idx="3046">
                  <c:v>5.833333333333333</c:v>
                </c:pt>
                <c:pt idx="3047">
                  <c:v>0.88607594936708856</c:v>
                </c:pt>
                <c:pt idx="3048">
                  <c:v>13.257575757575758</c:v>
                </c:pt>
                <c:pt idx="3049">
                  <c:v>2.5</c:v>
                </c:pt>
                <c:pt idx="3050">
                  <c:v>2.3333333333333335</c:v>
                </c:pt>
                <c:pt idx="3051">
                  <c:v>8.3333333333333339</c:v>
                </c:pt>
                <c:pt idx="3052">
                  <c:v>2.0833333333333335</c:v>
                </c:pt>
                <c:pt idx="3053">
                  <c:v>1.5</c:v>
                </c:pt>
                <c:pt idx="3054">
                  <c:v>5.5555555555555554</c:v>
                </c:pt>
                <c:pt idx="3055">
                  <c:v>2.0833333333333335</c:v>
                </c:pt>
                <c:pt idx="3056">
                  <c:v>2.0437956204379564</c:v>
                </c:pt>
                <c:pt idx="3057">
                  <c:v>2.5</c:v>
                </c:pt>
                <c:pt idx="3058">
                  <c:v>1.2962962962962963</c:v>
                </c:pt>
                <c:pt idx="3059">
                  <c:v>3.6458333333333335</c:v>
                </c:pt>
                <c:pt idx="3060">
                  <c:v>0.83333333333333337</c:v>
                </c:pt>
                <c:pt idx="3061">
                  <c:v>4.4444444444444446</c:v>
                </c:pt>
                <c:pt idx="3062">
                  <c:v>4.375</c:v>
                </c:pt>
                <c:pt idx="3063">
                  <c:v>1.6666666666666667</c:v>
                </c:pt>
                <c:pt idx="3064">
                  <c:v>6.6037735849056611</c:v>
                </c:pt>
                <c:pt idx="3065">
                  <c:v>0</c:v>
                </c:pt>
                <c:pt idx="3066">
                  <c:v>0.60344827586206895</c:v>
                </c:pt>
                <c:pt idx="3067">
                  <c:v>0.4375</c:v>
                </c:pt>
                <c:pt idx="3068">
                  <c:v>4.2</c:v>
                </c:pt>
                <c:pt idx="3069">
                  <c:v>3.3333333333333335</c:v>
                </c:pt>
                <c:pt idx="3070">
                  <c:v>2</c:v>
                </c:pt>
                <c:pt idx="3071">
                  <c:v>5.46875</c:v>
                </c:pt>
                <c:pt idx="3072">
                  <c:v>5.5555555555555554</c:v>
                </c:pt>
                <c:pt idx="3073">
                  <c:v>5.1851851851851851</c:v>
                </c:pt>
                <c:pt idx="3074">
                  <c:v>3.3333333333333335</c:v>
                </c:pt>
                <c:pt idx="3075">
                  <c:v>2.7777777777777777</c:v>
                </c:pt>
                <c:pt idx="3076">
                  <c:v>5.833333333333333</c:v>
                </c:pt>
                <c:pt idx="3077">
                  <c:v>0.66666666666666663</c:v>
                </c:pt>
                <c:pt idx="3078">
                  <c:v>1.5909090909090908</c:v>
                </c:pt>
                <c:pt idx="3079">
                  <c:v>5.5555555555555554</c:v>
                </c:pt>
                <c:pt idx="3080">
                  <c:v>3.3333333333333335</c:v>
                </c:pt>
                <c:pt idx="3081">
                  <c:v>4.7297297297297298</c:v>
                </c:pt>
                <c:pt idx="3082">
                  <c:v>5.833333333333333</c:v>
                </c:pt>
                <c:pt idx="3083">
                  <c:v>5.5555555555555554</c:v>
                </c:pt>
                <c:pt idx="3084">
                  <c:v>2.1212121212121215</c:v>
                </c:pt>
                <c:pt idx="3085">
                  <c:v>0.81395348837209303</c:v>
                </c:pt>
                <c:pt idx="3086">
                  <c:v>7.291666666666667</c:v>
                </c:pt>
                <c:pt idx="3087">
                  <c:v>4.5454545454545459</c:v>
                </c:pt>
                <c:pt idx="3088">
                  <c:v>6.25</c:v>
                </c:pt>
                <c:pt idx="3089">
                  <c:v>5.2238805970149249</c:v>
                </c:pt>
                <c:pt idx="3090">
                  <c:v>3.9622641509433962</c:v>
                </c:pt>
                <c:pt idx="3091">
                  <c:v>1.0294117647058825</c:v>
                </c:pt>
                <c:pt idx="3092">
                  <c:v>2.9166666666666665</c:v>
                </c:pt>
                <c:pt idx="3093">
                  <c:v>21.875</c:v>
                </c:pt>
                <c:pt idx="3094">
                  <c:v>0.55555555555555558</c:v>
                </c:pt>
                <c:pt idx="3095">
                  <c:v>0.55555555555555558</c:v>
                </c:pt>
                <c:pt idx="3096">
                  <c:v>1.346153846153846</c:v>
                </c:pt>
                <c:pt idx="3097">
                  <c:v>4.4871794871794872</c:v>
                </c:pt>
                <c:pt idx="3098">
                  <c:v>0.55555555555555558</c:v>
                </c:pt>
                <c:pt idx="3099">
                  <c:v>8.75</c:v>
                </c:pt>
                <c:pt idx="3100">
                  <c:v>2.2727272727272729</c:v>
                </c:pt>
                <c:pt idx="3101">
                  <c:v>0.72916666666666663</c:v>
                </c:pt>
                <c:pt idx="3102">
                  <c:v>13.888888888888889</c:v>
                </c:pt>
                <c:pt idx="3103">
                  <c:v>0.38888888888888895</c:v>
                </c:pt>
                <c:pt idx="3104">
                  <c:v>4.5370370370370372</c:v>
                </c:pt>
                <c:pt idx="3105">
                  <c:v>0.83333333333333337</c:v>
                </c:pt>
                <c:pt idx="3106">
                  <c:v>6.0344827586206895</c:v>
                </c:pt>
                <c:pt idx="3107">
                  <c:v>6.0344827586206895</c:v>
                </c:pt>
                <c:pt idx="3108">
                  <c:v>3.2407407407407405</c:v>
                </c:pt>
                <c:pt idx="3109">
                  <c:v>6.25</c:v>
                </c:pt>
                <c:pt idx="3110">
                  <c:v>0.24647887323943662</c:v>
                </c:pt>
                <c:pt idx="3111">
                  <c:v>4.5454545454545459</c:v>
                </c:pt>
                <c:pt idx="3112">
                  <c:v>5</c:v>
                </c:pt>
                <c:pt idx="3113">
                  <c:v>6.0344827586206895</c:v>
                </c:pt>
                <c:pt idx="3114">
                  <c:v>11.111111111111111</c:v>
                </c:pt>
                <c:pt idx="3115">
                  <c:v>2.2727272727272729</c:v>
                </c:pt>
                <c:pt idx="3116">
                  <c:v>3.8888888888888888</c:v>
                </c:pt>
                <c:pt idx="3117">
                  <c:v>2.9166666666666665</c:v>
                </c:pt>
                <c:pt idx="3118">
                  <c:v>8.3333333333333339</c:v>
                </c:pt>
                <c:pt idx="3119">
                  <c:v>1.2068965517241379</c:v>
                </c:pt>
                <c:pt idx="3120">
                  <c:v>3.3018867924528306</c:v>
                </c:pt>
                <c:pt idx="3121">
                  <c:v>5.7327586206896548</c:v>
                </c:pt>
                <c:pt idx="3122">
                  <c:v>4.0697674418604652</c:v>
                </c:pt>
                <c:pt idx="3123">
                  <c:v>11.111111111111111</c:v>
                </c:pt>
                <c:pt idx="3124">
                  <c:v>5.7377049180327875</c:v>
                </c:pt>
                <c:pt idx="3125">
                  <c:v>1.1111111111111112</c:v>
                </c:pt>
                <c:pt idx="3126">
                  <c:v>8.536585365853659</c:v>
                </c:pt>
                <c:pt idx="3127">
                  <c:v>3.3018867924528306</c:v>
                </c:pt>
                <c:pt idx="3128">
                  <c:v>5.5555555555555554</c:v>
                </c:pt>
                <c:pt idx="3129">
                  <c:v>3.5</c:v>
                </c:pt>
                <c:pt idx="3130">
                  <c:v>5.333333333333333</c:v>
                </c:pt>
                <c:pt idx="3131">
                  <c:v>12.962962962962962</c:v>
                </c:pt>
                <c:pt idx="3132">
                  <c:v>6.8627450980392162</c:v>
                </c:pt>
                <c:pt idx="3133">
                  <c:v>11.666666666666666</c:v>
                </c:pt>
                <c:pt idx="3134">
                  <c:v>6.0344827586206895</c:v>
                </c:pt>
                <c:pt idx="3135">
                  <c:v>5.0724637681159424</c:v>
                </c:pt>
                <c:pt idx="3136">
                  <c:v>2.9166666666666665</c:v>
                </c:pt>
                <c:pt idx="3137">
                  <c:v>4.4303797468354427</c:v>
                </c:pt>
                <c:pt idx="3138">
                  <c:v>8.3333333333333339</c:v>
                </c:pt>
                <c:pt idx="3139">
                  <c:v>8.3333333333333339</c:v>
                </c:pt>
                <c:pt idx="3140">
                  <c:v>8.3333333333333339</c:v>
                </c:pt>
                <c:pt idx="3141">
                  <c:v>7.6086956521739122</c:v>
                </c:pt>
                <c:pt idx="3142">
                  <c:v>4.166666666666667</c:v>
                </c:pt>
                <c:pt idx="3143">
                  <c:v>8.3333333333333339</c:v>
                </c:pt>
                <c:pt idx="3144">
                  <c:v>7.7777777777777777</c:v>
                </c:pt>
                <c:pt idx="3145">
                  <c:v>5.1293103448275863</c:v>
                </c:pt>
                <c:pt idx="3146">
                  <c:v>3.6458333333333335</c:v>
                </c:pt>
                <c:pt idx="3147">
                  <c:v>1.5555555555555558</c:v>
                </c:pt>
                <c:pt idx="3148">
                  <c:v>5</c:v>
                </c:pt>
                <c:pt idx="3149">
                  <c:v>3.6458333333333335</c:v>
                </c:pt>
                <c:pt idx="3150">
                  <c:v>5.5555555555555554</c:v>
                </c:pt>
                <c:pt idx="3151">
                  <c:v>8.2352941176470598</c:v>
                </c:pt>
                <c:pt idx="3152">
                  <c:v>6.0344827586206895</c:v>
                </c:pt>
                <c:pt idx="3153">
                  <c:v>8.3333333333333339</c:v>
                </c:pt>
                <c:pt idx="3154">
                  <c:v>5.5555555555555554</c:v>
                </c:pt>
                <c:pt idx="3155">
                  <c:v>7.7777777777777777</c:v>
                </c:pt>
                <c:pt idx="3156">
                  <c:v>3.3333333333333335</c:v>
                </c:pt>
                <c:pt idx="3157">
                  <c:v>7.9245283018867925</c:v>
                </c:pt>
                <c:pt idx="3158">
                  <c:v>6.666666666666667</c:v>
                </c:pt>
                <c:pt idx="3159">
                  <c:v>8.3333333333333339</c:v>
                </c:pt>
                <c:pt idx="3160">
                  <c:v>5.5555555555555554</c:v>
                </c:pt>
                <c:pt idx="3161">
                  <c:v>15</c:v>
                </c:pt>
                <c:pt idx="3162">
                  <c:v>13.207547169811322</c:v>
                </c:pt>
                <c:pt idx="3163">
                  <c:v>9.4594594594594597</c:v>
                </c:pt>
                <c:pt idx="3164">
                  <c:v>4.5454545454545459</c:v>
                </c:pt>
                <c:pt idx="3165">
                  <c:v>5.5555555555555554</c:v>
                </c:pt>
                <c:pt idx="3166">
                  <c:v>8.3333333333333339</c:v>
                </c:pt>
                <c:pt idx="3167">
                  <c:v>7.5</c:v>
                </c:pt>
                <c:pt idx="3168">
                  <c:v>5</c:v>
                </c:pt>
                <c:pt idx="3169">
                  <c:v>7.7777777777777777</c:v>
                </c:pt>
                <c:pt idx="3170">
                  <c:v>5.5555555555555554</c:v>
                </c:pt>
                <c:pt idx="3171">
                  <c:v>9.6551724137931032</c:v>
                </c:pt>
                <c:pt idx="3172">
                  <c:v>5.5555555555555554</c:v>
                </c:pt>
                <c:pt idx="3173">
                  <c:v>5</c:v>
                </c:pt>
                <c:pt idx="3174">
                  <c:v>6.666666666666667</c:v>
                </c:pt>
                <c:pt idx="3175">
                  <c:v>7.5</c:v>
                </c:pt>
                <c:pt idx="3176">
                  <c:v>5</c:v>
                </c:pt>
                <c:pt idx="3177">
                  <c:v>11.111111111111111</c:v>
                </c:pt>
                <c:pt idx="3178">
                  <c:v>6.25</c:v>
                </c:pt>
                <c:pt idx="3179">
                  <c:v>5.2631578947368416</c:v>
                </c:pt>
                <c:pt idx="3180">
                  <c:v>4.166666666666667</c:v>
                </c:pt>
                <c:pt idx="3181">
                  <c:v>7.2222222222222223</c:v>
                </c:pt>
                <c:pt idx="3182">
                  <c:v>6.666666666666667</c:v>
                </c:pt>
                <c:pt idx="3183">
                  <c:v>8.3333333333333339</c:v>
                </c:pt>
                <c:pt idx="3184">
                  <c:v>5.5555555555555554</c:v>
                </c:pt>
                <c:pt idx="3185">
                  <c:v>5.416666666666667</c:v>
                </c:pt>
                <c:pt idx="3186">
                  <c:v>8.75</c:v>
                </c:pt>
                <c:pt idx="3187">
                  <c:v>7.291666666666667</c:v>
                </c:pt>
                <c:pt idx="3188">
                  <c:v>5.0724637681159424</c:v>
                </c:pt>
                <c:pt idx="3189">
                  <c:v>5.8947368421052628</c:v>
                </c:pt>
                <c:pt idx="3190">
                  <c:v>11.111111111111111</c:v>
                </c:pt>
                <c:pt idx="3191">
                  <c:v>6.666666666666667</c:v>
                </c:pt>
                <c:pt idx="3192">
                  <c:v>7.5</c:v>
                </c:pt>
                <c:pt idx="3193">
                  <c:v>6.25</c:v>
                </c:pt>
                <c:pt idx="3194">
                  <c:v>12.962962962962962</c:v>
                </c:pt>
                <c:pt idx="3195">
                  <c:v>8.3333333333333339</c:v>
                </c:pt>
                <c:pt idx="3196">
                  <c:v>6.25</c:v>
                </c:pt>
                <c:pt idx="3197">
                  <c:v>6.25</c:v>
                </c:pt>
                <c:pt idx="3198">
                  <c:v>7.9545454545454541</c:v>
                </c:pt>
                <c:pt idx="3199">
                  <c:v>3.3333333333333335</c:v>
                </c:pt>
                <c:pt idx="3200">
                  <c:v>5.833333333333333</c:v>
                </c:pt>
                <c:pt idx="3201">
                  <c:v>6.6037735849056611</c:v>
                </c:pt>
                <c:pt idx="3202">
                  <c:v>4.166666666666667</c:v>
                </c:pt>
                <c:pt idx="3203">
                  <c:v>5.5555555555555554</c:v>
                </c:pt>
                <c:pt idx="3204">
                  <c:v>6.3851351351351351</c:v>
                </c:pt>
                <c:pt idx="3205">
                  <c:v>5.785123966942149</c:v>
                </c:pt>
                <c:pt idx="3206">
                  <c:v>6.0344827586206895</c:v>
                </c:pt>
                <c:pt idx="3207">
                  <c:v>2.6582278481012662</c:v>
                </c:pt>
                <c:pt idx="3208">
                  <c:v>2.0833333333333335</c:v>
                </c:pt>
                <c:pt idx="3209">
                  <c:v>3.5</c:v>
                </c:pt>
                <c:pt idx="3210">
                  <c:v>2.9661016949152543</c:v>
                </c:pt>
                <c:pt idx="3211">
                  <c:v>0.46666666666666667</c:v>
                </c:pt>
                <c:pt idx="3212">
                  <c:v>2.7777777777777777</c:v>
                </c:pt>
                <c:pt idx="3213">
                  <c:v>2.845528455284553</c:v>
                </c:pt>
                <c:pt idx="3214">
                  <c:v>4.55</c:v>
                </c:pt>
                <c:pt idx="3215">
                  <c:v>8.3333333333333339</c:v>
                </c:pt>
                <c:pt idx="3216">
                  <c:v>3.28125</c:v>
                </c:pt>
                <c:pt idx="3217">
                  <c:v>5</c:v>
                </c:pt>
                <c:pt idx="3218">
                  <c:v>1.7721518987341771</c:v>
                </c:pt>
                <c:pt idx="3219">
                  <c:v>4.166666666666667</c:v>
                </c:pt>
                <c:pt idx="3220">
                  <c:v>3.3333333333333335</c:v>
                </c:pt>
                <c:pt idx="3221">
                  <c:v>4.166666666666667</c:v>
                </c:pt>
                <c:pt idx="3222">
                  <c:v>2.6666666666666665</c:v>
                </c:pt>
                <c:pt idx="3223">
                  <c:v>3.3333333333333335</c:v>
                </c:pt>
                <c:pt idx="3224">
                  <c:v>4.7297297297297298</c:v>
                </c:pt>
                <c:pt idx="3225">
                  <c:v>4.583333333333333</c:v>
                </c:pt>
                <c:pt idx="3226">
                  <c:v>8.3333333333333339</c:v>
                </c:pt>
                <c:pt idx="3227">
                  <c:v>3.3333333333333335</c:v>
                </c:pt>
                <c:pt idx="3228">
                  <c:v>7.1428571428571423</c:v>
                </c:pt>
                <c:pt idx="3229">
                  <c:v>7.7777777777777777</c:v>
                </c:pt>
                <c:pt idx="3230">
                  <c:v>4.4303797468354427</c:v>
                </c:pt>
                <c:pt idx="3231">
                  <c:v>3.7234042553191489</c:v>
                </c:pt>
                <c:pt idx="3232">
                  <c:v>5.0724637681159424</c:v>
                </c:pt>
                <c:pt idx="3233">
                  <c:v>6.6037735849056611</c:v>
                </c:pt>
                <c:pt idx="3234">
                  <c:v>13.207547169811322</c:v>
                </c:pt>
                <c:pt idx="3235">
                  <c:v>5.6756756756756763</c:v>
                </c:pt>
                <c:pt idx="3236">
                  <c:v>7.3684210526315788</c:v>
                </c:pt>
                <c:pt idx="3237">
                  <c:v>7.7777777777777768</c:v>
                </c:pt>
                <c:pt idx="3238">
                  <c:v>4.4444444444444446</c:v>
                </c:pt>
                <c:pt idx="3239">
                  <c:v>4.9411764705882355</c:v>
                </c:pt>
                <c:pt idx="3240">
                  <c:v>7.583333333333333</c:v>
                </c:pt>
                <c:pt idx="3241">
                  <c:v>3.3333333333333335</c:v>
                </c:pt>
                <c:pt idx="3242">
                  <c:v>4.4871794871794872</c:v>
                </c:pt>
                <c:pt idx="3243">
                  <c:v>6.481481481481481</c:v>
                </c:pt>
                <c:pt idx="3244">
                  <c:v>2.7777777777777777</c:v>
                </c:pt>
                <c:pt idx="3245">
                  <c:v>3.3333333333333335</c:v>
                </c:pt>
                <c:pt idx="3246">
                  <c:v>4.333333333333333</c:v>
                </c:pt>
                <c:pt idx="3247">
                  <c:v>10.144927536231885</c:v>
                </c:pt>
                <c:pt idx="3248">
                  <c:v>3.2941176470588238</c:v>
                </c:pt>
                <c:pt idx="3249">
                  <c:v>4.8611111111111116</c:v>
                </c:pt>
                <c:pt idx="3250">
                  <c:v>7.291666666666667</c:v>
                </c:pt>
                <c:pt idx="3251">
                  <c:v>2.3333333333333335</c:v>
                </c:pt>
                <c:pt idx="3252">
                  <c:v>2.9166666666666665</c:v>
                </c:pt>
                <c:pt idx="3253">
                  <c:v>4.666666666666667</c:v>
                </c:pt>
                <c:pt idx="3254">
                  <c:v>3.4507042253521125</c:v>
                </c:pt>
                <c:pt idx="3255">
                  <c:v>6.6379310344827589</c:v>
                </c:pt>
                <c:pt idx="3256">
                  <c:v>3.3333333333333335</c:v>
                </c:pt>
                <c:pt idx="3257">
                  <c:v>3.3333333333333335</c:v>
                </c:pt>
                <c:pt idx="3258">
                  <c:v>0.5</c:v>
                </c:pt>
                <c:pt idx="3259">
                  <c:v>4.4444444444444446</c:v>
                </c:pt>
                <c:pt idx="3260">
                  <c:v>0.3888888888888889</c:v>
                </c:pt>
                <c:pt idx="3261">
                  <c:v>3.6206896551724137</c:v>
                </c:pt>
                <c:pt idx="3262">
                  <c:v>4.8611111111111116</c:v>
                </c:pt>
                <c:pt idx="3263">
                  <c:v>4.8611111111111116</c:v>
                </c:pt>
                <c:pt idx="3264">
                  <c:v>4.2</c:v>
                </c:pt>
                <c:pt idx="3265">
                  <c:v>2.5362318840579712</c:v>
                </c:pt>
                <c:pt idx="3266">
                  <c:v>5.5555555555555554</c:v>
                </c:pt>
                <c:pt idx="3267">
                  <c:v>4.166666666666667</c:v>
                </c:pt>
                <c:pt idx="3268">
                  <c:v>2.6666666666666665</c:v>
                </c:pt>
                <c:pt idx="3269">
                  <c:v>1.8421052631578947</c:v>
                </c:pt>
                <c:pt idx="3270">
                  <c:v>8.3333333333333339</c:v>
                </c:pt>
                <c:pt idx="3271">
                  <c:v>3.2558139534883721</c:v>
                </c:pt>
                <c:pt idx="3272">
                  <c:v>3.4313725490196081</c:v>
                </c:pt>
                <c:pt idx="3273">
                  <c:v>4.0697674418604652</c:v>
                </c:pt>
                <c:pt idx="3274">
                  <c:v>4.6226415094339623</c:v>
                </c:pt>
                <c:pt idx="3275">
                  <c:v>4.7297297297297298</c:v>
                </c:pt>
                <c:pt idx="3276">
                  <c:v>3.3333333333333335</c:v>
                </c:pt>
                <c:pt idx="3277">
                  <c:v>2.734375</c:v>
                </c:pt>
                <c:pt idx="3278">
                  <c:v>4.166666666666667</c:v>
                </c:pt>
                <c:pt idx="3279">
                  <c:v>4.6052631578947372</c:v>
                </c:pt>
                <c:pt idx="3280">
                  <c:v>3.3018867924528306</c:v>
                </c:pt>
                <c:pt idx="3281">
                  <c:v>4.7297297297297298</c:v>
                </c:pt>
                <c:pt idx="3282">
                  <c:v>4.0697674418604652</c:v>
                </c:pt>
                <c:pt idx="3283">
                  <c:v>2.5</c:v>
                </c:pt>
                <c:pt idx="3284">
                  <c:v>7.291666666666667</c:v>
                </c:pt>
                <c:pt idx="3285">
                  <c:v>8.3333333333333339</c:v>
                </c:pt>
                <c:pt idx="3286">
                  <c:v>3.2941176470588238</c:v>
                </c:pt>
                <c:pt idx="3287">
                  <c:v>4.166666666666667</c:v>
                </c:pt>
                <c:pt idx="3288">
                  <c:v>6.25</c:v>
                </c:pt>
                <c:pt idx="3289">
                  <c:v>4.166666666666667</c:v>
                </c:pt>
                <c:pt idx="3290">
                  <c:v>3.3018867924528306</c:v>
                </c:pt>
                <c:pt idx="3291">
                  <c:v>6.0344827586206895</c:v>
                </c:pt>
                <c:pt idx="3292">
                  <c:v>5.46875</c:v>
                </c:pt>
                <c:pt idx="3293">
                  <c:v>3.3333333333333335</c:v>
                </c:pt>
                <c:pt idx="3294">
                  <c:v>3.2941176470588238</c:v>
                </c:pt>
                <c:pt idx="3295">
                  <c:v>4.8275862068965516</c:v>
                </c:pt>
                <c:pt idx="3296">
                  <c:v>4.3298969072164954</c:v>
                </c:pt>
                <c:pt idx="3297">
                  <c:v>4.166666666666667</c:v>
                </c:pt>
                <c:pt idx="3298">
                  <c:v>3.3333333333333335</c:v>
                </c:pt>
                <c:pt idx="3299">
                  <c:v>3.6666666666666665</c:v>
                </c:pt>
                <c:pt idx="3300">
                  <c:v>2.734375</c:v>
                </c:pt>
                <c:pt idx="3301">
                  <c:v>2.5</c:v>
                </c:pt>
                <c:pt idx="3302">
                  <c:v>4.6226415094339623</c:v>
                </c:pt>
                <c:pt idx="3303">
                  <c:v>4.166666666666667</c:v>
                </c:pt>
                <c:pt idx="3304">
                  <c:v>5.5555555555555554</c:v>
                </c:pt>
                <c:pt idx="3305">
                  <c:v>2.6666666666666665</c:v>
                </c:pt>
                <c:pt idx="3306">
                  <c:v>5.0724637681159424</c:v>
                </c:pt>
                <c:pt idx="3307">
                  <c:v>5</c:v>
                </c:pt>
                <c:pt idx="3308">
                  <c:v>6.666666666666667</c:v>
                </c:pt>
                <c:pt idx="3309">
                  <c:v>3.8888888888888888</c:v>
                </c:pt>
                <c:pt idx="3310">
                  <c:v>5</c:v>
                </c:pt>
                <c:pt idx="3311">
                  <c:v>6.666666666666667</c:v>
                </c:pt>
                <c:pt idx="3312">
                  <c:v>6.666666666666667</c:v>
                </c:pt>
                <c:pt idx="3313">
                  <c:v>5.833333333333333</c:v>
                </c:pt>
                <c:pt idx="3314">
                  <c:v>5.833333333333333</c:v>
                </c:pt>
                <c:pt idx="3315">
                  <c:v>4.166666666666667</c:v>
                </c:pt>
                <c:pt idx="3316">
                  <c:v>4.4444444444444446</c:v>
                </c:pt>
                <c:pt idx="3317">
                  <c:v>4.9411764705882355</c:v>
                </c:pt>
                <c:pt idx="3318">
                  <c:v>5.1851851851851851</c:v>
                </c:pt>
                <c:pt idx="3319">
                  <c:v>4.1176470588235299</c:v>
                </c:pt>
                <c:pt idx="3320">
                  <c:v>4.166666666666667</c:v>
                </c:pt>
                <c:pt idx="3321">
                  <c:v>5.5555555555555554</c:v>
                </c:pt>
                <c:pt idx="3322">
                  <c:v>4.7297297297297298</c:v>
                </c:pt>
                <c:pt idx="3323">
                  <c:v>8.3333333333333339</c:v>
                </c:pt>
                <c:pt idx="3324">
                  <c:v>5.5555555555555554</c:v>
                </c:pt>
                <c:pt idx="3325">
                  <c:v>5.5555555555555554</c:v>
                </c:pt>
                <c:pt idx="3326">
                  <c:v>2.82258064516129</c:v>
                </c:pt>
                <c:pt idx="3327">
                  <c:v>3.8043478260869561</c:v>
                </c:pt>
                <c:pt idx="3328">
                  <c:v>2.734375</c:v>
                </c:pt>
                <c:pt idx="3329">
                  <c:v>4.7297297297297298</c:v>
                </c:pt>
                <c:pt idx="3330">
                  <c:v>3.28125</c:v>
                </c:pt>
                <c:pt idx="3331">
                  <c:v>2.4137931034482758</c:v>
                </c:pt>
                <c:pt idx="3332">
                  <c:v>7.291666666666667</c:v>
                </c:pt>
                <c:pt idx="3333">
                  <c:v>5.6756756756756763</c:v>
                </c:pt>
                <c:pt idx="3334">
                  <c:v>1.6666666666666667</c:v>
                </c:pt>
                <c:pt idx="3335">
                  <c:v>14.583333333333334</c:v>
                </c:pt>
                <c:pt idx="3336">
                  <c:v>4.7297297297297298</c:v>
                </c:pt>
                <c:pt idx="3337">
                  <c:v>3</c:v>
                </c:pt>
                <c:pt idx="3338">
                  <c:v>5.833333333333333</c:v>
                </c:pt>
                <c:pt idx="3339">
                  <c:v>6.0344827586206895</c:v>
                </c:pt>
                <c:pt idx="3340">
                  <c:v>1.25</c:v>
                </c:pt>
                <c:pt idx="3341">
                  <c:v>2.5362318840579712</c:v>
                </c:pt>
                <c:pt idx="3342">
                  <c:v>1.3333333333333333</c:v>
                </c:pt>
                <c:pt idx="3343">
                  <c:v>2.8</c:v>
                </c:pt>
                <c:pt idx="3344">
                  <c:v>5</c:v>
                </c:pt>
                <c:pt idx="3345">
                  <c:v>3.6458333333333335</c:v>
                </c:pt>
                <c:pt idx="3346">
                  <c:v>3.8888888888888888</c:v>
                </c:pt>
                <c:pt idx="3347">
                  <c:v>4.166666666666667</c:v>
                </c:pt>
                <c:pt idx="3348">
                  <c:v>2.5362318840579712</c:v>
                </c:pt>
                <c:pt idx="3349">
                  <c:v>6.6037735849056611</c:v>
                </c:pt>
                <c:pt idx="3350">
                  <c:v>4.4444444444444446</c:v>
                </c:pt>
                <c:pt idx="3351">
                  <c:v>4.166666666666667</c:v>
                </c:pt>
                <c:pt idx="3352">
                  <c:v>3.7837837837837838</c:v>
                </c:pt>
                <c:pt idx="3353">
                  <c:v>5.833333333333333</c:v>
                </c:pt>
                <c:pt idx="3354">
                  <c:v>4.1791044776119399</c:v>
                </c:pt>
                <c:pt idx="3355">
                  <c:v>4.375</c:v>
                </c:pt>
                <c:pt idx="3356">
                  <c:v>2.763157894736842</c:v>
                </c:pt>
                <c:pt idx="3357">
                  <c:v>7.7777777777777768</c:v>
                </c:pt>
                <c:pt idx="3358">
                  <c:v>3.7837837837837838</c:v>
                </c:pt>
                <c:pt idx="3359">
                  <c:v>6.666666666666667</c:v>
                </c:pt>
                <c:pt idx="3360">
                  <c:v>0.48039215686274511</c:v>
                </c:pt>
                <c:pt idx="3361">
                  <c:v>5.5555555555555554</c:v>
                </c:pt>
                <c:pt idx="3362">
                  <c:v>2.7777777777777777</c:v>
                </c:pt>
                <c:pt idx="3363">
                  <c:v>3.8888888888888884</c:v>
                </c:pt>
                <c:pt idx="3364">
                  <c:v>3.8888888888888888</c:v>
                </c:pt>
                <c:pt idx="3365">
                  <c:v>5.6756756756756763</c:v>
                </c:pt>
                <c:pt idx="3366">
                  <c:v>5.0724637681159424</c:v>
                </c:pt>
                <c:pt idx="3367">
                  <c:v>5</c:v>
                </c:pt>
                <c:pt idx="3368">
                  <c:v>4.166666666666667</c:v>
                </c:pt>
                <c:pt idx="3369">
                  <c:v>4.666666666666667</c:v>
                </c:pt>
                <c:pt idx="3370">
                  <c:v>5.104166666666667</c:v>
                </c:pt>
                <c:pt idx="3371">
                  <c:v>4.666666666666667</c:v>
                </c:pt>
                <c:pt idx="3372">
                  <c:v>7.1794871794871797</c:v>
                </c:pt>
                <c:pt idx="3373">
                  <c:v>5</c:v>
                </c:pt>
                <c:pt idx="3374">
                  <c:v>0.4375</c:v>
                </c:pt>
                <c:pt idx="3375">
                  <c:v>3.3018867924528306</c:v>
                </c:pt>
                <c:pt idx="3376">
                  <c:v>0.48275862068965514</c:v>
                </c:pt>
                <c:pt idx="3377">
                  <c:v>3.3333333333333335</c:v>
                </c:pt>
                <c:pt idx="3378">
                  <c:v>0.37058823529411761</c:v>
                </c:pt>
                <c:pt idx="3379">
                  <c:v>6.6037735849056611</c:v>
                </c:pt>
                <c:pt idx="3380">
                  <c:v>0.51851851851851849</c:v>
                </c:pt>
                <c:pt idx="3381">
                  <c:v>5.283018867924528</c:v>
                </c:pt>
                <c:pt idx="3382">
                  <c:v>0.58333333333333337</c:v>
                </c:pt>
                <c:pt idx="3383">
                  <c:v>5</c:v>
                </c:pt>
                <c:pt idx="3384">
                  <c:v>5</c:v>
                </c:pt>
                <c:pt idx="3385">
                  <c:v>0.56756756756756765</c:v>
                </c:pt>
                <c:pt idx="3386">
                  <c:v>6.6037735849056611</c:v>
                </c:pt>
                <c:pt idx="3387">
                  <c:v>5</c:v>
                </c:pt>
                <c:pt idx="3388">
                  <c:v>3.75</c:v>
                </c:pt>
                <c:pt idx="3389">
                  <c:v>10.9375</c:v>
                </c:pt>
                <c:pt idx="3390">
                  <c:v>6.6037735849056611</c:v>
                </c:pt>
                <c:pt idx="3391">
                  <c:v>7.291666666666667</c:v>
                </c:pt>
                <c:pt idx="3392">
                  <c:v>4.8275862068965516</c:v>
                </c:pt>
                <c:pt idx="3393">
                  <c:v>4.166666666666667</c:v>
                </c:pt>
                <c:pt idx="3394">
                  <c:v>5.46875</c:v>
                </c:pt>
                <c:pt idx="3395">
                  <c:v>4.0697674418604652</c:v>
                </c:pt>
                <c:pt idx="3396">
                  <c:v>5.3030303030303028</c:v>
                </c:pt>
                <c:pt idx="3397">
                  <c:v>5.1851851851851851</c:v>
                </c:pt>
                <c:pt idx="3398">
                  <c:v>4.4444444444444446</c:v>
                </c:pt>
                <c:pt idx="3399">
                  <c:v>3.7837837837837838</c:v>
                </c:pt>
                <c:pt idx="3400">
                  <c:v>5</c:v>
                </c:pt>
                <c:pt idx="3401">
                  <c:v>0.4375</c:v>
                </c:pt>
                <c:pt idx="3402">
                  <c:v>6.25</c:v>
                </c:pt>
                <c:pt idx="3403">
                  <c:v>8.9743589743589745</c:v>
                </c:pt>
                <c:pt idx="3404">
                  <c:v>5</c:v>
                </c:pt>
                <c:pt idx="3405">
                  <c:v>3.9622641509433962</c:v>
                </c:pt>
                <c:pt idx="3406">
                  <c:v>0.56976744186046513</c:v>
                </c:pt>
                <c:pt idx="3407">
                  <c:v>3.3333333333333335</c:v>
                </c:pt>
                <c:pt idx="3408">
                  <c:v>5.283018867924528</c:v>
                </c:pt>
                <c:pt idx="3409">
                  <c:v>4.7297297297297298</c:v>
                </c:pt>
                <c:pt idx="3410">
                  <c:v>4.5751633986928102</c:v>
                </c:pt>
                <c:pt idx="3411">
                  <c:v>5</c:v>
                </c:pt>
                <c:pt idx="3412">
                  <c:v>3.8043478260869561</c:v>
                </c:pt>
                <c:pt idx="3413">
                  <c:v>4.5652173913043468</c:v>
                </c:pt>
                <c:pt idx="3414">
                  <c:v>4.375</c:v>
                </c:pt>
                <c:pt idx="3415">
                  <c:v>5.46875</c:v>
                </c:pt>
                <c:pt idx="3416">
                  <c:v>3.9772727272727271</c:v>
                </c:pt>
                <c:pt idx="3417">
                  <c:v>7.291666666666667</c:v>
                </c:pt>
                <c:pt idx="3418">
                  <c:v>4.166666666666667</c:v>
                </c:pt>
                <c:pt idx="3419">
                  <c:v>3.7837837837837838</c:v>
                </c:pt>
                <c:pt idx="3420">
                  <c:v>3</c:v>
                </c:pt>
                <c:pt idx="3421">
                  <c:v>8.3333333333333339</c:v>
                </c:pt>
                <c:pt idx="3422">
                  <c:v>0.44444444444444448</c:v>
                </c:pt>
                <c:pt idx="3423">
                  <c:v>3.6458333333333335</c:v>
                </c:pt>
                <c:pt idx="3424">
                  <c:v>3.3333333333333335</c:v>
                </c:pt>
                <c:pt idx="3425">
                  <c:v>2.7722772277227725</c:v>
                </c:pt>
                <c:pt idx="3426">
                  <c:v>5</c:v>
                </c:pt>
                <c:pt idx="3427">
                  <c:v>4.166666666666667</c:v>
                </c:pt>
                <c:pt idx="3428">
                  <c:v>3.9622641509433962</c:v>
                </c:pt>
                <c:pt idx="3429">
                  <c:v>3.6458333333333335</c:v>
                </c:pt>
                <c:pt idx="3430">
                  <c:v>9.0517241379310356</c:v>
                </c:pt>
                <c:pt idx="3431">
                  <c:v>2.0289855072463769</c:v>
                </c:pt>
                <c:pt idx="3432">
                  <c:v>3.3018867924528306</c:v>
                </c:pt>
                <c:pt idx="3433">
                  <c:v>0.40579710144927539</c:v>
                </c:pt>
                <c:pt idx="3434">
                  <c:v>5.5555555555555554</c:v>
                </c:pt>
                <c:pt idx="3435">
                  <c:v>11.666666666666666</c:v>
                </c:pt>
                <c:pt idx="3436">
                  <c:v>2.7777777777777777</c:v>
                </c:pt>
                <c:pt idx="3437">
                  <c:v>4.7297297297297298</c:v>
                </c:pt>
                <c:pt idx="3438">
                  <c:v>3.3333333333333335</c:v>
                </c:pt>
                <c:pt idx="3439">
                  <c:v>1.9811320754716981</c:v>
                </c:pt>
                <c:pt idx="3440">
                  <c:v>3.9622641509433962</c:v>
                </c:pt>
                <c:pt idx="3441">
                  <c:v>4.6052631578947372</c:v>
                </c:pt>
                <c:pt idx="3442">
                  <c:v>7.291666666666667</c:v>
                </c:pt>
                <c:pt idx="3443">
                  <c:v>0.44444444444444448</c:v>
                </c:pt>
                <c:pt idx="3444">
                  <c:v>0.33333333333333331</c:v>
                </c:pt>
                <c:pt idx="3445">
                  <c:v>3.6206896551724137</c:v>
                </c:pt>
                <c:pt idx="3446">
                  <c:v>3.3333333333333335</c:v>
                </c:pt>
                <c:pt idx="3447">
                  <c:v>3.3333333333333335</c:v>
                </c:pt>
                <c:pt idx="3448">
                  <c:v>5</c:v>
                </c:pt>
                <c:pt idx="3449">
                  <c:v>4.166666666666667</c:v>
                </c:pt>
                <c:pt idx="3450">
                  <c:v>3.8888888888888888</c:v>
                </c:pt>
                <c:pt idx="3451">
                  <c:v>3.6206896551724137</c:v>
                </c:pt>
                <c:pt idx="3452">
                  <c:v>4.166666666666667</c:v>
                </c:pt>
                <c:pt idx="3453">
                  <c:v>0.625</c:v>
                </c:pt>
                <c:pt idx="3454">
                  <c:v>4.166666666666667</c:v>
                </c:pt>
                <c:pt idx="3455">
                  <c:v>2.2222222222222223</c:v>
                </c:pt>
                <c:pt idx="3456">
                  <c:v>2.3178807947019866</c:v>
                </c:pt>
                <c:pt idx="3457">
                  <c:v>3.3333333333333335</c:v>
                </c:pt>
                <c:pt idx="3458">
                  <c:v>5.3260869565217384</c:v>
                </c:pt>
                <c:pt idx="3459">
                  <c:v>5</c:v>
                </c:pt>
                <c:pt idx="3460">
                  <c:v>10</c:v>
                </c:pt>
                <c:pt idx="3461">
                  <c:v>4.4444444444444446</c:v>
                </c:pt>
                <c:pt idx="3462">
                  <c:v>7.291666666666667</c:v>
                </c:pt>
                <c:pt idx="3463">
                  <c:v>5</c:v>
                </c:pt>
                <c:pt idx="3464">
                  <c:v>3.3333333333333335</c:v>
                </c:pt>
                <c:pt idx="3465">
                  <c:v>6.0344827586206895</c:v>
                </c:pt>
                <c:pt idx="3466">
                  <c:v>1.6666666666666667</c:v>
                </c:pt>
                <c:pt idx="3467">
                  <c:v>3.5443037974683542</c:v>
                </c:pt>
                <c:pt idx="3468">
                  <c:v>4.0579710144927539</c:v>
                </c:pt>
                <c:pt idx="3469">
                  <c:v>2.7777777777777777</c:v>
                </c:pt>
                <c:pt idx="3470">
                  <c:v>0.47457627118644069</c:v>
                </c:pt>
                <c:pt idx="3471">
                  <c:v>5.9259259259259256</c:v>
                </c:pt>
                <c:pt idx="3472">
                  <c:v>5</c:v>
                </c:pt>
                <c:pt idx="3473">
                  <c:v>4.166666666666667</c:v>
                </c:pt>
                <c:pt idx="3474">
                  <c:v>3.8043478260869561</c:v>
                </c:pt>
                <c:pt idx="3475">
                  <c:v>2.8378378378378382</c:v>
                </c:pt>
                <c:pt idx="3476">
                  <c:v>5.0602409638554215</c:v>
                </c:pt>
                <c:pt idx="3477">
                  <c:v>1.3333333333333333</c:v>
                </c:pt>
                <c:pt idx="3478">
                  <c:v>3.922413793103448</c:v>
                </c:pt>
                <c:pt idx="3479">
                  <c:v>3.3333333333333335</c:v>
                </c:pt>
                <c:pt idx="3480">
                  <c:v>4.7297297297297298</c:v>
                </c:pt>
                <c:pt idx="3481">
                  <c:v>3.3333333333333335</c:v>
                </c:pt>
                <c:pt idx="3482">
                  <c:v>3.5</c:v>
                </c:pt>
                <c:pt idx="3483">
                  <c:v>2.5362318840579712</c:v>
                </c:pt>
                <c:pt idx="3484">
                  <c:v>0.35443037974683544</c:v>
                </c:pt>
                <c:pt idx="3485">
                  <c:v>8.3695652173913029</c:v>
                </c:pt>
                <c:pt idx="3486">
                  <c:v>4.7297297297297298</c:v>
                </c:pt>
                <c:pt idx="3487">
                  <c:v>0</c:v>
                </c:pt>
                <c:pt idx="3488">
                  <c:v>3.0952380952380953</c:v>
                </c:pt>
                <c:pt idx="3489">
                  <c:v>3.3018867924528306</c:v>
                </c:pt>
                <c:pt idx="3490">
                  <c:v>5.833333333333333</c:v>
                </c:pt>
                <c:pt idx="3491">
                  <c:v>1.1111111111111112</c:v>
                </c:pt>
                <c:pt idx="3492">
                  <c:v>3.3333333333333335</c:v>
                </c:pt>
                <c:pt idx="3493">
                  <c:v>2.7777777777777777</c:v>
                </c:pt>
                <c:pt idx="3494">
                  <c:v>4.8275862068965516</c:v>
                </c:pt>
                <c:pt idx="3495">
                  <c:v>0.5</c:v>
                </c:pt>
                <c:pt idx="3496">
                  <c:v>6.015625</c:v>
                </c:pt>
                <c:pt idx="3497">
                  <c:v>4.583333333333333</c:v>
                </c:pt>
                <c:pt idx="3498">
                  <c:v>6.666666666666667</c:v>
                </c:pt>
                <c:pt idx="3499">
                  <c:v>1.6935483870967742</c:v>
                </c:pt>
                <c:pt idx="3500">
                  <c:v>4.4444444444444446</c:v>
                </c:pt>
                <c:pt idx="3501">
                  <c:v>2.4137931034482758</c:v>
                </c:pt>
                <c:pt idx="3502">
                  <c:v>3.3333333333333335</c:v>
                </c:pt>
                <c:pt idx="3503">
                  <c:v>4.4444444444444446</c:v>
                </c:pt>
                <c:pt idx="3504">
                  <c:v>8.3333333333333339</c:v>
                </c:pt>
                <c:pt idx="3505">
                  <c:v>3.5</c:v>
                </c:pt>
                <c:pt idx="3506">
                  <c:v>1.9444444444444444</c:v>
                </c:pt>
                <c:pt idx="3507">
                  <c:v>5.1470588235294112</c:v>
                </c:pt>
                <c:pt idx="3508">
                  <c:v>5.7692307692307701</c:v>
                </c:pt>
                <c:pt idx="3509">
                  <c:v>4.1176470588235299</c:v>
                </c:pt>
                <c:pt idx="3510">
                  <c:v>2</c:v>
                </c:pt>
                <c:pt idx="3511">
                  <c:v>1.3333333333333333</c:v>
                </c:pt>
                <c:pt idx="3512">
                  <c:v>8.3333333333333339</c:v>
                </c:pt>
                <c:pt idx="3513">
                  <c:v>4.375</c:v>
                </c:pt>
                <c:pt idx="3514">
                  <c:v>3.75</c:v>
                </c:pt>
                <c:pt idx="3515">
                  <c:v>8.3333333333333339</c:v>
                </c:pt>
                <c:pt idx="3516">
                  <c:v>4.4303797468354427</c:v>
                </c:pt>
                <c:pt idx="3517">
                  <c:v>3.3333333333333335</c:v>
                </c:pt>
                <c:pt idx="3518">
                  <c:v>2.0833333333333335</c:v>
                </c:pt>
                <c:pt idx="3519">
                  <c:v>1.8181818181818181</c:v>
                </c:pt>
                <c:pt idx="3520">
                  <c:v>3.3333333333333335</c:v>
                </c:pt>
                <c:pt idx="3521">
                  <c:v>6.5942028985507246</c:v>
                </c:pt>
                <c:pt idx="3522">
                  <c:v>3.7837837837837838</c:v>
                </c:pt>
                <c:pt idx="3523">
                  <c:v>2.4500000000000002</c:v>
                </c:pt>
                <c:pt idx="3524">
                  <c:v>3.5443037974683542</c:v>
                </c:pt>
                <c:pt idx="3525">
                  <c:v>2.0833333333333335</c:v>
                </c:pt>
                <c:pt idx="3526">
                  <c:v>4.166666666666667</c:v>
                </c:pt>
                <c:pt idx="3527">
                  <c:v>3.3333333333333335</c:v>
                </c:pt>
                <c:pt idx="3528">
                  <c:v>4</c:v>
                </c:pt>
                <c:pt idx="3529">
                  <c:v>2.0833333333333335</c:v>
                </c:pt>
                <c:pt idx="3530">
                  <c:v>9.4594594594594597</c:v>
                </c:pt>
                <c:pt idx="3531">
                  <c:v>4.6951219512195115</c:v>
                </c:pt>
                <c:pt idx="3532">
                  <c:v>1.6666666666666667</c:v>
                </c:pt>
                <c:pt idx="3533">
                  <c:v>3.7634408602150535</c:v>
                </c:pt>
                <c:pt idx="3534">
                  <c:v>4.166666666666667</c:v>
                </c:pt>
                <c:pt idx="3535">
                  <c:v>6.8627450980392162</c:v>
                </c:pt>
                <c:pt idx="3536">
                  <c:v>3.5714285714285712</c:v>
                </c:pt>
                <c:pt idx="3537">
                  <c:v>6.6455696202531653</c:v>
                </c:pt>
                <c:pt idx="3538">
                  <c:v>3.3018867924528306</c:v>
                </c:pt>
                <c:pt idx="3539">
                  <c:v>8.3333333333333339</c:v>
                </c:pt>
                <c:pt idx="3540">
                  <c:v>5.5555555555555554</c:v>
                </c:pt>
                <c:pt idx="3541">
                  <c:v>2.2222222222222223</c:v>
                </c:pt>
                <c:pt idx="3542">
                  <c:v>2.2222222222222223</c:v>
                </c:pt>
                <c:pt idx="3543">
                  <c:v>3.3333333333333335</c:v>
                </c:pt>
                <c:pt idx="3544">
                  <c:v>1.5555555555555558</c:v>
                </c:pt>
                <c:pt idx="3545">
                  <c:v>2.1875</c:v>
                </c:pt>
                <c:pt idx="3546">
                  <c:v>2.5</c:v>
                </c:pt>
                <c:pt idx="3547">
                  <c:v>3.3018867924528306</c:v>
                </c:pt>
                <c:pt idx="3548">
                  <c:v>5.283018867924528</c:v>
                </c:pt>
                <c:pt idx="3549">
                  <c:v>4.375</c:v>
                </c:pt>
                <c:pt idx="3550">
                  <c:v>3.7837837837837838</c:v>
                </c:pt>
                <c:pt idx="3551">
                  <c:v>1.8918918918918919</c:v>
                </c:pt>
                <c:pt idx="3552">
                  <c:v>3.0769230769230775</c:v>
                </c:pt>
                <c:pt idx="3553">
                  <c:v>2.6666666666666665</c:v>
                </c:pt>
                <c:pt idx="3554">
                  <c:v>4.5161290322580641</c:v>
                </c:pt>
                <c:pt idx="3555">
                  <c:v>2.1875</c:v>
                </c:pt>
                <c:pt idx="3556">
                  <c:v>1.1111111111111112</c:v>
                </c:pt>
                <c:pt idx="3557">
                  <c:v>3.3333333333333335</c:v>
                </c:pt>
                <c:pt idx="3558">
                  <c:v>2.5</c:v>
                </c:pt>
                <c:pt idx="3559">
                  <c:v>3.5443037974683542</c:v>
                </c:pt>
                <c:pt idx="3560">
                  <c:v>2.5</c:v>
                </c:pt>
                <c:pt idx="3561">
                  <c:v>3.6206896551724137</c:v>
                </c:pt>
                <c:pt idx="3562">
                  <c:v>3.3333333333333335</c:v>
                </c:pt>
                <c:pt idx="3563">
                  <c:v>4.7297297297297298</c:v>
                </c:pt>
                <c:pt idx="3564">
                  <c:v>3.3333333333333335</c:v>
                </c:pt>
                <c:pt idx="3565">
                  <c:v>3.3333333333333335</c:v>
                </c:pt>
                <c:pt idx="3566">
                  <c:v>12.5</c:v>
                </c:pt>
                <c:pt idx="3567">
                  <c:v>7.6829268292682933</c:v>
                </c:pt>
                <c:pt idx="3568">
                  <c:v>2.641509433962264</c:v>
                </c:pt>
                <c:pt idx="3569">
                  <c:v>2.641509433962264</c:v>
                </c:pt>
                <c:pt idx="3570">
                  <c:v>1.7721518987341771</c:v>
                </c:pt>
                <c:pt idx="3571">
                  <c:v>4.8275862068965516</c:v>
                </c:pt>
                <c:pt idx="3572">
                  <c:v>3.3333333333333335</c:v>
                </c:pt>
                <c:pt idx="3573">
                  <c:v>3.5</c:v>
                </c:pt>
                <c:pt idx="3574">
                  <c:v>5.5555555555555554</c:v>
                </c:pt>
                <c:pt idx="3575">
                  <c:v>2.641509433962264</c:v>
                </c:pt>
                <c:pt idx="3576">
                  <c:v>4.166666666666667</c:v>
                </c:pt>
                <c:pt idx="3577">
                  <c:v>2.7777777777777777</c:v>
                </c:pt>
                <c:pt idx="3578">
                  <c:v>4.8275862068965516</c:v>
                </c:pt>
                <c:pt idx="3579">
                  <c:v>3.75</c:v>
                </c:pt>
                <c:pt idx="3580">
                  <c:v>2.3728813559322033</c:v>
                </c:pt>
                <c:pt idx="3581">
                  <c:v>0.1728395061728395</c:v>
                </c:pt>
                <c:pt idx="3582">
                  <c:v>3.5294117647058822</c:v>
                </c:pt>
                <c:pt idx="3583">
                  <c:v>3.75</c:v>
                </c:pt>
                <c:pt idx="3584">
                  <c:v>5</c:v>
                </c:pt>
                <c:pt idx="3585">
                  <c:v>3.3333333333333335</c:v>
                </c:pt>
                <c:pt idx="3586">
                  <c:v>4.1176470588235299</c:v>
                </c:pt>
                <c:pt idx="3587">
                  <c:v>4.0579710144927539</c:v>
                </c:pt>
                <c:pt idx="3588">
                  <c:v>4.375</c:v>
                </c:pt>
                <c:pt idx="3589">
                  <c:v>5.5555555555555554</c:v>
                </c:pt>
                <c:pt idx="3590">
                  <c:v>3.7837837837837838</c:v>
                </c:pt>
                <c:pt idx="3591">
                  <c:v>3.5443037974683542</c:v>
                </c:pt>
                <c:pt idx="3592">
                  <c:v>3.6206896551724137</c:v>
                </c:pt>
                <c:pt idx="3593">
                  <c:v>3.6458333333333335</c:v>
                </c:pt>
                <c:pt idx="3594">
                  <c:v>4.4444444444444446</c:v>
                </c:pt>
                <c:pt idx="3595">
                  <c:v>2.3648648648648649</c:v>
                </c:pt>
                <c:pt idx="3596">
                  <c:v>3.3333333333333335</c:v>
                </c:pt>
                <c:pt idx="3597">
                  <c:v>3.3333333333333335</c:v>
                </c:pt>
                <c:pt idx="3598">
                  <c:v>3.6842105263157894</c:v>
                </c:pt>
                <c:pt idx="3599">
                  <c:v>10.9375</c:v>
                </c:pt>
                <c:pt idx="3600">
                  <c:v>2.2222222222222223</c:v>
                </c:pt>
                <c:pt idx="3601">
                  <c:v>2.2222222222222223</c:v>
                </c:pt>
                <c:pt idx="3602">
                  <c:v>3.3333333333333335</c:v>
                </c:pt>
                <c:pt idx="3603">
                  <c:v>5.431034482758621</c:v>
                </c:pt>
                <c:pt idx="3604">
                  <c:v>5</c:v>
                </c:pt>
                <c:pt idx="3605">
                  <c:v>3.9873417721518987</c:v>
                </c:pt>
                <c:pt idx="3606">
                  <c:v>4.166666666666667</c:v>
                </c:pt>
                <c:pt idx="3607">
                  <c:v>4.583333333333333</c:v>
                </c:pt>
                <c:pt idx="3608">
                  <c:v>2.0833333333333335</c:v>
                </c:pt>
                <c:pt idx="3609">
                  <c:v>3.5714285714285712</c:v>
                </c:pt>
                <c:pt idx="3610">
                  <c:v>4.7297297297297298</c:v>
                </c:pt>
                <c:pt idx="3611">
                  <c:v>4.583333333333333</c:v>
                </c:pt>
                <c:pt idx="3612">
                  <c:v>4.2105263157894743</c:v>
                </c:pt>
                <c:pt idx="3613">
                  <c:v>3.3333333333333335</c:v>
                </c:pt>
                <c:pt idx="3614">
                  <c:v>0</c:v>
                </c:pt>
                <c:pt idx="3615">
                  <c:v>5.833333333333333</c:v>
                </c:pt>
                <c:pt idx="3616">
                  <c:v>2.3333333333333335</c:v>
                </c:pt>
                <c:pt idx="3617">
                  <c:v>4.166666666666667</c:v>
                </c:pt>
                <c:pt idx="3618">
                  <c:v>5</c:v>
                </c:pt>
                <c:pt idx="3619">
                  <c:v>4.166666666666667</c:v>
                </c:pt>
                <c:pt idx="3620">
                  <c:v>0.40697674418604651</c:v>
                </c:pt>
                <c:pt idx="3621">
                  <c:v>3.6458333333333335</c:v>
                </c:pt>
                <c:pt idx="3622">
                  <c:v>5.283018867924528</c:v>
                </c:pt>
                <c:pt idx="3623">
                  <c:v>4.166666666666667</c:v>
                </c:pt>
                <c:pt idx="3624">
                  <c:v>0.30172413793103448</c:v>
                </c:pt>
                <c:pt idx="3625">
                  <c:v>3.3018867924528306</c:v>
                </c:pt>
                <c:pt idx="3626">
                  <c:v>4.7457627118644066</c:v>
                </c:pt>
                <c:pt idx="3627">
                  <c:v>0.31818181818181818</c:v>
                </c:pt>
                <c:pt idx="3628">
                  <c:v>0.34313725490196079</c:v>
                </c:pt>
                <c:pt idx="3629">
                  <c:v>5.833333333333333</c:v>
                </c:pt>
                <c:pt idx="3630">
                  <c:v>5.431034482758621</c:v>
                </c:pt>
                <c:pt idx="3631">
                  <c:v>3.9622641509433962</c:v>
                </c:pt>
                <c:pt idx="3632">
                  <c:v>3.9622641509433962</c:v>
                </c:pt>
                <c:pt idx="3633">
                  <c:v>3.3333333333333335</c:v>
                </c:pt>
                <c:pt idx="3634">
                  <c:v>4.166666666666667</c:v>
                </c:pt>
                <c:pt idx="3635">
                  <c:v>4.375</c:v>
                </c:pt>
                <c:pt idx="3636">
                  <c:v>4.1176470588235299</c:v>
                </c:pt>
                <c:pt idx="3637">
                  <c:v>6.25</c:v>
                </c:pt>
                <c:pt idx="3638">
                  <c:v>3.8888888888888888</c:v>
                </c:pt>
                <c:pt idx="3639">
                  <c:v>4.8039215686274508</c:v>
                </c:pt>
                <c:pt idx="3640">
                  <c:v>3.3333333333333335</c:v>
                </c:pt>
                <c:pt idx="3641">
                  <c:v>4.0579710144927539</c:v>
                </c:pt>
                <c:pt idx="3642">
                  <c:v>8.3333333333333339</c:v>
                </c:pt>
                <c:pt idx="3643">
                  <c:v>3.7837837837837838</c:v>
                </c:pt>
                <c:pt idx="3644">
                  <c:v>4.8275862068965516</c:v>
                </c:pt>
                <c:pt idx="3645">
                  <c:v>4.0579710144927539</c:v>
                </c:pt>
                <c:pt idx="3646">
                  <c:v>4.2241379310344831</c:v>
                </c:pt>
                <c:pt idx="3647">
                  <c:v>3.3333333333333335</c:v>
                </c:pt>
                <c:pt idx="3648">
                  <c:v>5.1851851851851851</c:v>
                </c:pt>
                <c:pt idx="3649">
                  <c:v>0.83333333333333337</c:v>
                </c:pt>
                <c:pt idx="3650">
                  <c:v>6.25</c:v>
                </c:pt>
                <c:pt idx="3651">
                  <c:v>5.5555555555555554</c:v>
                </c:pt>
                <c:pt idx="3652">
                  <c:v>3.3018867924528306</c:v>
                </c:pt>
                <c:pt idx="3653">
                  <c:v>3.3333333333333335</c:v>
                </c:pt>
                <c:pt idx="3654">
                  <c:v>4.166666666666667</c:v>
                </c:pt>
                <c:pt idx="3655">
                  <c:v>4.666666666666667</c:v>
                </c:pt>
                <c:pt idx="3656">
                  <c:v>6.0344827586206895</c:v>
                </c:pt>
                <c:pt idx="3657">
                  <c:v>4.166666666666667</c:v>
                </c:pt>
                <c:pt idx="3658">
                  <c:v>2.5362318840579712</c:v>
                </c:pt>
                <c:pt idx="3659">
                  <c:v>4.5454545454545459</c:v>
                </c:pt>
                <c:pt idx="3660">
                  <c:v>4.6226415094339623</c:v>
                </c:pt>
                <c:pt idx="3661">
                  <c:v>3.0172413793103448</c:v>
                </c:pt>
                <c:pt idx="3662">
                  <c:v>6.6037735849056611</c:v>
                </c:pt>
                <c:pt idx="3663">
                  <c:v>2.6666666666666665</c:v>
                </c:pt>
                <c:pt idx="3664">
                  <c:v>3.828125</c:v>
                </c:pt>
                <c:pt idx="3665">
                  <c:v>2.9166666666666665</c:v>
                </c:pt>
                <c:pt idx="3666">
                  <c:v>3.9622641509433962</c:v>
                </c:pt>
                <c:pt idx="3667">
                  <c:v>2.7777777777777777</c:v>
                </c:pt>
                <c:pt idx="3668">
                  <c:v>3.9622641509433962</c:v>
                </c:pt>
                <c:pt idx="3669">
                  <c:v>5.283018867924528</c:v>
                </c:pt>
                <c:pt idx="3670">
                  <c:v>4.6226415094339623</c:v>
                </c:pt>
                <c:pt idx="3671">
                  <c:v>4.166666666666667</c:v>
                </c:pt>
                <c:pt idx="3672">
                  <c:v>3.8888888888888888</c:v>
                </c:pt>
                <c:pt idx="3673">
                  <c:v>4.6226415094339623</c:v>
                </c:pt>
                <c:pt idx="3674">
                  <c:v>3.6206896551724137</c:v>
                </c:pt>
                <c:pt idx="3675">
                  <c:v>0.63636363636363635</c:v>
                </c:pt>
                <c:pt idx="3676">
                  <c:v>5</c:v>
                </c:pt>
                <c:pt idx="3677">
                  <c:v>0.44444444444444448</c:v>
                </c:pt>
                <c:pt idx="3678">
                  <c:v>2.2222222222222223</c:v>
                </c:pt>
                <c:pt idx="3679">
                  <c:v>4.6226415094339623</c:v>
                </c:pt>
                <c:pt idx="3680">
                  <c:v>4.375</c:v>
                </c:pt>
                <c:pt idx="3681">
                  <c:v>2.641509433962264</c:v>
                </c:pt>
                <c:pt idx="3682">
                  <c:v>4.166666666666667</c:v>
                </c:pt>
                <c:pt idx="3683">
                  <c:v>2.0833333333333335</c:v>
                </c:pt>
                <c:pt idx="3684">
                  <c:v>3</c:v>
                </c:pt>
                <c:pt idx="3685">
                  <c:v>3.828125</c:v>
                </c:pt>
                <c:pt idx="3686">
                  <c:v>2.5362318840579712</c:v>
                </c:pt>
                <c:pt idx="3687">
                  <c:v>6.666666666666667</c:v>
                </c:pt>
                <c:pt idx="3688">
                  <c:v>4.5454545454545459</c:v>
                </c:pt>
                <c:pt idx="3689">
                  <c:v>8.536585365853659</c:v>
                </c:pt>
                <c:pt idx="3690">
                  <c:v>3.6458333333333335</c:v>
                </c:pt>
                <c:pt idx="3691">
                  <c:v>15.217391304347824</c:v>
                </c:pt>
                <c:pt idx="3692">
                  <c:v>8.3333333333333339</c:v>
                </c:pt>
                <c:pt idx="3693">
                  <c:v>6.666666666666667</c:v>
                </c:pt>
                <c:pt idx="3694">
                  <c:v>6.0344827586206895</c:v>
                </c:pt>
                <c:pt idx="3695">
                  <c:v>8.3333333333333339</c:v>
                </c:pt>
                <c:pt idx="3696">
                  <c:v>30</c:v>
                </c:pt>
                <c:pt idx="3697">
                  <c:v>6.25</c:v>
                </c:pt>
                <c:pt idx="3698">
                  <c:v>12.5</c:v>
                </c:pt>
                <c:pt idx="3699">
                  <c:v>10</c:v>
                </c:pt>
                <c:pt idx="3700">
                  <c:v>4.7297297297297298</c:v>
                </c:pt>
                <c:pt idx="3701">
                  <c:v>5.5555555555555554</c:v>
                </c:pt>
                <c:pt idx="3702">
                  <c:v>21</c:v>
                </c:pt>
                <c:pt idx="3703">
                  <c:v>7.291666666666667</c:v>
                </c:pt>
                <c:pt idx="3704">
                  <c:v>11.454545454545455</c:v>
                </c:pt>
                <c:pt idx="3705">
                  <c:v>5.833333333333333</c:v>
                </c:pt>
                <c:pt idx="3706">
                  <c:v>9.7674418604651176</c:v>
                </c:pt>
                <c:pt idx="3707">
                  <c:v>7.5675675675675675</c:v>
                </c:pt>
                <c:pt idx="3708">
                  <c:v>5.1851851851851851</c:v>
                </c:pt>
                <c:pt idx="3709">
                  <c:v>4.7727272727272725</c:v>
                </c:pt>
                <c:pt idx="3710">
                  <c:v>3.75</c:v>
                </c:pt>
                <c:pt idx="3711">
                  <c:v>12.5</c:v>
                </c:pt>
                <c:pt idx="3712">
                  <c:v>6.8627450980392162</c:v>
                </c:pt>
                <c:pt idx="3713">
                  <c:v>2.8925619834710745</c:v>
                </c:pt>
                <c:pt idx="3714">
                  <c:v>5.0724637681159424</c:v>
                </c:pt>
                <c:pt idx="3715">
                  <c:v>4.9295774647887329</c:v>
                </c:pt>
                <c:pt idx="3716">
                  <c:v>1.09375</c:v>
                </c:pt>
                <c:pt idx="3717">
                  <c:v>16.111111111111111</c:v>
                </c:pt>
                <c:pt idx="3718">
                  <c:v>6.666666666666667</c:v>
                </c:pt>
                <c:pt idx="3719">
                  <c:v>8.3333333333333339</c:v>
                </c:pt>
                <c:pt idx="3720">
                  <c:v>5.5555555555555554</c:v>
                </c:pt>
                <c:pt idx="3721">
                  <c:v>3.3333333333333335</c:v>
                </c:pt>
                <c:pt idx="3722">
                  <c:v>1.1111111111111112</c:v>
                </c:pt>
                <c:pt idx="3723">
                  <c:v>12.5</c:v>
                </c:pt>
                <c:pt idx="3724">
                  <c:v>12.5</c:v>
                </c:pt>
                <c:pt idx="3725">
                  <c:v>2.5</c:v>
                </c:pt>
                <c:pt idx="3726">
                  <c:v>4.666666666666667</c:v>
                </c:pt>
                <c:pt idx="3727">
                  <c:v>8.3333333333333339</c:v>
                </c:pt>
                <c:pt idx="3728">
                  <c:v>2.5547445255474455</c:v>
                </c:pt>
                <c:pt idx="3729">
                  <c:v>3.0769230769230775</c:v>
                </c:pt>
                <c:pt idx="3730">
                  <c:v>12.5</c:v>
                </c:pt>
                <c:pt idx="3731">
                  <c:v>18.421052631578949</c:v>
                </c:pt>
                <c:pt idx="3732">
                  <c:v>3.125</c:v>
                </c:pt>
                <c:pt idx="3733">
                  <c:v>5.5555555555555554</c:v>
                </c:pt>
                <c:pt idx="3734">
                  <c:v>0.53529411764705881</c:v>
                </c:pt>
                <c:pt idx="3735">
                  <c:v>6.666666666666667</c:v>
                </c:pt>
                <c:pt idx="3736">
                  <c:v>2.7777777777777777</c:v>
                </c:pt>
                <c:pt idx="3737">
                  <c:v>2.7777777777777777</c:v>
                </c:pt>
                <c:pt idx="3738">
                  <c:v>6.25</c:v>
                </c:pt>
                <c:pt idx="3739">
                  <c:v>11.29032258064516</c:v>
                </c:pt>
                <c:pt idx="3740">
                  <c:v>25</c:v>
                </c:pt>
                <c:pt idx="3741">
                  <c:v>5.46875</c:v>
                </c:pt>
                <c:pt idx="3742">
                  <c:v>5.833333333333333</c:v>
                </c:pt>
                <c:pt idx="3743">
                  <c:v>7</c:v>
                </c:pt>
                <c:pt idx="3744">
                  <c:v>7.3684210526315788</c:v>
                </c:pt>
                <c:pt idx="3745">
                  <c:v>4.7297297297297298</c:v>
                </c:pt>
                <c:pt idx="3746">
                  <c:v>8.3333333333333339</c:v>
                </c:pt>
                <c:pt idx="3747">
                  <c:v>6.140350877192982</c:v>
                </c:pt>
                <c:pt idx="3748">
                  <c:v>5.5555555555555554</c:v>
                </c:pt>
                <c:pt idx="3749">
                  <c:v>2.7777777777777777</c:v>
                </c:pt>
                <c:pt idx="3750">
                  <c:v>6.6216216216216219</c:v>
                </c:pt>
                <c:pt idx="3751">
                  <c:v>4.6052631578947372</c:v>
                </c:pt>
                <c:pt idx="3752">
                  <c:v>5.5555555555555554</c:v>
                </c:pt>
                <c:pt idx="3753">
                  <c:v>5</c:v>
                </c:pt>
                <c:pt idx="3754">
                  <c:v>5.833333333333333</c:v>
                </c:pt>
                <c:pt idx="3755">
                  <c:v>7.5</c:v>
                </c:pt>
                <c:pt idx="3756">
                  <c:v>12.5</c:v>
                </c:pt>
                <c:pt idx="3757">
                  <c:v>10</c:v>
                </c:pt>
                <c:pt idx="3758">
                  <c:v>8.3333333333333339</c:v>
                </c:pt>
                <c:pt idx="3759">
                  <c:v>6.1764705882352944</c:v>
                </c:pt>
                <c:pt idx="3760">
                  <c:v>4.166666666666667</c:v>
                </c:pt>
                <c:pt idx="3761">
                  <c:v>13.46153846153846</c:v>
                </c:pt>
                <c:pt idx="3762">
                  <c:v>6.2376237623762387</c:v>
                </c:pt>
                <c:pt idx="3763">
                  <c:v>5</c:v>
                </c:pt>
                <c:pt idx="3764">
                  <c:v>5.1851851851851851</c:v>
                </c:pt>
                <c:pt idx="3765">
                  <c:v>12.280701754385964</c:v>
                </c:pt>
                <c:pt idx="3766">
                  <c:v>4.739583333333333</c:v>
                </c:pt>
                <c:pt idx="3767">
                  <c:v>6.0344827586206895</c:v>
                </c:pt>
                <c:pt idx="3768">
                  <c:v>4.7727272727272725</c:v>
                </c:pt>
                <c:pt idx="3769">
                  <c:v>13.333333333333334</c:v>
                </c:pt>
                <c:pt idx="3770">
                  <c:v>3.8888888888888884</c:v>
                </c:pt>
                <c:pt idx="3771">
                  <c:v>10.144927536231885</c:v>
                </c:pt>
                <c:pt idx="3772">
                  <c:v>5.0724637681159424</c:v>
                </c:pt>
                <c:pt idx="3773">
                  <c:v>5.833333333333333</c:v>
                </c:pt>
                <c:pt idx="3774">
                  <c:v>5.5555555555555554</c:v>
                </c:pt>
                <c:pt idx="3775">
                  <c:v>2.9166666666666665</c:v>
                </c:pt>
                <c:pt idx="3776">
                  <c:v>5.833333333333333</c:v>
                </c:pt>
                <c:pt idx="3777">
                  <c:v>4.166666666666667</c:v>
                </c:pt>
                <c:pt idx="3778">
                  <c:v>6.25</c:v>
                </c:pt>
                <c:pt idx="3779">
                  <c:v>5.5555555555555554</c:v>
                </c:pt>
                <c:pt idx="3780">
                  <c:v>3.3333333333333335</c:v>
                </c:pt>
                <c:pt idx="3781">
                  <c:v>4.8275862068965516</c:v>
                </c:pt>
                <c:pt idx="3782">
                  <c:v>6.666666666666667</c:v>
                </c:pt>
                <c:pt idx="3783">
                  <c:v>4.0697674418604652</c:v>
                </c:pt>
                <c:pt idx="3784">
                  <c:v>12.068965517241379</c:v>
                </c:pt>
                <c:pt idx="3785">
                  <c:v>2.9166666666666665</c:v>
                </c:pt>
                <c:pt idx="3786">
                  <c:v>6.0344827586206895</c:v>
                </c:pt>
                <c:pt idx="3787">
                  <c:v>5.46875</c:v>
                </c:pt>
                <c:pt idx="3788">
                  <c:v>5</c:v>
                </c:pt>
                <c:pt idx="3789">
                  <c:v>0</c:v>
                </c:pt>
                <c:pt idx="3790">
                  <c:v>4.8275862068965516</c:v>
                </c:pt>
                <c:pt idx="3791">
                  <c:v>5.5555555555555554</c:v>
                </c:pt>
                <c:pt idx="3792">
                  <c:v>5.833333333333333</c:v>
                </c:pt>
                <c:pt idx="3793">
                  <c:v>3.6458333333333335</c:v>
                </c:pt>
                <c:pt idx="3794">
                  <c:v>2.7777777777777777</c:v>
                </c:pt>
                <c:pt idx="3795">
                  <c:v>23.333333333333332</c:v>
                </c:pt>
                <c:pt idx="3796">
                  <c:v>10</c:v>
                </c:pt>
                <c:pt idx="3797">
                  <c:v>5.5555555555555554</c:v>
                </c:pt>
                <c:pt idx="3798">
                  <c:v>3.3333333333333335</c:v>
                </c:pt>
                <c:pt idx="3799">
                  <c:v>8.75</c:v>
                </c:pt>
                <c:pt idx="3800">
                  <c:v>6.666666666666667</c:v>
                </c:pt>
                <c:pt idx="3801">
                  <c:v>9.3333333333333339</c:v>
                </c:pt>
                <c:pt idx="3802">
                  <c:v>5.5555555555555554</c:v>
                </c:pt>
                <c:pt idx="3803">
                  <c:v>5</c:v>
                </c:pt>
                <c:pt idx="3804">
                  <c:v>4.166666666666667</c:v>
                </c:pt>
                <c:pt idx="3805">
                  <c:v>7.1917808219178081</c:v>
                </c:pt>
                <c:pt idx="3806">
                  <c:v>9.0517241379310356</c:v>
                </c:pt>
                <c:pt idx="3807">
                  <c:v>8.4677419354838701</c:v>
                </c:pt>
                <c:pt idx="3808">
                  <c:v>5.5555555555555554</c:v>
                </c:pt>
                <c:pt idx="3809">
                  <c:v>7.2413793103448274</c:v>
                </c:pt>
                <c:pt idx="3810">
                  <c:v>6.666666666666667</c:v>
                </c:pt>
                <c:pt idx="3811">
                  <c:v>5.46875</c:v>
                </c:pt>
                <c:pt idx="3812">
                  <c:v>8.3333333333333339</c:v>
                </c:pt>
                <c:pt idx="3813">
                  <c:v>8.1818181818181817</c:v>
                </c:pt>
                <c:pt idx="3814">
                  <c:v>7.5675675675675675</c:v>
                </c:pt>
                <c:pt idx="3815">
                  <c:v>8.75</c:v>
                </c:pt>
                <c:pt idx="3816">
                  <c:v>5.3125</c:v>
                </c:pt>
                <c:pt idx="3817">
                  <c:v>6.140350877192982</c:v>
                </c:pt>
                <c:pt idx="3818">
                  <c:v>5</c:v>
                </c:pt>
                <c:pt idx="3819">
                  <c:v>8.8607594936708853</c:v>
                </c:pt>
                <c:pt idx="3820">
                  <c:v>12.962962962962962</c:v>
                </c:pt>
                <c:pt idx="3821">
                  <c:v>5</c:v>
                </c:pt>
                <c:pt idx="3822">
                  <c:v>10.144927536231885</c:v>
                </c:pt>
                <c:pt idx="3823">
                  <c:v>3.8888888888888888</c:v>
                </c:pt>
                <c:pt idx="3824">
                  <c:v>5.333333333333333</c:v>
                </c:pt>
                <c:pt idx="3825">
                  <c:v>7.6086956521739131</c:v>
                </c:pt>
                <c:pt idx="3826">
                  <c:v>9.1145833333333339</c:v>
                </c:pt>
                <c:pt idx="3827">
                  <c:v>8.8888888888888893</c:v>
                </c:pt>
                <c:pt idx="3828">
                  <c:v>7.0886075949367084</c:v>
                </c:pt>
                <c:pt idx="3829">
                  <c:v>6.5625</c:v>
                </c:pt>
                <c:pt idx="3830">
                  <c:v>8.3333333333333339</c:v>
                </c:pt>
                <c:pt idx="3831">
                  <c:v>5.46875</c:v>
                </c:pt>
                <c:pt idx="3832">
                  <c:v>7.291666666666667</c:v>
                </c:pt>
                <c:pt idx="3833">
                  <c:v>6.666666666666667</c:v>
                </c:pt>
                <c:pt idx="3834">
                  <c:v>7.291666666666667</c:v>
                </c:pt>
                <c:pt idx="3835">
                  <c:v>9</c:v>
                </c:pt>
                <c:pt idx="3836">
                  <c:v>5.5555555555555554</c:v>
                </c:pt>
                <c:pt idx="3837">
                  <c:v>10.9375</c:v>
                </c:pt>
                <c:pt idx="3838">
                  <c:v>11.666666666666666</c:v>
                </c:pt>
                <c:pt idx="3839">
                  <c:v>23.333333333333332</c:v>
                </c:pt>
                <c:pt idx="3840">
                  <c:v>5.833333333333333</c:v>
                </c:pt>
                <c:pt idx="3841">
                  <c:v>10.266666666666667</c:v>
                </c:pt>
                <c:pt idx="3842">
                  <c:v>9.545454545454545</c:v>
                </c:pt>
                <c:pt idx="3843">
                  <c:v>0.625</c:v>
                </c:pt>
                <c:pt idx="3844">
                  <c:v>8.3333333333333339</c:v>
                </c:pt>
                <c:pt idx="3845">
                  <c:v>10</c:v>
                </c:pt>
                <c:pt idx="3846">
                  <c:v>7.7777777777777777</c:v>
                </c:pt>
                <c:pt idx="3847">
                  <c:v>6.666666666666667</c:v>
                </c:pt>
                <c:pt idx="3848">
                  <c:v>5.5555555555555554</c:v>
                </c:pt>
                <c:pt idx="3849">
                  <c:v>8.3333333333333339</c:v>
                </c:pt>
                <c:pt idx="3850">
                  <c:v>16.666666666666668</c:v>
                </c:pt>
                <c:pt idx="3851">
                  <c:v>13.46153846153846</c:v>
                </c:pt>
                <c:pt idx="3852">
                  <c:v>8.3333333333333339</c:v>
                </c:pt>
                <c:pt idx="3853">
                  <c:v>7.291666666666667</c:v>
                </c:pt>
                <c:pt idx="3854">
                  <c:v>9.0740740740740744</c:v>
                </c:pt>
                <c:pt idx="3855">
                  <c:v>5.2777777777777777</c:v>
                </c:pt>
                <c:pt idx="3856">
                  <c:v>15</c:v>
                </c:pt>
                <c:pt idx="3857">
                  <c:v>7.2727272727272725</c:v>
                </c:pt>
                <c:pt idx="3858">
                  <c:v>8.3333333333333339</c:v>
                </c:pt>
                <c:pt idx="3859">
                  <c:v>4.166666666666667</c:v>
                </c:pt>
                <c:pt idx="3860">
                  <c:v>8.1159420289855078</c:v>
                </c:pt>
                <c:pt idx="3861">
                  <c:v>4.7049180327868845</c:v>
                </c:pt>
                <c:pt idx="3862">
                  <c:v>6.666666666666667</c:v>
                </c:pt>
                <c:pt idx="3863">
                  <c:v>5.833333333333333</c:v>
                </c:pt>
                <c:pt idx="3864">
                  <c:v>10.416666666666666</c:v>
                </c:pt>
                <c:pt idx="3865">
                  <c:v>7.2222222222222223</c:v>
                </c:pt>
                <c:pt idx="3866">
                  <c:v>8.4848484848484862</c:v>
                </c:pt>
                <c:pt idx="3867">
                  <c:v>6.25</c:v>
                </c:pt>
                <c:pt idx="3868">
                  <c:v>5.416666666666667</c:v>
                </c:pt>
                <c:pt idx="3869">
                  <c:v>7.7777777777777777</c:v>
                </c:pt>
                <c:pt idx="3870">
                  <c:v>9.3333333333333339</c:v>
                </c:pt>
                <c:pt idx="3871">
                  <c:v>5.46875</c:v>
                </c:pt>
                <c:pt idx="3872">
                  <c:v>11.666666666666666</c:v>
                </c:pt>
                <c:pt idx="3873">
                  <c:v>5.416666666666667</c:v>
                </c:pt>
                <c:pt idx="3874">
                  <c:v>9.7222222222222214</c:v>
                </c:pt>
                <c:pt idx="3875">
                  <c:v>4.4444444444444446</c:v>
                </c:pt>
                <c:pt idx="3876">
                  <c:v>6.666666666666667</c:v>
                </c:pt>
                <c:pt idx="3877">
                  <c:v>7.7777777777777768</c:v>
                </c:pt>
                <c:pt idx="3878">
                  <c:v>9.7222222222222232</c:v>
                </c:pt>
                <c:pt idx="3879">
                  <c:v>5.833333333333333</c:v>
                </c:pt>
                <c:pt idx="3880">
                  <c:v>6.0869565217391299</c:v>
                </c:pt>
                <c:pt idx="3881">
                  <c:v>5.5555555555555554</c:v>
                </c:pt>
                <c:pt idx="3882">
                  <c:v>2.1875</c:v>
                </c:pt>
                <c:pt idx="3883">
                  <c:v>5.0724637681159424</c:v>
                </c:pt>
                <c:pt idx="3884">
                  <c:v>5.5555555555555554</c:v>
                </c:pt>
                <c:pt idx="3885">
                  <c:v>9.0322580645161281</c:v>
                </c:pt>
                <c:pt idx="3886">
                  <c:v>7.291666666666667</c:v>
                </c:pt>
                <c:pt idx="3887">
                  <c:v>5.6756756756756763</c:v>
                </c:pt>
                <c:pt idx="3888">
                  <c:v>6.481481481481481</c:v>
                </c:pt>
                <c:pt idx="3889">
                  <c:v>7.0945945945945947</c:v>
                </c:pt>
                <c:pt idx="3890">
                  <c:v>6.5116279069767442</c:v>
                </c:pt>
                <c:pt idx="3891">
                  <c:v>5</c:v>
                </c:pt>
                <c:pt idx="3892">
                  <c:v>7.6086956521739131</c:v>
                </c:pt>
                <c:pt idx="3893">
                  <c:v>9.0517241379310356</c:v>
                </c:pt>
                <c:pt idx="3894">
                  <c:v>8.513513513513514</c:v>
                </c:pt>
                <c:pt idx="3895">
                  <c:v>9.7222222222222214</c:v>
                </c:pt>
                <c:pt idx="3896">
                  <c:v>5.5555555555555554</c:v>
                </c:pt>
                <c:pt idx="3897">
                  <c:v>7.5</c:v>
                </c:pt>
                <c:pt idx="3898">
                  <c:v>5.5555555555555554</c:v>
                </c:pt>
                <c:pt idx="3899">
                  <c:v>6.666666666666667</c:v>
                </c:pt>
                <c:pt idx="3900">
                  <c:v>2.0289855072463769</c:v>
                </c:pt>
                <c:pt idx="3901">
                  <c:v>7.2413793103448274</c:v>
                </c:pt>
                <c:pt idx="3902">
                  <c:v>6.666666666666667</c:v>
                </c:pt>
                <c:pt idx="3903">
                  <c:v>0.83333333333333337</c:v>
                </c:pt>
                <c:pt idx="3904">
                  <c:v>6.666666666666667</c:v>
                </c:pt>
                <c:pt idx="3905">
                  <c:v>7.0886075949367084</c:v>
                </c:pt>
                <c:pt idx="3906">
                  <c:v>9.9056603773584904</c:v>
                </c:pt>
                <c:pt idx="3907">
                  <c:v>6.0344827586206895</c:v>
                </c:pt>
                <c:pt idx="3908">
                  <c:v>4.166666666666667</c:v>
                </c:pt>
                <c:pt idx="3909">
                  <c:v>0.70945945945945954</c:v>
                </c:pt>
                <c:pt idx="3910">
                  <c:v>7.291666666666667</c:v>
                </c:pt>
                <c:pt idx="3911">
                  <c:v>6.666666666666667</c:v>
                </c:pt>
                <c:pt idx="3912">
                  <c:v>9.0740740740740744</c:v>
                </c:pt>
                <c:pt idx="3913">
                  <c:v>5.045045045045045</c:v>
                </c:pt>
                <c:pt idx="3914">
                  <c:v>5</c:v>
                </c:pt>
                <c:pt idx="3915">
                  <c:v>6.25</c:v>
                </c:pt>
                <c:pt idx="3916">
                  <c:v>4.166666666666667</c:v>
                </c:pt>
                <c:pt idx="3917">
                  <c:v>8.3333333333333339</c:v>
                </c:pt>
                <c:pt idx="3918">
                  <c:v>7.291666666666667</c:v>
                </c:pt>
                <c:pt idx="3919">
                  <c:v>23.333333333333332</c:v>
                </c:pt>
                <c:pt idx="3920">
                  <c:v>8.3333333333333339</c:v>
                </c:pt>
                <c:pt idx="3921">
                  <c:v>8.3333333333333339</c:v>
                </c:pt>
                <c:pt idx="3922">
                  <c:v>6.25</c:v>
                </c:pt>
                <c:pt idx="3923">
                  <c:v>6.666666666666667</c:v>
                </c:pt>
                <c:pt idx="3924">
                  <c:v>9.4594594594594597</c:v>
                </c:pt>
                <c:pt idx="3925">
                  <c:v>5.833333333333333</c:v>
                </c:pt>
                <c:pt idx="3926">
                  <c:v>6.666666666666667</c:v>
                </c:pt>
                <c:pt idx="3927">
                  <c:v>5.0724637681159424</c:v>
                </c:pt>
                <c:pt idx="3928">
                  <c:v>4.5454545454545459</c:v>
                </c:pt>
                <c:pt idx="3929">
                  <c:v>3.3333333333333335</c:v>
                </c:pt>
                <c:pt idx="3930">
                  <c:v>3.3333333333333335</c:v>
                </c:pt>
                <c:pt idx="3931">
                  <c:v>1.320754716981132</c:v>
                </c:pt>
                <c:pt idx="3932">
                  <c:v>3.9772727272727275</c:v>
                </c:pt>
                <c:pt idx="3933">
                  <c:v>8.3333333333333339</c:v>
                </c:pt>
                <c:pt idx="3934">
                  <c:v>11.666666666666666</c:v>
                </c:pt>
                <c:pt idx="3935">
                  <c:v>3.6458333333333335</c:v>
                </c:pt>
                <c:pt idx="3936">
                  <c:v>4.166666666666667</c:v>
                </c:pt>
                <c:pt idx="3937">
                  <c:v>8.3333333333333339</c:v>
                </c:pt>
                <c:pt idx="3938">
                  <c:v>4.666666666666667</c:v>
                </c:pt>
                <c:pt idx="3939">
                  <c:v>5.5555555555555554</c:v>
                </c:pt>
                <c:pt idx="3940">
                  <c:v>5</c:v>
                </c:pt>
                <c:pt idx="3941">
                  <c:v>6.6037735849056611</c:v>
                </c:pt>
                <c:pt idx="3942">
                  <c:v>4.4303797468354427</c:v>
                </c:pt>
                <c:pt idx="3943">
                  <c:v>6.0869565217391299</c:v>
                </c:pt>
                <c:pt idx="3944">
                  <c:v>6.25</c:v>
                </c:pt>
                <c:pt idx="3945">
                  <c:v>2.8378378378378382</c:v>
                </c:pt>
                <c:pt idx="3946">
                  <c:v>2.2222222222222223</c:v>
                </c:pt>
                <c:pt idx="3947">
                  <c:v>11.111111111111111</c:v>
                </c:pt>
                <c:pt idx="3948">
                  <c:v>3.125</c:v>
                </c:pt>
                <c:pt idx="3949">
                  <c:v>7</c:v>
                </c:pt>
                <c:pt idx="3950">
                  <c:v>10.9375</c:v>
                </c:pt>
                <c:pt idx="3951">
                  <c:v>3.070175438596491</c:v>
                </c:pt>
                <c:pt idx="3952">
                  <c:v>3.1531531531531534</c:v>
                </c:pt>
                <c:pt idx="3953">
                  <c:v>4.0697674418604652</c:v>
                </c:pt>
                <c:pt idx="3954">
                  <c:v>3.3333333333333335</c:v>
                </c:pt>
                <c:pt idx="3955">
                  <c:v>3.5714285714285712</c:v>
                </c:pt>
                <c:pt idx="3956">
                  <c:v>5.5555555555555554</c:v>
                </c:pt>
                <c:pt idx="3957">
                  <c:v>5.431034482758621</c:v>
                </c:pt>
                <c:pt idx="3958">
                  <c:v>4.666666666666667</c:v>
                </c:pt>
                <c:pt idx="3959">
                  <c:v>7.2222222222222223</c:v>
                </c:pt>
                <c:pt idx="3960">
                  <c:v>16.666666666666668</c:v>
                </c:pt>
                <c:pt idx="3961">
                  <c:v>9.0517241379310356</c:v>
                </c:pt>
                <c:pt idx="3962">
                  <c:v>2.5</c:v>
                </c:pt>
                <c:pt idx="3963">
                  <c:v>0</c:v>
                </c:pt>
                <c:pt idx="3964">
                  <c:v>0</c:v>
                </c:pt>
                <c:pt idx="3965">
                  <c:v>4.7297297297297298</c:v>
                </c:pt>
                <c:pt idx="3966">
                  <c:v>7.5</c:v>
                </c:pt>
                <c:pt idx="3967">
                  <c:v>3.8888888888888888</c:v>
                </c:pt>
                <c:pt idx="3968">
                  <c:v>0</c:v>
                </c:pt>
                <c:pt idx="3969">
                  <c:v>3.4426229508196724</c:v>
                </c:pt>
                <c:pt idx="3970">
                  <c:v>13.291139240506331</c:v>
                </c:pt>
                <c:pt idx="3971">
                  <c:v>25</c:v>
                </c:pt>
                <c:pt idx="3972">
                  <c:v>0</c:v>
                </c:pt>
                <c:pt idx="3973">
                  <c:v>1.4285714285714284</c:v>
                </c:pt>
                <c:pt idx="3974">
                  <c:v>5</c:v>
                </c:pt>
                <c:pt idx="3975">
                  <c:v>2.2222222222222223</c:v>
                </c:pt>
                <c:pt idx="3976">
                  <c:v>5.5555555555555554</c:v>
                </c:pt>
                <c:pt idx="3977">
                  <c:v>11.111111111111111</c:v>
                </c:pt>
                <c:pt idx="3978">
                  <c:v>9.7222222222222214</c:v>
                </c:pt>
                <c:pt idx="3979">
                  <c:v>2.9166666666666665</c:v>
                </c:pt>
                <c:pt idx="3980">
                  <c:v>16.666666666666668</c:v>
                </c:pt>
                <c:pt idx="3981">
                  <c:v>8.3333333333333339</c:v>
                </c:pt>
                <c:pt idx="3982">
                  <c:v>12.5</c:v>
                </c:pt>
                <c:pt idx="3983">
                  <c:v>7.6086956521739122</c:v>
                </c:pt>
                <c:pt idx="3984">
                  <c:v>2.6515151515151514</c:v>
                </c:pt>
                <c:pt idx="3985">
                  <c:v>5.5555555555555554</c:v>
                </c:pt>
                <c:pt idx="3986">
                  <c:v>11.111111111111111</c:v>
                </c:pt>
                <c:pt idx="3987">
                  <c:v>8.1395348837209305</c:v>
                </c:pt>
                <c:pt idx="3988">
                  <c:v>4.375</c:v>
                </c:pt>
                <c:pt idx="3989">
                  <c:v>2.7777777777777777</c:v>
                </c:pt>
                <c:pt idx="3990">
                  <c:v>2.7777777777777777</c:v>
                </c:pt>
                <c:pt idx="3991">
                  <c:v>4.166666666666667</c:v>
                </c:pt>
                <c:pt idx="3992">
                  <c:v>8.3333333333333339</c:v>
                </c:pt>
                <c:pt idx="3993">
                  <c:v>4.166666666666667</c:v>
                </c:pt>
                <c:pt idx="3994">
                  <c:v>6.0344827586206895</c:v>
                </c:pt>
                <c:pt idx="3995">
                  <c:v>0</c:v>
                </c:pt>
                <c:pt idx="3996">
                  <c:v>2.5362318840579712</c:v>
                </c:pt>
                <c:pt idx="3997">
                  <c:v>4.375</c:v>
                </c:pt>
                <c:pt idx="3998">
                  <c:v>0.68627450980392157</c:v>
                </c:pt>
                <c:pt idx="3999">
                  <c:v>2.6666666666666665</c:v>
                </c:pt>
                <c:pt idx="4000">
                  <c:v>0.34313725490196079</c:v>
                </c:pt>
                <c:pt idx="4001">
                  <c:v>4.4444444444444446</c:v>
                </c:pt>
                <c:pt idx="4002">
                  <c:v>2.3333333333333335</c:v>
                </c:pt>
                <c:pt idx="4003">
                  <c:v>8.1395348837209305</c:v>
                </c:pt>
                <c:pt idx="4004">
                  <c:v>1.6666666666666667</c:v>
                </c:pt>
                <c:pt idx="4005">
                  <c:v>3.6458333333333335</c:v>
                </c:pt>
                <c:pt idx="4006">
                  <c:v>4.375</c:v>
                </c:pt>
                <c:pt idx="4007">
                  <c:v>5.6756756756756763</c:v>
                </c:pt>
                <c:pt idx="4008">
                  <c:v>4.166666666666667</c:v>
                </c:pt>
                <c:pt idx="4009">
                  <c:v>1.1111111111111112</c:v>
                </c:pt>
                <c:pt idx="4010">
                  <c:v>0.53435114503816794</c:v>
                </c:pt>
                <c:pt idx="4011">
                  <c:v>2.2222222222222223</c:v>
                </c:pt>
                <c:pt idx="4012">
                  <c:v>1.7948717948717949</c:v>
                </c:pt>
                <c:pt idx="4013">
                  <c:v>6.0869565217391299</c:v>
                </c:pt>
                <c:pt idx="4014">
                  <c:v>10.9375</c:v>
                </c:pt>
                <c:pt idx="4015">
                  <c:v>0</c:v>
                </c:pt>
                <c:pt idx="4016">
                  <c:v>1.6666666666666667</c:v>
                </c:pt>
                <c:pt idx="4017">
                  <c:v>4.166666666666667</c:v>
                </c:pt>
                <c:pt idx="4018">
                  <c:v>8.4</c:v>
                </c:pt>
                <c:pt idx="4019">
                  <c:v>5.5555555555555554</c:v>
                </c:pt>
                <c:pt idx="4020">
                  <c:v>2.2435897435897436</c:v>
                </c:pt>
                <c:pt idx="4021">
                  <c:v>12.5</c:v>
                </c:pt>
                <c:pt idx="4022">
                  <c:v>5.5555555555555554</c:v>
                </c:pt>
                <c:pt idx="4023">
                  <c:v>2.5925925925925926</c:v>
                </c:pt>
                <c:pt idx="4024">
                  <c:v>2.7777777777777777</c:v>
                </c:pt>
                <c:pt idx="4025">
                  <c:v>12.5</c:v>
                </c:pt>
                <c:pt idx="4026">
                  <c:v>1.6666666666666667</c:v>
                </c:pt>
                <c:pt idx="4027">
                  <c:v>5.9433962264150946</c:v>
                </c:pt>
                <c:pt idx="4028">
                  <c:v>0.64814814814814814</c:v>
                </c:pt>
                <c:pt idx="4029">
                  <c:v>5</c:v>
                </c:pt>
                <c:pt idx="4030">
                  <c:v>3.3333333333333335</c:v>
                </c:pt>
                <c:pt idx="4031">
                  <c:v>6.25</c:v>
                </c:pt>
                <c:pt idx="4032">
                  <c:v>5.5555555555555554</c:v>
                </c:pt>
                <c:pt idx="4033">
                  <c:v>5.0724637681159424</c:v>
                </c:pt>
                <c:pt idx="4034">
                  <c:v>4.4303797468354427</c:v>
                </c:pt>
                <c:pt idx="4035">
                  <c:v>1.1111111111111112</c:v>
                </c:pt>
                <c:pt idx="4036">
                  <c:v>2.7777777777777777</c:v>
                </c:pt>
                <c:pt idx="4037">
                  <c:v>5.9322033898305087</c:v>
                </c:pt>
                <c:pt idx="4038">
                  <c:v>8.3333333333333339</c:v>
                </c:pt>
                <c:pt idx="4039">
                  <c:v>7.6086956521739131</c:v>
                </c:pt>
                <c:pt idx="4040">
                  <c:v>5.0724637681159424</c:v>
                </c:pt>
                <c:pt idx="4041">
                  <c:v>7.6086956521739131</c:v>
                </c:pt>
                <c:pt idx="4042">
                  <c:v>8.2352941176470598</c:v>
                </c:pt>
                <c:pt idx="4043">
                  <c:v>6.25</c:v>
                </c:pt>
                <c:pt idx="4044">
                  <c:v>8.3333333333333339</c:v>
                </c:pt>
                <c:pt idx="4045">
                  <c:v>14.189189189189189</c:v>
                </c:pt>
                <c:pt idx="4046">
                  <c:v>4.375</c:v>
                </c:pt>
                <c:pt idx="4047">
                  <c:v>3.6458333333333335</c:v>
                </c:pt>
                <c:pt idx="4048">
                  <c:v>0.282258064516129</c:v>
                </c:pt>
                <c:pt idx="4049">
                  <c:v>5.5555555555555554</c:v>
                </c:pt>
                <c:pt idx="4050">
                  <c:v>5.3846153846153841</c:v>
                </c:pt>
                <c:pt idx="4051">
                  <c:v>4.0579710144927539</c:v>
                </c:pt>
                <c:pt idx="4052">
                  <c:v>8.9743589743589745</c:v>
                </c:pt>
                <c:pt idx="4053">
                  <c:v>3.3018867924528306</c:v>
                </c:pt>
                <c:pt idx="4054">
                  <c:v>8.3333333333333339</c:v>
                </c:pt>
                <c:pt idx="4055">
                  <c:v>2.8925619834710745</c:v>
                </c:pt>
                <c:pt idx="4056">
                  <c:v>4.2682926829268295</c:v>
                </c:pt>
                <c:pt idx="4057">
                  <c:v>8.3333333333333339</c:v>
                </c:pt>
                <c:pt idx="4058">
                  <c:v>3.3333333333333335</c:v>
                </c:pt>
                <c:pt idx="4059">
                  <c:v>4.166666666666667</c:v>
                </c:pt>
                <c:pt idx="4060">
                  <c:v>4.166666666666667</c:v>
                </c:pt>
                <c:pt idx="4061">
                  <c:v>8</c:v>
                </c:pt>
                <c:pt idx="4062">
                  <c:v>4.4444444444444446</c:v>
                </c:pt>
                <c:pt idx="4063">
                  <c:v>5.5555555555555554</c:v>
                </c:pt>
                <c:pt idx="4064">
                  <c:v>10</c:v>
                </c:pt>
                <c:pt idx="4065">
                  <c:v>7.291666666666667</c:v>
                </c:pt>
                <c:pt idx="4066">
                  <c:v>2.2727272727272729</c:v>
                </c:pt>
                <c:pt idx="4067">
                  <c:v>4.0579710144927539</c:v>
                </c:pt>
                <c:pt idx="4068">
                  <c:v>7</c:v>
                </c:pt>
                <c:pt idx="4069">
                  <c:v>6.5625</c:v>
                </c:pt>
                <c:pt idx="4070">
                  <c:v>2.7777777777777777</c:v>
                </c:pt>
                <c:pt idx="4071">
                  <c:v>5.5555555555555554</c:v>
                </c:pt>
                <c:pt idx="4072">
                  <c:v>4.166666666666667</c:v>
                </c:pt>
                <c:pt idx="4073">
                  <c:v>3.6458333333333335</c:v>
                </c:pt>
                <c:pt idx="4074">
                  <c:v>4.4303797468354427</c:v>
                </c:pt>
                <c:pt idx="4075">
                  <c:v>4.2857142857142856</c:v>
                </c:pt>
                <c:pt idx="4076">
                  <c:v>5.5555555555555554</c:v>
                </c:pt>
                <c:pt idx="4077">
                  <c:v>3.1012658227848102</c:v>
                </c:pt>
                <c:pt idx="4078">
                  <c:v>5.3571428571428568</c:v>
                </c:pt>
                <c:pt idx="4079">
                  <c:v>4.166666666666667</c:v>
                </c:pt>
                <c:pt idx="4080">
                  <c:v>0.41666666666666669</c:v>
                </c:pt>
                <c:pt idx="4081">
                  <c:v>7.1428571428571423</c:v>
                </c:pt>
                <c:pt idx="4082">
                  <c:v>5</c:v>
                </c:pt>
                <c:pt idx="4083">
                  <c:v>6.3253012048192776</c:v>
                </c:pt>
                <c:pt idx="4084">
                  <c:v>3.5714285714285712</c:v>
                </c:pt>
                <c:pt idx="4085">
                  <c:v>5.8333333333333334E-2</c:v>
                </c:pt>
                <c:pt idx="4086">
                  <c:v>2.5</c:v>
                </c:pt>
                <c:pt idx="4087">
                  <c:v>1.25</c:v>
                </c:pt>
                <c:pt idx="4088">
                  <c:v>8.3333333333333339</c:v>
                </c:pt>
                <c:pt idx="4089">
                  <c:v>6.666666666666667</c:v>
                </c:pt>
                <c:pt idx="4090">
                  <c:v>5.5555555555555554</c:v>
                </c:pt>
                <c:pt idx="4091">
                  <c:v>1.3636363636363638</c:v>
                </c:pt>
                <c:pt idx="4092">
                  <c:v>4.4444444444444446</c:v>
                </c:pt>
                <c:pt idx="4093">
                  <c:v>9.4594594594594597</c:v>
                </c:pt>
                <c:pt idx="4094">
                  <c:v>2.7777777777777777</c:v>
                </c:pt>
                <c:pt idx="4095">
                  <c:v>2.3076923076923079</c:v>
                </c:pt>
                <c:pt idx="4096">
                  <c:v>9.0517241379310356</c:v>
                </c:pt>
                <c:pt idx="4097">
                  <c:v>6.0344827586206895</c:v>
                </c:pt>
                <c:pt idx="4098">
                  <c:v>4.166666666666667</c:v>
                </c:pt>
                <c:pt idx="4099">
                  <c:v>3.3018867924528306</c:v>
                </c:pt>
                <c:pt idx="4100">
                  <c:v>5.5263157894736841</c:v>
                </c:pt>
                <c:pt idx="4101">
                  <c:v>4.4444444444444446</c:v>
                </c:pt>
                <c:pt idx="4102">
                  <c:v>104.16666666666667</c:v>
                </c:pt>
                <c:pt idx="4103">
                  <c:v>3.7837837837837838</c:v>
                </c:pt>
                <c:pt idx="4104">
                  <c:v>5</c:v>
                </c:pt>
                <c:pt idx="4105">
                  <c:v>3.0107526881720426</c:v>
                </c:pt>
                <c:pt idx="4106">
                  <c:v>8.3333333333333339</c:v>
                </c:pt>
                <c:pt idx="4107">
                  <c:v>5.833333333333333</c:v>
                </c:pt>
                <c:pt idx="4108">
                  <c:v>5.5555555555555554</c:v>
                </c:pt>
                <c:pt idx="4109">
                  <c:v>6.25</c:v>
                </c:pt>
                <c:pt idx="4110">
                  <c:v>1.6666666666666667</c:v>
                </c:pt>
                <c:pt idx="4111">
                  <c:v>4.166666666666667</c:v>
                </c:pt>
                <c:pt idx="4112">
                  <c:v>5.5555555555555554</c:v>
                </c:pt>
                <c:pt idx="4113">
                  <c:v>0.35443037974683544</c:v>
                </c:pt>
                <c:pt idx="4114">
                  <c:v>3.125</c:v>
                </c:pt>
                <c:pt idx="4115">
                  <c:v>4.6226415094339623</c:v>
                </c:pt>
                <c:pt idx="4116">
                  <c:v>6.0869565217391299</c:v>
                </c:pt>
                <c:pt idx="4117">
                  <c:v>8.3333333333333339</c:v>
                </c:pt>
                <c:pt idx="4118">
                  <c:v>2.7777777777777777</c:v>
                </c:pt>
                <c:pt idx="4119">
                  <c:v>4.166666666666667</c:v>
                </c:pt>
                <c:pt idx="4120">
                  <c:v>7.291666666666667</c:v>
                </c:pt>
                <c:pt idx="4121">
                  <c:v>6.666666666666667</c:v>
                </c:pt>
                <c:pt idx="4122">
                  <c:v>6.0344827586206895</c:v>
                </c:pt>
                <c:pt idx="4123">
                  <c:v>0.60344827586206895</c:v>
                </c:pt>
                <c:pt idx="4124">
                  <c:v>8.3333333333333339</c:v>
                </c:pt>
                <c:pt idx="4125">
                  <c:v>7.291666666666667</c:v>
                </c:pt>
                <c:pt idx="4126">
                  <c:v>2.763157894736842</c:v>
                </c:pt>
                <c:pt idx="4127">
                  <c:v>4.3209876543209873</c:v>
                </c:pt>
                <c:pt idx="4128">
                  <c:v>4.166666666666667</c:v>
                </c:pt>
                <c:pt idx="4129">
                  <c:v>1.6666666666666667</c:v>
                </c:pt>
                <c:pt idx="4130">
                  <c:v>6.666666666666667</c:v>
                </c:pt>
                <c:pt idx="4131">
                  <c:v>5.6</c:v>
                </c:pt>
                <c:pt idx="4132">
                  <c:v>10.37037037037037</c:v>
                </c:pt>
                <c:pt idx="4133">
                  <c:v>5.5555555555555554</c:v>
                </c:pt>
                <c:pt idx="4134">
                  <c:v>6.666666666666667</c:v>
                </c:pt>
                <c:pt idx="4135">
                  <c:v>3.0172413793103448</c:v>
                </c:pt>
                <c:pt idx="4136">
                  <c:v>6.666666666666667</c:v>
                </c:pt>
                <c:pt idx="4137">
                  <c:v>5.454545454545455</c:v>
                </c:pt>
                <c:pt idx="4138">
                  <c:v>10.833333333333334</c:v>
                </c:pt>
                <c:pt idx="4139">
                  <c:v>10.9375</c:v>
                </c:pt>
                <c:pt idx="4140">
                  <c:v>8.3333333333333339</c:v>
                </c:pt>
                <c:pt idx="4141">
                  <c:v>4.0697674418604652</c:v>
                </c:pt>
                <c:pt idx="4142">
                  <c:v>7.875</c:v>
                </c:pt>
                <c:pt idx="4143">
                  <c:v>7.6086956521739122</c:v>
                </c:pt>
                <c:pt idx="4144">
                  <c:v>11.018518518518517</c:v>
                </c:pt>
                <c:pt idx="4145">
                  <c:v>4.166666666666667</c:v>
                </c:pt>
                <c:pt idx="4146">
                  <c:v>5.46875</c:v>
                </c:pt>
                <c:pt idx="4147">
                  <c:v>6.666666666666667</c:v>
                </c:pt>
                <c:pt idx="4148">
                  <c:v>5</c:v>
                </c:pt>
                <c:pt idx="4149">
                  <c:v>5</c:v>
                </c:pt>
                <c:pt idx="4150">
                  <c:v>0</c:v>
                </c:pt>
                <c:pt idx="4151">
                  <c:v>5.46875</c:v>
                </c:pt>
                <c:pt idx="4152">
                  <c:v>6.25</c:v>
                </c:pt>
                <c:pt idx="4153">
                  <c:v>9.4594594594594597</c:v>
                </c:pt>
                <c:pt idx="4154">
                  <c:v>12.962962962962962</c:v>
                </c:pt>
                <c:pt idx="4155">
                  <c:v>5.5555555555555554</c:v>
                </c:pt>
                <c:pt idx="4156">
                  <c:v>5.431034482758621</c:v>
                </c:pt>
                <c:pt idx="4157">
                  <c:v>9.0517241379310356</c:v>
                </c:pt>
                <c:pt idx="4158">
                  <c:v>6.666666666666667</c:v>
                </c:pt>
                <c:pt idx="4159">
                  <c:v>12.962962962962962</c:v>
                </c:pt>
                <c:pt idx="4160">
                  <c:v>5.5555555555555554</c:v>
                </c:pt>
                <c:pt idx="4161">
                  <c:v>11.666666666666666</c:v>
                </c:pt>
                <c:pt idx="4162">
                  <c:v>6.0344827586206895</c:v>
                </c:pt>
                <c:pt idx="4163">
                  <c:v>7.9245283018867925</c:v>
                </c:pt>
                <c:pt idx="4164">
                  <c:v>7.5675675675675675</c:v>
                </c:pt>
                <c:pt idx="4165">
                  <c:v>9.4594594594594597</c:v>
                </c:pt>
                <c:pt idx="4166">
                  <c:v>6.0344827586206895</c:v>
                </c:pt>
                <c:pt idx="4167">
                  <c:v>2.4418604651162794</c:v>
                </c:pt>
                <c:pt idx="4168">
                  <c:v>4.0697674418604652</c:v>
                </c:pt>
                <c:pt idx="4169">
                  <c:v>1.5555555555555558</c:v>
                </c:pt>
                <c:pt idx="4170">
                  <c:v>4.1481481481481479</c:v>
                </c:pt>
                <c:pt idx="4171">
                  <c:v>2.0833333333333335</c:v>
                </c:pt>
                <c:pt idx="4172">
                  <c:v>2.5735294117647056</c:v>
                </c:pt>
                <c:pt idx="4173">
                  <c:v>0.37234042553191488</c:v>
                </c:pt>
                <c:pt idx="4174">
                  <c:v>7.291666666666667</c:v>
                </c:pt>
                <c:pt idx="4175">
                  <c:v>3.7634408602150535</c:v>
                </c:pt>
                <c:pt idx="4176">
                  <c:v>6.25</c:v>
                </c:pt>
                <c:pt idx="4177">
                  <c:v>4.166666666666667</c:v>
                </c:pt>
                <c:pt idx="4178">
                  <c:v>2.7777777777777777</c:v>
                </c:pt>
                <c:pt idx="4179">
                  <c:v>1.8666666666666667</c:v>
                </c:pt>
                <c:pt idx="4180">
                  <c:v>0</c:v>
                </c:pt>
                <c:pt idx="4181">
                  <c:v>5</c:v>
                </c:pt>
                <c:pt idx="4182">
                  <c:v>3.6363636363636362</c:v>
                </c:pt>
                <c:pt idx="4183">
                  <c:v>5</c:v>
                </c:pt>
                <c:pt idx="4184">
                  <c:v>1.7857142857142856</c:v>
                </c:pt>
                <c:pt idx="4185">
                  <c:v>1.9444444444444444</c:v>
                </c:pt>
                <c:pt idx="4186">
                  <c:v>4.2424242424242431</c:v>
                </c:pt>
                <c:pt idx="4187">
                  <c:v>0</c:v>
                </c:pt>
                <c:pt idx="4188">
                  <c:v>2.7777777777777777</c:v>
                </c:pt>
                <c:pt idx="4189">
                  <c:v>3.365384615384615</c:v>
                </c:pt>
                <c:pt idx="4190">
                  <c:v>5.5555555555555554</c:v>
                </c:pt>
                <c:pt idx="4191">
                  <c:v>2.5362318840579712</c:v>
                </c:pt>
                <c:pt idx="4192">
                  <c:v>0.27559055118110237</c:v>
                </c:pt>
                <c:pt idx="4193">
                  <c:v>2.0833333333333335</c:v>
                </c:pt>
                <c:pt idx="4194">
                  <c:v>4.166666666666667</c:v>
                </c:pt>
                <c:pt idx="4195">
                  <c:v>2.7777777777777777</c:v>
                </c:pt>
                <c:pt idx="4196">
                  <c:v>6.25</c:v>
                </c:pt>
                <c:pt idx="4197">
                  <c:v>2.9661016949152543</c:v>
                </c:pt>
                <c:pt idx="4198">
                  <c:v>0</c:v>
                </c:pt>
                <c:pt idx="4199">
                  <c:v>3.8888888888888888</c:v>
                </c:pt>
                <c:pt idx="4200">
                  <c:v>4.166666666666667</c:v>
                </c:pt>
                <c:pt idx="4201">
                  <c:v>5.0724637681159424</c:v>
                </c:pt>
                <c:pt idx="4202">
                  <c:v>5.1470588235294112</c:v>
                </c:pt>
                <c:pt idx="4203">
                  <c:v>3.1343283582089549</c:v>
                </c:pt>
                <c:pt idx="4204">
                  <c:v>5.46875</c:v>
                </c:pt>
                <c:pt idx="4205">
                  <c:v>5</c:v>
                </c:pt>
                <c:pt idx="4206">
                  <c:v>3.9473684210526319</c:v>
                </c:pt>
                <c:pt idx="4207">
                  <c:v>6.666666666666667</c:v>
                </c:pt>
                <c:pt idx="4208">
                  <c:v>0</c:v>
                </c:pt>
                <c:pt idx="4209">
                  <c:v>6.25</c:v>
                </c:pt>
                <c:pt idx="4210">
                  <c:v>7.1917808219178081</c:v>
                </c:pt>
                <c:pt idx="4211">
                  <c:v>3.6458333333333335</c:v>
                </c:pt>
                <c:pt idx="4212">
                  <c:v>4.5258620689655178</c:v>
                </c:pt>
                <c:pt idx="4213">
                  <c:v>0</c:v>
                </c:pt>
                <c:pt idx="4214">
                  <c:v>8.3333333333333339</c:v>
                </c:pt>
                <c:pt idx="4215">
                  <c:v>5</c:v>
                </c:pt>
                <c:pt idx="4216">
                  <c:v>16.071428571428569</c:v>
                </c:pt>
                <c:pt idx="4217">
                  <c:v>13.46153846153846</c:v>
                </c:pt>
                <c:pt idx="4218">
                  <c:v>0.55555555555555558</c:v>
                </c:pt>
                <c:pt idx="4219">
                  <c:v>2.6119402985074625</c:v>
                </c:pt>
                <c:pt idx="4220">
                  <c:v>1.6666666666666667</c:v>
                </c:pt>
                <c:pt idx="4221">
                  <c:v>4.4444444444444446</c:v>
                </c:pt>
                <c:pt idx="4222">
                  <c:v>2.7777777777777777</c:v>
                </c:pt>
                <c:pt idx="4223">
                  <c:v>5</c:v>
                </c:pt>
                <c:pt idx="4224">
                  <c:v>0.55555555555555558</c:v>
                </c:pt>
                <c:pt idx="4225">
                  <c:v>7.7777777777777777</c:v>
                </c:pt>
                <c:pt idx="4226">
                  <c:v>3.125</c:v>
                </c:pt>
                <c:pt idx="4227">
                  <c:v>8.3333333333333339</c:v>
                </c:pt>
                <c:pt idx="4228">
                  <c:v>1.6666666666666667</c:v>
                </c:pt>
                <c:pt idx="4229">
                  <c:v>5</c:v>
                </c:pt>
                <c:pt idx="4230">
                  <c:v>0.83333333333333337</c:v>
                </c:pt>
                <c:pt idx="4231">
                  <c:v>6.666666666666667</c:v>
                </c:pt>
                <c:pt idx="4232">
                  <c:v>8.3333333333333339</c:v>
                </c:pt>
                <c:pt idx="4233">
                  <c:v>8.3333333333333339</c:v>
                </c:pt>
                <c:pt idx="4234">
                  <c:v>6.0344827586206895</c:v>
                </c:pt>
                <c:pt idx="4235">
                  <c:v>12.5</c:v>
                </c:pt>
                <c:pt idx="4236">
                  <c:v>12.962962962962962</c:v>
                </c:pt>
                <c:pt idx="4237">
                  <c:v>16.666666666666668</c:v>
                </c:pt>
                <c:pt idx="4238">
                  <c:v>9.0740740740740744</c:v>
                </c:pt>
                <c:pt idx="4239">
                  <c:v>7.6086956521739131</c:v>
                </c:pt>
                <c:pt idx="4240">
                  <c:v>7.291666666666667</c:v>
                </c:pt>
                <c:pt idx="4241">
                  <c:v>11.666666666666666</c:v>
                </c:pt>
                <c:pt idx="4242">
                  <c:v>0.83333333333333337</c:v>
                </c:pt>
                <c:pt idx="4243">
                  <c:v>8.3333333333333339</c:v>
                </c:pt>
                <c:pt idx="4244">
                  <c:v>7.394366197183099</c:v>
                </c:pt>
                <c:pt idx="4245">
                  <c:v>4.666666666666667</c:v>
                </c:pt>
                <c:pt idx="4246">
                  <c:v>8.3333333333333339</c:v>
                </c:pt>
                <c:pt idx="4247">
                  <c:v>2.9166666666666665</c:v>
                </c:pt>
                <c:pt idx="4248">
                  <c:v>2.7777777777777777</c:v>
                </c:pt>
                <c:pt idx="4249">
                  <c:v>1.6666666666666667</c:v>
                </c:pt>
                <c:pt idx="4250">
                  <c:v>5</c:v>
                </c:pt>
                <c:pt idx="4251">
                  <c:v>5.833333333333333</c:v>
                </c:pt>
                <c:pt idx="4252">
                  <c:v>5</c:v>
                </c:pt>
                <c:pt idx="4253">
                  <c:v>13.125</c:v>
                </c:pt>
                <c:pt idx="4254">
                  <c:v>6.140350877192982</c:v>
                </c:pt>
                <c:pt idx="4255">
                  <c:v>10.37037037037037</c:v>
                </c:pt>
                <c:pt idx="4256">
                  <c:v>11.111111111111111</c:v>
                </c:pt>
                <c:pt idx="4257">
                  <c:v>0.83333333333333337</c:v>
                </c:pt>
                <c:pt idx="4258">
                  <c:v>1.495726495726496</c:v>
                </c:pt>
                <c:pt idx="4259">
                  <c:v>4.375</c:v>
                </c:pt>
                <c:pt idx="4260">
                  <c:v>10</c:v>
                </c:pt>
                <c:pt idx="4261">
                  <c:v>4.166666666666667</c:v>
                </c:pt>
                <c:pt idx="4262">
                  <c:v>5.5555555555555554</c:v>
                </c:pt>
                <c:pt idx="4263">
                  <c:v>4.166666666666667</c:v>
                </c:pt>
                <c:pt idx="4264">
                  <c:v>11.475409836065575</c:v>
                </c:pt>
                <c:pt idx="4265">
                  <c:v>8.3333333333333339</c:v>
                </c:pt>
                <c:pt idx="4266">
                  <c:v>10.9375</c:v>
                </c:pt>
                <c:pt idx="4267">
                  <c:v>7.4242424242424239</c:v>
                </c:pt>
                <c:pt idx="4268">
                  <c:v>11.111111111111111</c:v>
                </c:pt>
                <c:pt idx="4269">
                  <c:v>4.166666666666667</c:v>
                </c:pt>
                <c:pt idx="4270">
                  <c:v>8.3333333333333339</c:v>
                </c:pt>
                <c:pt idx="4271">
                  <c:v>7.291666666666667</c:v>
                </c:pt>
                <c:pt idx="4272">
                  <c:v>8.3333333333333339</c:v>
                </c:pt>
                <c:pt idx="4273">
                  <c:v>5.833333333333333</c:v>
                </c:pt>
                <c:pt idx="4274">
                  <c:v>9.8591549295774659</c:v>
                </c:pt>
                <c:pt idx="4275">
                  <c:v>2.7222222222222223</c:v>
                </c:pt>
                <c:pt idx="4276">
                  <c:v>0.51851851851851849</c:v>
                </c:pt>
                <c:pt idx="4277">
                  <c:v>8.3333333333333339</c:v>
                </c:pt>
                <c:pt idx="4278">
                  <c:v>12.5</c:v>
                </c:pt>
                <c:pt idx="4279">
                  <c:v>4.8275862068965516</c:v>
                </c:pt>
                <c:pt idx="4280">
                  <c:v>5.9322033898305087</c:v>
                </c:pt>
                <c:pt idx="4281">
                  <c:v>0.5</c:v>
                </c:pt>
                <c:pt idx="4282">
                  <c:v>0.54263565891472865</c:v>
                </c:pt>
                <c:pt idx="4283">
                  <c:v>0</c:v>
                </c:pt>
                <c:pt idx="4284">
                  <c:v>0</c:v>
                </c:pt>
                <c:pt idx="4285">
                  <c:v>16.279069767441861</c:v>
                </c:pt>
                <c:pt idx="4286">
                  <c:v>0</c:v>
                </c:pt>
                <c:pt idx="4287">
                  <c:v>8.3695652173913029</c:v>
                </c:pt>
                <c:pt idx="4288">
                  <c:v>0.69536423841059603</c:v>
                </c:pt>
                <c:pt idx="4289">
                  <c:v>5.5263157894736841</c:v>
                </c:pt>
                <c:pt idx="4290">
                  <c:v>0.14957264957264957</c:v>
                </c:pt>
                <c:pt idx="4291">
                  <c:v>0.9375</c:v>
                </c:pt>
                <c:pt idx="4292">
                  <c:v>2.0833333333333335</c:v>
                </c:pt>
                <c:pt idx="4293">
                  <c:v>3.5353535353535355</c:v>
                </c:pt>
                <c:pt idx="4294">
                  <c:v>5</c:v>
                </c:pt>
                <c:pt idx="4295">
                  <c:v>6.3636363636363633</c:v>
                </c:pt>
                <c:pt idx="4296">
                  <c:v>5.5555555555555554</c:v>
                </c:pt>
                <c:pt idx="4297">
                  <c:v>6.666666666666667</c:v>
                </c:pt>
                <c:pt idx="4298">
                  <c:v>2.9166666666666665</c:v>
                </c:pt>
                <c:pt idx="4299">
                  <c:v>4.166666666666667</c:v>
                </c:pt>
                <c:pt idx="4300">
                  <c:v>5.8988764044943824</c:v>
                </c:pt>
                <c:pt idx="4301">
                  <c:v>5.0724637681159424</c:v>
                </c:pt>
                <c:pt idx="4302">
                  <c:v>6.25</c:v>
                </c:pt>
                <c:pt idx="4303">
                  <c:v>4.166666666666667</c:v>
                </c:pt>
                <c:pt idx="4304">
                  <c:v>5</c:v>
                </c:pt>
                <c:pt idx="4305">
                  <c:v>7.6086956521739131</c:v>
                </c:pt>
                <c:pt idx="4306">
                  <c:v>3.3333333333333335</c:v>
                </c:pt>
                <c:pt idx="4307">
                  <c:v>5.5555555555555554</c:v>
                </c:pt>
                <c:pt idx="4308">
                  <c:v>4</c:v>
                </c:pt>
                <c:pt idx="4309">
                  <c:v>1.495726495726496</c:v>
                </c:pt>
                <c:pt idx="4310">
                  <c:v>5.5555555555555554</c:v>
                </c:pt>
                <c:pt idx="4311">
                  <c:v>3.8888888888888888</c:v>
                </c:pt>
                <c:pt idx="4312">
                  <c:v>5.833333333333333</c:v>
                </c:pt>
                <c:pt idx="4313">
                  <c:v>5.5555555555555554</c:v>
                </c:pt>
                <c:pt idx="4314">
                  <c:v>0.6</c:v>
                </c:pt>
                <c:pt idx="4315">
                  <c:v>11.111111111111111</c:v>
                </c:pt>
                <c:pt idx="4316">
                  <c:v>4.375</c:v>
                </c:pt>
                <c:pt idx="4317">
                  <c:v>10</c:v>
                </c:pt>
                <c:pt idx="4318">
                  <c:v>5.833333333333333</c:v>
                </c:pt>
                <c:pt idx="4319">
                  <c:v>10</c:v>
                </c:pt>
                <c:pt idx="4320">
                  <c:v>4</c:v>
                </c:pt>
                <c:pt idx="4321">
                  <c:v>8.3695652173913029</c:v>
                </c:pt>
                <c:pt idx="4322">
                  <c:v>5.833333333333333</c:v>
                </c:pt>
                <c:pt idx="4323">
                  <c:v>2.6582278481012662</c:v>
                </c:pt>
                <c:pt idx="4324">
                  <c:v>5.5555555555555554</c:v>
                </c:pt>
                <c:pt idx="4325">
                  <c:v>5.46875</c:v>
                </c:pt>
                <c:pt idx="4326">
                  <c:v>1.6666666666666667</c:v>
                </c:pt>
                <c:pt idx="4327">
                  <c:v>9.1</c:v>
                </c:pt>
                <c:pt idx="4328">
                  <c:v>9.375</c:v>
                </c:pt>
                <c:pt idx="4329">
                  <c:v>2.625</c:v>
                </c:pt>
                <c:pt idx="4330">
                  <c:v>1.6666666666666667</c:v>
                </c:pt>
                <c:pt idx="4331">
                  <c:v>6.8292682926829267</c:v>
                </c:pt>
                <c:pt idx="4332">
                  <c:v>4.166666666666667</c:v>
                </c:pt>
                <c:pt idx="4333">
                  <c:v>5</c:v>
                </c:pt>
                <c:pt idx="4334">
                  <c:v>6.25</c:v>
                </c:pt>
                <c:pt idx="4335">
                  <c:v>4.2857142857142856</c:v>
                </c:pt>
                <c:pt idx="4336">
                  <c:v>3.8888888888888884</c:v>
                </c:pt>
                <c:pt idx="4337">
                  <c:v>2.5</c:v>
                </c:pt>
                <c:pt idx="4338">
                  <c:v>4.666666666666667</c:v>
                </c:pt>
                <c:pt idx="4339">
                  <c:v>5.5555555555555554</c:v>
                </c:pt>
                <c:pt idx="4340">
                  <c:v>0.375</c:v>
                </c:pt>
                <c:pt idx="4341">
                  <c:v>5.993150684931507</c:v>
                </c:pt>
                <c:pt idx="4342">
                  <c:v>5</c:v>
                </c:pt>
                <c:pt idx="4343">
                  <c:v>0.24561403508771928</c:v>
                </c:pt>
                <c:pt idx="4344">
                  <c:v>4.7727272727272725</c:v>
                </c:pt>
                <c:pt idx="4345">
                  <c:v>3.4482758620689657</c:v>
                </c:pt>
                <c:pt idx="4346">
                  <c:v>2.5</c:v>
                </c:pt>
                <c:pt idx="4347">
                  <c:v>10.416666666666666</c:v>
                </c:pt>
                <c:pt idx="4348">
                  <c:v>5.1851851851851851</c:v>
                </c:pt>
                <c:pt idx="4349">
                  <c:v>2.3333333333333335</c:v>
                </c:pt>
                <c:pt idx="4350">
                  <c:v>6.0576923076923075</c:v>
                </c:pt>
                <c:pt idx="4351">
                  <c:v>1.9886363636363635</c:v>
                </c:pt>
                <c:pt idx="4352">
                  <c:v>5</c:v>
                </c:pt>
                <c:pt idx="4353">
                  <c:v>4</c:v>
                </c:pt>
                <c:pt idx="4354">
                  <c:v>2.2222222222222223</c:v>
                </c:pt>
                <c:pt idx="4355">
                  <c:v>0.625</c:v>
                </c:pt>
                <c:pt idx="4356">
                  <c:v>4.2982456140350873</c:v>
                </c:pt>
                <c:pt idx="4357">
                  <c:v>7.1296296296296298</c:v>
                </c:pt>
                <c:pt idx="4358">
                  <c:v>11.25</c:v>
                </c:pt>
                <c:pt idx="4359">
                  <c:v>0.41666666666666669</c:v>
                </c:pt>
                <c:pt idx="4360">
                  <c:v>4.583333333333333</c:v>
                </c:pt>
                <c:pt idx="4361">
                  <c:v>4.375</c:v>
                </c:pt>
                <c:pt idx="4362">
                  <c:v>3.75</c:v>
                </c:pt>
                <c:pt idx="4363">
                  <c:v>3.3333333333333335</c:v>
                </c:pt>
                <c:pt idx="4364">
                  <c:v>3.75</c:v>
                </c:pt>
                <c:pt idx="4365">
                  <c:v>5</c:v>
                </c:pt>
                <c:pt idx="4366">
                  <c:v>2</c:v>
                </c:pt>
                <c:pt idx="4367">
                  <c:v>3.0172413793103448</c:v>
                </c:pt>
                <c:pt idx="4368">
                  <c:v>3.8888888888888888</c:v>
                </c:pt>
                <c:pt idx="4369">
                  <c:v>9.1304347826086936</c:v>
                </c:pt>
                <c:pt idx="4370">
                  <c:v>4.166666666666667</c:v>
                </c:pt>
                <c:pt idx="4371">
                  <c:v>5.46875</c:v>
                </c:pt>
                <c:pt idx="4372">
                  <c:v>9.2105263157894743</c:v>
                </c:pt>
                <c:pt idx="4373">
                  <c:v>4</c:v>
                </c:pt>
                <c:pt idx="4374">
                  <c:v>5.833333333333333</c:v>
                </c:pt>
                <c:pt idx="4375">
                  <c:v>0.25</c:v>
                </c:pt>
                <c:pt idx="4376">
                  <c:v>2.5</c:v>
                </c:pt>
                <c:pt idx="4377">
                  <c:v>2.3809523809523809</c:v>
                </c:pt>
                <c:pt idx="4378">
                  <c:v>0.21428571428571427</c:v>
                </c:pt>
                <c:pt idx="4379">
                  <c:v>0.4375</c:v>
                </c:pt>
                <c:pt idx="4380">
                  <c:v>0.3125</c:v>
                </c:pt>
                <c:pt idx="4381">
                  <c:v>0.18421052631578946</c:v>
                </c:pt>
                <c:pt idx="4382">
                  <c:v>4.166666666666667</c:v>
                </c:pt>
                <c:pt idx="4383">
                  <c:v>7.394366197183099</c:v>
                </c:pt>
                <c:pt idx="4384">
                  <c:v>7.5</c:v>
                </c:pt>
                <c:pt idx="4385">
                  <c:v>7.5</c:v>
                </c:pt>
                <c:pt idx="4386">
                  <c:v>8.3333333333333339</c:v>
                </c:pt>
                <c:pt idx="4387">
                  <c:v>6.666666666666667</c:v>
                </c:pt>
                <c:pt idx="4388">
                  <c:v>5.833333333333333</c:v>
                </c:pt>
                <c:pt idx="4389">
                  <c:v>3.8888888888888888</c:v>
                </c:pt>
                <c:pt idx="4390">
                  <c:v>5</c:v>
                </c:pt>
                <c:pt idx="4391">
                  <c:v>6.25</c:v>
                </c:pt>
                <c:pt idx="4392">
                  <c:v>6.3253012048192776</c:v>
                </c:pt>
                <c:pt idx="4393">
                  <c:v>6.5625</c:v>
                </c:pt>
                <c:pt idx="4394">
                  <c:v>5</c:v>
                </c:pt>
                <c:pt idx="4395">
                  <c:v>6.25</c:v>
                </c:pt>
                <c:pt idx="4396">
                  <c:v>6.9078947368421053</c:v>
                </c:pt>
                <c:pt idx="4397">
                  <c:v>6.7543859649122799</c:v>
                </c:pt>
                <c:pt idx="4398">
                  <c:v>5.5555555555555554</c:v>
                </c:pt>
                <c:pt idx="4399">
                  <c:v>8.3333333333333339</c:v>
                </c:pt>
                <c:pt idx="4400">
                  <c:v>8.9743589743589745</c:v>
                </c:pt>
                <c:pt idx="4401">
                  <c:v>10</c:v>
                </c:pt>
                <c:pt idx="4402">
                  <c:v>7.2222222222222223</c:v>
                </c:pt>
                <c:pt idx="4403">
                  <c:v>8.3333333333333339</c:v>
                </c:pt>
                <c:pt idx="4404">
                  <c:v>10</c:v>
                </c:pt>
                <c:pt idx="4405">
                  <c:v>11.111111111111111</c:v>
                </c:pt>
                <c:pt idx="4406">
                  <c:v>0.7777777777777779</c:v>
                </c:pt>
                <c:pt idx="4407">
                  <c:v>2.2222222222222223</c:v>
                </c:pt>
                <c:pt idx="4408">
                  <c:v>6.481481481481481</c:v>
                </c:pt>
                <c:pt idx="4409">
                  <c:v>1.5730337078651684</c:v>
                </c:pt>
                <c:pt idx="4410">
                  <c:v>4</c:v>
                </c:pt>
                <c:pt idx="4411">
                  <c:v>8.3333333333333339</c:v>
                </c:pt>
                <c:pt idx="4412">
                  <c:v>0</c:v>
                </c:pt>
                <c:pt idx="4413">
                  <c:v>14.583333333333334</c:v>
                </c:pt>
                <c:pt idx="4414">
                  <c:v>3.3018867924528306</c:v>
                </c:pt>
                <c:pt idx="4415">
                  <c:v>4.7297297297297298</c:v>
                </c:pt>
                <c:pt idx="4416">
                  <c:v>1.8918918918918919</c:v>
                </c:pt>
                <c:pt idx="4417">
                  <c:v>2.6666666666666665</c:v>
                </c:pt>
                <c:pt idx="4418">
                  <c:v>1.381578947368421</c:v>
                </c:pt>
                <c:pt idx="4419">
                  <c:v>0.83333333333333337</c:v>
                </c:pt>
                <c:pt idx="4420">
                  <c:v>2.0416666666666665</c:v>
                </c:pt>
                <c:pt idx="4421">
                  <c:v>3.7037037037037037</c:v>
                </c:pt>
                <c:pt idx="4422">
                  <c:v>4</c:v>
                </c:pt>
                <c:pt idx="4423">
                  <c:v>3.5714285714285712</c:v>
                </c:pt>
                <c:pt idx="4424">
                  <c:v>3.5</c:v>
                </c:pt>
                <c:pt idx="4425">
                  <c:v>1.4583333333333333</c:v>
                </c:pt>
                <c:pt idx="4426">
                  <c:v>5</c:v>
                </c:pt>
                <c:pt idx="4427">
                  <c:v>5.5555555555555554</c:v>
                </c:pt>
                <c:pt idx="4428">
                  <c:v>3.3333333333333335</c:v>
                </c:pt>
                <c:pt idx="4429">
                  <c:v>2.6923076923076921</c:v>
                </c:pt>
                <c:pt idx="4430">
                  <c:v>3.943661971830986</c:v>
                </c:pt>
                <c:pt idx="4431">
                  <c:v>4.375</c:v>
                </c:pt>
                <c:pt idx="4432">
                  <c:v>4.2424242424242431</c:v>
                </c:pt>
                <c:pt idx="4433">
                  <c:v>0</c:v>
                </c:pt>
                <c:pt idx="4434">
                  <c:v>2.734375</c:v>
                </c:pt>
                <c:pt idx="4435">
                  <c:v>6</c:v>
                </c:pt>
                <c:pt idx="4436">
                  <c:v>3.5</c:v>
                </c:pt>
                <c:pt idx="4437">
                  <c:v>3.6842105263157894</c:v>
                </c:pt>
                <c:pt idx="4438">
                  <c:v>5.5555555555555554</c:v>
                </c:pt>
                <c:pt idx="4439">
                  <c:v>6.25</c:v>
                </c:pt>
                <c:pt idx="4440">
                  <c:v>3.0172413793103448</c:v>
                </c:pt>
                <c:pt idx="4441">
                  <c:v>1.68</c:v>
                </c:pt>
                <c:pt idx="4442">
                  <c:v>3.7333333333333334</c:v>
                </c:pt>
                <c:pt idx="4443">
                  <c:v>0.41666666666666669</c:v>
                </c:pt>
                <c:pt idx="4444">
                  <c:v>2.7777777777777777</c:v>
                </c:pt>
                <c:pt idx="4445">
                  <c:v>3.6567164179104474</c:v>
                </c:pt>
                <c:pt idx="4446">
                  <c:v>5.1851851851851851</c:v>
                </c:pt>
                <c:pt idx="4447">
                  <c:v>6.3636363636363633</c:v>
                </c:pt>
                <c:pt idx="4448">
                  <c:v>21.875</c:v>
                </c:pt>
                <c:pt idx="4449">
                  <c:v>3.5714285714285712</c:v>
                </c:pt>
                <c:pt idx="4450">
                  <c:v>4.8611111111111116</c:v>
                </c:pt>
                <c:pt idx="4451">
                  <c:v>3.8888888888888888</c:v>
                </c:pt>
                <c:pt idx="4452">
                  <c:v>2.0289855072463769</c:v>
                </c:pt>
                <c:pt idx="4453">
                  <c:v>4.4444444444444446</c:v>
                </c:pt>
                <c:pt idx="4454">
                  <c:v>2.7777777777777777</c:v>
                </c:pt>
                <c:pt idx="4455">
                  <c:v>1.09375</c:v>
                </c:pt>
                <c:pt idx="4456">
                  <c:v>16.666666666666668</c:v>
                </c:pt>
                <c:pt idx="4457">
                  <c:v>7.291666666666667</c:v>
                </c:pt>
                <c:pt idx="4458">
                  <c:v>2.3333333333333335</c:v>
                </c:pt>
                <c:pt idx="4459">
                  <c:v>3.3333333333333335</c:v>
                </c:pt>
                <c:pt idx="4460">
                  <c:v>2.5</c:v>
                </c:pt>
                <c:pt idx="4461">
                  <c:v>2.3595505617977528</c:v>
                </c:pt>
                <c:pt idx="4462">
                  <c:v>2.7777777777777777</c:v>
                </c:pt>
                <c:pt idx="4463">
                  <c:v>5.833333333333333</c:v>
                </c:pt>
                <c:pt idx="4464">
                  <c:v>1.1111111111111112</c:v>
                </c:pt>
                <c:pt idx="4465">
                  <c:v>4.166666666666667</c:v>
                </c:pt>
                <c:pt idx="4466">
                  <c:v>3.043478260869565</c:v>
                </c:pt>
                <c:pt idx="4467">
                  <c:v>2.7777777777777777</c:v>
                </c:pt>
                <c:pt idx="4468">
                  <c:v>3.6206896551724137</c:v>
                </c:pt>
                <c:pt idx="4469">
                  <c:v>6.140350877192982</c:v>
                </c:pt>
                <c:pt idx="4470">
                  <c:v>0.36842105263157893</c:v>
                </c:pt>
                <c:pt idx="4471">
                  <c:v>6.9444444444444446</c:v>
                </c:pt>
                <c:pt idx="4472">
                  <c:v>0.41666666666666669</c:v>
                </c:pt>
                <c:pt idx="4473">
                  <c:v>0.83333333333333337</c:v>
                </c:pt>
                <c:pt idx="4474">
                  <c:v>2.5</c:v>
                </c:pt>
                <c:pt idx="4475">
                  <c:v>5.833333333333333</c:v>
                </c:pt>
                <c:pt idx="4476">
                  <c:v>1.9444444444444444</c:v>
                </c:pt>
                <c:pt idx="4477">
                  <c:v>4.2241379310344831</c:v>
                </c:pt>
                <c:pt idx="4478">
                  <c:v>6.0869565217391299</c:v>
                </c:pt>
                <c:pt idx="4479">
                  <c:v>2.1538461538461537</c:v>
                </c:pt>
                <c:pt idx="4480">
                  <c:v>1.6666666666666667</c:v>
                </c:pt>
                <c:pt idx="4481">
                  <c:v>3.9772727272727271</c:v>
                </c:pt>
                <c:pt idx="4482">
                  <c:v>0.3888888888888889</c:v>
                </c:pt>
                <c:pt idx="4483">
                  <c:v>6.5625</c:v>
                </c:pt>
                <c:pt idx="4484">
                  <c:v>5.5118110236220472</c:v>
                </c:pt>
                <c:pt idx="4485">
                  <c:v>2.6666666666666665</c:v>
                </c:pt>
                <c:pt idx="4486">
                  <c:v>7.2058823529411766</c:v>
                </c:pt>
                <c:pt idx="4487">
                  <c:v>2.4137931034482758</c:v>
                </c:pt>
                <c:pt idx="4488">
                  <c:v>4.4444444444444446</c:v>
                </c:pt>
                <c:pt idx="4489">
                  <c:v>3.8888888888888888</c:v>
                </c:pt>
                <c:pt idx="4490">
                  <c:v>12.280701754385964</c:v>
                </c:pt>
                <c:pt idx="4491">
                  <c:v>3.8888888888888888</c:v>
                </c:pt>
                <c:pt idx="4492">
                  <c:v>3.0172413793103448</c:v>
                </c:pt>
                <c:pt idx="4493">
                  <c:v>1.7753623188405796</c:v>
                </c:pt>
                <c:pt idx="4494">
                  <c:v>2.1875</c:v>
                </c:pt>
                <c:pt idx="4495">
                  <c:v>10</c:v>
                </c:pt>
                <c:pt idx="4496">
                  <c:v>3.3018867924528306</c:v>
                </c:pt>
                <c:pt idx="4497">
                  <c:v>35</c:v>
                </c:pt>
                <c:pt idx="4498">
                  <c:v>5.1219512195121952</c:v>
                </c:pt>
                <c:pt idx="4499">
                  <c:v>0</c:v>
                </c:pt>
                <c:pt idx="4500">
                  <c:v>2.3809523809523809</c:v>
                </c:pt>
                <c:pt idx="4501">
                  <c:v>6.8055555555555562</c:v>
                </c:pt>
                <c:pt idx="4502">
                  <c:v>5.46875</c:v>
                </c:pt>
                <c:pt idx="4503">
                  <c:v>3.6842105263157894</c:v>
                </c:pt>
                <c:pt idx="4504">
                  <c:v>3.6842105263157894</c:v>
                </c:pt>
                <c:pt idx="4505">
                  <c:v>3.75</c:v>
                </c:pt>
                <c:pt idx="4506">
                  <c:v>2.641509433962264</c:v>
                </c:pt>
                <c:pt idx="4507">
                  <c:v>3.1111111111111116</c:v>
                </c:pt>
                <c:pt idx="4508">
                  <c:v>2.5925925925925926</c:v>
                </c:pt>
                <c:pt idx="4509">
                  <c:v>1.6666666666666667</c:v>
                </c:pt>
                <c:pt idx="4510">
                  <c:v>8.203125</c:v>
                </c:pt>
                <c:pt idx="4511">
                  <c:v>3.3333333333333335</c:v>
                </c:pt>
                <c:pt idx="4512">
                  <c:v>2.1875</c:v>
                </c:pt>
                <c:pt idx="4513">
                  <c:v>2.9166666666666665</c:v>
                </c:pt>
                <c:pt idx="4514">
                  <c:v>0.41666666666666669</c:v>
                </c:pt>
                <c:pt idx="4515">
                  <c:v>6.25</c:v>
                </c:pt>
                <c:pt idx="4516">
                  <c:v>10.294117647058822</c:v>
                </c:pt>
                <c:pt idx="4517">
                  <c:v>3.6842105263157894</c:v>
                </c:pt>
                <c:pt idx="4518">
                  <c:v>5.3846153846153841</c:v>
                </c:pt>
                <c:pt idx="4519">
                  <c:v>2.5</c:v>
                </c:pt>
                <c:pt idx="4520">
                  <c:v>3.28125</c:v>
                </c:pt>
                <c:pt idx="4521">
                  <c:v>2.2151898734177213</c:v>
                </c:pt>
                <c:pt idx="4522">
                  <c:v>4.0579710144927539</c:v>
                </c:pt>
                <c:pt idx="4523">
                  <c:v>1.6666666666666667</c:v>
                </c:pt>
                <c:pt idx="4524">
                  <c:v>1.6279069767441861</c:v>
                </c:pt>
                <c:pt idx="4525">
                  <c:v>1.8103448275862069</c:v>
                </c:pt>
                <c:pt idx="4526">
                  <c:v>2.0833333333333335</c:v>
                </c:pt>
                <c:pt idx="4527">
                  <c:v>3.6458333333333335</c:v>
                </c:pt>
                <c:pt idx="4528">
                  <c:v>1</c:v>
                </c:pt>
                <c:pt idx="4529">
                  <c:v>1.1111111111111112</c:v>
                </c:pt>
                <c:pt idx="4530">
                  <c:v>8.75</c:v>
                </c:pt>
                <c:pt idx="4531">
                  <c:v>4.6875</c:v>
                </c:pt>
                <c:pt idx="4532">
                  <c:v>2.5</c:v>
                </c:pt>
                <c:pt idx="4533">
                  <c:v>4.166666666666667</c:v>
                </c:pt>
                <c:pt idx="4534">
                  <c:v>5.5555555555555554</c:v>
                </c:pt>
                <c:pt idx="4535">
                  <c:v>5.5118110236220472</c:v>
                </c:pt>
                <c:pt idx="4536">
                  <c:v>4.166666666666667</c:v>
                </c:pt>
                <c:pt idx="4537">
                  <c:v>0.27777777777777779</c:v>
                </c:pt>
                <c:pt idx="4538">
                  <c:v>5.7692307692307701</c:v>
                </c:pt>
                <c:pt idx="4539">
                  <c:v>2.7777777777777777</c:v>
                </c:pt>
                <c:pt idx="4540">
                  <c:v>1.6666666666666667</c:v>
                </c:pt>
                <c:pt idx="4541">
                  <c:v>5.0724637681159424</c:v>
                </c:pt>
                <c:pt idx="4542">
                  <c:v>0.22151898734177214</c:v>
                </c:pt>
                <c:pt idx="4543">
                  <c:v>4.375</c:v>
                </c:pt>
                <c:pt idx="4544">
                  <c:v>5.0724637681159424</c:v>
                </c:pt>
                <c:pt idx="4545">
                  <c:v>10</c:v>
                </c:pt>
                <c:pt idx="4546">
                  <c:v>2.0833333333333335</c:v>
                </c:pt>
                <c:pt idx="4547">
                  <c:v>2.9661016949152543</c:v>
                </c:pt>
                <c:pt idx="4548">
                  <c:v>10.714285714285714</c:v>
                </c:pt>
                <c:pt idx="4549">
                  <c:v>1.8918918918918919</c:v>
                </c:pt>
                <c:pt idx="4550">
                  <c:v>1.5625</c:v>
                </c:pt>
                <c:pt idx="4551">
                  <c:v>4.6052631578947372</c:v>
                </c:pt>
                <c:pt idx="4552">
                  <c:v>3.3333333333333335</c:v>
                </c:pt>
                <c:pt idx="4553">
                  <c:v>2.7131782945736433</c:v>
                </c:pt>
                <c:pt idx="4554">
                  <c:v>5.5555555555555554</c:v>
                </c:pt>
                <c:pt idx="4555">
                  <c:v>4.8837209302325588</c:v>
                </c:pt>
                <c:pt idx="4556">
                  <c:v>0.29411764705882348</c:v>
                </c:pt>
                <c:pt idx="4557">
                  <c:v>17.5</c:v>
                </c:pt>
                <c:pt idx="4558">
                  <c:v>3.125</c:v>
                </c:pt>
                <c:pt idx="4559">
                  <c:v>3.2407407407407405</c:v>
                </c:pt>
                <c:pt idx="4560">
                  <c:v>11.111111111111111</c:v>
                </c:pt>
                <c:pt idx="4561">
                  <c:v>8.3333333333333339</c:v>
                </c:pt>
                <c:pt idx="4562">
                  <c:v>2.7777777777777777</c:v>
                </c:pt>
                <c:pt idx="4563">
                  <c:v>5.625</c:v>
                </c:pt>
                <c:pt idx="4564">
                  <c:v>6.6037735849056611</c:v>
                </c:pt>
                <c:pt idx="4565">
                  <c:v>1.9662921348314606</c:v>
                </c:pt>
                <c:pt idx="4566">
                  <c:v>4.375</c:v>
                </c:pt>
                <c:pt idx="4567">
                  <c:v>6.481481481481481</c:v>
                </c:pt>
                <c:pt idx="4568">
                  <c:v>8.3333333333333339</c:v>
                </c:pt>
                <c:pt idx="4569">
                  <c:v>3.9772727272727271</c:v>
                </c:pt>
                <c:pt idx="4570">
                  <c:v>3.75</c:v>
                </c:pt>
                <c:pt idx="4571">
                  <c:v>2.763157894736842</c:v>
                </c:pt>
                <c:pt idx="4572">
                  <c:v>1.9444444444444444</c:v>
                </c:pt>
                <c:pt idx="4573">
                  <c:v>10.144927536231885</c:v>
                </c:pt>
                <c:pt idx="4574">
                  <c:v>4.5454545454545459</c:v>
                </c:pt>
                <c:pt idx="4575">
                  <c:v>5.5555555555555554</c:v>
                </c:pt>
                <c:pt idx="4576">
                  <c:v>3.5714285714285712</c:v>
                </c:pt>
                <c:pt idx="4577">
                  <c:v>3.8888888888888888</c:v>
                </c:pt>
                <c:pt idx="4578">
                  <c:v>0</c:v>
                </c:pt>
                <c:pt idx="4579">
                  <c:v>6.25</c:v>
                </c:pt>
                <c:pt idx="4580">
                  <c:v>6.7307692307692299</c:v>
                </c:pt>
                <c:pt idx="4581">
                  <c:v>8.1395348837209305</c:v>
                </c:pt>
                <c:pt idx="4582">
                  <c:v>3.8888888888888884</c:v>
                </c:pt>
                <c:pt idx="4583">
                  <c:v>13.333333333333334</c:v>
                </c:pt>
                <c:pt idx="4584">
                  <c:v>4.8611111111111116</c:v>
                </c:pt>
                <c:pt idx="4585">
                  <c:v>0.44871794871794873</c:v>
                </c:pt>
                <c:pt idx="4586">
                  <c:v>16.666666666666668</c:v>
                </c:pt>
                <c:pt idx="4587">
                  <c:v>5.2238805970149249</c:v>
                </c:pt>
                <c:pt idx="4588">
                  <c:v>3.8461538461538463</c:v>
                </c:pt>
                <c:pt idx="4589">
                  <c:v>5.3030303030303028</c:v>
                </c:pt>
                <c:pt idx="4590">
                  <c:v>3.1343283582089549</c:v>
                </c:pt>
                <c:pt idx="4591">
                  <c:v>3.3018867924528306</c:v>
                </c:pt>
                <c:pt idx="4592">
                  <c:v>0.45161290322580638</c:v>
                </c:pt>
                <c:pt idx="4593">
                  <c:v>3</c:v>
                </c:pt>
                <c:pt idx="4594">
                  <c:v>6.8627450980392153</c:v>
                </c:pt>
                <c:pt idx="4595">
                  <c:v>7</c:v>
                </c:pt>
                <c:pt idx="4596">
                  <c:v>4.5454545454545459</c:v>
                </c:pt>
                <c:pt idx="4597">
                  <c:v>12.5</c:v>
                </c:pt>
                <c:pt idx="4598">
                  <c:v>1.1886792452830188</c:v>
                </c:pt>
                <c:pt idx="4599">
                  <c:v>12.5</c:v>
                </c:pt>
                <c:pt idx="4600">
                  <c:v>8.3333333333333339</c:v>
                </c:pt>
                <c:pt idx="4601">
                  <c:v>11.351351351351353</c:v>
                </c:pt>
                <c:pt idx="4602">
                  <c:v>5</c:v>
                </c:pt>
                <c:pt idx="4603">
                  <c:v>5.833333333333333</c:v>
                </c:pt>
                <c:pt idx="4604">
                  <c:v>8.75</c:v>
                </c:pt>
                <c:pt idx="4605">
                  <c:v>4</c:v>
                </c:pt>
                <c:pt idx="4606">
                  <c:v>4.4117647058823524</c:v>
                </c:pt>
                <c:pt idx="4607">
                  <c:v>4.4303797468354427</c:v>
                </c:pt>
                <c:pt idx="4608">
                  <c:v>3.3333333333333335</c:v>
                </c:pt>
                <c:pt idx="4609">
                  <c:v>6.481481481481481</c:v>
                </c:pt>
                <c:pt idx="4610">
                  <c:v>0.33333333333333331</c:v>
                </c:pt>
                <c:pt idx="4611">
                  <c:v>2.5362318840579712</c:v>
                </c:pt>
                <c:pt idx="4612">
                  <c:v>2.0833333333333335</c:v>
                </c:pt>
                <c:pt idx="4613">
                  <c:v>3.5507246376811592</c:v>
                </c:pt>
                <c:pt idx="4614">
                  <c:v>4.2682926829268295</c:v>
                </c:pt>
                <c:pt idx="4615">
                  <c:v>2.2105263157894735</c:v>
                </c:pt>
                <c:pt idx="4616">
                  <c:v>3.070175438596491</c:v>
                </c:pt>
                <c:pt idx="4617">
                  <c:v>6.25</c:v>
                </c:pt>
                <c:pt idx="4618">
                  <c:v>3.5714285714285712</c:v>
                </c:pt>
                <c:pt idx="4619">
                  <c:v>7.4468085106382977</c:v>
                </c:pt>
                <c:pt idx="4620">
                  <c:v>4.4444444444444446</c:v>
                </c:pt>
                <c:pt idx="4621">
                  <c:v>4.1176470588235299</c:v>
                </c:pt>
                <c:pt idx="4622">
                  <c:v>0.5</c:v>
                </c:pt>
                <c:pt idx="4623">
                  <c:v>6.25</c:v>
                </c:pt>
                <c:pt idx="4624">
                  <c:v>4.3209876543209873</c:v>
                </c:pt>
                <c:pt idx="4625">
                  <c:v>6.25</c:v>
                </c:pt>
                <c:pt idx="4626">
                  <c:v>8.4337349397590362</c:v>
                </c:pt>
                <c:pt idx="4627">
                  <c:v>2.3489932885906044</c:v>
                </c:pt>
                <c:pt idx="4628">
                  <c:v>2.2727272727272729</c:v>
                </c:pt>
                <c:pt idx="4629">
                  <c:v>4.4117647058823524</c:v>
                </c:pt>
                <c:pt idx="4630">
                  <c:v>3.28125</c:v>
                </c:pt>
                <c:pt idx="4631">
                  <c:v>4.166666666666667</c:v>
                </c:pt>
                <c:pt idx="4632">
                  <c:v>2.6666666666666665</c:v>
                </c:pt>
                <c:pt idx="4633">
                  <c:v>4.166666666666667</c:v>
                </c:pt>
                <c:pt idx="4634">
                  <c:v>6.6037735849056611</c:v>
                </c:pt>
                <c:pt idx="4635">
                  <c:v>5.5555555555555554</c:v>
                </c:pt>
                <c:pt idx="4636">
                  <c:v>4.5652173913043468</c:v>
                </c:pt>
                <c:pt idx="4637">
                  <c:v>4.166666666666667</c:v>
                </c:pt>
                <c:pt idx="4638">
                  <c:v>2.7777777777777777</c:v>
                </c:pt>
                <c:pt idx="4639">
                  <c:v>0.52830188679245282</c:v>
                </c:pt>
                <c:pt idx="4640">
                  <c:v>8.3333333333333339</c:v>
                </c:pt>
                <c:pt idx="4641">
                  <c:v>3.1343283582089549</c:v>
                </c:pt>
                <c:pt idx="4642">
                  <c:v>3.3333333333333335</c:v>
                </c:pt>
                <c:pt idx="4643">
                  <c:v>3.3018867924528306</c:v>
                </c:pt>
                <c:pt idx="4644">
                  <c:v>3.28125</c:v>
                </c:pt>
                <c:pt idx="4645">
                  <c:v>5.9322033898305087</c:v>
                </c:pt>
                <c:pt idx="4646">
                  <c:v>3.8888888888888884</c:v>
                </c:pt>
                <c:pt idx="4647">
                  <c:v>2.7777777777777777</c:v>
                </c:pt>
                <c:pt idx="4648">
                  <c:v>2.7777777777777777</c:v>
                </c:pt>
                <c:pt idx="4649">
                  <c:v>3.3333333333333335</c:v>
                </c:pt>
                <c:pt idx="4650">
                  <c:v>3.0172413793103448</c:v>
                </c:pt>
                <c:pt idx="4651">
                  <c:v>2.8688524590163937</c:v>
                </c:pt>
                <c:pt idx="4652">
                  <c:v>5.5555555555555554</c:v>
                </c:pt>
                <c:pt idx="4653">
                  <c:v>2.7777777777777777</c:v>
                </c:pt>
                <c:pt idx="4654">
                  <c:v>2.641509433962264</c:v>
                </c:pt>
                <c:pt idx="4655">
                  <c:v>4.4303797468354427</c:v>
                </c:pt>
                <c:pt idx="4656">
                  <c:v>2.5925925925925926</c:v>
                </c:pt>
                <c:pt idx="4657">
                  <c:v>3.8888888888888888</c:v>
                </c:pt>
                <c:pt idx="4658">
                  <c:v>0.31818181818181818</c:v>
                </c:pt>
                <c:pt idx="4659">
                  <c:v>2.734375</c:v>
                </c:pt>
                <c:pt idx="4660">
                  <c:v>3.8043478260869561</c:v>
                </c:pt>
                <c:pt idx="4661">
                  <c:v>5.5555555555555554</c:v>
                </c:pt>
                <c:pt idx="4662">
                  <c:v>2.7777777777777777</c:v>
                </c:pt>
                <c:pt idx="4663">
                  <c:v>2.0833333333333335</c:v>
                </c:pt>
                <c:pt idx="4664">
                  <c:v>4.166666666666667</c:v>
                </c:pt>
                <c:pt idx="4665">
                  <c:v>6.481481481481481</c:v>
                </c:pt>
                <c:pt idx="4666">
                  <c:v>4.7297297297297298</c:v>
                </c:pt>
                <c:pt idx="4667">
                  <c:v>4.375</c:v>
                </c:pt>
                <c:pt idx="4668">
                  <c:v>4.0579710144927539</c:v>
                </c:pt>
                <c:pt idx="4669">
                  <c:v>5</c:v>
                </c:pt>
                <c:pt idx="4670">
                  <c:v>4.166666666666667</c:v>
                </c:pt>
                <c:pt idx="4671">
                  <c:v>0.25</c:v>
                </c:pt>
                <c:pt idx="4672">
                  <c:v>4.4444444444444446</c:v>
                </c:pt>
                <c:pt idx="4673">
                  <c:v>10</c:v>
                </c:pt>
                <c:pt idx="4674">
                  <c:v>0.33333333333333331</c:v>
                </c:pt>
                <c:pt idx="4675">
                  <c:v>2.1875</c:v>
                </c:pt>
                <c:pt idx="4676">
                  <c:v>4.166666666666667</c:v>
                </c:pt>
                <c:pt idx="4677">
                  <c:v>2.6923076923076921</c:v>
                </c:pt>
                <c:pt idx="4678">
                  <c:v>5.46875</c:v>
                </c:pt>
                <c:pt idx="4679">
                  <c:v>2.0833333333333335</c:v>
                </c:pt>
                <c:pt idx="4680">
                  <c:v>3.4567901234567899</c:v>
                </c:pt>
                <c:pt idx="4681">
                  <c:v>3.7234042553191489</c:v>
                </c:pt>
                <c:pt idx="4682">
                  <c:v>2.7777777777777777</c:v>
                </c:pt>
                <c:pt idx="4683">
                  <c:v>5</c:v>
                </c:pt>
                <c:pt idx="4684">
                  <c:v>3.6458333333333335</c:v>
                </c:pt>
                <c:pt idx="4685">
                  <c:v>7.9545454545454541</c:v>
                </c:pt>
                <c:pt idx="4686">
                  <c:v>3.5443037974683542</c:v>
                </c:pt>
                <c:pt idx="4687">
                  <c:v>2.2727272727272729</c:v>
                </c:pt>
                <c:pt idx="4688">
                  <c:v>4.8611111111111116</c:v>
                </c:pt>
                <c:pt idx="4689">
                  <c:v>2.1875</c:v>
                </c:pt>
                <c:pt idx="4690">
                  <c:v>0.39436619718309862</c:v>
                </c:pt>
                <c:pt idx="4691">
                  <c:v>2.8571428571428568</c:v>
                </c:pt>
                <c:pt idx="4692">
                  <c:v>3.3333333333333335</c:v>
                </c:pt>
                <c:pt idx="4693">
                  <c:v>4.1791044776119399</c:v>
                </c:pt>
                <c:pt idx="4694">
                  <c:v>7.3684210526315788</c:v>
                </c:pt>
                <c:pt idx="4695">
                  <c:v>2.7777777777777777</c:v>
                </c:pt>
                <c:pt idx="4696">
                  <c:v>2.2727272727272729</c:v>
                </c:pt>
                <c:pt idx="4697">
                  <c:v>3.2407407407407405</c:v>
                </c:pt>
                <c:pt idx="4698">
                  <c:v>2.7777777777777777</c:v>
                </c:pt>
                <c:pt idx="4699">
                  <c:v>7.7777777777777777</c:v>
                </c:pt>
                <c:pt idx="4700">
                  <c:v>2.0289855072463769</c:v>
                </c:pt>
                <c:pt idx="4701">
                  <c:v>2.7777777777777777</c:v>
                </c:pt>
                <c:pt idx="4702">
                  <c:v>1.3725490196078431</c:v>
                </c:pt>
                <c:pt idx="4703">
                  <c:v>2.3333333333333335</c:v>
                </c:pt>
                <c:pt idx="4704">
                  <c:v>3.4313725490196081</c:v>
                </c:pt>
                <c:pt idx="4705">
                  <c:v>3.0769230769230775</c:v>
                </c:pt>
                <c:pt idx="4706">
                  <c:v>3.3018867924528306</c:v>
                </c:pt>
                <c:pt idx="4707">
                  <c:v>2.6582278481012662</c:v>
                </c:pt>
                <c:pt idx="4708">
                  <c:v>2.0833333333333335</c:v>
                </c:pt>
                <c:pt idx="4709">
                  <c:v>3.7333333333333334</c:v>
                </c:pt>
                <c:pt idx="4710">
                  <c:v>4.166666666666667</c:v>
                </c:pt>
                <c:pt idx="4711">
                  <c:v>2.5362318840579712</c:v>
                </c:pt>
                <c:pt idx="4712">
                  <c:v>3.7234042553191489</c:v>
                </c:pt>
                <c:pt idx="4713">
                  <c:v>5.833333333333333</c:v>
                </c:pt>
                <c:pt idx="4714">
                  <c:v>2.1212121212121215</c:v>
                </c:pt>
                <c:pt idx="4715">
                  <c:v>1.5765765765765767</c:v>
                </c:pt>
                <c:pt idx="4716">
                  <c:v>2.0833333333333335</c:v>
                </c:pt>
                <c:pt idx="4717">
                  <c:v>1.9444444444444444</c:v>
                </c:pt>
                <c:pt idx="4718">
                  <c:v>3.0882352941176472</c:v>
                </c:pt>
                <c:pt idx="4719">
                  <c:v>2.8378378378378382</c:v>
                </c:pt>
                <c:pt idx="4720">
                  <c:v>3.7837837837837838</c:v>
                </c:pt>
                <c:pt idx="4721">
                  <c:v>5.0724637681159424</c:v>
                </c:pt>
                <c:pt idx="4722">
                  <c:v>4.4444444444444446</c:v>
                </c:pt>
                <c:pt idx="4723">
                  <c:v>2.1875</c:v>
                </c:pt>
                <c:pt idx="4724">
                  <c:v>2.2151898734177213</c:v>
                </c:pt>
                <c:pt idx="4725">
                  <c:v>11.111111111111111</c:v>
                </c:pt>
                <c:pt idx="4726">
                  <c:v>2.7777777777777777</c:v>
                </c:pt>
                <c:pt idx="4727">
                  <c:v>3.8888888888888888</c:v>
                </c:pt>
                <c:pt idx="4728">
                  <c:v>5</c:v>
                </c:pt>
                <c:pt idx="4729">
                  <c:v>4.3209876543209873</c:v>
                </c:pt>
                <c:pt idx="4730">
                  <c:v>6.25</c:v>
                </c:pt>
                <c:pt idx="4731">
                  <c:v>3.3333333333333335</c:v>
                </c:pt>
                <c:pt idx="4732">
                  <c:v>2.9166666666666665</c:v>
                </c:pt>
                <c:pt idx="4733">
                  <c:v>2.9166666666666665</c:v>
                </c:pt>
                <c:pt idx="4734">
                  <c:v>2.5362318840579712</c:v>
                </c:pt>
                <c:pt idx="4735">
                  <c:v>2.2222222222222223</c:v>
                </c:pt>
                <c:pt idx="4736">
                  <c:v>3.8888888888888888</c:v>
                </c:pt>
                <c:pt idx="4737">
                  <c:v>5.283018867924528</c:v>
                </c:pt>
                <c:pt idx="4738">
                  <c:v>4.166666666666667</c:v>
                </c:pt>
                <c:pt idx="4739">
                  <c:v>1.1904761904761905</c:v>
                </c:pt>
                <c:pt idx="4740">
                  <c:v>2.8</c:v>
                </c:pt>
                <c:pt idx="4741">
                  <c:v>5.0724637681159424</c:v>
                </c:pt>
                <c:pt idx="4742">
                  <c:v>3.3333333333333335</c:v>
                </c:pt>
                <c:pt idx="4743">
                  <c:v>2.3333333333333335</c:v>
                </c:pt>
                <c:pt idx="4744">
                  <c:v>3.3333333333333335</c:v>
                </c:pt>
                <c:pt idx="4745">
                  <c:v>6.6037735849056611</c:v>
                </c:pt>
                <c:pt idx="4746">
                  <c:v>3.8888888888888888</c:v>
                </c:pt>
                <c:pt idx="4747">
                  <c:v>3.3333333333333335</c:v>
                </c:pt>
                <c:pt idx="4748">
                  <c:v>2</c:v>
                </c:pt>
                <c:pt idx="4749">
                  <c:v>4.2241379310344831</c:v>
                </c:pt>
                <c:pt idx="4750">
                  <c:v>2.5</c:v>
                </c:pt>
                <c:pt idx="4751">
                  <c:v>2.1120689655172415</c:v>
                </c:pt>
                <c:pt idx="4752">
                  <c:v>4.166666666666667</c:v>
                </c:pt>
                <c:pt idx="4753">
                  <c:v>4.666666666666667</c:v>
                </c:pt>
                <c:pt idx="4754">
                  <c:v>2.2222222222222223</c:v>
                </c:pt>
                <c:pt idx="4755">
                  <c:v>1.5555555555555558</c:v>
                </c:pt>
                <c:pt idx="4756">
                  <c:v>2.7777777777777777</c:v>
                </c:pt>
                <c:pt idx="4757">
                  <c:v>2.7777777777777777</c:v>
                </c:pt>
                <c:pt idx="4758">
                  <c:v>2.7777777777777777</c:v>
                </c:pt>
                <c:pt idx="4759">
                  <c:v>2.3333333333333335</c:v>
                </c:pt>
                <c:pt idx="4760">
                  <c:v>0</c:v>
                </c:pt>
                <c:pt idx="4761">
                  <c:v>6.3636363636363633</c:v>
                </c:pt>
                <c:pt idx="4762">
                  <c:v>1.1382113821138211</c:v>
                </c:pt>
                <c:pt idx="4763">
                  <c:v>5</c:v>
                </c:pt>
                <c:pt idx="4764">
                  <c:v>7.3684210526315788</c:v>
                </c:pt>
                <c:pt idx="4765">
                  <c:v>3.3333333333333335</c:v>
                </c:pt>
                <c:pt idx="4766">
                  <c:v>3.6206896551724137</c:v>
                </c:pt>
                <c:pt idx="4767">
                  <c:v>3.1111111111111116</c:v>
                </c:pt>
                <c:pt idx="4768">
                  <c:v>4.5454545454545459</c:v>
                </c:pt>
                <c:pt idx="4769">
                  <c:v>3.8888888888888884</c:v>
                </c:pt>
                <c:pt idx="4770">
                  <c:v>6.25</c:v>
                </c:pt>
                <c:pt idx="4771">
                  <c:v>8.75</c:v>
                </c:pt>
                <c:pt idx="4772">
                  <c:v>3.8888888888888888</c:v>
                </c:pt>
                <c:pt idx="4773">
                  <c:v>4.7297297297297298</c:v>
                </c:pt>
                <c:pt idx="4774">
                  <c:v>5</c:v>
                </c:pt>
                <c:pt idx="4775">
                  <c:v>3.6458333333333335</c:v>
                </c:pt>
                <c:pt idx="4776">
                  <c:v>4.0229885057471257</c:v>
                </c:pt>
                <c:pt idx="4777">
                  <c:v>5.5555555555555554</c:v>
                </c:pt>
                <c:pt idx="4778">
                  <c:v>2.1428571428571428</c:v>
                </c:pt>
                <c:pt idx="4779">
                  <c:v>5.5555555555555554</c:v>
                </c:pt>
                <c:pt idx="4780">
                  <c:v>0</c:v>
                </c:pt>
                <c:pt idx="4781">
                  <c:v>5.5555555555555554</c:v>
                </c:pt>
                <c:pt idx="4782">
                  <c:v>4.8611111111111116</c:v>
                </c:pt>
                <c:pt idx="4783">
                  <c:v>3.6082474226804129</c:v>
                </c:pt>
                <c:pt idx="4784">
                  <c:v>4.1176470588235299</c:v>
                </c:pt>
                <c:pt idx="4785">
                  <c:v>3.125</c:v>
                </c:pt>
                <c:pt idx="4786">
                  <c:v>7.9545454545454541</c:v>
                </c:pt>
                <c:pt idx="4787">
                  <c:v>0</c:v>
                </c:pt>
                <c:pt idx="4788">
                  <c:v>4.0384615384615383</c:v>
                </c:pt>
                <c:pt idx="4789">
                  <c:v>3.365384615384615</c:v>
                </c:pt>
                <c:pt idx="4790">
                  <c:v>5.833333333333333</c:v>
                </c:pt>
                <c:pt idx="4791">
                  <c:v>6.7961165048543686</c:v>
                </c:pt>
                <c:pt idx="4792">
                  <c:v>0</c:v>
                </c:pt>
                <c:pt idx="4793">
                  <c:v>6.8627450980392162</c:v>
                </c:pt>
                <c:pt idx="4794">
                  <c:v>3.8888888888888888</c:v>
                </c:pt>
                <c:pt idx="4795">
                  <c:v>3.6842105263157894</c:v>
                </c:pt>
                <c:pt idx="4796">
                  <c:v>8.3333333333333339</c:v>
                </c:pt>
                <c:pt idx="4797">
                  <c:v>2.6666666666666665</c:v>
                </c:pt>
                <c:pt idx="4798">
                  <c:v>0</c:v>
                </c:pt>
                <c:pt idx="4799">
                  <c:v>0</c:v>
                </c:pt>
                <c:pt idx="4800">
                  <c:v>6.0869565217391299</c:v>
                </c:pt>
                <c:pt idx="4801">
                  <c:v>6.7910447761194028</c:v>
                </c:pt>
                <c:pt idx="4802">
                  <c:v>2.6315789473684208</c:v>
                </c:pt>
                <c:pt idx="4803">
                  <c:v>0</c:v>
                </c:pt>
                <c:pt idx="4804">
                  <c:v>7.7777777777777777</c:v>
                </c:pt>
                <c:pt idx="4805">
                  <c:v>2.8688524590163937</c:v>
                </c:pt>
                <c:pt idx="4806">
                  <c:v>7.1428571428571423</c:v>
                </c:pt>
                <c:pt idx="4807">
                  <c:v>0</c:v>
                </c:pt>
                <c:pt idx="4808">
                  <c:v>8.75</c:v>
                </c:pt>
                <c:pt idx="4809">
                  <c:v>5.7142857142857135</c:v>
                </c:pt>
                <c:pt idx="4810">
                  <c:v>15.217391304347824</c:v>
                </c:pt>
                <c:pt idx="4811">
                  <c:v>5.0724637681159424</c:v>
                </c:pt>
                <c:pt idx="4812">
                  <c:v>7.6086956521739122</c:v>
                </c:pt>
                <c:pt idx="4813">
                  <c:v>0</c:v>
                </c:pt>
                <c:pt idx="4814">
                  <c:v>15.217391304347824</c:v>
                </c:pt>
                <c:pt idx="4815">
                  <c:v>5.3030303030303028</c:v>
                </c:pt>
                <c:pt idx="4816">
                  <c:v>0.83333333333333337</c:v>
                </c:pt>
                <c:pt idx="4817">
                  <c:v>4.3209876543209873</c:v>
                </c:pt>
                <c:pt idx="4818">
                  <c:v>0.35443037974683544</c:v>
                </c:pt>
                <c:pt idx="4819">
                  <c:v>12.5</c:v>
                </c:pt>
                <c:pt idx="4820">
                  <c:v>5</c:v>
                </c:pt>
                <c:pt idx="4821">
                  <c:v>3.8888888888888884</c:v>
                </c:pt>
                <c:pt idx="4822">
                  <c:v>5</c:v>
                </c:pt>
                <c:pt idx="4823">
                  <c:v>5.5555555555555554</c:v>
                </c:pt>
                <c:pt idx="4824">
                  <c:v>14.583333333333334</c:v>
                </c:pt>
                <c:pt idx="4825">
                  <c:v>5.5555555555555554</c:v>
                </c:pt>
                <c:pt idx="4826">
                  <c:v>0.55555555555555558</c:v>
                </c:pt>
                <c:pt idx="4827">
                  <c:v>5.833333333333333</c:v>
                </c:pt>
                <c:pt idx="4828">
                  <c:v>6.666666666666667</c:v>
                </c:pt>
                <c:pt idx="4829">
                  <c:v>6.666666666666667</c:v>
                </c:pt>
                <c:pt idx="4830">
                  <c:v>5.5555555555555554</c:v>
                </c:pt>
                <c:pt idx="4831">
                  <c:v>11.666666666666666</c:v>
                </c:pt>
                <c:pt idx="4832">
                  <c:v>1.4583333333333333</c:v>
                </c:pt>
                <c:pt idx="4833">
                  <c:v>8.3333333333333339</c:v>
                </c:pt>
                <c:pt idx="4834">
                  <c:v>8.3333333333333339</c:v>
                </c:pt>
                <c:pt idx="4835">
                  <c:v>5.833333333333333</c:v>
                </c:pt>
                <c:pt idx="4836">
                  <c:v>7.5</c:v>
                </c:pt>
                <c:pt idx="4837">
                  <c:v>4.166666666666667</c:v>
                </c:pt>
                <c:pt idx="4838">
                  <c:v>3.3333333333333335</c:v>
                </c:pt>
                <c:pt idx="4839">
                  <c:v>5.5555555555555554</c:v>
                </c:pt>
                <c:pt idx="4840">
                  <c:v>4.166666666666667</c:v>
                </c:pt>
                <c:pt idx="4841">
                  <c:v>2.9166666666666665</c:v>
                </c:pt>
                <c:pt idx="4842">
                  <c:v>8.3333333333333339</c:v>
                </c:pt>
                <c:pt idx="4843">
                  <c:v>2.7777777777777777</c:v>
                </c:pt>
                <c:pt idx="4844">
                  <c:v>1.6666666666666667</c:v>
                </c:pt>
                <c:pt idx="4845">
                  <c:v>8.3333333333333339</c:v>
                </c:pt>
                <c:pt idx="4846">
                  <c:v>6.666666666666667</c:v>
                </c:pt>
                <c:pt idx="4847">
                  <c:v>4.4444444444444446</c:v>
                </c:pt>
                <c:pt idx="4848">
                  <c:v>8.3333333333333339</c:v>
                </c:pt>
                <c:pt idx="4849">
                  <c:v>6.481481481481481</c:v>
                </c:pt>
                <c:pt idx="4850">
                  <c:v>4.166666666666667</c:v>
                </c:pt>
                <c:pt idx="4851">
                  <c:v>4.4444444444444446</c:v>
                </c:pt>
                <c:pt idx="4852">
                  <c:v>2.7777777777777777</c:v>
                </c:pt>
                <c:pt idx="4853">
                  <c:v>3.3333333333333335</c:v>
                </c:pt>
                <c:pt idx="4854">
                  <c:v>12.5</c:v>
                </c:pt>
                <c:pt idx="4855">
                  <c:v>12.5</c:v>
                </c:pt>
                <c:pt idx="4856">
                  <c:v>5.6756756756756763</c:v>
                </c:pt>
                <c:pt idx="4857">
                  <c:v>5.5555555555555554</c:v>
                </c:pt>
                <c:pt idx="4858">
                  <c:v>8.3333333333333339</c:v>
                </c:pt>
                <c:pt idx="4859">
                  <c:v>4.7297297297297298</c:v>
                </c:pt>
                <c:pt idx="4860">
                  <c:v>8.75</c:v>
                </c:pt>
                <c:pt idx="4861">
                  <c:v>5.0724637681159424</c:v>
                </c:pt>
                <c:pt idx="4862">
                  <c:v>9.3333333333333339</c:v>
                </c:pt>
                <c:pt idx="4863">
                  <c:v>8.3333333333333339</c:v>
                </c:pt>
                <c:pt idx="4864">
                  <c:v>0</c:v>
                </c:pt>
                <c:pt idx="4865">
                  <c:v>6.5625</c:v>
                </c:pt>
                <c:pt idx="4866">
                  <c:v>8.3333333333333339</c:v>
                </c:pt>
                <c:pt idx="4867">
                  <c:v>5</c:v>
                </c:pt>
                <c:pt idx="4868">
                  <c:v>6.3636363636363633</c:v>
                </c:pt>
                <c:pt idx="4869">
                  <c:v>1.6666666666666667</c:v>
                </c:pt>
                <c:pt idx="4870">
                  <c:v>3.9772727272727271</c:v>
                </c:pt>
                <c:pt idx="4871">
                  <c:v>6.666666666666667</c:v>
                </c:pt>
                <c:pt idx="4872">
                  <c:v>8.3333333333333339</c:v>
                </c:pt>
                <c:pt idx="4873">
                  <c:v>8.8888888888888893</c:v>
                </c:pt>
                <c:pt idx="4874">
                  <c:v>3.3333333333333335</c:v>
                </c:pt>
                <c:pt idx="4875">
                  <c:v>6.25</c:v>
                </c:pt>
                <c:pt idx="4876">
                  <c:v>3.3333333333333335</c:v>
                </c:pt>
                <c:pt idx="4877">
                  <c:v>0.47297297297297297</c:v>
                </c:pt>
                <c:pt idx="4878">
                  <c:v>6.5625</c:v>
                </c:pt>
                <c:pt idx="4879">
                  <c:v>8.3333333333333339</c:v>
                </c:pt>
                <c:pt idx="4880">
                  <c:v>7.6086956521739122</c:v>
                </c:pt>
                <c:pt idx="4881">
                  <c:v>5.3030303030303028</c:v>
                </c:pt>
                <c:pt idx="4882">
                  <c:v>5</c:v>
                </c:pt>
                <c:pt idx="4883">
                  <c:v>41.666666666666664</c:v>
                </c:pt>
                <c:pt idx="4884">
                  <c:v>1.640625</c:v>
                </c:pt>
                <c:pt idx="4885">
                  <c:v>5.5555555555555554</c:v>
                </c:pt>
                <c:pt idx="4886">
                  <c:v>2.9166666666666665</c:v>
                </c:pt>
                <c:pt idx="4887">
                  <c:v>4.7297297297297298</c:v>
                </c:pt>
                <c:pt idx="4888">
                  <c:v>5</c:v>
                </c:pt>
                <c:pt idx="4889">
                  <c:v>5</c:v>
                </c:pt>
                <c:pt idx="4890">
                  <c:v>8.3333333333333339</c:v>
                </c:pt>
                <c:pt idx="4891">
                  <c:v>0.52238805970149249</c:v>
                </c:pt>
                <c:pt idx="4892">
                  <c:v>0.17499999999999999</c:v>
                </c:pt>
                <c:pt idx="4893">
                  <c:v>2.5362318840579712</c:v>
                </c:pt>
                <c:pt idx="4894">
                  <c:v>2.7777777777777777</c:v>
                </c:pt>
                <c:pt idx="4895">
                  <c:v>3.8888888888888888</c:v>
                </c:pt>
                <c:pt idx="4896">
                  <c:v>4.2424242424242431</c:v>
                </c:pt>
                <c:pt idx="4897">
                  <c:v>3.6458333333333335</c:v>
                </c:pt>
                <c:pt idx="4898">
                  <c:v>8.3333333333333339</c:v>
                </c:pt>
                <c:pt idx="4899">
                  <c:v>0.36842105263157893</c:v>
                </c:pt>
                <c:pt idx="4900">
                  <c:v>5.0724637681159424</c:v>
                </c:pt>
                <c:pt idx="4901">
                  <c:v>1.6666666666666667</c:v>
                </c:pt>
                <c:pt idx="4902">
                  <c:v>1.25</c:v>
                </c:pt>
                <c:pt idx="4903">
                  <c:v>3.8461538461538463</c:v>
                </c:pt>
                <c:pt idx="4904">
                  <c:v>6.25</c:v>
                </c:pt>
                <c:pt idx="4905">
                  <c:v>6.0344827586206895</c:v>
                </c:pt>
                <c:pt idx="4906">
                  <c:v>4.5454545454545459</c:v>
                </c:pt>
                <c:pt idx="4907">
                  <c:v>8.75</c:v>
                </c:pt>
                <c:pt idx="4908">
                  <c:v>9.7222222222222232</c:v>
                </c:pt>
                <c:pt idx="4909">
                  <c:v>4.166666666666667</c:v>
                </c:pt>
                <c:pt idx="4910">
                  <c:v>5.5555555555555554</c:v>
                </c:pt>
                <c:pt idx="4911">
                  <c:v>6.25</c:v>
                </c:pt>
                <c:pt idx="4912">
                  <c:v>5.5555555555555554</c:v>
                </c:pt>
                <c:pt idx="4913">
                  <c:v>0.58823529411764697</c:v>
                </c:pt>
                <c:pt idx="4914">
                  <c:v>0.625</c:v>
                </c:pt>
                <c:pt idx="4915">
                  <c:v>4.7115384615384617</c:v>
                </c:pt>
                <c:pt idx="4916">
                  <c:v>1.0714285714285714</c:v>
                </c:pt>
                <c:pt idx="4917">
                  <c:v>0.18103448275862069</c:v>
                </c:pt>
                <c:pt idx="4918">
                  <c:v>0</c:v>
                </c:pt>
                <c:pt idx="4919">
                  <c:v>3.310810810810811</c:v>
                </c:pt>
                <c:pt idx="4920">
                  <c:v>4.166666666666667</c:v>
                </c:pt>
                <c:pt idx="4921">
                  <c:v>5</c:v>
                </c:pt>
                <c:pt idx="4922">
                  <c:v>4.166666666666667</c:v>
                </c:pt>
                <c:pt idx="4923">
                  <c:v>3.1531531531531534</c:v>
                </c:pt>
                <c:pt idx="4924">
                  <c:v>5.833333333333333</c:v>
                </c:pt>
                <c:pt idx="4925">
                  <c:v>8.3333333333333339</c:v>
                </c:pt>
                <c:pt idx="4926">
                  <c:v>324.07407407407402</c:v>
                </c:pt>
                <c:pt idx="4927">
                  <c:v>3.6458333333333335</c:v>
                </c:pt>
                <c:pt idx="4928">
                  <c:v>5</c:v>
                </c:pt>
                <c:pt idx="4929">
                  <c:v>3.3333333333333335</c:v>
                </c:pt>
                <c:pt idx="4930">
                  <c:v>3.75</c:v>
                </c:pt>
                <c:pt idx="4931">
                  <c:v>2.2222222222222223</c:v>
                </c:pt>
                <c:pt idx="4932">
                  <c:v>2.0833333333333335</c:v>
                </c:pt>
                <c:pt idx="4933">
                  <c:v>10</c:v>
                </c:pt>
                <c:pt idx="4934">
                  <c:v>7</c:v>
                </c:pt>
                <c:pt idx="4935">
                  <c:v>10.294117647058822</c:v>
                </c:pt>
                <c:pt idx="4936">
                  <c:v>2.8</c:v>
                </c:pt>
                <c:pt idx="4937">
                  <c:v>8.203125</c:v>
                </c:pt>
                <c:pt idx="4938">
                  <c:v>0</c:v>
                </c:pt>
                <c:pt idx="4939">
                  <c:v>0</c:v>
                </c:pt>
                <c:pt idx="4940">
                  <c:v>5</c:v>
                </c:pt>
                <c:pt idx="4941">
                  <c:v>6.666666666666667</c:v>
                </c:pt>
                <c:pt idx="4942">
                  <c:v>2.258064516129032</c:v>
                </c:pt>
                <c:pt idx="4943">
                  <c:v>1.7721518987341771</c:v>
                </c:pt>
                <c:pt idx="4944">
                  <c:v>2</c:v>
                </c:pt>
                <c:pt idx="4945">
                  <c:v>1.8918918918918919</c:v>
                </c:pt>
                <c:pt idx="4946">
                  <c:v>0.83333333333333337</c:v>
                </c:pt>
                <c:pt idx="4947">
                  <c:v>4.166666666666667</c:v>
                </c:pt>
                <c:pt idx="4948">
                  <c:v>2.8</c:v>
                </c:pt>
                <c:pt idx="4949">
                  <c:v>1.6666666666666667</c:v>
                </c:pt>
                <c:pt idx="4950">
                  <c:v>0.33333333333333331</c:v>
                </c:pt>
                <c:pt idx="4951">
                  <c:v>0</c:v>
                </c:pt>
                <c:pt idx="4952">
                  <c:v>6.0869565217391299</c:v>
                </c:pt>
                <c:pt idx="4953">
                  <c:v>3.3333333333333335</c:v>
                </c:pt>
                <c:pt idx="4954">
                  <c:v>12.5</c:v>
                </c:pt>
                <c:pt idx="4955">
                  <c:v>2.7777777777777777</c:v>
                </c:pt>
                <c:pt idx="4956">
                  <c:v>5</c:v>
                </c:pt>
                <c:pt idx="4957">
                  <c:v>4.166666666666667</c:v>
                </c:pt>
                <c:pt idx="4958">
                  <c:v>6.6037735849056611</c:v>
                </c:pt>
                <c:pt idx="4959">
                  <c:v>5</c:v>
                </c:pt>
                <c:pt idx="4960">
                  <c:v>0</c:v>
                </c:pt>
                <c:pt idx="4961">
                  <c:v>3.75</c:v>
                </c:pt>
                <c:pt idx="4962">
                  <c:v>5.3030303030303028</c:v>
                </c:pt>
                <c:pt idx="4963">
                  <c:v>0.24418604651162792</c:v>
                </c:pt>
                <c:pt idx="4964">
                  <c:v>0</c:v>
                </c:pt>
                <c:pt idx="4965">
                  <c:v>2.7777777777777777</c:v>
                </c:pt>
                <c:pt idx="4966">
                  <c:v>4.4444444444444446</c:v>
                </c:pt>
                <c:pt idx="4967">
                  <c:v>4.166666666666667</c:v>
                </c:pt>
                <c:pt idx="4968">
                  <c:v>3.8888888888888888</c:v>
                </c:pt>
                <c:pt idx="4969">
                  <c:v>4.166666666666667</c:v>
                </c:pt>
                <c:pt idx="4970">
                  <c:v>5.833333333333333</c:v>
                </c:pt>
                <c:pt idx="4971">
                  <c:v>5</c:v>
                </c:pt>
                <c:pt idx="4972">
                  <c:v>5</c:v>
                </c:pt>
                <c:pt idx="4973">
                  <c:v>0.3888888888888889</c:v>
                </c:pt>
                <c:pt idx="4974">
                  <c:v>10</c:v>
                </c:pt>
                <c:pt idx="4975">
                  <c:v>4.166666666666667</c:v>
                </c:pt>
                <c:pt idx="4976">
                  <c:v>7.8828828828828827</c:v>
                </c:pt>
                <c:pt idx="4977">
                  <c:v>3.8888888888888888</c:v>
                </c:pt>
                <c:pt idx="4978">
                  <c:v>5.5555555555555554</c:v>
                </c:pt>
                <c:pt idx="4979">
                  <c:v>3.3333333333333335</c:v>
                </c:pt>
                <c:pt idx="4980">
                  <c:v>5</c:v>
                </c:pt>
                <c:pt idx="4981">
                  <c:v>4.166666666666667</c:v>
                </c:pt>
                <c:pt idx="4982">
                  <c:v>0</c:v>
                </c:pt>
                <c:pt idx="4983">
                  <c:v>11.666666666666666</c:v>
                </c:pt>
                <c:pt idx="4984">
                  <c:v>0</c:v>
                </c:pt>
                <c:pt idx="4985">
                  <c:v>7.291666666666667</c:v>
                </c:pt>
                <c:pt idx="4986">
                  <c:v>3.1818181818181817</c:v>
                </c:pt>
                <c:pt idx="4987">
                  <c:v>3.3333333333333335</c:v>
                </c:pt>
                <c:pt idx="4988">
                  <c:v>8.3333333333333339</c:v>
                </c:pt>
                <c:pt idx="4989">
                  <c:v>11.666666666666666</c:v>
                </c:pt>
                <c:pt idx="4990">
                  <c:v>12.5</c:v>
                </c:pt>
                <c:pt idx="4991">
                  <c:v>5.6756756756756763</c:v>
                </c:pt>
                <c:pt idx="4992">
                  <c:v>6.25</c:v>
                </c:pt>
                <c:pt idx="4993">
                  <c:v>8.3333333333333339</c:v>
                </c:pt>
                <c:pt idx="4994">
                  <c:v>4.375</c:v>
                </c:pt>
                <c:pt idx="4995">
                  <c:v>7.6086956521739122</c:v>
                </c:pt>
                <c:pt idx="4996">
                  <c:v>8.3333333333333339</c:v>
                </c:pt>
                <c:pt idx="4997">
                  <c:v>0</c:v>
                </c:pt>
                <c:pt idx="4998">
                  <c:v>9.0740740740740744</c:v>
                </c:pt>
                <c:pt idx="4999">
                  <c:v>7.291666666666667</c:v>
                </c:pt>
                <c:pt idx="5000">
                  <c:v>9.0740740740740744</c:v>
                </c:pt>
                <c:pt idx="5001">
                  <c:v>8.3333333333333339</c:v>
                </c:pt>
                <c:pt idx="5002">
                  <c:v>8.3333333333333339</c:v>
                </c:pt>
                <c:pt idx="5003">
                  <c:v>1.3888888888888888</c:v>
                </c:pt>
                <c:pt idx="5004">
                  <c:v>3.043478260869565</c:v>
                </c:pt>
                <c:pt idx="5005">
                  <c:v>0</c:v>
                </c:pt>
                <c:pt idx="5006">
                  <c:v>8.203125</c:v>
                </c:pt>
                <c:pt idx="5007">
                  <c:v>8.3333333333333339</c:v>
                </c:pt>
                <c:pt idx="5008">
                  <c:v>8.3333333333333339</c:v>
                </c:pt>
                <c:pt idx="5009">
                  <c:v>6.666666666666667</c:v>
                </c:pt>
                <c:pt idx="5010">
                  <c:v>8.3333333333333339</c:v>
                </c:pt>
                <c:pt idx="5011">
                  <c:v>6.666666666666667</c:v>
                </c:pt>
                <c:pt idx="5012">
                  <c:v>6.666666666666667</c:v>
                </c:pt>
                <c:pt idx="5013">
                  <c:v>4.166666666666667</c:v>
                </c:pt>
                <c:pt idx="5014">
                  <c:v>6.6216216216216219</c:v>
                </c:pt>
                <c:pt idx="5015">
                  <c:v>6.666666666666667</c:v>
                </c:pt>
                <c:pt idx="5016">
                  <c:v>6.666666666666667</c:v>
                </c:pt>
                <c:pt idx="5017">
                  <c:v>6.666666666666667</c:v>
                </c:pt>
                <c:pt idx="5018">
                  <c:v>6.666666666666667</c:v>
                </c:pt>
                <c:pt idx="5019">
                  <c:v>6.9444444444444446</c:v>
                </c:pt>
                <c:pt idx="5020">
                  <c:v>6.25</c:v>
                </c:pt>
                <c:pt idx="5021">
                  <c:v>6.666666666666667</c:v>
                </c:pt>
                <c:pt idx="5022">
                  <c:v>6.25</c:v>
                </c:pt>
                <c:pt idx="5023">
                  <c:v>6.6037735849056611</c:v>
                </c:pt>
                <c:pt idx="5024">
                  <c:v>6.1764705882352944</c:v>
                </c:pt>
                <c:pt idx="5025">
                  <c:v>6.3636363636363633</c:v>
                </c:pt>
                <c:pt idx="5026">
                  <c:v>7.5</c:v>
                </c:pt>
                <c:pt idx="5027">
                  <c:v>9.7222222222222232</c:v>
                </c:pt>
                <c:pt idx="5028">
                  <c:v>6.666666666666667</c:v>
                </c:pt>
                <c:pt idx="5029">
                  <c:v>7</c:v>
                </c:pt>
                <c:pt idx="5030">
                  <c:v>4.166666666666667</c:v>
                </c:pt>
                <c:pt idx="5031">
                  <c:v>6.666666666666667</c:v>
                </c:pt>
                <c:pt idx="5032">
                  <c:v>7.3684210526315788</c:v>
                </c:pt>
                <c:pt idx="5033">
                  <c:v>7.6086956521739131</c:v>
                </c:pt>
                <c:pt idx="5034">
                  <c:v>6.666666666666667</c:v>
                </c:pt>
                <c:pt idx="5035">
                  <c:v>6.6379310344827589</c:v>
                </c:pt>
                <c:pt idx="5036">
                  <c:v>9.891304347826086</c:v>
                </c:pt>
                <c:pt idx="5037">
                  <c:v>8.4337349397590362</c:v>
                </c:pt>
                <c:pt idx="5038">
                  <c:v>7.5</c:v>
                </c:pt>
                <c:pt idx="5039">
                  <c:v>6.666666666666667</c:v>
                </c:pt>
                <c:pt idx="5040">
                  <c:v>11.111111111111111</c:v>
                </c:pt>
                <c:pt idx="5041">
                  <c:v>6.666666666666667</c:v>
                </c:pt>
                <c:pt idx="5042">
                  <c:v>7</c:v>
                </c:pt>
                <c:pt idx="5043">
                  <c:v>6.666666666666667</c:v>
                </c:pt>
                <c:pt idx="5044">
                  <c:v>7.0886075949367084</c:v>
                </c:pt>
                <c:pt idx="5045">
                  <c:v>7</c:v>
                </c:pt>
                <c:pt idx="5046">
                  <c:v>7.291666666666667</c:v>
                </c:pt>
                <c:pt idx="5047">
                  <c:v>5.46875</c:v>
                </c:pt>
                <c:pt idx="5048">
                  <c:v>6.25</c:v>
                </c:pt>
                <c:pt idx="5049">
                  <c:v>6.6315789473684212</c:v>
                </c:pt>
                <c:pt idx="5050">
                  <c:v>10.769230769230768</c:v>
                </c:pt>
                <c:pt idx="5051">
                  <c:v>6.2025316455696204</c:v>
                </c:pt>
                <c:pt idx="5052">
                  <c:v>6</c:v>
                </c:pt>
                <c:pt idx="5053">
                  <c:v>6.6455696202531653</c:v>
                </c:pt>
                <c:pt idx="5054">
                  <c:v>7.3684210526315788</c:v>
                </c:pt>
                <c:pt idx="5055">
                  <c:v>6.481481481481481</c:v>
                </c:pt>
                <c:pt idx="5056">
                  <c:v>5.6</c:v>
                </c:pt>
                <c:pt idx="5057">
                  <c:v>6.333333333333333</c:v>
                </c:pt>
                <c:pt idx="5058">
                  <c:v>6.25</c:v>
                </c:pt>
                <c:pt idx="5059">
                  <c:v>8.75</c:v>
                </c:pt>
                <c:pt idx="5060">
                  <c:v>5.416666666666667</c:v>
                </c:pt>
                <c:pt idx="5061">
                  <c:v>6.25</c:v>
                </c:pt>
                <c:pt idx="5062">
                  <c:v>5.5555555555555554</c:v>
                </c:pt>
                <c:pt idx="5063">
                  <c:v>6.25</c:v>
                </c:pt>
                <c:pt idx="5064">
                  <c:v>8.4677419354838701</c:v>
                </c:pt>
                <c:pt idx="5065">
                  <c:v>7.291666666666667</c:v>
                </c:pt>
                <c:pt idx="5066">
                  <c:v>6</c:v>
                </c:pt>
                <c:pt idx="5067">
                  <c:v>5.416666666666667</c:v>
                </c:pt>
                <c:pt idx="5068">
                  <c:v>6.25</c:v>
                </c:pt>
                <c:pt idx="5069">
                  <c:v>6.666666666666667</c:v>
                </c:pt>
                <c:pt idx="5070">
                  <c:v>9.84375</c:v>
                </c:pt>
                <c:pt idx="5071">
                  <c:v>6.481481481481481</c:v>
                </c:pt>
                <c:pt idx="5072">
                  <c:v>7.7777777777777777</c:v>
                </c:pt>
                <c:pt idx="5073">
                  <c:v>6.666666666666667</c:v>
                </c:pt>
                <c:pt idx="5074">
                  <c:v>5.5555555555555554</c:v>
                </c:pt>
                <c:pt idx="5075">
                  <c:v>6.666666666666667</c:v>
                </c:pt>
                <c:pt idx="5076">
                  <c:v>7.6086956521739131</c:v>
                </c:pt>
                <c:pt idx="5077">
                  <c:v>5.5555555555555554</c:v>
                </c:pt>
                <c:pt idx="5078">
                  <c:v>7.65625</c:v>
                </c:pt>
                <c:pt idx="5079">
                  <c:v>6.666666666666667</c:v>
                </c:pt>
                <c:pt idx="5080">
                  <c:v>5.3030303030303028</c:v>
                </c:pt>
                <c:pt idx="5081">
                  <c:v>7.2413793103448274</c:v>
                </c:pt>
                <c:pt idx="5082">
                  <c:v>6.2820512820512819</c:v>
                </c:pt>
                <c:pt idx="5083">
                  <c:v>5.915492957746479</c:v>
                </c:pt>
                <c:pt idx="5084">
                  <c:v>13.46153846153846</c:v>
                </c:pt>
                <c:pt idx="5085">
                  <c:v>6.666666666666667</c:v>
                </c:pt>
                <c:pt idx="5086">
                  <c:v>0.625</c:v>
                </c:pt>
                <c:pt idx="5087">
                  <c:v>7</c:v>
                </c:pt>
                <c:pt idx="5088">
                  <c:v>6.666666666666667</c:v>
                </c:pt>
                <c:pt idx="5089">
                  <c:v>6.25</c:v>
                </c:pt>
                <c:pt idx="5090">
                  <c:v>7.291666666666667</c:v>
                </c:pt>
                <c:pt idx="5091">
                  <c:v>6.666666666666667</c:v>
                </c:pt>
                <c:pt idx="5092">
                  <c:v>6.666666666666667</c:v>
                </c:pt>
                <c:pt idx="5093">
                  <c:v>6.666666666666667</c:v>
                </c:pt>
                <c:pt idx="5094">
                  <c:v>9.7222222222222214</c:v>
                </c:pt>
                <c:pt idx="5095">
                  <c:v>7</c:v>
                </c:pt>
                <c:pt idx="5096">
                  <c:v>5.5555555555555554</c:v>
                </c:pt>
                <c:pt idx="5097">
                  <c:v>4.1525423728813564</c:v>
                </c:pt>
                <c:pt idx="5098">
                  <c:v>6.666666666666667</c:v>
                </c:pt>
                <c:pt idx="5099">
                  <c:v>6.666666666666667</c:v>
                </c:pt>
                <c:pt idx="5100">
                  <c:v>5.416666666666667</c:v>
                </c:pt>
                <c:pt idx="5101">
                  <c:v>7.7777777777777768</c:v>
                </c:pt>
                <c:pt idx="5102">
                  <c:v>5</c:v>
                </c:pt>
                <c:pt idx="5103">
                  <c:v>8.75</c:v>
                </c:pt>
                <c:pt idx="5104">
                  <c:v>5.7594936708860756</c:v>
                </c:pt>
                <c:pt idx="5105">
                  <c:v>6.666666666666667</c:v>
                </c:pt>
                <c:pt idx="5106">
                  <c:v>6.666666666666667</c:v>
                </c:pt>
                <c:pt idx="5107">
                  <c:v>6.25</c:v>
                </c:pt>
                <c:pt idx="5108">
                  <c:v>8.75</c:v>
                </c:pt>
                <c:pt idx="5109">
                  <c:v>6.25</c:v>
                </c:pt>
                <c:pt idx="5110">
                  <c:v>7.2413793103448274</c:v>
                </c:pt>
                <c:pt idx="5111">
                  <c:v>6.666666666666667</c:v>
                </c:pt>
                <c:pt idx="5112">
                  <c:v>6.666666666666667</c:v>
                </c:pt>
                <c:pt idx="5113">
                  <c:v>6.666666666666667</c:v>
                </c:pt>
                <c:pt idx="5114">
                  <c:v>6.0344827586206895</c:v>
                </c:pt>
                <c:pt idx="5115">
                  <c:v>7.2413793103448274</c:v>
                </c:pt>
                <c:pt idx="5116">
                  <c:v>5.5263157894736841</c:v>
                </c:pt>
                <c:pt idx="5117">
                  <c:v>8.75</c:v>
                </c:pt>
                <c:pt idx="5118">
                  <c:v>4.4444444444444446</c:v>
                </c:pt>
                <c:pt idx="5119">
                  <c:v>4.7457627118644066</c:v>
                </c:pt>
                <c:pt idx="5120">
                  <c:v>5</c:v>
                </c:pt>
                <c:pt idx="5121">
                  <c:v>6.666666666666667</c:v>
                </c:pt>
                <c:pt idx="5122">
                  <c:v>5.7065217391304346</c:v>
                </c:pt>
                <c:pt idx="5123">
                  <c:v>10.208333333333334</c:v>
                </c:pt>
                <c:pt idx="5124">
                  <c:v>15.555555555555555</c:v>
                </c:pt>
                <c:pt idx="5125">
                  <c:v>8.3333333333333339</c:v>
                </c:pt>
                <c:pt idx="5126">
                  <c:v>8.1159420289855078</c:v>
                </c:pt>
                <c:pt idx="5127">
                  <c:v>6.666666666666667</c:v>
                </c:pt>
                <c:pt idx="5128">
                  <c:v>6.9444444444444446</c:v>
                </c:pt>
                <c:pt idx="5129">
                  <c:v>5</c:v>
                </c:pt>
                <c:pt idx="5130">
                  <c:v>15.555555555555554</c:v>
                </c:pt>
                <c:pt idx="5131">
                  <c:v>4.166666666666667</c:v>
                </c:pt>
                <c:pt idx="5132">
                  <c:v>4.166666666666667</c:v>
                </c:pt>
                <c:pt idx="5133">
                  <c:v>13.695652173913041</c:v>
                </c:pt>
                <c:pt idx="5134">
                  <c:v>17.027027027027028</c:v>
                </c:pt>
                <c:pt idx="5135">
                  <c:v>12.5</c:v>
                </c:pt>
                <c:pt idx="5136">
                  <c:v>5.7377049180327875</c:v>
                </c:pt>
                <c:pt idx="5137">
                  <c:v>5.3260869565217384</c:v>
                </c:pt>
                <c:pt idx="5138">
                  <c:v>6.481481481481481</c:v>
                </c:pt>
                <c:pt idx="5139">
                  <c:v>6.0869565217391299</c:v>
                </c:pt>
                <c:pt idx="5140">
                  <c:v>18.75</c:v>
                </c:pt>
                <c:pt idx="5141">
                  <c:v>8.3333333333333339</c:v>
                </c:pt>
                <c:pt idx="5142">
                  <c:v>10</c:v>
                </c:pt>
                <c:pt idx="5143">
                  <c:v>13.291139240506331</c:v>
                </c:pt>
                <c:pt idx="5144">
                  <c:v>6.666666666666667</c:v>
                </c:pt>
                <c:pt idx="5145">
                  <c:v>4.166666666666667</c:v>
                </c:pt>
                <c:pt idx="5146">
                  <c:v>4.166666666666667</c:v>
                </c:pt>
                <c:pt idx="5147">
                  <c:v>9</c:v>
                </c:pt>
                <c:pt idx="5148">
                  <c:v>19.444444444444446</c:v>
                </c:pt>
                <c:pt idx="5149">
                  <c:v>9.3333333333333339</c:v>
                </c:pt>
                <c:pt idx="5150">
                  <c:v>0.875</c:v>
                </c:pt>
                <c:pt idx="5151">
                  <c:v>6.25</c:v>
                </c:pt>
                <c:pt idx="5152">
                  <c:v>5.6451612903225801</c:v>
                </c:pt>
                <c:pt idx="5153">
                  <c:v>7</c:v>
                </c:pt>
                <c:pt idx="5154">
                  <c:v>5</c:v>
                </c:pt>
                <c:pt idx="5155">
                  <c:v>5.6</c:v>
                </c:pt>
                <c:pt idx="5156">
                  <c:v>3</c:v>
                </c:pt>
                <c:pt idx="5157">
                  <c:v>3.75</c:v>
                </c:pt>
                <c:pt idx="5158">
                  <c:v>8.3333333333333339</c:v>
                </c:pt>
                <c:pt idx="5159">
                  <c:v>4.166666666666667</c:v>
                </c:pt>
                <c:pt idx="5160">
                  <c:v>8.0769230769230766</c:v>
                </c:pt>
                <c:pt idx="5161">
                  <c:v>4.166666666666667</c:v>
                </c:pt>
                <c:pt idx="5162">
                  <c:v>11.666666666666666</c:v>
                </c:pt>
                <c:pt idx="5163">
                  <c:v>8.125</c:v>
                </c:pt>
                <c:pt idx="5164">
                  <c:v>8.3333333333333339</c:v>
                </c:pt>
                <c:pt idx="5165">
                  <c:v>7.9545454545454541</c:v>
                </c:pt>
                <c:pt idx="5166">
                  <c:v>7.5</c:v>
                </c:pt>
                <c:pt idx="5167">
                  <c:v>10.606060606060606</c:v>
                </c:pt>
                <c:pt idx="5168">
                  <c:v>6.25</c:v>
                </c:pt>
                <c:pt idx="5169">
                  <c:v>3.9325842696629212</c:v>
                </c:pt>
                <c:pt idx="5170">
                  <c:v>4.0909090909090908</c:v>
                </c:pt>
                <c:pt idx="5171">
                  <c:v>3.6458333333333335</c:v>
                </c:pt>
                <c:pt idx="5172">
                  <c:v>5.5555555555555554</c:v>
                </c:pt>
                <c:pt idx="5173">
                  <c:v>3.75</c:v>
                </c:pt>
                <c:pt idx="5174">
                  <c:v>3.5</c:v>
                </c:pt>
                <c:pt idx="5175">
                  <c:v>3</c:v>
                </c:pt>
                <c:pt idx="5176">
                  <c:v>8.4677419354838701</c:v>
                </c:pt>
                <c:pt idx="5177">
                  <c:v>5.0724637681159424</c:v>
                </c:pt>
                <c:pt idx="5178">
                  <c:v>7.1428571428571423</c:v>
                </c:pt>
                <c:pt idx="5179">
                  <c:v>7.8358208955223878</c:v>
                </c:pt>
                <c:pt idx="5180">
                  <c:v>2.7777777777777777</c:v>
                </c:pt>
                <c:pt idx="5181">
                  <c:v>6.0344827586206895</c:v>
                </c:pt>
                <c:pt idx="5182">
                  <c:v>3.9130434782608692</c:v>
                </c:pt>
                <c:pt idx="5183">
                  <c:v>6</c:v>
                </c:pt>
                <c:pt idx="5184">
                  <c:v>6</c:v>
                </c:pt>
                <c:pt idx="5185">
                  <c:v>5.5555555555555554</c:v>
                </c:pt>
                <c:pt idx="5186">
                  <c:v>6.6037735849056611</c:v>
                </c:pt>
                <c:pt idx="5187">
                  <c:v>6.25</c:v>
                </c:pt>
                <c:pt idx="5188">
                  <c:v>4.166666666666667</c:v>
                </c:pt>
                <c:pt idx="5189">
                  <c:v>4.166666666666667</c:v>
                </c:pt>
                <c:pt idx="5190">
                  <c:v>5.25</c:v>
                </c:pt>
                <c:pt idx="5191">
                  <c:v>7.291666666666667</c:v>
                </c:pt>
                <c:pt idx="5192">
                  <c:v>3.8888888888888888</c:v>
                </c:pt>
                <c:pt idx="5193">
                  <c:v>6.0344827586206895</c:v>
                </c:pt>
                <c:pt idx="5194">
                  <c:v>7</c:v>
                </c:pt>
                <c:pt idx="5195">
                  <c:v>5.5555555555555554</c:v>
                </c:pt>
                <c:pt idx="5196">
                  <c:v>5.5555555555555554</c:v>
                </c:pt>
                <c:pt idx="5197">
                  <c:v>0.50724637681159424</c:v>
                </c:pt>
                <c:pt idx="5198">
                  <c:v>5.0724637681159424</c:v>
                </c:pt>
                <c:pt idx="5199">
                  <c:v>9.375</c:v>
                </c:pt>
                <c:pt idx="5200">
                  <c:v>7</c:v>
                </c:pt>
                <c:pt idx="5201">
                  <c:v>8.3333333333333339</c:v>
                </c:pt>
                <c:pt idx="5202">
                  <c:v>22.5</c:v>
                </c:pt>
                <c:pt idx="5203">
                  <c:v>4.166666666666667</c:v>
                </c:pt>
                <c:pt idx="5204">
                  <c:v>5.0724637681159424</c:v>
                </c:pt>
                <c:pt idx="5205">
                  <c:v>7.5</c:v>
                </c:pt>
                <c:pt idx="5206">
                  <c:v>11.25</c:v>
                </c:pt>
                <c:pt idx="5207">
                  <c:v>9.4594594594594597</c:v>
                </c:pt>
                <c:pt idx="5208">
                  <c:v>5</c:v>
                </c:pt>
                <c:pt idx="5209">
                  <c:v>5</c:v>
                </c:pt>
                <c:pt idx="5210">
                  <c:v>8.3333333333333339</c:v>
                </c:pt>
                <c:pt idx="5211">
                  <c:v>2.3333333333333335</c:v>
                </c:pt>
                <c:pt idx="5212">
                  <c:v>6.25</c:v>
                </c:pt>
                <c:pt idx="5213">
                  <c:v>1.6666666666666667</c:v>
                </c:pt>
                <c:pt idx="5214">
                  <c:v>5.5555555555555554</c:v>
                </c:pt>
                <c:pt idx="5215">
                  <c:v>5.5555555555555554</c:v>
                </c:pt>
                <c:pt idx="5216">
                  <c:v>2.0833333333333335</c:v>
                </c:pt>
                <c:pt idx="5217">
                  <c:v>8.3333333333333339</c:v>
                </c:pt>
                <c:pt idx="5218">
                  <c:v>5.833333333333333</c:v>
                </c:pt>
                <c:pt idx="5219">
                  <c:v>5</c:v>
                </c:pt>
                <c:pt idx="5220">
                  <c:v>8.8607594936708853</c:v>
                </c:pt>
                <c:pt idx="5221">
                  <c:v>4.166666666666667</c:v>
                </c:pt>
                <c:pt idx="5222">
                  <c:v>3.75</c:v>
                </c:pt>
                <c:pt idx="5223">
                  <c:v>6.25</c:v>
                </c:pt>
                <c:pt idx="5224">
                  <c:v>5.833333333333333</c:v>
                </c:pt>
                <c:pt idx="5225">
                  <c:v>5.833333333333333</c:v>
                </c:pt>
                <c:pt idx="5226">
                  <c:v>5.833333333333333</c:v>
                </c:pt>
                <c:pt idx="5227">
                  <c:v>6.25</c:v>
                </c:pt>
                <c:pt idx="5228">
                  <c:v>3.75</c:v>
                </c:pt>
                <c:pt idx="5229">
                  <c:v>5.0724637681159424</c:v>
                </c:pt>
                <c:pt idx="5230">
                  <c:v>6.25</c:v>
                </c:pt>
                <c:pt idx="5231">
                  <c:v>7.5</c:v>
                </c:pt>
                <c:pt idx="5232">
                  <c:v>5</c:v>
                </c:pt>
                <c:pt idx="5233">
                  <c:v>5</c:v>
                </c:pt>
                <c:pt idx="5234">
                  <c:v>6.666666666666667</c:v>
                </c:pt>
                <c:pt idx="5235">
                  <c:v>12.5</c:v>
                </c:pt>
                <c:pt idx="5236">
                  <c:v>11.111111111111111</c:v>
                </c:pt>
                <c:pt idx="5237">
                  <c:v>3.365384615384615</c:v>
                </c:pt>
                <c:pt idx="5238">
                  <c:v>8.3333333333333339</c:v>
                </c:pt>
                <c:pt idx="5239">
                  <c:v>7.0945945945945947</c:v>
                </c:pt>
                <c:pt idx="5240">
                  <c:v>8.75</c:v>
                </c:pt>
                <c:pt idx="5241">
                  <c:v>5.833333333333333</c:v>
                </c:pt>
                <c:pt idx="5242">
                  <c:v>7.5</c:v>
                </c:pt>
                <c:pt idx="5243">
                  <c:v>6.25</c:v>
                </c:pt>
                <c:pt idx="5244">
                  <c:v>6.25</c:v>
                </c:pt>
                <c:pt idx="5245">
                  <c:v>4.8611111111111116</c:v>
                </c:pt>
                <c:pt idx="5246">
                  <c:v>6.25</c:v>
                </c:pt>
                <c:pt idx="5247">
                  <c:v>6.7307692307692299</c:v>
                </c:pt>
                <c:pt idx="5248">
                  <c:v>8.3333333333333339</c:v>
                </c:pt>
                <c:pt idx="5249">
                  <c:v>1.875</c:v>
                </c:pt>
                <c:pt idx="5250">
                  <c:v>0</c:v>
                </c:pt>
                <c:pt idx="5251">
                  <c:v>1.6666666666666667</c:v>
                </c:pt>
                <c:pt idx="5252">
                  <c:v>0</c:v>
                </c:pt>
                <c:pt idx="5253">
                  <c:v>8.75</c:v>
                </c:pt>
                <c:pt idx="5254">
                  <c:v>5</c:v>
                </c:pt>
                <c:pt idx="5255">
                  <c:v>29.166666666666668</c:v>
                </c:pt>
                <c:pt idx="5256">
                  <c:v>7</c:v>
                </c:pt>
                <c:pt idx="5257">
                  <c:v>12.5</c:v>
                </c:pt>
                <c:pt idx="5258">
                  <c:v>5.833333333333333</c:v>
                </c:pt>
                <c:pt idx="5259">
                  <c:v>0</c:v>
                </c:pt>
                <c:pt idx="5260">
                  <c:v>29.166666666666668</c:v>
                </c:pt>
                <c:pt idx="5261">
                  <c:v>2.0833333333333335</c:v>
                </c:pt>
                <c:pt idx="5262">
                  <c:v>4.166666666666667</c:v>
                </c:pt>
                <c:pt idx="5263">
                  <c:v>2.0588235294117649</c:v>
                </c:pt>
                <c:pt idx="5264">
                  <c:v>6.666666666666667</c:v>
                </c:pt>
                <c:pt idx="5265">
                  <c:v>0</c:v>
                </c:pt>
                <c:pt idx="5266">
                  <c:v>2.2222222222222223</c:v>
                </c:pt>
                <c:pt idx="5267">
                  <c:v>0.83333333333333337</c:v>
                </c:pt>
                <c:pt idx="5268">
                  <c:v>5.5555555555555554</c:v>
                </c:pt>
                <c:pt idx="5269">
                  <c:v>5.833333333333333</c:v>
                </c:pt>
                <c:pt idx="5270">
                  <c:v>0.88607594936708856</c:v>
                </c:pt>
                <c:pt idx="5271">
                  <c:v>4.8275862068965516</c:v>
                </c:pt>
                <c:pt idx="5272">
                  <c:v>1.25</c:v>
                </c:pt>
                <c:pt idx="5273">
                  <c:v>4.166666666666667</c:v>
                </c:pt>
                <c:pt idx="5274">
                  <c:v>10</c:v>
                </c:pt>
                <c:pt idx="5275">
                  <c:v>5.9433962264150946</c:v>
                </c:pt>
                <c:pt idx="5276">
                  <c:v>0.60344827586206895</c:v>
                </c:pt>
                <c:pt idx="5277">
                  <c:v>1.1111111111111112</c:v>
                </c:pt>
                <c:pt idx="5278">
                  <c:v>7.6086956521739122</c:v>
                </c:pt>
                <c:pt idx="5279">
                  <c:v>0.60344827586206895</c:v>
                </c:pt>
                <c:pt idx="5280">
                  <c:v>4.5454545454545459</c:v>
                </c:pt>
                <c:pt idx="5281">
                  <c:v>6.25</c:v>
                </c:pt>
                <c:pt idx="5282">
                  <c:v>4.166666666666667</c:v>
                </c:pt>
                <c:pt idx="5283">
                  <c:v>8.8607594936708853</c:v>
                </c:pt>
                <c:pt idx="5284">
                  <c:v>0</c:v>
                </c:pt>
                <c:pt idx="5285">
                  <c:v>5.0724637681159424</c:v>
                </c:pt>
                <c:pt idx="5286">
                  <c:v>0.73684210526315785</c:v>
                </c:pt>
                <c:pt idx="5287">
                  <c:v>0</c:v>
                </c:pt>
                <c:pt idx="5288">
                  <c:v>4.375</c:v>
                </c:pt>
                <c:pt idx="5289">
                  <c:v>0</c:v>
                </c:pt>
                <c:pt idx="5290">
                  <c:v>8.3333333333333339</c:v>
                </c:pt>
                <c:pt idx="5291">
                  <c:v>4.166666666666667</c:v>
                </c:pt>
                <c:pt idx="5292">
                  <c:v>21.875</c:v>
                </c:pt>
                <c:pt idx="5293">
                  <c:v>5.6451612903225801</c:v>
                </c:pt>
                <c:pt idx="5294">
                  <c:v>5.833333333333333</c:v>
                </c:pt>
                <c:pt idx="5295">
                  <c:v>29.166666666666668</c:v>
                </c:pt>
                <c:pt idx="5296">
                  <c:v>6.25</c:v>
                </c:pt>
                <c:pt idx="5297">
                  <c:v>8.3333333333333339</c:v>
                </c:pt>
                <c:pt idx="5298">
                  <c:v>4.2</c:v>
                </c:pt>
                <c:pt idx="5299">
                  <c:v>6.25</c:v>
                </c:pt>
                <c:pt idx="5300">
                  <c:v>3.8888888888888888</c:v>
                </c:pt>
                <c:pt idx="5301">
                  <c:v>17.5</c:v>
                </c:pt>
                <c:pt idx="5302">
                  <c:v>5.5555555555555554</c:v>
                </c:pt>
                <c:pt idx="5303">
                  <c:v>13.611111111111112</c:v>
                </c:pt>
                <c:pt idx="5304">
                  <c:v>17.5</c:v>
                </c:pt>
                <c:pt idx="5305">
                  <c:v>2.1875</c:v>
                </c:pt>
                <c:pt idx="5306">
                  <c:v>21.875</c:v>
                </c:pt>
                <c:pt idx="5307">
                  <c:v>21.875</c:v>
                </c:pt>
                <c:pt idx="5308">
                  <c:v>29.166666666666668</c:v>
                </c:pt>
                <c:pt idx="5309">
                  <c:v>21.875</c:v>
                </c:pt>
                <c:pt idx="5310">
                  <c:v>6.6037735849056611</c:v>
                </c:pt>
                <c:pt idx="5311">
                  <c:v>17.5</c:v>
                </c:pt>
                <c:pt idx="5312">
                  <c:v>2.0416666666666665</c:v>
                </c:pt>
                <c:pt idx="5313">
                  <c:v>5.5555555555555554</c:v>
                </c:pt>
                <c:pt idx="5314">
                  <c:v>5.46875</c:v>
                </c:pt>
                <c:pt idx="5315">
                  <c:v>12.727272727272727</c:v>
                </c:pt>
                <c:pt idx="5316">
                  <c:v>0.79545454545454541</c:v>
                </c:pt>
                <c:pt idx="5317">
                  <c:v>5.833333333333333</c:v>
                </c:pt>
                <c:pt idx="5318">
                  <c:v>7.291666666666667</c:v>
                </c:pt>
                <c:pt idx="5319">
                  <c:v>9.7222222222222232</c:v>
                </c:pt>
                <c:pt idx="5320">
                  <c:v>8.75</c:v>
                </c:pt>
                <c:pt idx="5321">
                  <c:v>2.5362318840579712</c:v>
                </c:pt>
                <c:pt idx="5322">
                  <c:v>8.3333333333333339</c:v>
                </c:pt>
                <c:pt idx="5323">
                  <c:v>3.8461538461538463</c:v>
                </c:pt>
                <c:pt idx="5324">
                  <c:v>15.909090909090908</c:v>
                </c:pt>
                <c:pt idx="5325">
                  <c:v>3.5</c:v>
                </c:pt>
                <c:pt idx="5326">
                  <c:v>43.75</c:v>
                </c:pt>
                <c:pt idx="5327">
                  <c:v>2.5735294117647056</c:v>
                </c:pt>
                <c:pt idx="5328">
                  <c:v>10</c:v>
                </c:pt>
                <c:pt idx="5329">
                  <c:v>6.481481481481481</c:v>
                </c:pt>
                <c:pt idx="5330">
                  <c:v>0.3888888888888889</c:v>
                </c:pt>
                <c:pt idx="5331">
                  <c:v>7.291666666666667</c:v>
                </c:pt>
                <c:pt idx="5332">
                  <c:v>6.666666666666667</c:v>
                </c:pt>
                <c:pt idx="5333">
                  <c:v>14</c:v>
                </c:pt>
                <c:pt idx="5334">
                  <c:v>8.3333333333333339</c:v>
                </c:pt>
                <c:pt idx="5335">
                  <c:v>7.9545454545454541</c:v>
                </c:pt>
                <c:pt idx="5336">
                  <c:v>4.5454545454545459</c:v>
                </c:pt>
                <c:pt idx="5337">
                  <c:v>0</c:v>
                </c:pt>
                <c:pt idx="5338">
                  <c:v>6.9078947368421053</c:v>
                </c:pt>
                <c:pt idx="5339">
                  <c:v>8.75</c:v>
                </c:pt>
                <c:pt idx="5340">
                  <c:v>19.444444444444446</c:v>
                </c:pt>
                <c:pt idx="5341">
                  <c:v>4.4025157232704402</c:v>
                </c:pt>
                <c:pt idx="5342">
                  <c:v>4.166666666666667</c:v>
                </c:pt>
                <c:pt idx="5343">
                  <c:v>0</c:v>
                </c:pt>
                <c:pt idx="5344">
                  <c:v>5.5555555555555554</c:v>
                </c:pt>
                <c:pt idx="5345">
                  <c:v>3.5714285714285712</c:v>
                </c:pt>
                <c:pt idx="5346">
                  <c:v>9.0517241379310356</c:v>
                </c:pt>
                <c:pt idx="5347">
                  <c:v>4.166666666666667</c:v>
                </c:pt>
                <c:pt idx="5348">
                  <c:v>8.75</c:v>
                </c:pt>
                <c:pt idx="5349">
                  <c:v>5.5555555555555554</c:v>
                </c:pt>
                <c:pt idx="5350">
                  <c:v>6.0344827586206895</c:v>
                </c:pt>
                <c:pt idx="5351">
                  <c:v>5.9322033898305087</c:v>
                </c:pt>
                <c:pt idx="5352">
                  <c:v>11.666666666666666</c:v>
                </c:pt>
                <c:pt idx="5353">
                  <c:v>4.166666666666667</c:v>
                </c:pt>
                <c:pt idx="5354">
                  <c:v>15.555555555555555</c:v>
                </c:pt>
                <c:pt idx="5355">
                  <c:v>7.1428571428571423</c:v>
                </c:pt>
                <c:pt idx="5356">
                  <c:v>7.5</c:v>
                </c:pt>
                <c:pt idx="5357">
                  <c:v>0</c:v>
                </c:pt>
                <c:pt idx="5358">
                  <c:v>7</c:v>
                </c:pt>
                <c:pt idx="5359">
                  <c:v>30.625</c:v>
                </c:pt>
                <c:pt idx="5360">
                  <c:v>5.5555555555555554</c:v>
                </c:pt>
                <c:pt idx="5361">
                  <c:v>8.3333333333333339</c:v>
                </c:pt>
                <c:pt idx="5362">
                  <c:v>5.5555555555555554</c:v>
                </c:pt>
                <c:pt idx="5363">
                  <c:v>8.3333333333333339</c:v>
                </c:pt>
                <c:pt idx="5364">
                  <c:v>14.583333333333334</c:v>
                </c:pt>
                <c:pt idx="5365">
                  <c:v>20.416666666666668</c:v>
                </c:pt>
                <c:pt idx="5366">
                  <c:v>12.5</c:v>
                </c:pt>
                <c:pt idx="5367">
                  <c:v>12.5</c:v>
                </c:pt>
                <c:pt idx="5368">
                  <c:v>7.8358208955223878</c:v>
                </c:pt>
                <c:pt idx="5369">
                  <c:v>5.7692307692307701</c:v>
                </c:pt>
                <c:pt idx="5370">
                  <c:v>12.5</c:v>
                </c:pt>
                <c:pt idx="5371">
                  <c:v>5.3164556962025324</c:v>
                </c:pt>
                <c:pt idx="5372">
                  <c:v>3.8888888888888888</c:v>
                </c:pt>
                <c:pt idx="5373">
                  <c:v>7</c:v>
                </c:pt>
                <c:pt idx="5374">
                  <c:v>3.6458333333333335</c:v>
                </c:pt>
                <c:pt idx="5375">
                  <c:v>5.6756756756756763</c:v>
                </c:pt>
                <c:pt idx="5376">
                  <c:v>7.7777777777777777</c:v>
                </c:pt>
                <c:pt idx="5377">
                  <c:v>8.4</c:v>
                </c:pt>
                <c:pt idx="5378">
                  <c:v>3.8043478260869561</c:v>
                </c:pt>
                <c:pt idx="5379">
                  <c:v>6.5625</c:v>
                </c:pt>
                <c:pt idx="5380">
                  <c:v>6.5942028985507246</c:v>
                </c:pt>
                <c:pt idx="5381">
                  <c:v>5.7142857142857135</c:v>
                </c:pt>
                <c:pt idx="5382">
                  <c:v>5.7142857142857135</c:v>
                </c:pt>
                <c:pt idx="5383">
                  <c:v>2.8688524590163937</c:v>
                </c:pt>
                <c:pt idx="5384">
                  <c:v>2.7777777777777777</c:v>
                </c:pt>
                <c:pt idx="5385">
                  <c:v>8.3333333333333339</c:v>
                </c:pt>
                <c:pt idx="5386">
                  <c:v>7.6086956521739122</c:v>
                </c:pt>
                <c:pt idx="5387">
                  <c:v>2.1875</c:v>
                </c:pt>
                <c:pt idx="5388">
                  <c:v>8.0769230769230766</c:v>
                </c:pt>
                <c:pt idx="5389">
                  <c:v>5</c:v>
                </c:pt>
                <c:pt idx="5390">
                  <c:v>3.3018867924528306</c:v>
                </c:pt>
                <c:pt idx="5391">
                  <c:v>16.666666666666668</c:v>
                </c:pt>
                <c:pt idx="5392">
                  <c:v>9.7222222222222214</c:v>
                </c:pt>
                <c:pt idx="5393">
                  <c:v>12.5</c:v>
                </c:pt>
                <c:pt idx="5394">
                  <c:v>7.7777777777777768</c:v>
                </c:pt>
                <c:pt idx="5395">
                  <c:v>17.5</c:v>
                </c:pt>
                <c:pt idx="5396">
                  <c:v>4.3478260869565215</c:v>
                </c:pt>
                <c:pt idx="5397">
                  <c:v>9.8245614035087705</c:v>
                </c:pt>
                <c:pt idx="5398">
                  <c:v>6.0344827586206895</c:v>
                </c:pt>
                <c:pt idx="5399">
                  <c:v>3.125</c:v>
                </c:pt>
                <c:pt idx="5400">
                  <c:v>8.2352941176470598</c:v>
                </c:pt>
                <c:pt idx="5401">
                  <c:v>6.0869565217391299</c:v>
                </c:pt>
                <c:pt idx="5402">
                  <c:v>6.666666666666667</c:v>
                </c:pt>
                <c:pt idx="5403">
                  <c:v>2.8378378378378382</c:v>
                </c:pt>
                <c:pt idx="5404">
                  <c:v>4.4303797468354427</c:v>
                </c:pt>
                <c:pt idx="5405">
                  <c:v>5.283018867924528</c:v>
                </c:pt>
                <c:pt idx="5406">
                  <c:v>2.0833333333333335</c:v>
                </c:pt>
                <c:pt idx="5407">
                  <c:v>6.481481481481481</c:v>
                </c:pt>
                <c:pt idx="5408">
                  <c:v>5.5555555555555554</c:v>
                </c:pt>
                <c:pt idx="5409">
                  <c:v>6.666666666666667</c:v>
                </c:pt>
                <c:pt idx="5410">
                  <c:v>7</c:v>
                </c:pt>
                <c:pt idx="5411">
                  <c:v>4.5258620689655178</c:v>
                </c:pt>
                <c:pt idx="5412">
                  <c:v>5.5555555555555554</c:v>
                </c:pt>
                <c:pt idx="5413">
                  <c:v>3.0172413793103448</c:v>
                </c:pt>
                <c:pt idx="5414">
                  <c:v>4.1176470588235299</c:v>
                </c:pt>
                <c:pt idx="5415">
                  <c:v>7.9245283018867925</c:v>
                </c:pt>
                <c:pt idx="5416">
                  <c:v>4.4444444444444446</c:v>
                </c:pt>
                <c:pt idx="5417">
                  <c:v>5.46875</c:v>
                </c:pt>
                <c:pt idx="5418">
                  <c:v>3.3018867924528306</c:v>
                </c:pt>
                <c:pt idx="5419">
                  <c:v>6.5625</c:v>
                </c:pt>
                <c:pt idx="5420">
                  <c:v>4.5652173913043468</c:v>
                </c:pt>
                <c:pt idx="5421">
                  <c:v>3.6458333333333335</c:v>
                </c:pt>
                <c:pt idx="5422">
                  <c:v>4.0697674418604652</c:v>
                </c:pt>
                <c:pt idx="5423">
                  <c:v>5.6756756756756763</c:v>
                </c:pt>
                <c:pt idx="5424">
                  <c:v>5.6451612903225801</c:v>
                </c:pt>
                <c:pt idx="5425">
                  <c:v>3.0172413793103448</c:v>
                </c:pt>
                <c:pt idx="5426">
                  <c:v>3.0172413793103448</c:v>
                </c:pt>
                <c:pt idx="5427">
                  <c:v>5</c:v>
                </c:pt>
                <c:pt idx="5428">
                  <c:v>3.8888888888888888</c:v>
                </c:pt>
                <c:pt idx="5429">
                  <c:v>4.0697674418604652</c:v>
                </c:pt>
                <c:pt idx="5430">
                  <c:v>3.7837837837837838</c:v>
                </c:pt>
                <c:pt idx="5431">
                  <c:v>3.3018867924528306</c:v>
                </c:pt>
                <c:pt idx="5432">
                  <c:v>9.4594594594594597</c:v>
                </c:pt>
                <c:pt idx="5433">
                  <c:v>6.25</c:v>
                </c:pt>
                <c:pt idx="5434">
                  <c:v>5.5555555555555554</c:v>
                </c:pt>
                <c:pt idx="5435">
                  <c:v>4.7297297297297298</c:v>
                </c:pt>
                <c:pt idx="5436">
                  <c:v>8.75</c:v>
                </c:pt>
                <c:pt idx="5437">
                  <c:v>0.25609756097560976</c:v>
                </c:pt>
                <c:pt idx="5438">
                  <c:v>3.8888888888888888</c:v>
                </c:pt>
                <c:pt idx="5439">
                  <c:v>10</c:v>
                </c:pt>
                <c:pt idx="5440">
                  <c:v>6.25</c:v>
                </c:pt>
                <c:pt idx="5441">
                  <c:v>3.75</c:v>
                </c:pt>
                <c:pt idx="5442">
                  <c:v>8.3333333333333339</c:v>
                </c:pt>
                <c:pt idx="5443">
                  <c:v>2.7777777777777777</c:v>
                </c:pt>
                <c:pt idx="5444">
                  <c:v>2.9411764705882351</c:v>
                </c:pt>
                <c:pt idx="5445">
                  <c:v>4.166666666666667</c:v>
                </c:pt>
                <c:pt idx="5446">
                  <c:v>4.0697674418604652</c:v>
                </c:pt>
                <c:pt idx="5447">
                  <c:v>3.125</c:v>
                </c:pt>
                <c:pt idx="5448">
                  <c:v>6.8627450980392162</c:v>
                </c:pt>
                <c:pt idx="5449">
                  <c:v>4.739583333333333</c:v>
                </c:pt>
                <c:pt idx="5450">
                  <c:v>4.1176470588235299</c:v>
                </c:pt>
                <c:pt idx="5451">
                  <c:v>7.9545454545454541</c:v>
                </c:pt>
                <c:pt idx="5452">
                  <c:v>8.3333333333333339</c:v>
                </c:pt>
                <c:pt idx="5453">
                  <c:v>9.0517241379310356</c:v>
                </c:pt>
                <c:pt idx="5454">
                  <c:v>5.283018867924528</c:v>
                </c:pt>
                <c:pt idx="5455">
                  <c:v>3.5</c:v>
                </c:pt>
                <c:pt idx="5456">
                  <c:v>9.9056603773584904</c:v>
                </c:pt>
                <c:pt idx="5457">
                  <c:v>2.0833333333333335</c:v>
                </c:pt>
                <c:pt idx="5458">
                  <c:v>5.833333333333333</c:v>
                </c:pt>
                <c:pt idx="5459">
                  <c:v>3.6458333333333335</c:v>
                </c:pt>
                <c:pt idx="5460">
                  <c:v>8.4848484848484862</c:v>
                </c:pt>
                <c:pt idx="5461">
                  <c:v>5.5555555555555554</c:v>
                </c:pt>
                <c:pt idx="5462">
                  <c:v>5.5555555555555554</c:v>
                </c:pt>
                <c:pt idx="5463">
                  <c:v>5.283018867924528</c:v>
                </c:pt>
                <c:pt idx="5464">
                  <c:v>4.7297297297297298</c:v>
                </c:pt>
                <c:pt idx="5465">
                  <c:v>8.3333333333333339</c:v>
                </c:pt>
                <c:pt idx="5466">
                  <c:v>2.5</c:v>
                </c:pt>
                <c:pt idx="5467">
                  <c:v>3.0172413793103448</c:v>
                </c:pt>
                <c:pt idx="5468">
                  <c:v>4.166666666666667</c:v>
                </c:pt>
                <c:pt idx="5469">
                  <c:v>5.25</c:v>
                </c:pt>
                <c:pt idx="5470">
                  <c:v>7.291666666666667</c:v>
                </c:pt>
                <c:pt idx="5471">
                  <c:v>5</c:v>
                </c:pt>
                <c:pt idx="5472">
                  <c:v>3.3333333333333335</c:v>
                </c:pt>
                <c:pt idx="5473">
                  <c:v>5.46875</c:v>
                </c:pt>
                <c:pt idx="5474">
                  <c:v>3.043478260869565</c:v>
                </c:pt>
                <c:pt idx="5475">
                  <c:v>3.5</c:v>
                </c:pt>
                <c:pt idx="5476">
                  <c:v>4.4303797468354427</c:v>
                </c:pt>
                <c:pt idx="5477">
                  <c:v>2.5</c:v>
                </c:pt>
                <c:pt idx="5478">
                  <c:v>4.0579710144927539</c:v>
                </c:pt>
                <c:pt idx="5479">
                  <c:v>3.3333333333333335</c:v>
                </c:pt>
                <c:pt idx="5480">
                  <c:v>4.4444444444444446</c:v>
                </c:pt>
                <c:pt idx="5481">
                  <c:v>4.7297297297297298</c:v>
                </c:pt>
                <c:pt idx="5482">
                  <c:v>3.8888888888888888</c:v>
                </c:pt>
                <c:pt idx="5483">
                  <c:v>3.0172413793103448</c:v>
                </c:pt>
                <c:pt idx="5484">
                  <c:v>3.5443037974683542</c:v>
                </c:pt>
                <c:pt idx="5485">
                  <c:v>3.6363636363636362</c:v>
                </c:pt>
                <c:pt idx="5486">
                  <c:v>5.3164556962025324</c:v>
                </c:pt>
                <c:pt idx="5487">
                  <c:v>8.3333333333333339</c:v>
                </c:pt>
                <c:pt idx="5488">
                  <c:v>5.5555555555555554</c:v>
                </c:pt>
                <c:pt idx="5489">
                  <c:v>8.3333333333333339</c:v>
                </c:pt>
                <c:pt idx="5490">
                  <c:v>5</c:v>
                </c:pt>
                <c:pt idx="5491">
                  <c:v>2.5</c:v>
                </c:pt>
                <c:pt idx="5492">
                  <c:v>2.6666666666666665</c:v>
                </c:pt>
                <c:pt idx="5493">
                  <c:v>2.1875</c:v>
                </c:pt>
                <c:pt idx="5494">
                  <c:v>0.83333333333333337</c:v>
                </c:pt>
                <c:pt idx="5495">
                  <c:v>4.9295774647887329</c:v>
                </c:pt>
                <c:pt idx="5496">
                  <c:v>2.5</c:v>
                </c:pt>
                <c:pt idx="5497">
                  <c:v>3</c:v>
                </c:pt>
                <c:pt idx="5498">
                  <c:v>2.7777777777777777</c:v>
                </c:pt>
                <c:pt idx="5499">
                  <c:v>4.166666666666667</c:v>
                </c:pt>
                <c:pt idx="5500">
                  <c:v>3.1818181818181817</c:v>
                </c:pt>
                <c:pt idx="5501">
                  <c:v>4.375</c:v>
                </c:pt>
                <c:pt idx="5502">
                  <c:v>2.0833333333333335</c:v>
                </c:pt>
                <c:pt idx="5503">
                  <c:v>5.5555555555555554</c:v>
                </c:pt>
                <c:pt idx="5504">
                  <c:v>1.2</c:v>
                </c:pt>
                <c:pt idx="5505">
                  <c:v>14.583333333333334</c:v>
                </c:pt>
                <c:pt idx="5506">
                  <c:v>1.6666666666666667</c:v>
                </c:pt>
                <c:pt idx="5507">
                  <c:v>2.5301204819277108</c:v>
                </c:pt>
                <c:pt idx="5508">
                  <c:v>14.583333333333334</c:v>
                </c:pt>
                <c:pt idx="5509">
                  <c:v>6.0344827586206895</c:v>
                </c:pt>
                <c:pt idx="5510">
                  <c:v>8.3333333333333339</c:v>
                </c:pt>
                <c:pt idx="5511">
                  <c:v>3.3018867924528306</c:v>
                </c:pt>
                <c:pt idx="5512">
                  <c:v>4.166666666666667</c:v>
                </c:pt>
                <c:pt idx="5513">
                  <c:v>10.9375</c:v>
                </c:pt>
                <c:pt idx="5514">
                  <c:v>8.4</c:v>
                </c:pt>
                <c:pt idx="5515">
                  <c:v>2.0833333333333335</c:v>
                </c:pt>
                <c:pt idx="5516">
                  <c:v>4.0697674418604652</c:v>
                </c:pt>
                <c:pt idx="5517">
                  <c:v>6.6037735849056611</c:v>
                </c:pt>
                <c:pt idx="5518">
                  <c:v>4.166666666666667</c:v>
                </c:pt>
                <c:pt idx="5519">
                  <c:v>11.864406779661017</c:v>
                </c:pt>
                <c:pt idx="5520">
                  <c:v>6.481481481481481</c:v>
                </c:pt>
                <c:pt idx="5521">
                  <c:v>4.166666666666667</c:v>
                </c:pt>
                <c:pt idx="5522">
                  <c:v>7.8358208955223878</c:v>
                </c:pt>
                <c:pt idx="5523">
                  <c:v>6.6037735849056611</c:v>
                </c:pt>
                <c:pt idx="5524">
                  <c:v>6.7307692307692299</c:v>
                </c:pt>
                <c:pt idx="5525">
                  <c:v>6.5116279069767442</c:v>
                </c:pt>
                <c:pt idx="5526">
                  <c:v>331.08108108108109</c:v>
                </c:pt>
                <c:pt idx="5527">
                  <c:v>2.5362318840579712</c:v>
                </c:pt>
                <c:pt idx="5528">
                  <c:v>5</c:v>
                </c:pt>
                <c:pt idx="5529">
                  <c:v>5.3846153846153841</c:v>
                </c:pt>
                <c:pt idx="5530">
                  <c:v>5.1851851851851851</c:v>
                </c:pt>
                <c:pt idx="5531">
                  <c:v>18.103448275862071</c:v>
                </c:pt>
                <c:pt idx="5532">
                  <c:v>3.3018867924528306</c:v>
                </c:pt>
                <c:pt idx="5533">
                  <c:v>6.6037735849056611</c:v>
                </c:pt>
                <c:pt idx="5534">
                  <c:v>6.3636363636363633</c:v>
                </c:pt>
                <c:pt idx="5535">
                  <c:v>5.5555555555555554</c:v>
                </c:pt>
                <c:pt idx="5536">
                  <c:v>10.9375</c:v>
                </c:pt>
                <c:pt idx="5537">
                  <c:v>1.5625</c:v>
                </c:pt>
                <c:pt idx="5538">
                  <c:v>9.7222222222222214</c:v>
                </c:pt>
                <c:pt idx="5539">
                  <c:v>5.6451612903225801</c:v>
                </c:pt>
                <c:pt idx="5540">
                  <c:v>14.583333333333334</c:v>
                </c:pt>
                <c:pt idx="5541">
                  <c:v>2.6119402985074625</c:v>
                </c:pt>
                <c:pt idx="5542">
                  <c:v>4.7297297297297298</c:v>
                </c:pt>
                <c:pt idx="5543">
                  <c:v>9.4594594594594597</c:v>
                </c:pt>
                <c:pt idx="5544">
                  <c:v>5.25</c:v>
                </c:pt>
                <c:pt idx="5545">
                  <c:v>4.5652173913043468</c:v>
                </c:pt>
                <c:pt idx="5546">
                  <c:v>4.794520547945206</c:v>
                </c:pt>
                <c:pt idx="5547">
                  <c:v>3.3333333333333335</c:v>
                </c:pt>
                <c:pt idx="5548">
                  <c:v>4.166666666666667</c:v>
                </c:pt>
                <c:pt idx="5549">
                  <c:v>10.9375</c:v>
                </c:pt>
                <c:pt idx="5550">
                  <c:v>9.0517241379310356</c:v>
                </c:pt>
                <c:pt idx="5551">
                  <c:v>6.0344827586206895</c:v>
                </c:pt>
                <c:pt idx="5552">
                  <c:v>5.5555555555555554</c:v>
                </c:pt>
                <c:pt idx="5553">
                  <c:v>2.5</c:v>
                </c:pt>
                <c:pt idx="5554">
                  <c:v>4.166666666666667</c:v>
                </c:pt>
                <c:pt idx="5555">
                  <c:v>10.144927536231885</c:v>
                </c:pt>
                <c:pt idx="5556">
                  <c:v>7.291666666666667</c:v>
                </c:pt>
                <c:pt idx="5557">
                  <c:v>4.166666666666667</c:v>
                </c:pt>
                <c:pt idx="5558">
                  <c:v>7.3684210526315788</c:v>
                </c:pt>
                <c:pt idx="5559">
                  <c:v>4.166666666666667</c:v>
                </c:pt>
                <c:pt idx="5560">
                  <c:v>3.6363636363636362</c:v>
                </c:pt>
                <c:pt idx="5561">
                  <c:v>3.3333333333333335</c:v>
                </c:pt>
                <c:pt idx="5562">
                  <c:v>4</c:v>
                </c:pt>
                <c:pt idx="5563">
                  <c:v>2.4418604651162794</c:v>
                </c:pt>
                <c:pt idx="5564">
                  <c:v>5.5555555555555554</c:v>
                </c:pt>
                <c:pt idx="5565">
                  <c:v>2.6666666666666665</c:v>
                </c:pt>
                <c:pt idx="5566">
                  <c:v>3.3333333333333335</c:v>
                </c:pt>
                <c:pt idx="5567">
                  <c:v>3.0172413793103448</c:v>
                </c:pt>
                <c:pt idx="5568">
                  <c:v>2.3333333333333335</c:v>
                </c:pt>
                <c:pt idx="5569">
                  <c:v>3.3333333333333335</c:v>
                </c:pt>
                <c:pt idx="5570">
                  <c:v>4.166666666666667</c:v>
                </c:pt>
                <c:pt idx="5571">
                  <c:v>5.5555555555555554</c:v>
                </c:pt>
                <c:pt idx="5572">
                  <c:v>4.4444444444444446</c:v>
                </c:pt>
                <c:pt idx="5573">
                  <c:v>3.3333333333333335</c:v>
                </c:pt>
                <c:pt idx="5574">
                  <c:v>4.4444444444444446</c:v>
                </c:pt>
                <c:pt idx="5575">
                  <c:v>4.2682926829268295</c:v>
                </c:pt>
                <c:pt idx="5576">
                  <c:v>3.3333333333333335</c:v>
                </c:pt>
                <c:pt idx="5577">
                  <c:v>2.6666666666666665</c:v>
                </c:pt>
                <c:pt idx="5578">
                  <c:v>8.3333333333333339</c:v>
                </c:pt>
                <c:pt idx="5579">
                  <c:v>4.166666666666667</c:v>
                </c:pt>
                <c:pt idx="5580">
                  <c:v>5.0724637681159424</c:v>
                </c:pt>
                <c:pt idx="5581">
                  <c:v>3.125</c:v>
                </c:pt>
                <c:pt idx="5582">
                  <c:v>2.0833333333333335</c:v>
                </c:pt>
                <c:pt idx="5583">
                  <c:v>4.166666666666667</c:v>
                </c:pt>
                <c:pt idx="5584">
                  <c:v>2.3333333333333335</c:v>
                </c:pt>
                <c:pt idx="5585">
                  <c:v>8.3333333333333339</c:v>
                </c:pt>
                <c:pt idx="5586">
                  <c:v>8.3333333333333339</c:v>
                </c:pt>
                <c:pt idx="5587">
                  <c:v>3.3333333333333335</c:v>
                </c:pt>
                <c:pt idx="5588">
                  <c:v>7.9545454545454541</c:v>
                </c:pt>
                <c:pt idx="5589">
                  <c:v>5.957446808510638</c:v>
                </c:pt>
                <c:pt idx="5590">
                  <c:v>4.5454545454545459</c:v>
                </c:pt>
                <c:pt idx="5591">
                  <c:v>11.111111111111111</c:v>
                </c:pt>
                <c:pt idx="5592">
                  <c:v>8.3333333333333339</c:v>
                </c:pt>
                <c:pt idx="5593">
                  <c:v>2.5362318840579712</c:v>
                </c:pt>
                <c:pt idx="5594">
                  <c:v>8.3333333333333339</c:v>
                </c:pt>
                <c:pt idx="5595">
                  <c:v>4.166666666666667</c:v>
                </c:pt>
                <c:pt idx="5596">
                  <c:v>2.0833333333333335</c:v>
                </c:pt>
                <c:pt idx="5597">
                  <c:v>3.8888888888888888</c:v>
                </c:pt>
                <c:pt idx="5598">
                  <c:v>2.7777777777777777</c:v>
                </c:pt>
                <c:pt idx="5599">
                  <c:v>9.0909090909090917</c:v>
                </c:pt>
                <c:pt idx="5600">
                  <c:v>6.5625</c:v>
                </c:pt>
                <c:pt idx="5601">
                  <c:v>3.3333333333333335</c:v>
                </c:pt>
                <c:pt idx="5602">
                  <c:v>4.0579710144927539</c:v>
                </c:pt>
                <c:pt idx="5603">
                  <c:v>8.8607594936708853</c:v>
                </c:pt>
                <c:pt idx="5604">
                  <c:v>1.7721518987341771</c:v>
                </c:pt>
                <c:pt idx="5605">
                  <c:v>8.3333333333333339</c:v>
                </c:pt>
                <c:pt idx="5606">
                  <c:v>3.2407407407407405</c:v>
                </c:pt>
                <c:pt idx="5607">
                  <c:v>17.073170731707318</c:v>
                </c:pt>
                <c:pt idx="5608">
                  <c:v>4.7457627118644066</c:v>
                </c:pt>
                <c:pt idx="5609">
                  <c:v>3.3333333333333335</c:v>
                </c:pt>
                <c:pt idx="5610">
                  <c:v>2.9661016949152543</c:v>
                </c:pt>
                <c:pt idx="5611">
                  <c:v>2.5179856115107913</c:v>
                </c:pt>
                <c:pt idx="5612">
                  <c:v>17.073170731707318</c:v>
                </c:pt>
                <c:pt idx="5613">
                  <c:v>13.207547169811322</c:v>
                </c:pt>
                <c:pt idx="5614">
                  <c:v>3.8043478260869561</c:v>
                </c:pt>
                <c:pt idx="5615">
                  <c:v>6.0666666666666664</c:v>
                </c:pt>
                <c:pt idx="5616">
                  <c:v>2.3333333333333335</c:v>
                </c:pt>
                <c:pt idx="5617">
                  <c:v>4.666666666666667</c:v>
                </c:pt>
                <c:pt idx="5618">
                  <c:v>6.6037735849056611</c:v>
                </c:pt>
                <c:pt idx="5619">
                  <c:v>6.481481481481481</c:v>
                </c:pt>
                <c:pt idx="5620">
                  <c:v>4.2241379310344831</c:v>
                </c:pt>
                <c:pt idx="5621">
                  <c:v>6.6037735849056611</c:v>
                </c:pt>
                <c:pt idx="5622">
                  <c:v>0</c:v>
                </c:pt>
                <c:pt idx="5623">
                  <c:v>4.7727272727272725</c:v>
                </c:pt>
                <c:pt idx="5624">
                  <c:v>6.25</c:v>
                </c:pt>
                <c:pt idx="5625">
                  <c:v>5.0724637681159424</c:v>
                </c:pt>
                <c:pt idx="5626">
                  <c:v>6.5625</c:v>
                </c:pt>
                <c:pt idx="5627">
                  <c:v>2.0833333333333335</c:v>
                </c:pt>
                <c:pt idx="5628">
                  <c:v>2.6666666666666665</c:v>
                </c:pt>
                <c:pt idx="5629">
                  <c:v>7.3684210526315788</c:v>
                </c:pt>
                <c:pt idx="5630">
                  <c:v>5.5555555555555554</c:v>
                </c:pt>
                <c:pt idx="5631">
                  <c:v>4.7297297297297298</c:v>
                </c:pt>
                <c:pt idx="5632">
                  <c:v>3.9772727272727271</c:v>
                </c:pt>
                <c:pt idx="5633">
                  <c:v>2.0833333333333335</c:v>
                </c:pt>
                <c:pt idx="5634">
                  <c:v>6.666666666666667</c:v>
                </c:pt>
                <c:pt idx="5635">
                  <c:v>2.6515151515151514</c:v>
                </c:pt>
                <c:pt idx="5636">
                  <c:v>3.5</c:v>
                </c:pt>
                <c:pt idx="5637">
                  <c:v>12.962962962962962</c:v>
                </c:pt>
                <c:pt idx="5638">
                  <c:v>5.104166666666667</c:v>
                </c:pt>
                <c:pt idx="5639">
                  <c:v>2.9166666666666665</c:v>
                </c:pt>
                <c:pt idx="5640">
                  <c:v>1.495726495726496</c:v>
                </c:pt>
                <c:pt idx="5641">
                  <c:v>0.3888888888888889</c:v>
                </c:pt>
                <c:pt idx="5642">
                  <c:v>3.3070866141732287</c:v>
                </c:pt>
                <c:pt idx="5643">
                  <c:v>3.7837837837837838</c:v>
                </c:pt>
                <c:pt idx="5644">
                  <c:v>3.1818181818181817</c:v>
                </c:pt>
                <c:pt idx="5645">
                  <c:v>3.3333333333333335</c:v>
                </c:pt>
                <c:pt idx="5646">
                  <c:v>3.8888888888888888</c:v>
                </c:pt>
                <c:pt idx="5647">
                  <c:v>3.8888888888888888</c:v>
                </c:pt>
                <c:pt idx="5648">
                  <c:v>5.46875</c:v>
                </c:pt>
                <c:pt idx="5649">
                  <c:v>3.8888888888888888</c:v>
                </c:pt>
                <c:pt idx="5650">
                  <c:v>0.67307692307692302</c:v>
                </c:pt>
                <c:pt idx="5651">
                  <c:v>5.9322033898305087</c:v>
                </c:pt>
                <c:pt idx="5652">
                  <c:v>2.5</c:v>
                </c:pt>
                <c:pt idx="5653">
                  <c:v>4.1015625</c:v>
                </c:pt>
                <c:pt idx="5654">
                  <c:v>5.3846153846153841</c:v>
                </c:pt>
                <c:pt idx="5655">
                  <c:v>5.1851851851851851</c:v>
                </c:pt>
                <c:pt idx="5656">
                  <c:v>9.7222222222222214</c:v>
                </c:pt>
                <c:pt idx="5657">
                  <c:v>3.7333333333333334</c:v>
                </c:pt>
                <c:pt idx="5658">
                  <c:v>5.5555555555555554</c:v>
                </c:pt>
                <c:pt idx="5659">
                  <c:v>3.0172413793103448</c:v>
                </c:pt>
                <c:pt idx="5660">
                  <c:v>6.6037735849056611</c:v>
                </c:pt>
                <c:pt idx="5661">
                  <c:v>7.6086956521739131</c:v>
                </c:pt>
                <c:pt idx="5662">
                  <c:v>6.25</c:v>
                </c:pt>
                <c:pt idx="5663">
                  <c:v>8.3333333333333339</c:v>
                </c:pt>
                <c:pt idx="5664">
                  <c:v>7.2222222222222223</c:v>
                </c:pt>
                <c:pt idx="5665">
                  <c:v>5</c:v>
                </c:pt>
                <c:pt idx="5666">
                  <c:v>4.4444444444444446</c:v>
                </c:pt>
                <c:pt idx="5667">
                  <c:v>4.8611111111111116</c:v>
                </c:pt>
                <c:pt idx="5668">
                  <c:v>3.6842105263157894</c:v>
                </c:pt>
                <c:pt idx="5669">
                  <c:v>6.1111111111111116</c:v>
                </c:pt>
                <c:pt idx="5670">
                  <c:v>3.0523255813953494</c:v>
                </c:pt>
                <c:pt idx="5671">
                  <c:v>3.8888888888888888</c:v>
                </c:pt>
                <c:pt idx="5672">
                  <c:v>3.9772727272727271</c:v>
                </c:pt>
                <c:pt idx="5673">
                  <c:v>5.5555555555555554</c:v>
                </c:pt>
                <c:pt idx="5674">
                  <c:v>3.3333333333333335</c:v>
                </c:pt>
                <c:pt idx="5675">
                  <c:v>7.2413793103448274</c:v>
                </c:pt>
                <c:pt idx="5676">
                  <c:v>3.3333333333333335</c:v>
                </c:pt>
                <c:pt idx="5677">
                  <c:v>3.28125</c:v>
                </c:pt>
                <c:pt idx="5678">
                  <c:v>6.25</c:v>
                </c:pt>
                <c:pt idx="5679">
                  <c:v>6.0344827586206895</c:v>
                </c:pt>
                <c:pt idx="5680">
                  <c:v>9.7222222222222232</c:v>
                </c:pt>
                <c:pt idx="5681">
                  <c:v>5.4263565891472867</c:v>
                </c:pt>
                <c:pt idx="5682">
                  <c:v>3.5</c:v>
                </c:pt>
                <c:pt idx="5683">
                  <c:v>11.666666666666666</c:v>
                </c:pt>
                <c:pt idx="5684">
                  <c:v>6.0869565217391299</c:v>
                </c:pt>
                <c:pt idx="5685">
                  <c:v>6.25</c:v>
                </c:pt>
                <c:pt idx="5686">
                  <c:v>7.5</c:v>
                </c:pt>
                <c:pt idx="5687">
                  <c:v>7.291666666666667</c:v>
                </c:pt>
                <c:pt idx="5688">
                  <c:v>5.5555555555555554</c:v>
                </c:pt>
                <c:pt idx="5689">
                  <c:v>5</c:v>
                </c:pt>
                <c:pt idx="5690">
                  <c:v>5</c:v>
                </c:pt>
                <c:pt idx="5691">
                  <c:v>2.7777777777777777</c:v>
                </c:pt>
                <c:pt idx="5692">
                  <c:v>3.75</c:v>
                </c:pt>
                <c:pt idx="5693">
                  <c:v>0.33333333333333331</c:v>
                </c:pt>
                <c:pt idx="5694">
                  <c:v>3.3333333333333335</c:v>
                </c:pt>
                <c:pt idx="5695">
                  <c:v>8.3333333333333339</c:v>
                </c:pt>
                <c:pt idx="5696">
                  <c:v>9.2105263157894743</c:v>
                </c:pt>
                <c:pt idx="5697">
                  <c:v>3.070175438596491</c:v>
                </c:pt>
                <c:pt idx="5698">
                  <c:v>4.166666666666667</c:v>
                </c:pt>
                <c:pt idx="5699">
                  <c:v>5.5555555555555554</c:v>
                </c:pt>
                <c:pt idx="5700">
                  <c:v>4.375</c:v>
                </c:pt>
                <c:pt idx="5701">
                  <c:v>3.8888888888888888</c:v>
                </c:pt>
                <c:pt idx="5702">
                  <c:v>3.6111111111111112</c:v>
                </c:pt>
                <c:pt idx="5703">
                  <c:v>4.2924528301886795</c:v>
                </c:pt>
                <c:pt idx="5704">
                  <c:v>7.664233576642336</c:v>
                </c:pt>
                <c:pt idx="5705">
                  <c:v>4.166666666666667</c:v>
                </c:pt>
                <c:pt idx="5706">
                  <c:v>4.166666666666667</c:v>
                </c:pt>
                <c:pt idx="5707">
                  <c:v>4.166666666666667</c:v>
                </c:pt>
                <c:pt idx="5708">
                  <c:v>3.3333333333333335</c:v>
                </c:pt>
                <c:pt idx="5709">
                  <c:v>1.0144927536231885</c:v>
                </c:pt>
                <c:pt idx="5710">
                  <c:v>4.6052631578947372</c:v>
                </c:pt>
                <c:pt idx="5711">
                  <c:v>6.666666666666667</c:v>
                </c:pt>
                <c:pt idx="5712">
                  <c:v>8.3333333333333339</c:v>
                </c:pt>
                <c:pt idx="5713">
                  <c:v>5.0724637681159424</c:v>
                </c:pt>
                <c:pt idx="5714">
                  <c:v>5.5555555555555554</c:v>
                </c:pt>
                <c:pt idx="5715">
                  <c:v>4.166666666666667</c:v>
                </c:pt>
                <c:pt idx="5716">
                  <c:v>7.9545454545454541</c:v>
                </c:pt>
                <c:pt idx="5717">
                  <c:v>4.166666666666667</c:v>
                </c:pt>
                <c:pt idx="5718">
                  <c:v>2.4418604651162794</c:v>
                </c:pt>
                <c:pt idx="5719">
                  <c:v>6.25</c:v>
                </c:pt>
                <c:pt idx="5720">
                  <c:v>4.6052631578947372</c:v>
                </c:pt>
                <c:pt idx="5721">
                  <c:v>5.5555555555555554</c:v>
                </c:pt>
                <c:pt idx="5722">
                  <c:v>5.5555555555555554</c:v>
                </c:pt>
                <c:pt idx="5723">
                  <c:v>5.5555555555555554</c:v>
                </c:pt>
                <c:pt idx="5724">
                  <c:v>5.5555555555555554</c:v>
                </c:pt>
                <c:pt idx="5725">
                  <c:v>7.6086956521739122</c:v>
                </c:pt>
                <c:pt idx="5726">
                  <c:v>2.5</c:v>
                </c:pt>
                <c:pt idx="5727">
                  <c:v>5</c:v>
                </c:pt>
                <c:pt idx="5728">
                  <c:v>5.0724637681159424</c:v>
                </c:pt>
                <c:pt idx="5729">
                  <c:v>6.25</c:v>
                </c:pt>
                <c:pt idx="5730">
                  <c:v>8.3333333333333339</c:v>
                </c:pt>
                <c:pt idx="5731">
                  <c:v>3.8888888888888888</c:v>
                </c:pt>
                <c:pt idx="5732">
                  <c:v>4.166666666666667</c:v>
                </c:pt>
                <c:pt idx="5733">
                  <c:v>1.25</c:v>
                </c:pt>
                <c:pt idx="5734">
                  <c:v>8.75</c:v>
                </c:pt>
                <c:pt idx="5735">
                  <c:v>4.2168674698795181</c:v>
                </c:pt>
                <c:pt idx="5736">
                  <c:v>8.75</c:v>
                </c:pt>
                <c:pt idx="5737">
                  <c:v>6.666666666666667</c:v>
                </c:pt>
                <c:pt idx="5738">
                  <c:v>8.3333333333333339</c:v>
                </c:pt>
                <c:pt idx="5739">
                  <c:v>5.5555555555555554</c:v>
                </c:pt>
                <c:pt idx="5740">
                  <c:v>5.5555555555555554</c:v>
                </c:pt>
                <c:pt idx="5741">
                  <c:v>12.5</c:v>
                </c:pt>
                <c:pt idx="5742">
                  <c:v>4</c:v>
                </c:pt>
                <c:pt idx="5743">
                  <c:v>10</c:v>
                </c:pt>
                <c:pt idx="5744">
                  <c:v>6.25</c:v>
                </c:pt>
                <c:pt idx="5745">
                  <c:v>4.166666666666667</c:v>
                </c:pt>
                <c:pt idx="5746">
                  <c:v>4.166666666666667</c:v>
                </c:pt>
                <c:pt idx="5747">
                  <c:v>6.666666666666667</c:v>
                </c:pt>
                <c:pt idx="5748">
                  <c:v>3.3333333333333335</c:v>
                </c:pt>
                <c:pt idx="5749">
                  <c:v>2.9166666666666665</c:v>
                </c:pt>
                <c:pt idx="5750">
                  <c:v>4</c:v>
                </c:pt>
                <c:pt idx="5751">
                  <c:v>4.4444444444444446</c:v>
                </c:pt>
                <c:pt idx="5752">
                  <c:v>6.666666666666667</c:v>
                </c:pt>
                <c:pt idx="5753">
                  <c:v>5.5555555555555554</c:v>
                </c:pt>
                <c:pt idx="5754">
                  <c:v>5.5555555555555554</c:v>
                </c:pt>
                <c:pt idx="5755">
                  <c:v>4.166666666666667</c:v>
                </c:pt>
                <c:pt idx="5756">
                  <c:v>0.44444444444444448</c:v>
                </c:pt>
                <c:pt idx="5757">
                  <c:v>4.166666666666667</c:v>
                </c:pt>
                <c:pt idx="5758">
                  <c:v>5.5555555555555554</c:v>
                </c:pt>
                <c:pt idx="5759">
                  <c:v>5.5555555555555554</c:v>
                </c:pt>
                <c:pt idx="5760">
                  <c:v>5.5555555555555554</c:v>
                </c:pt>
                <c:pt idx="5761">
                  <c:v>3.3333333333333335</c:v>
                </c:pt>
                <c:pt idx="5762">
                  <c:v>4.166666666666667</c:v>
                </c:pt>
                <c:pt idx="5763">
                  <c:v>3.75</c:v>
                </c:pt>
                <c:pt idx="5764">
                  <c:v>5.5555555555555554</c:v>
                </c:pt>
                <c:pt idx="5765">
                  <c:v>16.666666666666668</c:v>
                </c:pt>
                <c:pt idx="5766">
                  <c:v>5.5555555555555554</c:v>
                </c:pt>
                <c:pt idx="5767">
                  <c:v>5.5555555555555554</c:v>
                </c:pt>
                <c:pt idx="5768">
                  <c:v>6.666666666666667</c:v>
                </c:pt>
                <c:pt idx="5769">
                  <c:v>2.5</c:v>
                </c:pt>
                <c:pt idx="5770">
                  <c:v>3.3333333333333335</c:v>
                </c:pt>
                <c:pt idx="5771">
                  <c:v>5.5555555555555554</c:v>
                </c:pt>
                <c:pt idx="5772">
                  <c:v>5.283018867924528</c:v>
                </c:pt>
                <c:pt idx="5773">
                  <c:v>3.3333333333333335</c:v>
                </c:pt>
                <c:pt idx="5774">
                  <c:v>8.1395348837209305</c:v>
                </c:pt>
                <c:pt idx="5775">
                  <c:v>5</c:v>
                </c:pt>
                <c:pt idx="5776">
                  <c:v>5.5555555555555554</c:v>
                </c:pt>
                <c:pt idx="5777">
                  <c:v>7.291666666666667</c:v>
                </c:pt>
                <c:pt idx="5778">
                  <c:v>5.5555555555555554</c:v>
                </c:pt>
                <c:pt idx="5779">
                  <c:v>3.3333333333333335</c:v>
                </c:pt>
                <c:pt idx="5780">
                  <c:v>3.3333333333333335</c:v>
                </c:pt>
                <c:pt idx="5781">
                  <c:v>5</c:v>
                </c:pt>
                <c:pt idx="5782">
                  <c:v>4.4444444444444446</c:v>
                </c:pt>
                <c:pt idx="5783">
                  <c:v>11.25</c:v>
                </c:pt>
                <c:pt idx="5784">
                  <c:v>3.3333333333333335</c:v>
                </c:pt>
                <c:pt idx="5785">
                  <c:v>5.5555555555555554</c:v>
                </c:pt>
                <c:pt idx="5786">
                  <c:v>11.395348837209303</c:v>
                </c:pt>
                <c:pt idx="5787">
                  <c:v>4.4444444444444446</c:v>
                </c:pt>
                <c:pt idx="5788">
                  <c:v>5</c:v>
                </c:pt>
                <c:pt idx="5789">
                  <c:v>5.5555555555555554</c:v>
                </c:pt>
                <c:pt idx="5790">
                  <c:v>5</c:v>
                </c:pt>
                <c:pt idx="5791">
                  <c:v>5</c:v>
                </c:pt>
                <c:pt idx="5792">
                  <c:v>4.166666666666667</c:v>
                </c:pt>
                <c:pt idx="5793">
                  <c:v>5.5555555555555554</c:v>
                </c:pt>
                <c:pt idx="5794">
                  <c:v>5.5555555555555554</c:v>
                </c:pt>
                <c:pt idx="5795">
                  <c:v>5</c:v>
                </c:pt>
                <c:pt idx="5796">
                  <c:v>3.8888888888888888</c:v>
                </c:pt>
                <c:pt idx="5797">
                  <c:v>5</c:v>
                </c:pt>
                <c:pt idx="5798">
                  <c:v>8.3333333333333339</c:v>
                </c:pt>
                <c:pt idx="5799">
                  <c:v>5</c:v>
                </c:pt>
                <c:pt idx="5800">
                  <c:v>5</c:v>
                </c:pt>
                <c:pt idx="5801">
                  <c:v>4.166666666666667</c:v>
                </c:pt>
                <c:pt idx="5802">
                  <c:v>4.166666666666667</c:v>
                </c:pt>
                <c:pt idx="5803">
                  <c:v>5</c:v>
                </c:pt>
                <c:pt idx="5804">
                  <c:v>4.4444444444444446</c:v>
                </c:pt>
                <c:pt idx="5805">
                  <c:v>5</c:v>
                </c:pt>
                <c:pt idx="5806">
                  <c:v>11.111111111111111</c:v>
                </c:pt>
                <c:pt idx="5807">
                  <c:v>5</c:v>
                </c:pt>
                <c:pt idx="5808">
                  <c:v>5</c:v>
                </c:pt>
                <c:pt idx="5809">
                  <c:v>7.5</c:v>
                </c:pt>
                <c:pt idx="5810">
                  <c:v>4.166666666666667</c:v>
                </c:pt>
                <c:pt idx="5811">
                  <c:v>6.666666666666667</c:v>
                </c:pt>
                <c:pt idx="5812">
                  <c:v>5.5555555555555554</c:v>
                </c:pt>
                <c:pt idx="5813">
                  <c:v>5.5555555555555554</c:v>
                </c:pt>
                <c:pt idx="5814">
                  <c:v>5</c:v>
                </c:pt>
                <c:pt idx="5815">
                  <c:v>6.1904761904761907</c:v>
                </c:pt>
                <c:pt idx="5816">
                  <c:v>3.8888888888888888</c:v>
                </c:pt>
                <c:pt idx="5817">
                  <c:v>3.3018867924528306</c:v>
                </c:pt>
                <c:pt idx="5818">
                  <c:v>3.1012658227848102</c:v>
                </c:pt>
                <c:pt idx="5819">
                  <c:v>3.3333333333333335</c:v>
                </c:pt>
                <c:pt idx="5820">
                  <c:v>2.7777777777777777</c:v>
                </c:pt>
                <c:pt idx="5821">
                  <c:v>3.8888888888888888</c:v>
                </c:pt>
                <c:pt idx="5822">
                  <c:v>4.6226415094339623</c:v>
                </c:pt>
                <c:pt idx="5823">
                  <c:v>3.0743243243243241</c:v>
                </c:pt>
                <c:pt idx="5824">
                  <c:v>3.3333333333333335</c:v>
                </c:pt>
                <c:pt idx="5825">
                  <c:v>3.9622641509433962</c:v>
                </c:pt>
                <c:pt idx="5826">
                  <c:v>5</c:v>
                </c:pt>
                <c:pt idx="5827">
                  <c:v>6.666666666666667</c:v>
                </c:pt>
                <c:pt idx="5828">
                  <c:v>5.5555555555555554</c:v>
                </c:pt>
                <c:pt idx="5829">
                  <c:v>4.4444444444444446</c:v>
                </c:pt>
                <c:pt idx="5830">
                  <c:v>4.666666666666667</c:v>
                </c:pt>
                <c:pt idx="5831">
                  <c:v>5.833333333333333</c:v>
                </c:pt>
                <c:pt idx="5832">
                  <c:v>2.0833333333333335</c:v>
                </c:pt>
                <c:pt idx="5833">
                  <c:v>3.3333333333333335</c:v>
                </c:pt>
                <c:pt idx="5834">
                  <c:v>5.833333333333333</c:v>
                </c:pt>
                <c:pt idx="5835">
                  <c:v>5.5555555555555554</c:v>
                </c:pt>
                <c:pt idx="5836">
                  <c:v>4.4444444444444446</c:v>
                </c:pt>
                <c:pt idx="5837">
                  <c:v>5.5555555555555554</c:v>
                </c:pt>
                <c:pt idx="5838">
                  <c:v>4.4444444444444446</c:v>
                </c:pt>
                <c:pt idx="5839">
                  <c:v>5.5555555555555554</c:v>
                </c:pt>
                <c:pt idx="5840">
                  <c:v>2.734375</c:v>
                </c:pt>
                <c:pt idx="5841">
                  <c:v>5.833333333333333</c:v>
                </c:pt>
                <c:pt idx="5842">
                  <c:v>5</c:v>
                </c:pt>
                <c:pt idx="5843">
                  <c:v>5</c:v>
                </c:pt>
                <c:pt idx="5844">
                  <c:v>5.833333333333333</c:v>
                </c:pt>
                <c:pt idx="5845">
                  <c:v>10</c:v>
                </c:pt>
                <c:pt idx="5846">
                  <c:v>5.5555555555555554</c:v>
                </c:pt>
                <c:pt idx="5847">
                  <c:v>6.6037735849056611</c:v>
                </c:pt>
                <c:pt idx="5848">
                  <c:v>3.0172413793103448</c:v>
                </c:pt>
                <c:pt idx="5849">
                  <c:v>2.7777777777777777</c:v>
                </c:pt>
                <c:pt idx="5850">
                  <c:v>2.0833333333333335</c:v>
                </c:pt>
                <c:pt idx="5851">
                  <c:v>2.6119402985074625</c:v>
                </c:pt>
                <c:pt idx="5852">
                  <c:v>2.5</c:v>
                </c:pt>
                <c:pt idx="5853">
                  <c:v>4.0579710144927539</c:v>
                </c:pt>
                <c:pt idx="5854">
                  <c:v>3.3333333333333335</c:v>
                </c:pt>
                <c:pt idx="5855">
                  <c:v>1.6666666666666667</c:v>
                </c:pt>
                <c:pt idx="5856">
                  <c:v>3</c:v>
                </c:pt>
                <c:pt idx="5857">
                  <c:v>2.2222222222222223</c:v>
                </c:pt>
                <c:pt idx="5858">
                  <c:v>2.1875</c:v>
                </c:pt>
                <c:pt idx="5859">
                  <c:v>2.5</c:v>
                </c:pt>
                <c:pt idx="5860">
                  <c:v>2.5925925925925926</c:v>
                </c:pt>
                <c:pt idx="5861">
                  <c:v>1.6666666666666667</c:v>
                </c:pt>
                <c:pt idx="5862">
                  <c:v>1.1111111111111112</c:v>
                </c:pt>
                <c:pt idx="5863">
                  <c:v>1.6666666666666667</c:v>
                </c:pt>
                <c:pt idx="5864">
                  <c:v>2.2222222222222223</c:v>
                </c:pt>
                <c:pt idx="5865">
                  <c:v>2.1875</c:v>
                </c:pt>
                <c:pt idx="5866">
                  <c:v>2.9166666666666665</c:v>
                </c:pt>
                <c:pt idx="5867">
                  <c:v>2.2222222222222223</c:v>
                </c:pt>
                <c:pt idx="5868">
                  <c:v>2.9166666666666665</c:v>
                </c:pt>
                <c:pt idx="5869">
                  <c:v>2.5925925925925926</c:v>
                </c:pt>
                <c:pt idx="5870">
                  <c:v>2.9166666666666665</c:v>
                </c:pt>
                <c:pt idx="5871">
                  <c:v>2.1875</c:v>
                </c:pt>
                <c:pt idx="5872">
                  <c:v>1.6666666666666667</c:v>
                </c:pt>
                <c:pt idx="5873">
                  <c:v>2.2222222222222223</c:v>
                </c:pt>
                <c:pt idx="5874">
                  <c:v>3.2407407407407405</c:v>
                </c:pt>
                <c:pt idx="5875">
                  <c:v>2.1120689655172415</c:v>
                </c:pt>
                <c:pt idx="5876">
                  <c:v>2.9166666666666665</c:v>
                </c:pt>
                <c:pt idx="5877">
                  <c:v>3.2407407407407405</c:v>
                </c:pt>
                <c:pt idx="5878">
                  <c:v>2.5925925925925926</c:v>
                </c:pt>
                <c:pt idx="5879">
                  <c:v>2.1875</c:v>
                </c:pt>
                <c:pt idx="5880">
                  <c:v>2.2222222222222223</c:v>
                </c:pt>
                <c:pt idx="5881">
                  <c:v>2.9166666666666665</c:v>
                </c:pt>
                <c:pt idx="5882">
                  <c:v>2.5925925925925926</c:v>
                </c:pt>
                <c:pt idx="5883">
                  <c:v>2.5</c:v>
                </c:pt>
                <c:pt idx="5884">
                  <c:v>2.5</c:v>
                </c:pt>
                <c:pt idx="5885">
                  <c:v>3.2407407407407405</c:v>
                </c:pt>
                <c:pt idx="5886">
                  <c:v>2.9166666666666665</c:v>
                </c:pt>
                <c:pt idx="5887">
                  <c:v>1.5555555555555558</c:v>
                </c:pt>
                <c:pt idx="5888">
                  <c:v>1.5217391304347825</c:v>
                </c:pt>
                <c:pt idx="5889">
                  <c:v>2.0289855072463769</c:v>
                </c:pt>
                <c:pt idx="5890">
                  <c:v>2.1875</c:v>
                </c:pt>
                <c:pt idx="5891">
                  <c:v>1.6666666666666667</c:v>
                </c:pt>
                <c:pt idx="5892">
                  <c:v>1.6666666666666667</c:v>
                </c:pt>
                <c:pt idx="5893">
                  <c:v>1.7721518987341771</c:v>
                </c:pt>
                <c:pt idx="5894">
                  <c:v>1.9811320754716981</c:v>
                </c:pt>
                <c:pt idx="5895">
                  <c:v>2.4257425742574261</c:v>
                </c:pt>
                <c:pt idx="5896">
                  <c:v>0</c:v>
                </c:pt>
                <c:pt idx="5897">
                  <c:v>2.6923076923076921</c:v>
                </c:pt>
                <c:pt idx="5898">
                  <c:v>2.5</c:v>
                </c:pt>
                <c:pt idx="5899">
                  <c:v>2.1875</c:v>
                </c:pt>
                <c:pt idx="5900">
                  <c:v>2.0289855072463769</c:v>
                </c:pt>
                <c:pt idx="5901">
                  <c:v>2.5225225225225225</c:v>
                </c:pt>
                <c:pt idx="5902">
                  <c:v>1.9811320754716981</c:v>
                </c:pt>
                <c:pt idx="5903">
                  <c:v>2.5</c:v>
                </c:pt>
                <c:pt idx="5904">
                  <c:v>1.7326732673267327</c:v>
                </c:pt>
                <c:pt idx="5905">
                  <c:v>2.1649484536082477</c:v>
                </c:pt>
                <c:pt idx="5906">
                  <c:v>2.9166666666666665</c:v>
                </c:pt>
                <c:pt idx="5907">
                  <c:v>1.6666666666666667</c:v>
                </c:pt>
                <c:pt idx="5908">
                  <c:v>3.8888888888888884</c:v>
                </c:pt>
                <c:pt idx="5909">
                  <c:v>2.641509433962264</c:v>
                </c:pt>
                <c:pt idx="5910">
                  <c:v>2.1875</c:v>
                </c:pt>
                <c:pt idx="5911">
                  <c:v>2.1875</c:v>
                </c:pt>
                <c:pt idx="5912">
                  <c:v>2.5</c:v>
                </c:pt>
                <c:pt idx="5913">
                  <c:v>0.72916666666666663</c:v>
                </c:pt>
                <c:pt idx="5914">
                  <c:v>3.3333333333333335</c:v>
                </c:pt>
                <c:pt idx="5915">
                  <c:v>1.9811320754716981</c:v>
                </c:pt>
                <c:pt idx="5916">
                  <c:v>2.3728813559322033</c:v>
                </c:pt>
                <c:pt idx="5917">
                  <c:v>1.9811320754716981</c:v>
                </c:pt>
                <c:pt idx="5918">
                  <c:v>1.9811320754716981</c:v>
                </c:pt>
                <c:pt idx="5919">
                  <c:v>1.9811320754716981</c:v>
                </c:pt>
                <c:pt idx="5920">
                  <c:v>1.9811320754716981</c:v>
                </c:pt>
                <c:pt idx="5921">
                  <c:v>1.8103448275862069</c:v>
                </c:pt>
                <c:pt idx="5922">
                  <c:v>2.5362318840579712</c:v>
                </c:pt>
                <c:pt idx="5923">
                  <c:v>2.2222222222222223</c:v>
                </c:pt>
                <c:pt idx="5924">
                  <c:v>1.8918918918918919</c:v>
                </c:pt>
                <c:pt idx="5925">
                  <c:v>1.6666666666666667</c:v>
                </c:pt>
                <c:pt idx="5926">
                  <c:v>1.6666666666666667</c:v>
                </c:pt>
                <c:pt idx="5927">
                  <c:v>2.1875</c:v>
                </c:pt>
                <c:pt idx="5928">
                  <c:v>2.1875</c:v>
                </c:pt>
                <c:pt idx="5929">
                  <c:v>1.320754716981132</c:v>
                </c:pt>
                <c:pt idx="5930">
                  <c:v>2.1875</c:v>
                </c:pt>
                <c:pt idx="5931">
                  <c:v>1.9811320754716981</c:v>
                </c:pt>
                <c:pt idx="5932">
                  <c:v>2.0289855072463769</c:v>
                </c:pt>
                <c:pt idx="5933">
                  <c:v>1.5555555555555558</c:v>
                </c:pt>
                <c:pt idx="5934">
                  <c:v>2.641509433962264</c:v>
                </c:pt>
                <c:pt idx="5935">
                  <c:v>2.2072072072072073</c:v>
                </c:pt>
                <c:pt idx="5936">
                  <c:v>2.641509433962264</c:v>
                </c:pt>
                <c:pt idx="5937">
                  <c:v>2.9166666666666665</c:v>
                </c:pt>
                <c:pt idx="5938">
                  <c:v>2.1875</c:v>
                </c:pt>
                <c:pt idx="5939">
                  <c:v>2.2950819672131146</c:v>
                </c:pt>
                <c:pt idx="5940">
                  <c:v>1.6470588235294119</c:v>
                </c:pt>
                <c:pt idx="5941">
                  <c:v>3.2941176470588238</c:v>
                </c:pt>
                <c:pt idx="5942">
                  <c:v>2.1875</c:v>
                </c:pt>
                <c:pt idx="5943">
                  <c:v>3.3333333333333335</c:v>
                </c:pt>
                <c:pt idx="5944">
                  <c:v>1.8103448275862069</c:v>
                </c:pt>
                <c:pt idx="5945">
                  <c:v>2.1875</c:v>
                </c:pt>
                <c:pt idx="5946">
                  <c:v>1.9811320754716981</c:v>
                </c:pt>
                <c:pt idx="5947">
                  <c:v>1.7753623188405796</c:v>
                </c:pt>
                <c:pt idx="5948">
                  <c:v>2.0289855072463769</c:v>
                </c:pt>
                <c:pt idx="5949">
                  <c:v>1.9444444444444444</c:v>
                </c:pt>
                <c:pt idx="5950">
                  <c:v>1.4583333333333333</c:v>
                </c:pt>
                <c:pt idx="5951">
                  <c:v>2.0833333333333335</c:v>
                </c:pt>
                <c:pt idx="5952">
                  <c:v>2.9166666666666665</c:v>
                </c:pt>
                <c:pt idx="5953">
                  <c:v>1.640625</c:v>
                </c:pt>
                <c:pt idx="5954">
                  <c:v>1.9811320754716981</c:v>
                </c:pt>
                <c:pt idx="5955">
                  <c:v>5.283018867924528</c:v>
                </c:pt>
                <c:pt idx="5956">
                  <c:v>1.8918918918918919</c:v>
                </c:pt>
                <c:pt idx="5957">
                  <c:v>1.6666666666666667</c:v>
                </c:pt>
                <c:pt idx="5958">
                  <c:v>1.9444444444444442</c:v>
                </c:pt>
                <c:pt idx="5959">
                  <c:v>1.9811320754716981</c:v>
                </c:pt>
                <c:pt idx="5960">
                  <c:v>1.6666666666666667</c:v>
                </c:pt>
                <c:pt idx="5961">
                  <c:v>1.8918918918918919</c:v>
                </c:pt>
                <c:pt idx="5962">
                  <c:v>1.8918918918918919</c:v>
                </c:pt>
                <c:pt idx="5963">
                  <c:v>1.8103448275862069</c:v>
                </c:pt>
                <c:pt idx="5964">
                  <c:v>1.8103448275862069</c:v>
                </c:pt>
                <c:pt idx="5965">
                  <c:v>1.6666666666666667</c:v>
                </c:pt>
                <c:pt idx="5966">
                  <c:v>2.641509433962264</c:v>
                </c:pt>
                <c:pt idx="5967">
                  <c:v>3.5</c:v>
                </c:pt>
                <c:pt idx="5968">
                  <c:v>0</c:v>
                </c:pt>
                <c:pt idx="5969">
                  <c:v>5.833333333333333</c:v>
                </c:pt>
                <c:pt idx="5970">
                  <c:v>6.666666666666667</c:v>
                </c:pt>
                <c:pt idx="5971">
                  <c:v>6.25</c:v>
                </c:pt>
                <c:pt idx="5972">
                  <c:v>5</c:v>
                </c:pt>
                <c:pt idx="5973">
                  <c:v>5.5555555555555554</c:v>
                </c:pt>
                <c:pt idx="5974">
                  <c:v>2.7777777777777777</c:v>
                </c:pt>
                <c:pt idx="5975">
                  <c:v>4</c:v>
                </c:pt>
                <c:pt idx="5976">
                  <c:v>3.5714285714285712</c:v>
                </c:pt>
                <c:pt idx="5977">
                  <c:v>4.5</c:v>
                </c:pt>
                <c:pt idx="5978">
                  <c:v>6.25</c:v>
                </c:pt>
                <c:pt idx="5979">
                  <c:v>3.6</c:v>
                </c:pt>
                <c:pt idx="5980">
                  <c:v>4.333333333333333</c:v>
                </c:pt>
                <c:pt idx="5981">
                  <c:v>6</c:v>
                </c:pt>
                <c:pt idx="5982">
                  <c:v>6.0576923076923075</c:v>
                </c:pt>
                <c:pt idx="5983">
                  <c:v>8.6666666666666661</c:v>
                </c:pt>
                <c:pt idx="5984">
                  <c:v>7.291666666666667</c:v>
                </c:pt>
                <c:pt idx="5985">
                  <c:v>4.375</c:v>
                </c:pt>
                <c:pt idx="5986">
                  <c:v>7.1794871794871797</c:v>
                </c:pt>
                <c:pt idx="5987">
                  <c:v>4.166666666666667</c:v>
                </c:pt>
                <c:pt idx="5988">
                  <c:v>4.6226415094339623</c:v>
                </c:pt>
                <c:pt idx="5989">
                  <c:v>4.6226415094339623</c:v>
                </c:pt>
                <c:pt idx="5990">
                  <c:v>4.375</c:v>
                </c:pt>
                <c:pt idx="5991">
                  <c:v>4.333333333333333</c:v>
                </c:pt>
                <c:pt idx="5992">
                  <c:v>3.3333333333333335</c:v>
                </c:pt>
                <c:pt idx="5993">
                  <c:v>5.5555555555555554</c:v>
                </c:pt>
                <c:pt idx="5994">
                  <c:v>5.1470588235294112</c:v>
                </c:pt>
                <c:pt idx="5995">
                  <c:v>5</c:v>
                </c:pt>
                <c:pt idx="5996">
                  <c:v>4.375</c:v>
                </c:pt>
                <c:pt idx="5997">
                  <c:v>4.4444444444444446</c:v>
                </c:pt>
                <c:pt idx="5998">
                  <c:v>5.5555555555555554</c:v>
                </c:pt>
                <c:pt idx="5999">
                  <c:v>4.5454545454545459</c:v>
                </c:pt>
                <c:pt idx="6000">
                  <c:v>5.454545454545455</c:v>
                </c:pt>
                <c:pt idx="6001">
                  <c:v>5</c:v>
                </c:pt>
                <c:pt idx="6002">
                  <c:v>6.2025316455696204</c:v>
                </c:pt>
                <c:pt idx="6003">
                  <c:v>5.8695652173913038</c:v>
                </c:pt>
                <c:pt idx="6004">
                  <c:v>2.7777777777777777</c:v>
                </c:pt>
                <c:pt idx="6005">
                  <c:v>4.5454545454545459</c:v>
                </c:pt>
                <c:pt idx="6006">
                  <c:v>5.416666666666667</c:v>
                </c:pt>
                <c:pt idx="6007">
                  <c:v>5.208333333333333</c:v>
                </c:pt>
                <c:pt idx="6008">
                  <c:v>5.6976744186046515</c:v>
                </c:pt>
                <c:pt idx="6009">
                  <c:v>4.9000000000000004</c:v>
                </c:pt>
                <c:pt idx="6010">
                  <c:v>2.7777777777777777</c:v>
                </c:pt>
                <c:pt idx="6011">
                  <c:v>5.5555555555555554</c:v>
                </c:pt>
                <c:pt idx="6012">
                  <c:v>3.9285714285714284</c:v>
                </c:pt>
                <c:pt idx="6013">
                  <c:v>5.833333333333333</c:v>
                </c:pt>
                <c:pt idx="6014">
                  <c:v>2.3076923076923079</c:v>
                </c:pt>
                <c:pt idx="6015">
                  <c:v>5</c:v>
                </c:pt>
                <c:pt idx="6016">
                  <c:v>0.55555555555555558</c:v>
                </c:pt>
                <c:pt idx="6017">
                  <c:v>3.8888888888888888</c:v>
                </c:pt>
                <c:pt idx="6018">
                  <c:v>4.4444444444444446</c:v>
                </c:pt>
                <c:pt idx="6019">
                  <c:v>4.583333333333333</c:v>
                </c:pt>
                <c:pt idx="6020">
                  <c:v>4.4444444444444446</c:v>
                </c:pt>
                <c:pt idx="6021">
                  <c:v>8.0459770114942515</c:v>
                </c:pt>
                <c:pt idx="6022">
                  <c:v>5</c:v>
                </c:pt>
                <c:pt idx="6023">
                  <c:v>5</c:v>
                </c:pt>
                <c:pt idx="6024">
                  <c:v>5</c:v>
                </c:pt>
                <c:pt idx="6025">
                  <c:v>5</c:v>
                </c:pt>
                <c:pt idx="6026">
                  <c:v>4.4444444444444446</c:v>
                </c:pt>
                <c:pt idx="6027">
                  <c:v>3.3333333333333335</c:v>
                </c:pt>
                <c:pt idx="6028">
                  <c:v>4.666666666666667</c:v>
                </c:pt>
                <c:pt idx="6029">
                  <c:v>4.4444444444444446</c:v>
                </c:pt>
                <c:pt idx="6030">
                  <c:v>5</c:v>
                </c:pt>
                <c:pt idx="6031">
                  <c:v>4.166666666666667</c:v>
                </c:pt>
                <c:pt idx="6032">
                  <c:v>4.333333333333333</c:v>
                </c:pt>
                <c:pt idx="6033">
                  <c:v>5</c:v>
                </c:pt>
                <c:pt idx="6034">
                  <c:v>4.4444444444444446</c:v>
                </c:pt>
                <c:pt idx="6035">
                  <c:v>5</c:v>
                </c:pt>
                <c:pt idx="6036">
                  <c:v>5.416666666666667</c:v>
                </c:pt>
                <c:pt idx="6037">
                  <c:v>5.5555555555555554</c:v>
                </c:pt>
                <c:pt idx="6038">
                  <c:v>17.5</c:v>
                </c:pt>
                <c:pt idx="6039">
                  <c:v>7.2413793103448274</c:v>
                </c:pt>
                <c:pt idx="6040">
                  <c:v>2.7777777777777777</c:v>
                </c:pt>
                <c:pt idx="6041">
                  <c:v>5.5555555555555554</c:v>
                </c:pt>
                <c:pt idx="6042">
                  <c:v>5.6756756756756763</c:v>
                </c:pt>
                <c:pt idx="6043">
                  <c:v>6.5625</c:v>
                </c:pt>
                <c:pt idx="6044">
                  <c:v>6.1486486486486482</c:v>
                </c:pt>
                <c:pt idx="6045">
                  <c:v>5.833333333333333</c:v>
                </c:pt>
                <c:pt idx="6046">
                  <c:v>3.3333333333333335</c:v>
                </c:pt>
                <c:pt idx="6047">
                  <c:v>6.6379310344827589</c:v>
                </c:pt>
                <c:pt idx="6048">
                  <c:v>4.0697674418604652</c:v>
                </c:pt>
                <c:pt idx="6049">
                  <c:v>5.833333333333333</c:v>
                </c:pt>
                <c:pt idx="6050">
                  <c:v>5.833333333333333</c:v>
                </c:pt>
                <c:pt idx="6051">
                  <c:v>0.25</c:v>
                </c:pt>
                <c:pt idx="6052">
                  <c:v>3.9622641509433962</c:v>
                </c:pt>
                <c:pt idx="6053">
                  <c:v>6.1111111111111116</c:v>
                </c:pt>
                <c:pt idx="6054">
                  <c:v>4.8611111111111116</c:v>
                </c:pt>
                <c:pt idx="6055">
                  <c:v>0.330188679245283</c:v>
                </c:pt>
                <c:pt idx="6056">
                  <c:v>7.1428571428571423</c:v>
                </c:pt>
                <c:pt idx="6057">
                  <c:v>0.51041666666666663</c:v>
                </c:pt>
                <c:pt idx="6058">
                  <c:v>0.56976744186046513</c:v>
                </c:pt>
                <c:pt idx="6059">
                  <c:v>0.52830188679245282</c:v>
                </c:pt>
                <c:pt idx="6060">
                  <c:v>3.4313725490196081</c:v>
                </c:pt>
                <c:pt idx="6061">
                  <c:v>4.8837209302325588</c:v>
                </c:pt>
                <c:pt idx="6062">
                  <c:v>4.375</c:v>
                </c:pt>
                <c:pt idx="6063">
                  <c:v>3.7058823529411766</c:v>
                </c:pt>
                <c:pt idx="6064">
                  <c:v>5.104166666666667</c:v>
                </c:pt>
                <c:pt idx="6065">
                  <c:v>4.8837209302325588</c:v>
                </c:pt>
                <c:pt idx="6066">
                  <c:v>4.8837209302325588</c:v>
                </c:pt>
                <c:pt idx="6067">
                  <c:v>4.6226415094339623</c:v>
                </c:pt>
                <c:pt idx="6068">
                  <c:v>5.5263157894736841</c:v>
                </c:pt>
                <c:pt idx="6069">
                  <c:v>5.46875</c:v>
                </c:pt>
                <c:pt idx="6070">
                  <c:v>5.25</c:v>
                </c:pt>
                <c:pt idx="6071">
                  <c:v>5.833333333333333</c:v>
                </c:pt>
                <c:pt idx="6072">
                  <c:v>5</c:v>
                </c:pt>
                <c:pt idx="6073">
                  <c:v>5.3164556962025324</c:v>
                </c:pt>
                <c:pt idx="6074">
                  <c:v>5.1639344262295079</c:v>
                </c:pt>
                <c:pt idx="6075">
                  <c:v>5</c:v>
                </c:pt>
                <c:pt idx="6076">
                  <c:v>7.2058823529411766</c:v>
                </c:pt>
                <c:pt idx="6077">
                  <c:v>5.833333333333333</c:v>
                </c:pt>
                <c:pt idx="6078">
                  <c:v>20.416666666666668</c:v>
                </c:pt>
                <c:pt idx="6079">
                  <c:v>6.3</c:v>
                </c:pt>
                <c:pt idx="6080">
                  <c:v>7.2413793103448274</c:v>
                </c:pt>
                <c:pt idx="6081">
                  <c:v>6.666666666666667</c:v>
                </c:pt>
                <c:pt idx="6082">
                  <c:v>4.7239263803680984</c:v>
                </c:pt>
                <c:pt idx="6083">
                  <c:v>5.2066115702479339</c:v>
                </c:pt>
                <c:pt idx="6084">
                  <c:v>5</c:v>
                </c:pt>
                <c:pt idx="6085">
                  <c:v>7.65625</c:v>
                </c:pt>
                <c:pt idx="6086">
                  <c:v>6.6455696202531653</c:v>
                </c:pt>
                <c:pt idx="6087">
                  <c:v>9.0517241379310356</c:v>
                </c:pt>
                <c:pt idx="6088">
                  <c:v>2.0833333333333335</c:v>
                </c:pt>
                <c:pt idx="6089">
                  <c:v>5</c:v>
                </c:pt>
                <c:pt idx="6090">
                  <c:v>3.6206896551724137</c:v>
                </c:pt>
                <c:pt idx="6091">
                  <c:v>19.534883720930235</c:v>
                </c:pt>
                <c:pt idx="6092">
                  <c:v>7.083333333333333</c:v>
                </c:pt>
                <c:pt idx="6093">
                  <c:v>6.25</c:v>
                </c:pt>
                <c:pt idx="6094">
                  <c:v>4.4444444444444446</c:v>
                </c:pt>
                <c:pt idx="6095">
                  <c:v>6</c:v>
                </c:pt>
                <c:pt idx="6096">
                  <c:v>10.606060606060606</c:v>
                </c:pt>
                <c:pt idx="6097">
                  <c:v>6.666666666666667</c:v>
                </c:pt>
                <c:pt idx="6098">
                  <c:v>12.209302325581397</c:v>
                </c:pt>
                <c:pt idx="6099">
                  <c:v>6.666666666666667</c:v>
                </c:pt>
                <c:pt idx="6100">
                  <c:v>7.8448275862068959</c:v>
                </c:pt>
                <c:pt idx="6101">
                  <c:v>0.50724637681159424</c:v>
                </c:pt>
                <c:pt idx="6102">
                  <c:v>11.111111111111111</c:v>
                </c:pt>
                <c:pt idx="6103">
                  <c:v>6.25</c:v>
                </c:pt>
                <c:pt idx="6104">
                  <c:v>7.6086956521739131</c:v>
                </c:pt>
                <c:pt idx="6105">
                  <c:v>7.5</c:v>
                </c:pt>
                <c:pt idx="6106">
                  <c:v>11.136363636363635</c:v>
                </c:pt>
                <c:pt idx="6107">
                  <c:v>6.5942028985507246</c:v>
                </c:pt>
                <c:pt idx="6108">
                  <c:v>11.666666666666666</c:v>
                </c:pt>
                <c:pt idx="6109">
                  <c:v>8.3333333333333339</c:v>
                </c:pt>
                <c:pt idx="6110">
                  <c:v>4</c:v>
                </c:pt>
                <c:pt idx="6111">
                  <c:v>4.666666666666667</c:v>
                </c:pt>
                <c:pt idx="6112">
                  <c:v>4.7297297297297298</c:v>
                </c:pt>
                <c:pt idx="6113">
                  <c:v>4.5294117647058822</c:v>
                </c:pt>
                <c:pt idx="6114">
                  <c:v>3.7058823529411766</c:v>
                </c:pt>
                <c:pt idx="6115">
                  <c:v>4.375</c:v>
                </c:pt>
                <c:pt idx="6116">
                  <c:v>7.9333333333333336</c:v>
                </c:pt>
                <c:pt idx="6117">
                  <c:v>4.583333333333333</c:v>
                </c:pt>
                <c:pt idx="6118">
                  <c:v>4.8461538461538458</c:v>
                </c:pt>
                <c:pt idx="6119">
                  <c:v>9.545454545454545</c:v>
                </c:pt>
                <c:pt idx="6120">
                  <c:v>30.882352941176471</c:v>
                </c:pt>
                <c:pt idx="6121">
                  <c:v>75.833333333333329</c:v>
                </c:pt>
                <c:pt idx="6122">
                  <c:v>23.863636363636363</c:v>
                </c:pt>
                <c:pt idx="6123">
                  <c:v>4.8611111111111116</c:v>
                </c:pt>
                <c:pt idx="6124">
                  <c:v>8.9534883720930249</c:v>
                </c:pt>
                <c:pt idx="6125">
                  <c:v>5</c:v>
                </c:pt>
                <c:pt idx="6126">
                  <c:v>5.3030303030303028</c:v>
                </c:pt>
                <c:pt idx="6127">
                  <c:v>4.921875</c:v>
                </c:pt>
                <c:pt idx="6128">
                  <c:v>9.545454545454545</c:v>
                </c:pt>
                <c:pt idx="6129">
                  <c:v>8.75</c:v>
                </c:pt>
                <c:pt idx="6130">
                  <c:v>4.2</c:v>
                </c:pt>
                <c:pt idx="6131">
                  <c:v>4.4444444444444446</c:v>
                </c:pt>
                <c:pt idx="6132">
                  <c:v>5</c:v>
                </c:pt>
                <c:pt idx="6133">
                  <c:v>5.9433962264150946</c:v>
                </c:pt>
                <c:pt idx="6134">
                  <c:v>5.833333333333333</c:v>
                </c:pt>
                <c:pt idx="6135">
                  <c:v>7.291666666666667</c:v>
                </c:pt>
                <c:pt idx="6136">
                  <c:v>4.166666666666667</c:v>
                </c:pt>
                <c:pt idx="6137">
                  <c:v>5.6</c:v>
                </c:pt>
                <c:pt idx="6138">
                  <c:v>3.7837837837837838</c:v>
                </c:pt>
                <c:pt idx="6139">
                  <c:v>9.545454545454545</c:v>
                </c:pt>
                <c:pt idx="6140">
                  <c:v>0</c:v>
                </c:pt>
                <c:pt idx="6141">
                  <c:v>5.0724637681159424</c:v>
                </c:pt>
                <c:pt idx="6142">
                  <c:v>5.104166666666667</c:v>
                </c:pt>
                <c:pt idx="6143">
                  <c:v>5.431034482758621</c:v>
                </c:pt>
                <c:pt idx="6144">
                  <c:v>5.283018867924528</c:v>
                </c:pt>
                <c:pt idx="6145">
                  <c:v>5.46875</c:v>
                </c:pt>
                <c:pt idx="6146">
                  <c:v>6.6037735849056611</c:v>
                </c:pt>
                <c:pt idx="6147">
                  <c:v>5.6</c:v>
                </c:pt>
                <c:pt idx="6148">
                  <c:v>7.9545454545454541</c:v>
                </c:pt>
                <c:pt idx="6149">
                  <c:v>6.6037735849056611</c:v>
                </c:pt>
                <c:pt idx="6150">
                  <c:v>14.583333333333334</c:v>
                </c:pt>
                <c:pt idx="6151">
                  <c:v>7.1296296296296298</c:v>
                </c:pt>
                <c:pt idx="6152">
                  <c:v>7.291666666666667</c:v>
                </c:pt>
                <c:pt idx="6153">
                  <c:v>11.25</c:v>
                </c:pt>
                <c:pt idx="6154">
                  <c:v>5.283018867924528</c:v>
                </c:pt>
                <c:pt idx="6155">
                  <c:v>7.291666666666667</c:v>
                </c:pt>
                <c:pt idx="6156">
                  <c:v>7.0945945945945947</c:v>
                </c:pt>
                <c:pt idx="6157">
                  <c:v>7.65625</c:v>
                </c:pt>
                <c:pt idx="6158">
                  <c:v>10.606060606060606</c:v>
                </c:pt>
                <c:pt idx="6159">
                  <c:v>4.4444444444444446</c:v>
                </c:pt>
                <c:pt idx="6160">
                  <c:v>6.6037735849056611</c:v>
                </c:pt>
                <c:pt idx="6161">
                  <c:v>5.46875</c:v>
                </c:pt>
                <c:pt idx="6162">
                  <c:v>6.5625</c:v>
                </c:pt>
                <c:pt idx="6163">
                  <c:v>5.833333333333333</c:v>
                </c:pt>
                <c:pt idx="6164">
                  <c:v>5.9433962264150946</c:v>
                </c:pt>
                <c:pt idx="6165">
                  <c:v>5</c:v>
                </c:pt>
                <c:pt idx="6166">
                  <c:v>8.4848484848484862</c:v>
                </c:pt>
                <c:pt idx="6167">
                  <c:v>4.9528301886792452</c:v>
                </c:pt>
                <c:pt idx="6168">
                  <c:v>5.283018867924528</c:v>
                </c:pt>
                <c:pt idx="6169">
                  <c:v>5.6976744186046515</c:v>
                </c:pt>
                <c:pt idx="6170">
                  <c:v>7.109375</c:v>
                </c:pt>
                <c:pt idx="6171">
                  <c:v>7.7777777777777768</c:v>
                </c:pt>
                <c:pt idx="6172">
                  <c:v>175</c:v>
                </c:pt>
                <c:pt idx="6173">
                  <c:v>4.5652173913043477</c:v>
                </c:pt>
                <c:pt idx="6174">
                  <c:v>5.6</c:v>
                </c:pt>
                <c:pt idx="6175">
                  <c:v>10.9375</c:v>
                </c:pt>
                <c:pt idx="6176">
                  <c:v>6.0344827586206895</c:v>
                </c:pt>
                <c:pt idx="6177">
                  <c:v>5.104166666666667</c:v>
                </c:pt>
                <c:pt idx="6178">
                  <c:v>19.09090909090909</c:v>
                </c:pt>
                <c:pt idx="6179">
                  <c:v>6.25</c:v>
                </c:pt>
                <c:pt idx="6180">
                  <c:v>0.9722222222222221</c:v>
                </c:pt>
                <c:pt idx="6181">
                  <c:v>8.4848484848484862</c:v>
                </c:pt>
                <c:pt idx="6182">
                  <c:v>10.208333333333334</c:v>
                </c:pt>
                <c:pt idx="6183">
                  <c:v>9.2452830188679247</c:v>
                </c:pt>
                <c:pt idx="6184">
                  <c:v>4.375</c:v>
                </c:pt>
                <c:pt idx="6185">
                  <c:v>4.375</c:v>
                </c:pt>
                <c:pt idx="6186">
                  <c:v>4.5</c:v>
                </c:pt>
                <c:pt idx="6187">
                  <c:v>4.4444444444444446</c:v>
                </c:pt>
                <c:pt idx="6188">
                  <c:v>5.833333333333333</c:v>
                </c:pt>
                <c:pt idx="6189">
                  <c:v>8.584905660377359</c:v>
                </c:pt>
                <c:pt idx="6190">
                  <c:v>9.9056603773584904</c:v>
                </c:pt>
                <c:pt idx="6191">
                  <c:v>5.9433962264150946</c:v>
                </c:pt>
                <c:pt idx="6192">
                  <c:v>9.2452830188679247</c:v>
                </c:pt>
                <c:pt idx="6193">
                  <c:v>4.375</c:v>
                </c:pt>
                <c:pt idx="6194">
                  <c:v>7.7777777777777777</c:v>
                </c:pt>
                <c:pt idx="6195">
                  <c:v>4.229166666666667</c:v>
                </c:pt>
                <c:pt idx="6196">
                  <c:v>13.787878787878787</c:v>
                </c:pt>
                <c:pt idx="6197">
                  <c:v>8.584905660377359</c:v>
                </c:pt>
                <c:pt idx="6198">
                  <c:v>8.3333333333333339</c:v>
                </c:pt>
                <c:pt idx="6199">
                  <c:v>4.4444444444444446</c:v>
                </c:pt>
                <c:pt idx="6200">
                  <c:v>7.2641509433962268</c:v>
                </c:pt>
                <c:pt idx="6201">
                  <c:v>12.068965517241379</c:v>
                </c:pt>
                <c:pt idx="6202">
                  <c:v>4.666666666666667</c:v>
                </c:pt>
                <c:pt idx="6203">
                  <c:v>5.283018867924528</c:v>
                </c:pt>
                <c:pt idx="6204">
                  <c:v>13.207547169811322</c:v>
                </c:pt>
                <c:pt idx="6205">
                  <c:v>5.833333333333333</c:v>
                </c:pt>
                <c:pt idx="6206">
                  <c:v>4.083333333333333</c:v>
                </c:pt>
                <c:pt idx="6207">
                  <c:v>2.3809523809523809</c:v>
                </c:pt>
                <c:pt idx="6208">
                  <c:v>6.25</c:v>
                </c:pt>
                <c:pt idx="6209">
                  <c:v>9.4594594594594597</c:v>
                </c:pt>
                <c:pt idx="6210">
                  <c:v>10</c:v>
                </c:pt>
                <c:pt idx="6211">
                  <c:v>3.4313725490196081</c:v>
                </c:pt>
                <c:pt idx="6212">
                  <c:v>3.9772727272727271</c:v>
                </c:pt>
                <c:pt idx="6213">
                  <c:v>6.25</c:v>
                </c:pt>
                <c:pt idx="6214">
                  <c:v>3.3333333333333335</c:v>
                </c:pt>
                <c:pt idx="6215">
                  <c:v>3.1531531531531534</c:v>
                </c:pt>
                <c:pt idx="6216">
                  <c:v>5.3030303030303028</c:v>
                </c:pt>
                <c:pt idx="6217">
                  <c:v>8.3333333333333339</c:v>
                </c:pt>
                <c:pt idx="6218">
                  <c:v>4.166666666666667</c:v>
                </c:pt>
                <c:pt idx="6219">
                  <c:v>6.25</c:v>
                </c:pt>
                <c:pt idx="6220">
                  <c:v>6.5625</c:v>
                </c:pt>
                <c:pt idx="6221">
                  <c:v>12.5</c:v>
                </c:pt>
                <c:pt idx="6222">
                  <c:v>3.3333333333333335</c:v>
                </c:pt>
                <c:pt idx="6223">
                  <c:v>7</c:v>
                </c:pt>
                <c:pt idx="6224">
                  <c:v>4.166666666666667</c:v>
                </c:pt>
                <c:pt idx="6225">
                  <c:v>9.5238095238095237</c:v>
                </c:pt>
                <c:pt idx="6226">
                  <c:v>4.5454545454545459</c:v>
                </c:pt>
                <c:pt idx="6227">
                  <c:v>3.5714285714285712</c:v>
                </c:pt>
                <c:pt idx="6228">
                  <c:v>3.6458333333333335</c:v>
                </c:pt>
                <c:pt idx="6229">
                  <c:v>11.111111111111111</c:v>
                </c:pt>
                <c:pt idx="6230">
                  <c:v>4.3209876543209873</c:v>
                </c:pt>
                <c:pt idx="6231">
                  <c:v>3.8888888888888888</c:v>
                </c:pt>
                <c:pt idx="6232">
                  <c:v>7.7777777777777777</c:v>
                </c:pt>
                <c:pt idx="6233">
                  <c:v>5.0724637681159424</c:v>
                </c:pt>
                <c:pt idx="6234">
                  <c:v>2.1428571428571428</c:v>
                </c:pt>
                <c:pt idx="6235">
                  <c:v>8.3333333333333339</c:v>
                </c:pt>
                <c:pt idx="6236">
                  <c:v>5.5555555555555554</c:v>
                </c:pt>
                <c:pt idx="6237">
                  <c:v>3.7234042553191489</c:v>
                </c:pt>
                <c:pt idx="6238">
                  <c:v>5.0724637681159424</c:v>
                </c:pt>
                <c:pt idx="6239">
                  <c:v>3.75</c:v>
                </c:pt>
                <c:pt idx="6240">
                  <c:v>3.6842105263157894</c:v>
                </c:pt>
                <c:pt idx="6241">
                  <c:v>6.0344827586206895</c:v>
                </c:pt>
                <c:pt idx="6242">
                  <c:v>3.8461538461538463</c:v>
                </c:pt>
                <c:pt idx="6243">
                  <c:v>7.0945945945945947</c:v>
                </c:pt>
                <c:pt idx="6244">
                  <c:v>4.1176470588235299</c:v>
                </c:pt>
                <c:pt idx="6245">
                  <c:v>5</c:v>
                </c:pt>
                <c:pt idx="6246">
                  <c:v>10</c:v>
                </c:pt>
                <c:pt idx="6247">
                  <c:v>14</c:v>
                </c:pt>
                <c:pt idx="6248">
                  <c:v>1.6666666666666667</c:v>
                </c:pt>
                <c:pt idx="6249">
                  <c:v>3.1818181818181817</c:v>
                </c:pt>
                <c:pt idx="6250">
                  <c:v>15.90909090909091</c:v>
                </c:pt>
                <c:pt idx="6251">
                  <c:v>5</c:v>
                </c:pt>
                <c:pt idx="6252">
                  <c:v>4.4871794871794872</c:v>
                </c:pt>
                <c:pt idx="6253">
                  <c:v>14</c:v>
                </c:pt>
                <c:pt idx="6254">
                  <c:v>8.3333333333333339</c:v>
                </c:pt>
                <c:pt idx="6255">
                  <c:v>8.3333333333333339</c:v>
                </c:pt>
                <c:pt idx="6256">
                  <c:v>14.583333333333334</c:v>
                </c:pt>
                <c:pt idx="6257">
                  <c:v>5.9659090909090908</c:v>
                </c:pt>
                <c:pt idx="6258">
                  <c:v>12.5</c:v>
                </c:pt>
                <c:pt idx="6259">
                  <c:v>6.666666666666667</c:v>
                </c:pt>
                <c:pt idx="6260">
                  <c:v>3.5714285714285712</c:v>
                </c:pt>
                <c:pt idx="6261">
                  <c:v>11.413043478260869</c:v>
                </c:pt>
                <c:pt idx="6262">
                  <c:v>1.1111111111111112</c:v>
                </c:pt>
                <c:pt idx="6263">
                  <c:v>5</c:v>
                </c:pt>
                <c:pt idx="6264">
                  <c:v>1.5765765765765767</c:v>
                </c:pt>
                <c:pt idx="6265">
                  <c:v>4.4210526315789469</c:v>
                </c:pt>
                <c:pt idx="6266">
                  <c:v>4.75</c:v>
                </c:pt>
                <c:pt idx="6267">
                  <c:v>2.1875</c:v>
                </c:pt>
                <c:pt idx="6268">
                  <c:v>7.5431034482758621</c:v>
                </c:pt>
                <c:pt idx="6269">
                  <c:v>0.65625</c:v>
                </c:pt>
                <c:pt idx="6270">
                  <c:v>3.8650306748466261</c:v>
                </c:pt>
                <c:pt idx="6271">
                  <c:v>0.46666666666666667</c:v>
                </c:pt>
                <c:pt idx="6272">
                  <c:v>11.666666666666666</c:v>
                </c:pt>
                <c:pt idx="6273">
                  <c:v>3.3018867924528306</c:v>
                </c:pt>
                <c:pt idx="6274">
                  <c:v>4.8275862068965516</c:v>
                </c:pt>
                <c:pt idx="6275">
                  <c:v>10</c:v>
                </c:pt>
                <c:pt idx="6276">
                  <c:v>7.9545454545454541</c:v>
                </c:pt>
                <c:pt idx="6277">
                  <c:v>4.7619047619047619</c:v>
                </c:pt>
                <c:pt idx="6278">
                  <c:v>3.4653465346534653</c:v>
                </c:pt>
                <c:pt idx="6279">
                  <c:v>6.666666666666667</c:v>
                </c:pt>
                <c:pt idx="6280">
                  <c:v>5.0724637681159424</c:v>
                </c:pt>
                <c:pt idx="6281">
                  <c:v>4.166666666666667</c:v>
                </c:pt>
                <c:pt idx="6282">
                  <c:v>1.7857142857142856</c:v>
                </c:pt>
                <c:pt idx="6283">
                  <c:v>5.833333333333333</c:v>
                </c:pt>
                <c:pt idx="6284">
                  <c:v>7.664233576642336</c:v>
                </c:pt>
                <c:pt idx="6285">
                  <c:v>5.0724637681159424</c:v>
                </c:pt>
                <c:pt idx="6286">
                  <c:v>8.3333333333333339</c:v>
                </c:pt>
                <c:pt idx="6287">
                  <c:v>9.7222222222222214</c:v>
                </c:pt>
                <c:pt idx="6288">
                  <c:v>5.3030303030303028</c:v>
                </c:pt>
                <c:pt idx="6289">
                  <c:v>4.2682926829268295</c:v>
                </c:pt>
                <c:pt idx="6290">
                  <c:v>10</c:v>
                </c:pt>
                <c:pt idx="6291">
                  <c:v>6.25</c:v>
                </c:pt>
                <c:pt idx="6292">
                  <c:v>6.8181818181818183</c:v>
                </c:pt>
                <c:pt idx="6293">
                  <c:v>4.6052631578947372</c:v>
                </c:pt>
                <c:pt idx="6294">
                  <c:v>4.166666666666667</c:v>
                </c:pt>
                <c:pt idx="6295">
                  <c:v>5.9322033898305087</c:v>
                </c:pt>
                <c:pt idx="6296">
                  <c:v>5.5555555555555554</c:v>
                </c:pt>
                <c:pt idx="6297">
                  <c:v>4.166666666666667</c:v>
                </c:pt>
                <c:pt idx="6298">
                  <c:v>9.2105263157894743</c:v>
                </c:pt>
                <c:pt idx="6299">
                  <c:v>6.666666666666667</c:v>
                </c:pt>
                <c:pt idx="6300">
                  <c:v>4.0697674418604652</c:v>
                </c:pt>
                <c:pt idx="6301">
                  <c:v>4.8275862068965516</c:v>
                </c:pt>
                <c:pt idx="6302">
                  <c:v>2.9166666666666665</c:v>
                </c:pt>
                <c:pt idx="6303">
                  <c:v>10.294117647058822</c:v>
                </c:pt>
                <c:pt idx="6304">
                  <c:v>8.75</c:v>
                </c:pt>
                <c:pt idx="6305">
                  <c:v>6.25</c:v>
                </c:pt>
                <c:pt idx="6306">
                  <c:v>3.8888888888888888</c:v>
                </c:pt>
                <c:pt idx="6307">
                  <c:v>4.666666666666667</c:v>
                </c:pt>
                <c:pt idx="6308">
                  <c:v>4.8611111111111116</c:v>
                </c:pt>
                <c:pt idx="6309">
                  <c:v>10.294117647058824</c:v>
                </c:pt>
                <c:pt idx="6310">
                  <c:v>0.44117647058823528</c:v>
                </c:pt>
                <c:pt idx="6311">
                  <c:v>9.0517241379310356</c:v>
                </c:pt>
                <c:pt idx="6312">
                  <c:v>2.6119402985074625</c:v>
                </c:pt>
                <c:pt idx="6313">
                  <c:v>7.3298429319371738</c:v>
                </c:pt>
                <c:pt idx="6314">
                  <c:v>5.7377049180327875</c:v>
                </c:pt>
                <c:pt idx="6315">
                  <c:v>7.1428571428571423</c:v>
                </c:pt>
                <c:pt idx="6316">
                  <c:v>5.0970873786407767</c:v>
                </c:pt>
                <c:pt idx="6317">
                  <c:v>5.8988764044943824</c:v>
                </c:pt>
                <c:pt idx="6318">
                  <c:v>10</c:v>
                </c:pt>
                <c:pt idx="6319">
                  <c:v>4.166666666666667</c:v>
                </c:pt>
                <c:pt idx="6320">
                  <c:v>4.666666666666667</c:v>
                </c:pt>
                <c:pt idx="6321">
                  <c:v>4.166666666666667</c:v>
                </c:pt>
                <c:pt idx="6322">
                  <c:v>4.794520547945206</c:v>
                </c:pt>
                <c:pt idx="6323">
                  <c:v>6.25</c:v>
                </c:pt>
                <c:pt idx="6324">
                  <c:v>2.9411764705882351</c:v>
                </c:pt>
                <c:pt idx="6325">
                  <c:v>2.2727272727272729</c:v>
                </c:pt>
                <c:pt idx="6326">
                  <c:v>3.365384615384615</c:v>
                </c:pt>
                <c:pt idx="6327">
                  <c:v>6.6037735849056611</c:v>
                </c:pt>
                <c:pt idx="6328">
                  <c:v>10.9375</c:v>
                </c:pt>
                <c:pt idx="6329">
                  <c:v>3.2710280373831777</c:v>
                </c:pt>
                <c:pt idx="6330">
                  <c:v>5.6451612903225801</c:v>
                </c:pt>
                <c:pt idx="6331">
                  <c:v>4.7297297297297298</c:v>
                </c:pt>
                <c:pt idx="6332">
                  <c:v>6.481481481481481</c:v>
                </c:pt>
                <c:pt idx="6333">
                  <c:v>3.2710280373831777</c:v>
                </c:pt>
                <c:pt idx="6334">
                  <c:v>9.4594594594594597</c:v>
                </c:pt>
                <c:pt idx="6335">
                  <c:v>5.46875</c:v>
                </c:pt>
                <c:pt idx="6336">
                  <c:v>17.948717948717949</c:v>
                </c:pt>
                <c:pt idx="6337">
                  <c:v>5.46875</c:v>
                </c:pt>
                <c:pt idx="6338">
                  <c:v>5</c:v>
                </c:pt>
                <c:pt idx="6339">
                  <c:v>2.8925619834710745</c:v>
                </c:pt>
                <c:pt idx="6340">
                  <c:v>5.5555555555555554</c:v>
                </c:pt>
                <c:pt idx="6341">
                  <c:v>3.3018867924528306</c:v>
                </c:pt>
                <c:pt idx="6342">
                  <c:v>4.375</c:v>
                </c:pt>
                <c:pt idx="6343">
                  <c:v>3.6842105263157894</c:v>
                </c:pt>
                <c:pt idx="6344">
                  <c:v>4.7297297297297298</c:v>
                </c:pt>
                <c:pt idx="6345">
                  <c:v>3.6842105263157894</c:v>
                </c:pt>
                <c:pt idx="6346">
                  <c:v>4.0697674418604652</c:v>
                </c:pt>
                <c:pt idx="6347">
                  <c:v>7.291666666666667</c:v>
                </c:pt>
                <c:pt idx="6348">
                  <c:v>5.3164556962025324</c:v>
                </c:pt>
                <c:pt idx="6349">
                  <c:v>4.166666666666667</c:v>
                </c:pt>
                <c:pt idx="6350">
                  <c:v>3.043478260869565</c:v>
                </c:pt>
                <c:pt idx="6351">
                  <c:v>3.3333333333333335</c:v>
                </c:pt>
                <c:pt idx="6352">
                  <c:v>4.7297297297297298</c:v>
                </c:pt>
                <c:pt idx="6353">
                  <c:v>6.6037735849056611</c:v>
                </c:pt>
                <c:pt idx="6354">
                  <c:v>12.962962962962962</c:v>
                </c:pt>
                <c:pt idx="6355">
                  <c:v>6.0344827586206895</c:v>
                </c:pt>
                <c:pt idx="6356">
                  <c:v>10</c:v>
                </c:pt>
                <c:pt idx="6357">
                  <c:v>5.5263157894736841</c:v>
                </c:pt>
                <c:pt idx="6358">
                  <c:v>5.9829059829059839</c:v>
                </c:pt>
                <c:pt idx="6359">
                  <c:v>7.291666666666667</c:v>
                </c:pt>
                <c:pt idx="6360">
                  <c:v>8.8607594936708853</c:v>
                </c:pt>
                <c:pt idx="6361">
                  <c:v>3.4313725490196081</c:v>
                </c:pt>
                <c:pt idx="6362">
                  <c:v>9.9056603773584904</c:v>
                </c:pt>
                <c:pt idx="6363">
                  <c:v>7.291666666666667</c:v>
                </c:pt>
                <c:pt idx="6364">
                  <c:v>3.5</c:v>
                </c:pt>
                <c:pt idx="6365">
                  <c:v>2.7777777777777777</c:v>
                </c:pt>
                <c:pt idx="6366">
                  <c:v>4.1015625</c:v>
                </c:pt>
                <c:pt idx="6367">
                  <c:v>8.8607594936708853</c:v>
                </c:pt>
                <c:pt idx="6368">
                  <c:v>3.4653465346534653</c:v>
                </c:pt>
                <c:pt idx="6369">
                  <c:v>4.4303797468354427</c:v>
                </c:pt>
                <c:pt idx="6370">
                  <c:v>4.4303797468354427</c:v>
                </c:pt>
                <c:pt idx="6371">
                  <c:v>3.8461538461538463</c:v>
                </c:pt>
                <c:pt idx="6372">
                  <c:v>3.4313725490196081</c:v>
                </c:pt>
                <c:pt idx="6373">
                  <c:v>12.209302325581397</c:v>
                </c:pt>
                <c:pt idx="6374">
                  <c:v>5</c:v>
                </c:pt>
                <c:pt idx="6375">
                  <c:v>5.5555555555555554</c:v>
                </c:pt>
                <c:pt idx="6376">
                  <c:v>4.1176470588235299</c:v>
                </c:pt>
                <c:pt idx="6377">
                  <c:v>8.8607594936708853</c:v>
                </c:pt>
                <c:pt idx="6378">
                  <c:v>5</c:v>
                </c:pt>
                <c:pt idx="6379">
                  <c:v>7.6086956521739131</c:v>
                </c:pt>
                <c:pt idx="6380">
                  <c:v>5.46875</c:v>
                </c:pt>
                <c:pt idx="6381">
                  <c:v>3.1531531531531534</c:v>
                </c:pt>
                <c:pt idx="6382">
                  <c:v>4.8275862068965516</c:v>
                </c:pt>
                <c:pt idx="6383">
                  <c:v>5.6451612903225801</c:v>
                </c:pt>
                <c:pt idx="6384">
                  <c:v>4.1176470588235299</c:v>
                </c:pt>
                <c:pt idx="6385">
                  <c:v>2.8378378378378382</c:v>
                </c:pt>
                <c:pt idx="6386">
                  <c:v>3.3018867924528306</c:v>
                </c:pt>
                <c:pt idx="6387">
                  <c:v>7.3684210526315788</c:v>
                </c:pt>
                <c:pt idx="6388">
                  <c:v>4.7297297297297298</c:v>
                </c:pt>
                <c:pt idx="6389">
                  <c:v>5.0724637681159424</c:v>
                </c:pt>
                <c:pt idx="6390">
                  <c:v>7.0945945945945947</c:v>
                </c:pt>
                <c:pt idx="6391">
                  <c:v>5</c:v>
                </c:pt>
                <c:pt idx="6392">
                  <c:v>3.6842105263157894</c:v>
                </c:pt>
                <c:pt idx="6393">
                  <c:v>4.9528301886792452</c:v>
                </c:pt>
                <c:pt idx="6394">
                  <c:v>4.5454545454545459</c:v>
                </c:pt>
                <c:pt idx="6395">
                  <c:v>7.2413793103448274</c:v>
                </c:pt>
                <c:pt idx="6396">
                  <c:v>4.6153846153846159</c:v>
                </c:pt>
                <c:pt idx="6397">
                  <c:v>5.5555555555555554</c:v>
                </c:pt>
                <c:pt idx="6398">
                  <c:v>7.9245283018867925</c:v>
                </c:pt>
                <c:pt idx="6399">
                  <c:v>5.283018867924528</c:v>
                </c:pt>
                <c:pt idx="6400">
                  <c:v>3.8888888888888888</c:v>
                </c:pt>
                <c:pt idx="6401">
                  <c:v>8.3333333333333339</c:v>
                </c:pt>
                <c:pt idx="6402">
                  <c:v>2.3648648648648649</c:v>
                </c:pt>
                <c:pt idx="6403">
                  <c:v>5.9322033898305087</c:v>
                </c:pt>
                <c:pt idx="6404">
                  <c:v>3.7837837837837838</c:v>
                </c:pt>
                <c:pt idx="6405">
                  <c:v>6.25</c:v>
                </c:pt>
                <c:pt idx="6406">
                  <c:v>3.1818181818181817</c:v>
                </c:pt>
                <c:pt idx="6407">
                  <c:v>4.666666666666667</c:v>
                </c:pt>
                <c:pt idx="6408">
                  <c:v>8.3333333333333339</c:v>
                </c:pt>
                <c:pt idx="6409">
                  <c:v>5.3164556962025324</c:v>
                </c:pt>
                <c:pt idx="6410">
                  <c:v>9.9056603773584904</c:v>
                </c:pt>
                <c:pt idx="6411">
                  <c:v>3.6458333333333335</c:v>
                </c:pt>
                <c:pt idx="6412">
                  <c:v>4.166666666666667</c:v>
                </c:pt>
                <c:pt idx="6413">
                  <c:v>3.125</c:v>
                </c:pt>
                <c:pt idx="6414">
                  <c:v>3.3333333333333335</c:v>
                </c:pt>
                <c:pt idx="6415">
                  <c:v>6.0869565217391299</c:v>
                </c:pt>
                <c:pt idx="6416">
                  <c:v>5</c:v>
                </c:pt>
                <c:pt idx="6417">
                  <c:v>3.7837837837837838</c:v>
                </c:pt>
                <c:pt idx="6418">
                  <c:v>6.3253012048192776</c:v>
                </c:pt>
                <c:pt idx="6419">
                  <c:v>6.25</c:v>
                </c:pt>
                <c:pt idx="6420">
                  <c:v>4.4210526315789469</c:v>
                </c:pt>
                <c:pt idx="6421">
                  <c:v>3.5443037974683542</c:v>
                </c:pt>
                <c:pt idx="6422">
                  <c:v>1.5765765765765767</c:v>
                </c:pt>
                <c:pt idx="6423">
                  <c:v>3.3070866141732287</c:v>
                </c:pt>
                <c:pt idx="6424">
                  <c:v>4.7297297297297298</c:v>
                </c:pt>
                <c:pt idx="6425">
                  <c:v>3.6842105263157894</c:v>
                </c:pt>
                <c:pt idx="6426">
                  <c:v>4.375</c:v>
                </c:pt>
                <c:pt idx="6427">
                  <c:v>3.0172413793103448</c:v>
                </c:pt>
                <c:pt idx="6428">
                  <c:v>2.2151898734177213</c:v>
                </c:pt>
                <c:pt idx="6429">
                  <c:v>6.481481481481481</c:v>
                </c:pt>
                <c:pt idx="6430">
                  <c:v>4.9411764705882355</c:v>
                </c:pt>
                <c:pt idx="6431">
                  <c:v>6.666666666666667</c:v>
                </c:pt>
                <c:pt idx="6432">
                  <c:v>3.6842105263157894</c:v>
                </c:pt>
                <c:pt idx="6433">
                  <c:v>4.5454545454545459</c:v>
                </c:pt>
                <c:pt idx="6434">
                  <c:v>3.6842105263157894</c:v>
                </c:pt>
                <c:pt idx="6435">
                  <c:v>7</c:v>
                </c:pt>
                <c:pt idx="6436">
                  <c:v>3.6206896551724137</c:v>
                </c:pt>
                <c:pt idx="6437">
                  <c:v>4.5258620689655178</c:v>
                </c:pt>
                <c:pt idx="6438">
                  <c:v>2.5</c:v>
                </c:pt>
                <c:pt idx="6439">
                  <c:v>6.6037735849056611</c:v>
                </c:pt>
                <c:pt idx="6440">
                  <c:v>4.2241379310344831</c:v>
                </c:pt>
                <c:pt idx="6441">
                  <c:v>5.0724637681159424</c:v>
                </c:pt>
                <c:pt idx="6442">
                  <c:v>4.7297297297297298</c:v>
                </c:pt>
                <c:pt idx="6443">
                  <c:v>2.641509433962264</c:v>
                </c:pt>
                <c:pt idx="6444">
                  <c:v>5.2027027027027035</c:v>
                </c:pt>
                <c:pt idx="6445">
                  <c:v>4.8734177215189876</c:v>
                </c:pt>
                <c:pt idx="6446">
                  <c:v>2.0588235294117649</c:v>
                </c:pt>
                <c:pt idx="6447">
                  <c:v>4.166666666666667</c:v>
                </c:pt>
                <c:pt idx="6448">
                  <c:v>4.375</c:v>
                </c:pt>
                <c:pt idx="6449">
                  <c:v>4.7297297297297298</c:v>
                </c:pt>
                <c:pt idx="6450">
                  <c:v>2.5362318840579712</c:v>
                </c:pt>
                <c:pt idx="6451">
                  <c:v>0.23333333333333336</c:v>
                </c:pt>
                <c:pt idx="6452">
                  <c:v>3.7837837837837838</c:v>
                </c:pt>
                <c:pt idx="6453">
                  <c:v>7.6086956521739122</c:v>
                </c:pt>
                <c:pt idx="6454">
                  <c:v>5.3846153846153841</c:v>
                </c:pt>
                <c:pt idx="6455">
                  <c:v>2.2151898734177213</c:v>
                </c:pt>
                <c:pt idx="6456">
                  <c:v>3.3333333333333335</c:v>
                </c:pt>
                <c:pt idx="6457">
                  <c:v>3.6458333333333335</c:v>
                </c:pt>
                <c:pt idx="6458">
                  <c:v>3.8888888888888888</c:v>
                </c:pt>
                <c:pt idx="6459">
                  <c:v>4.1176470588235299</c:v>
                </c:pt>
                <c:pt idx="6460">
                  <c:v>3.5714285714285712</c:v>
                </c:pt>
                <c:pt idx="6461">
                  <c:v>43.75</c:v>
                </c:pt>
                <c:pt idx="6462">
                  <c:v>0.660377358490566</c:v>
                </c:pt>
                <c:pt idx="6463">
                  <c:v>4.4303797468354427</c:v>
                </c:pt>
                <c:pt idx="6464">
                  <c:v>5</c:v>
                </c:pt>
                <c:pt idx="6465">
                  <c:v>4.1176470588235299</c:v>
                </c:pt>
                <c:pt idx="6466">
                  <c:v>7.7777777777777777</c:v>
                </c:pt>
                <c:pt idx="6467">
                  <c:v>8.1395348837209305</c:v>
                </c:pt>
                <c:pt idx="6468">
                  <c:v>7</c:v>
                </c:pt>
                <c:pt idx="6469">
                  <c:v>2.641509433962264</c:v>
                </c:pt>
                <c:pt idx="6470">
                  <c:v>3.5</c:v>
                </c:pt>
                <c:pt idx="6471">
                  <c:v>2.1120689655172415</c:v>
                </c:pt>
                <c:pt idx="6472">
                  <c:v>1.6666666666666667</c:v>
                </c:pt>
                <c:pt idx="6473">
                  <c:v>5.5555555555555554</c:v>
                </c:pt>
                <c:pt idx="6474">
                  <c:v>3.3333333333333335</c:v>
                </c:pt>
                <c:pt idx="6475">
                  <c:v>1.9811320754716981</c:v>
                </c:pt>
                <c:pt idx="6476">
                  <c:v>3.2407407407407405</c:v>
                </c:pt>
                <c:pt idx="6477">
                  <c:v>5.104166666666667</c:v>
                </c:pt>
                <c:pt idx="6478">
                  <c:v>5.46875</c:v>
                </c:pt>
                <c:pt idx="6479">
                  <c:v>10.9375</c:v>
                </c:pt>
                <c:pt idx="6480">
                  <c:v>4.8837209302325588</c:v>
                </c:pt>
                <c:pt idx="6481">
                  <c:v>2.734375</c:v>
                </c:pt>
                <c:pt idx="6482">
                  <c:v>2.734375</c:v>
                </c:pt>
                <c:pt idx="6483">
                  <c:v>5.5555555555555554</c:v>
                </c:pt>
                <c:pt idx="6484">
                  <c:v>6.0344827586206895</c:v>
                </c:pt>
                <c:pt idx="6485">
                  <c:v>2.9166666666666665</c:v>
                </c:pt>
                <c:pt idx="6486">
                  <c:v>3.6458333333333335</c:v>
                </c:pt>
                <c:pt idx="6487">
                  <c:v>2.5</c:v>
                </c:pt>
                <c:pt idx="6488">
                  <c:v>7.0945945945945947</c:v>
                </c:pt>
                <c:pt idx="6489">
                  <c:v>3.1818181818181817</c:v>
                </c:pt>
                <c:pt idx="6490">
                  <c:v>3.8888888888888888</c:v>
                </c:pt>
                <c:pt idx="6491">
                  <c:v>0</c:v>
                </c:pt>
                <c:pt idx="6492">
                  <c:v>4.375</c:v>
                </c:pt>
                <c:pt idx="6493">
                  <c:v>7</c:v>
                </c:pt>
                <c:pt idx="6494">
                  <c:v>2.5362318840579712</c:v>
                </c:pt>
                <c:pt idx="6495">
                  <c:v>9.7222222222222232</c:v>
                </c:pt>
                <c:pt idx="6496">
                  <c:v>7.6086956521739122</c:v>
                </c:pt>
                <c:pt idx="6497">
                  <c:v>1.9444444444444444</c:v>
                </c:pt>
                <c:pt idx="6498">
                  <c:v>0.73684210526315785</c:v>
                </c:pt>
                <c:pt idx="6499">
                  <c:v>5.0724637681159424</c:v>
                </c:pt>
                <c:pt idx="6500">
                  <c:v>3.7333333333333334</c:v>
                </c:pt>
                <c:pt idx="6501">
                  <c:v>4.7297297297297298</c:v>
                </c:pt>
                <c:pt idx="6502">
                  <c:v>4.1176470588235299</c:v>
                </c:pt>
                <c:pt idx="6503">
                  <c:v>7</c:v>
                </c:pt>
                <c:pt idx="6504">
                  <c:v>6.6037735849056611</c:v>
                </c:pt>
                <c:pt idx="6505">
                  <c:v>4.8275862068965516</c:v>
                </c:pt>
                <c:pt idx="6506">
                  <c:v>3.9622641509433962</c:v>
                </c:pt>
                <c:pt idx="6507">
                  <c:v>6.0344827586206895</c:v>
                </c:pt>
                <c:pt idx="6508">
                  <c:v>2.0833333333333335</c:v>
                </c:pt>
                <c:pt idx="6509">
                  <c:v>3.8888888888888884</c:v>
                </c:pt>
                <c:pt idx="6510">
                  <c:v>9.3333333333333339</c:v>
                </c:pt>
                <c:pt idx="6511">
                  <c:v>1.9090909090909092</c:v>
                </c:pt>
                <c:pt idx="6512">
                  <c:v>2.734375</c:v>
                </c:pt>
                <c:pt idx="6513">
                  <c:v>8.3333333333333339</c:v>
                </c:pt>
                <c:pt idx="6514">
                  <c:v>5.46875</c:v>
                </c:pt>
                <c:pt idx="6515">
                  <c:v>3.6842105263157894</c:v>
                </c:pt>
                <c:pt idx="6516">
                  <c:v>3.6458333333333335</c:v>
                </c:pt>
                <c:pt idx="6517">
                  <c:v>3.125</c:v>
                </c:pt>
                <c:pt idx="6518">
                  <c:v>6.8627450980392162</c:v>
                </c:pt>
                <c:pt idx="6519">
                  <c:v>12.962962962962962</c:v>
                </c:pt>
                <c:pt idx="6520">
                  <c:v>3.7634408602150535</c:v>
                </c:pt>
                <c:pt idx="6521">
                  <c:v>3.5</c:v>
                </c:pt>
                <c:pt idx="6522">
                  <c:v>3.6842105263157894</c:v>
                </c:pt>
                <c:pt idx="6523">
                  <c:v>7.291666666666667</c:v>
                </c:pt>
                <c:pt idx="6524">
                  <c:v>5.5555555555555554</c:v>
                </c:pt>
                <c:pt idx="6525">
                  <c:v>8.75</c:v>
                </c:pt>
                <c:pt idx="6526">
                  <c:v>3.6842105263157894</c:v>
                </c:pt>
                <c:pt idx="6527">
                  <c:v>6.0869565217391299</c:v>
                </c:pt>
                <c:pt idx="6528">
                  <c:v>7.291666666666667</c:v>
                </c:pt>
                <c:pt idx="6529">
                  <c:v>6.0344827586206895</c:v>
                </c:pt>
                <c:pt idx="6530">
                  <c:v>5</c:v>
                </c:pt>
                <c:pt idx="6531">
                  <c:v>4.4303797468354427</c:v>
                </c:pt>
                <c:pt idx="6532">
                  <c:v>10.294117647058822</c:v>
                </c:pt>
                <c:pt idx="6533">
                  <c:v>2.8378378378378382</c:v>
                </c:pt>
                <c:pt idx="6534">
                  <c:v>4.7297297297297298</c:v>
                </c:pt>
                <c:pt idx="6535">
                  <c:v>3.3333333333333335</c:v>
                </c:pt>
                <c:pt idx="6536">
                  <c:v>2.0388349514563107</c:v>
                </c:pt>
                <c:pt idx="6537">
                  <c:v>7.3684210526315788</c:v>
                </c:pt>
                <c:pt idx="6538">
                  <c:v>3.043478260869565</c:v>
                </c:pt>
                <c:pt idx="6539">
                  <c:v>4.7297297297297298</c:v>
                </c:pt>
                <c:pt idx="6540">
                  <c:v>7.0945945945945947</c:v>
                </c:pt>
                <c:pt idx="6541">
                  <c:v>3.6206896551724137</c:v>
                </c:pt>
                <c:pt idx="6542">
                  <c:v>6.6037735849056611</c:v>
                </c:pt>
                <c:pt idx="6543">
                  <c:v>7.394366197183099</c:v>
                </c:pt>
                <c:pt idx="6544">
                  <c:v>6.481481481481481</c:v>
                </c:pt>
                <c:pt idx="6545">
                  <c:v>0.73684210526315785</c:v>
                </c:pt>
                <c:pt idx="6546">
                  <c:v>1.25</c:v>
                </c:pt>
                <c:pt idx="6547">
                  <c:v>6.481481481481481</c:v>
                </c:pt>
                <c:pt idx="6548">
                  <c:v>2.5</c:v>
                </c:pt>
                <c:pt idx="6549">
                  <c:v>5.0724637681159424</c:v>
                </c:pt>
                <c:pt idx="6550">
                  <c:v>6.6455696202531653</c:v>
                </c:pt>
                <c:pt idx="6551">
                  <c:v>5.5555555555555554</c:v>
                </c:pt>
                <c:pt idx="6552">
                  <c:v>0.546875</c:v>
                </c:pt>
                <c:pt idx="6553">
                  <c:v>6.666666666666667</c:v>
                </c:pt>
                <c:pt idx="6554">
                  <c:v>5.5555555555555554</c:v>
                </c:pt>
                <c:pt idx="6555">
                  <c:v>4.5454545454545459</c:v>
                </c:pt>
                <c:pt idx="6556">
                  <c:v>4.2</c:v>
                </c:pt>
                <c:pt idx="6557">
                  <c:v>10.9375</c:v>
                </c:pt>
                <c:pt idx="6558">
                  <c:v>0.41176470588235298</c:v>
                </c:pt>
                <c:pt idx="6559">
                  <c:v>1.25</c:v>
                </c:pt>
                <c:pt idx="6560">
                  <c:v>3.5593220338983054</c:v>
                </c:pt>
                <c:pt idx="6561">
                  <c:v>7.291666666666667</c:v>
                </c:pt>
                <c:pt idx="6562">
                  <c:v>5.46875</c:v>
                </c:pt>
                <c:pt idx="6563">
                  <c:v>4.666666666666667</c:v>
                </c:pt>
                <c:pt idx="6564">
                  <c:v>3.5593220338983054</c:v>
                </c:pt>
                <c:pt idx="6565">
                  <c:v>6.481481481481481</c:v>
                </c:pt>
                <c:pt idx="6566">
                  <c:v>4.166666666666667</c:v>
                </c:pt>
                <c:pt idx="6567">
                  <c:v>5.5555555555555554</c:v>
                </c:pt>
                <c:pt idx="6568">
                  <c:v>5.5555555555555554</c:v>
                </c:pt>
                <c:pt idx="6569">
                  <c:v>8.3333333333333339</c:v>
                </c:pt>
                <c:pt idx="6570">
                  <c:v>4.166666666666667</c:v>
                </c:pt>
                <c:pt idx="6571">
                  <c:v>16.666666666666668</c:v>
                </c:pt>
                <c:pt idx="6572">
                  <c:v>3.8043478260869561</c:v>
                </c:pt>
                <c:pt idx="6573">
                  <c:v>5.5555555555555554</c:v>
                </c:pt>
                <c:pt idx="6574">
                  <c:v>12.5</c:v>
                </c:pt>
                <c:pt idx="6575">
                  <c:v>5.46875</c:v>
                </c:pt>
                <c:pt idx="6576">
                  <c:v>4.4871794871794872</c:v>
                </c:pt>
                <c:pt idx="6577">
                  <c:v>10.9375</c:v>
                </c:pt>
                <c:pt idx="6578">
                  <c:v>3.3333333333333335</c:v>
                </c:pt>
                <c:pt idx="6579">
                  <c:v>6.7307692307692299</c:v>
                </c:pt>
                <c:pt idx="6580">
                  <c:v>8.3333333333333339</c:v>
                </c:pt>
                <c:pt idx="6581">
                  <c:v>3.8461538461538463</c:v>
                </c:pt>
                <c:pt idx="6582">
                  <c:v>0.70945945945945954</c:v>
                </c:pt>
                <c:pt idx="6583">
                  <c:v>5.5555555555555554</c:v>
                </c:pt>
                <c:pt idx="6584">
                  <c:v>4.5454545454545459</c:v>
                </c:pt>
                <c:pt idx="6585">
                  <c:v>8.2677165354330704</c:v>
                </c:pt>
                <c:pt idx="6586">
                  <c:v>4.7619047619047619</c:v>
                </c:pt>
                <c:pt idx="6587">
                  <c:v>0.46357615894039733</c:v>
                </c:pt>
                <c:pt idx="6588">
                  <c:v>5.0724637681159424</c:v>
                </c:pt>
                <c:pt idx="6589">
                  <c:v>3.2666666666666666</c:v>
                </c:pt>
                <c:pt idx="6590">
                  <c:v>25</c:v>
                </c:pt>
                <c:pt idx="6591">
                  <c:v>6.6037735849056611</c:v>
                </c:pt>
                <c:pt idx="6592">
                  <c:v>2.0588235294117649</c:v>
                </c:pt>
                <c:pt idx="6593">
                  <c:v>5.46875</c:v>
                </c:pt>
                <c:pt idx="6594">
                  <c:v>6.0344827586206895</c:v>
                </c:pt>
                <c:pt idx="6595">
                  <c:v>2.4305555555555558</c:v>
                </c:pt>
                <c:pt idx="6596">
                  <c:v>6.7307692307692299</c:v>
                </c:pt>
                <c:pt idx="6597">
                  <c:v>3.3333333333333335</c:v>
                </c:pt>
                <c:pt idx="6598">
                  <c:v>4.166666666666667</c:v>
                </c:pt>
                <c:pt idx="6599">
                  <c:v>1.9444444444444444</c:v>
                </c:pt>
                <c:pt idx="6600">
                  <c:v>0.55555555555555558</c:v>
                </c:pt>
                <c:pt idx="6601">
                  <c:v>3.9106145251396649</c:v>
                </c:pt>
                <c:pt idx="6602">
                  <c:v>4.7894736842105257</c:v>
                </c:pt>
                <c:pt idx="6603">
                  <c:v>2.9166666666666665</c:v>
                </c:pt>
                <c:pt idx="6604">
                  <c:v>7</c:v>
                </c:pt>
                <c:pt idx="6605">
                  <c:v>6.25</c:v>
                </c:pt>
                <c:pt idx="6606">
                  <c:v>0.55555555555555558</c:v>
                </c:pt>
                <c:pt idx="6607">
                  <c:v>3.0952380952380953</c:v>
                </c:pt>
                <c:pt idx="6608">
                  <c:v>3.0952380952380953</c:v>
                </c:pt>
                <c:pt idx="6609">
                  <c:v>4.3478260869565215</c:v>
                </c:pt>
                <c:pt idx="6610">
                  <c:v>1.25</c:v>
                </c:pt>
                <c:pt idx="6611">
                  <c:v>7.9545454545454541</c:v>
                </c:pt>
                <c:pt idx="6612">
                  <c:v>7.6923076923076925</c:v>
                </c:pt>
                <c:pt idx="6613">
                  <c:v>10</c:v>
                </c:pt>
                <c:pt idx="6614">
                  <c:v>1.25</c:v>
                </c:pt>
                <c:pt idx="6615">
                  <c:v>16.666666666666668</c:v>
                </c:pt>
                <c:pt idx="6616">
                  <c:v>6.25</c:v>
                </c:pt>
                <c:pt idx="6617">
                  <c:v>7.5</c:v>
                </c:pt>
                <c:pt idx="6618">
                  <c:v>6.6455696202531653</c:v>
                </c:pt>
                <c:pt idx="6619">
                  <c:v>3.6111111111111112</c:v>
                </c:pt>
                <c:pt idx="6620">
                  <c:v>4.5454545454545459</c:v>
                </c:pt>
                <c:pt idx="6621">
                  <c:v>3.8888888888888884</c:v>
                </c:pt>
                <c:pt idx="6622">
                  <c:v>3.6206896551724137</c:v>
                </c:pt>
                <c:pt idx="6623">
                  <c:v>7.6086956521739131</c:v>
                </c:pt>
                <c:pt idx="6624">
                  <c:v>6.25</c:v>
                </c:pt>
                <c:pt idx="6625">
                  <c:v>4.166666666666667</c:v>
                </c:pt>
                <c:pt idx="6626">
                  <c:v>4.166666666666667</c:v>
                </c:pt>
                <c:pt idx="6627">
                  <c:v>6.0344827586206886</c:v>
                </c:pt>
                <c:pt idx="6628">
                  <c:v>5.46875</c:v>
                </c:pt>
                <c:pt idx="6629">
                  <c:v>4.166666666666667</c:v>
                </c:pt>
                <c:pt idx="6630">
                  <c:v>4.166666666666667</c:v>
                </c:pt>
                <c:pt idx="6631">
                  <c:v>14.583333333333334</c:v>
                </c:pt>
                <c:pt idx="6632">
                  <c:v>7.666666666666667</c:v>
                </c:pt>
                <c:pt idx="6633">
                  <c:v>1.037037037037037</c:v>
                </c:pt>
                <c:pt idx="6634">
                  <c:v>29.166666666666668</c:v>
                </c:pt>
                <c:pt idx="6635">
                  <c:v>4.166666666666667</c:v>
                </c:pt>
                <c:pt idx="6636">
                  <c:v>6</c:v>
                </c:pt>
                <c:pt idx="6637">
                  <c:v>1.6666666666666667</c:v>
                </c:pt>
                <c:pt idx="6638">
                  <c:v>5.5555555555555554</c:v>
                </c:pt>
                <c:pt idx="6639">
                  <c:v>0.85365853658536583</c:v>
                </c:pt>
                <c:pt idx="6640">
                  <c:v>15.217391304347824</c:v>
                </c:pt>
                <c:pt idx="6641">
                  <c:v>4.333333333333333</c:v>
                </c:pt>
                <c:pt idx="6642">
                  <c:v>2.5</c:v>
                </c:pt>
                <c:pt idx="6643">
                  <c:v>5.833333333333333</c:v>
                </c:pt>
                <c:pt idx="6644">
                  <c:v>4.1363636363636367</c:v>
                </c:pt>
                <c:pt idx="6645">
                  <c:v>4.0625</c:v>
                </c:pt>
                <c:pt idx="6646">
                  <c:v>1.25</c:v>
                </c:pt>
                <c:pt idx="6647">
                  <c:v>3.8235294117647056</c:v>
                </c:pt>
                <c:pt idx="6648">
                  <c:v>8.3333333333333339</c:v>
                </c:pt>
                <c:pt idx="6649">
                  <c:v>14.399999999999999</c:v>
                </c:pt>
                <c:pt idx="6650">
                  <c:v>3.5714285714285712</c:v>
                </c:pt>
                <c:pt idx="6651">
                  <c:v>4.6052631578947372</c:v>
                </c:pt>
                <c:pt idx="6652">
                  <c:v>9.5238095238095237</c:v>
                </c:pt>
                <c:pt idx="6653">
                  <c:v>4.166666666666667</c:v>
                </c:pt>
                <c:pt idx="6654">
                  <c:v>1.8421052631578947</c:v>
                </c:pt>
                <c:pt idx="6655">
                  <c:v>4.7297297297297298</c:v>
                </c:pt>
                <c:pt idx="6656">
                  <c:v>13.77049180327869</c:v>
                </c:pt>
                <c:pt idx="6657">
                  <c:v>2.7777777777777777</c:v>
                </c:pt>
                <c:pt idx="6658">
                  <c:v>5.833333333333333</c:v>
                </c:pt>
                <c:pt idx="6659">
                  <c:v>7.4242424242424239</c:v>
                </c:pt>
                <c:pt idx="6660">
                  <c:v>0.58333333333333337</c:v>
                </c:pt>
                <c:pt idx="6661">
                  <c:v>6.0869565217391299</c:v>
                </c:pt>
                <c:pt idx="6662">
                  <c:v>2.5</c:v>
                </c:pt>
                <c:pt idx="6663">
                  <c:v>0.33333333333333331</c:v>
                </c:pt>
                <c:pt idx="6664">
                  <c:v>4.4303797468354427</c:v>
                </c:pt>
                <c:pt idx="6665">
                  <c:v>6.481481481481481</c:v>
                </c:pt>
                <c:pt idx="6666">
                  <c:v>2.9166666666666665</c:v>
                </c:pt>
                <c:pt idx="6667">
                  <c:v>3.0107526881720426</c:v>
                </c:pt>
                <c:pt idx="6668">
                  <c:v>8.3333333333333339</c:v>
                </c:pt>
                <c:pt idx="6669">
                  <c:v>4.166666666666667</c:v>
                </c:pt>
                <c:pt idx="6670">
                  <c:v>9.7222222222222232</c:v>
                </c:pt>
                <c:pt idx="6671">
                  <c:v>0.33333333333333331</c:v>
                </c:pt>
                <c:pt idx="6672">
                  <c:v>9.1666666666666661</c:v>
                </c:pt>
                <c:pt idx="6673">
                  <c:v>4.166666666666667</c:v>
                </c:pt>
                <c:pt idx="6674">
                  <c:v>0.66287878787878785</c:v>
                </c:pt>
                <c:pt idx="6675">
                  <c:v>4.2682926829268295</c:v>
                </c:pt>
                <c:pt idx="6676">
                  <c:v>7.5</c:v>
                </c:pt>
                <c:pt idx="6677">
                  <c:v>4.375</c:v>
                </c:pt>
                <c:pt idx="6678">
                  <c:v>1.75</c:v>
                </c:pt>
                <c:pt idx="6679">
                  <c:v>4.333333333333333</c:v>
                </c:pt>
                <c:pt idx="6680">
                  <c:v>1.75</c:v>
                </c:pt>
                <c:pt idx="6681">
                  <c:v>6.25</c:v>
                </c:pt>
                <c:pt idx="6682">
                  <c:v>5</c:v>
                </c:pt>
                <c:pt idx="6683">
                  <c:v>6.3636363636363633</c:v>
                </c:pt>
                <c:pt idx="6684">
                  <c:v>3.7837837837837838</c:v>
                </c:pt>
                <c:pt idx="6685">
                  <c:v>4.333333333333333</c:v>
                </c:pt>
                <c:pt idx="6686">
                  <c:v>5</c:v>
                </c:pt>
                <c:pt idx="6687">
                  <c:v>16.666666666666668</c:v>
                </c:pt>
                <c:pt idx="6688">
                  <c:v>9.2105263157894743</c:v>
                </c:pt>
                <c:pt idx="6689">
                  <c:v>11.111111111111111</c:v>
                </c:pt>
                <c:pt idx="6690">
                  <c:v>4.166666666666667</c:v>
                </c:pt>
                <c:pt idx="6691">
                  <c:v>11.111111111111111</c:v>
                </c:pt>
                <c:pt idx="6692">
                  <c:v>3.125</c:v>
                </c:pt>
                <c:pt idx="6693">
                  <c:v>8.3333333333333339</c:v>
                </c:pt>
                <c:pt idx="6694">
                  <c:v>12.068965517241379</c:v>
                </c:pt>
                <c:pt idx="6695">
                  <c:v>8.0769230769230766</c:v>
                </c:pt>
                <c:pt idx="6696">
                  <c:v>7.2058823529411766</c:v>
                </c:pt>
                <c:pt idx="6697">
                  <c:v>8.3333333333333339</c:v>
                </c:pt>
                <c:pt idx="6698">
                  <c:v>4.4303797468354427</c:v>
                </c:pt>
                <c:pt idx="6699">
                  <c:v>5</c:v>
                </c:pt>
                <c:pt idx="6700">
                  <c:v>6.25</c:v>
                </c:pt>
                <c:pt idx="6701">
                  <c:v>5.454545454545455</c:v>
                </c:pt>
                <c:pt idx="6702">
                  <c:v>12.090909090909092</c:v>
                </c:pt>
                <c:pt idx="6703">
                  <c:v>6.25</c:v>
                </c:pt>
                <c:pt idx="6704">
                  <c:v>14.189189189189189</c:v>
                </c:pt>
                <c:pt idx="6705">
                  <c:v>5.454545454545455</c:v>
                </c:pt>
                <c:pt idx="6706">
                  <c:v>6.25</c:v>
                </c:pt>
                <c:pt idx="6707">
                  <c:v>13.333333333333334</c:v>
                </c:pt>
                <c:pt idx="6708">
                  <c:v>7.3684210526315788</c:v>
                </c:pt>
                <c:pt idx="6709">
                  <c:v>5.454545454545455</c:v>
                </c:pt>
                <c:pt idx="6710">
                  <c:v>6.481481481481481</c:v>
                </c:pt>
                <c:pt idx="6711">
                  <c:v>5.8988764044943824</c:v>
                </c:pt>
                <c:pt idx="6712">
                  <c:v>8.3333333333333339</c:v>
                </c:pt>
                <c:pt idx="6713">
                  <c:v>7.916666666666667</c:v>
                </c:pt>
                <c:pt idx="6714">
                  <c:v>4.0579710144927539</c:v>
                </c:pt>
                <c:pt idx="6715">
                  <c:v>8.3333333333333339</c:v>
                </c:pt>
                <c:pt idx="6716">
                  <c:v>5.3846153846153841</c:v>
                </c:pt>
                <c:pt idx="6717">
                  <c:v>5.1470588235294112</c:v>
                </c:pt>
                <c:pt idx="6718">
                  <c:v>2.4500000000000002</c:v>
                </c:pt>
                <c:pt idx="6719">
                  <c:v>6.481481481481481</c:v>
                </c:pt>
                <c:pt idx="6720">
                  <c:v>8.75</c:v>
                </c:pt>
                <c:pt idx="6721">
                  <c:v>7.0707070707070709</c:v>
                </c:pt>
                <c:pt idx="6722">
                  <c:v>8</c:v>
                </c:pt>
                <c:pt idx="6723">
                  <c:v>2.0588235294117649</c:v>
                </c:pt>
                <c:pt idx="6724">
                  <c:v>3.5443037974683542</c:v>
                </c:pt>
                <c:pt idx="6725">
                  <c:v>7.3684210526315788</c:v>
                </c:pt>
                <c:pt idx="6726">
                  <c:v>4.5652173913043477</c:v>
                </c:pt>
                <c:pt idx="6727">
                  <c:v>7.6470588235294112</c:v>
                </c:pt>
                <c:pt idx="6728">
                  <c:v>3.6458333333333335</c:v>
                </c:pt>
                <c:pt idx="6729">
                  <c:v>6.0869565217391299</c:v>
                </c:pt>
                <c:pt idx="6730">
                  <c:v>4.166666666666667</c:v>
                </c:pt>
                <c:pt idx="6731">
                  <c:v>5.8823529411764701</c:v>
                </c:pt>
                <c:pt idx="6732">
                  <c:v>4.7297297297297298</c:v>
                </c:pt>
                <c:pt idx="6733">
                  <c:v>2.6470588235294117</c:v>
                </c:pt>
                <c:pt idx="6734">
                  <c:v>0.625</c:v>
                </c:pt>
                <c:pt idx="6735">
                  <c:v>6.6037735849056611</c:v>
                </c:pt>
                <c:pt idx="6736">
                  <c:v>2.6582278481012662</c:v>
                </c:pt>
                <c:pt idx="6737">
                  <c:v>9.375</c:v>
                </c:pt>
                <c:pt idx="6738">
                  <c:v>5</c:v>
                </c:pt>
                <c:pt idx="6739">
                  <c:v>3.6111111111111112</c:v>
                </c:pt>
                <c:pt idx="6740">
                  <c:v>3.8461538461538463</c:v>
                </c:pt>
                <c:pt idx="6741">
                  <c:v>7.5</c:v>
                </c:pt>
                <c:pt idx="6742">
                  <c:v>6.25</c:v>
                </c:pt>
                <c:pt idx="6743">
                  <c:v>3.1531531531531534</c:v>
                </c:pt>
                <c:pt idx="6744">
                  <c:v>4.5652173913043477</c:v>
                </c:pt>
                <c:pt idx="6745">
                  <c:v>4.3209876543209873</c:v>
                </c:pt>
                <c:pt idx="6746">
                  <c:v>6.5942028985507246</c:v>
                </c:pt>
                <c:pt idx="6747">
                  <c:v>3.125</c:v>
                </c:pt>
                <c:pt idx="6748">
                  <c:v>4</c:v>
                </c:pt>
                <c:pt idx="6749">
                  <c:v>6.25</c:v>
                </c:pt>
                <c:pt idx="6750">
                  <c:v>3.8888888888888888</c:v>
                </c:pt>
                <c:pt idx="6751">
                  <c:v>6.25</c:v>
                </c:pt>
                <c:pt idx="6752">
                  <c:v>7.5</c:v>
                </c:pt>
                <c:pt idx="6753">
                  <c:v>5.104166666666667</c:v>
                </c:pt>
                <c:pt idx="6754">
                  <c:v>11.2</c:v>
                </c:pt>
                <c:pt idx="6755">
                  <c:v>2.763157894736842</c:v>
                </c:pt>
                <c:pt idx="6756">
                  <c:v>4.4303797468354427</c:v>
                </c:pt>
                <c:pt idx="6757">
                  <c:v>3.9772727272727271</c:v>
                </c:pt>
                <c:pt idx="6758">
                  <c:v>4.666666666666667</c:v>
                </c:pt>
                <c:pt idx="6759">
                  <c:v>9.7222222222222232</c:v>
                </c:pt>
                <c:pt idx="6760">
                  <c:v>9.1304347826086936</c:v>
                </c:pt>
                <c:pt idx="6761">
                  <c:v>6</c:v>
                </c:pt>
                <c:pt idx="6762">
                  <c:v>4.166666666666667</c:v>
                </c:pt>
                <c:pt idx="6763">
                  <c:v>5</c:v>
                </c:pt>
                <c:pt idx="6764">
                  <c:v>0</c:v>
                </c:pt>
                <c:pt idx="6765">
                  <c:v>3</c:v>
                </c:pt>
                <c:pt idx="6766">
                  <c:v>2.2151898734177213</c:v>
                </c:pt>
                <c:pt idx="6767">
                  <c:v>4.4444444444444446</c:v>
                </c:pt>
                <c:pt idx="6768">
                  <c:v>8.3333333333333339</c:v>
                </c:pt>
                <c:pt idx="6769">
                  <c:v>3.75</c:v>
                </c:pt>
                <c:pt idx="6770">
                  <c:v>0.60869565217391297</c:v>
                </c:pt>
                <c:pt idx="6771">
                  <c:v>4.5454545454545459</c:v>
                </c:pt>
                <c:pt idx="6772">
                  <c:v>4</c:v>
                </c:pt>
                <c:pt idx="6773">
                  <c:v>3</c:v>
                </c:pt>
                <c:pt idx="6774">
                  <c:v>5</c:v>
                </c:pt>
                <c:pt idx="6775">
                  <c:v>3.0555555555555558</c:v>
                </c:pt>
                <c:pt idx="6776">
                  <c:v>3.6458333333333335</c:v>
                </c:pt>
                <c:pt idx="6777">
                  <c:v>6.666666666666667</c:v>
                </c:pt>
                <c:pt idx="6778">
                  <c:v>5.5681818181818175</c:v>
                </c:pt>
                <c:pt idx="6779">
                  <c:v>5.5555555555555554</c:v>
                </c:pt>
                <c:pt idx="6780">
                  <c:v>4.3076923076923075</c:v>
                </c:pt>
                <c:pt idx="6781">
                  <c:v>5</c:v>
                </c:pt>
                <c:pt idx="6782">
                  <c:v>2.0833333333333335</c:v>
                </c:pt>
                <c:pt idx="6783">
                  <c:v>3.8461538461538463</c:v>
                </c:pt>
                <c:pt idx="6784">
                  <c:v>4.6052631578947372</c:v>
                </c:pt>
                <c:pt idx="6785">
                  <c:v>2.8925619834710745</c:v>
                </c:pt>
                <c:pt idx="6786">
                  <c:v>5.0724637681159424</c:v>
                </c:pt>
                <c:pt idx="6787">
                  <c:v>8.3333333333333339</c:v>
                </c:pt>
                <c:pt idx="6788">
                  <c:v>4.166666666666667</c:v>
                </c:pt>
                <c:pt idx="6789">
                  <c:v>4.4444444444444446</c:v>
                </c:pt>
                <c:pt idx="6790">
                  <c:v>7.7777777777777777</c:v>
                </c:pt>
                <c:pt idx="6791">
                  <c:v>5.625</c:v>
                </c:pt>
                <c:pt idx="6792">
                  <c:v>0.875</c:v>
                </c:pt>
                <c:pt idx="6793">
                  <c:v>8.75</c:v>
                </c:pt>
                <c:pt idx="6794">
                  <c:v>4.0697674418604652</c:v>
                </c:pt>
                <c:pt idx="6795">
                  <c:v>5</c:v>
                </c:pt>
                <c:pt idx="6796">
                  <c:v>4.375</c:v>
                </c:pt>
                <c:pt idx="6797">
                  <c:v>3.75</c:v>
                </c:pt>
                <c:pt idx="6798">
                  <c:v>4</c:v>
                </c:pt>
                <c:pt idx="6799">
                  <c:v>3.3333333333333335</c:v>
                </c:pt>
                <c:pt idx="6800">
                  <c:v>4.5454545454545459</c:v>
                </c:pt>
                <c:pt idx="6801">
                  <c:v>4.0579710144927539</c:v>
                </c:pt>
                <c:pt idx="6802">
                  <c:v>2.7777777777777777</c:v>
                </c:pt>
                <c:pt idx="6803">
                  <c:v>9.1304347826086936</c:v>
                </c:pt>
                <c:pt idx="6804">
                  <c:v>4.166666666666667</c:v>
                </c:pt>
                <c:pt idx="6805">
                  <c:v>4.166666666666667</c:v>
                </c:pt>
                <c:pt idx="6806">
                  <c:v>0.55851063829787229</c:v>
                </c:pt>
                <c:pt idx="6807">
                  <c:v>5</c:v>
                </c:pt>
                <c:pt idx="6808">
                  <c:v>13.333333333333334</c:v>
                </c:pt>
                <c:pt idx="6809">
                  <c:v>5</c:v>
                </c:pt>
                <c:pt idx="6810">
                  <c:v>5</c:v>
                </c:pt>
                <c:pt idx="6811">
                  <c:v>8.3333333333333339</c:v>
                </c:pt>
                <c:pt idx="6812">
                  <c:v>5.333333333333333</c:v>
                </c:pt>
                <c:pt idx="6813">
                  <c:v>2.5</c:v>
                </c:pt>
                <c:pt idx="6814">
                  <c:v>2.7777777777777777</c:v>
                </c:pt>
                <c:pt idx="6815">
                  <c:v>4.166666666666667</c:v>
                </c:pt>
                <c:pt idx="6816">
                  <c:v>5</c:v>
                </c:pt>
                <c:pt idx="6817">
                  <c:v>6.1111111111111116</c:v>
                </c:pt>
                <c:pt idx="6818">
                  <c:v>2.5</c:v>
                </c:pt>
                <c:pt idx="6819">
                  <c:v>4.1176470588235299</c:v>
                </c:pt>
                <c:pt idx="6820">
                  <c:v>9.375</c:v>
                </c:pt>
                <c:pt idx="6821">
                  <c:v>2.2222222222222223</c:v>
                </c:pt>
                <c:pt idx="6822">
                  <c:v>5.416666666666667</c:v>
                </c:pt>
                <c:pt idx="6823">
                  <c:v>5</c:v>
                </c:pt>
                <c:pt idx="6824">
                  <c:v>3.0769230769230771</c:v>
                </c:pt>
                <c:pt idx="6825">
                  <c:v>4.166666666666667</c:v>
                </c:pt>
                <c:pt idx="6826">
                  <c:v>2.0833333333333335</c:v>
                </c:pt>
                <c:pt idx="6827">
                  <c:v>6.6037735849056611</c:v>
                </c:pt>
                <c:pt idx="6828">
                  <c:v>6.6037735849056611</c:v>
                </c:pt>
                <c:pt idx="6829">
                  <c:v>8.513513513513514</c:v>
                </c:pt>
                <c:pt idx="6830">
                  <c:v>4.2592592592592586</c:v>
                </c:pt>
                <c:pt idx="6831">
                  <c:v>9.1666666666666661</c:v>
                </c:pt>
                <c:pt idx="6832">
                  <c:v>8.3333333333333339</c:v>
                </c:pt>
                <c:pt idx="6833">
                  <c:v>2.6666666666666665</c:v>
                </c:pt>
                <c:pt idx="6834">
                  <c:v>9.1304347826086953</c:v>
                </c:pt>
                <c:pt idx="6835">
                  <c:v>5</c:v>
                </c:pt>
                <c:pt idx="6836">
                  <c:v>5.5555555555555554</c:v>
                </c:pt>
                <c:pt idx="6837">
                  <c:v>6.481481481481481</c:v>
                </c:pt>
                <c:pt idx="6838">
                  <c:v>4.4444444444444446</c:v>
                </c:pt>
                <c:pt idx="6839">
                  <c:v>5.5555555555555554</c:v>
                </c:pt>
                <c:pt idx="6840">
                  <c:v>9.1304347826086953</c:v>
                </c:pt>
                <c:pt idx="6841">
                  <c:v>8.3333333333333339</c:v>
                </c:pt>
                <c:pt idx="6842">
                  <c:v>3.6842105263157894</c:v>
                </c:pt>
                <c:pt idx="6843">
                  <c:v>8.3333333333333339</c:v>
                </c:pt>
                <c:pt idx="6844">
                  <c:v>3.3333333333333335</c:v>
                </c:pt>
                <c:pt idx="6845">
                  <c:v>1.2773722627737227</c:v>
                </c:pt>
                <c:pt idx="6846">
                  <c:v>3.0288461538461537</c:v>
                </c:pt>
                <c:pt idx="6847">
                  <c:v>3.3018867924528306</c:v>
                </c:pt>
                <c:pt idx="6848">
                  <c:v>2.9166666666666665</c:v>
                </c:pt>
                <c:pt idx="6849">
                  <c:v>3.3333333333333335</c:v>
                </c:pt>
                <c:pt idx="6850">
                  <c:v>8.3333333333333339</c:v>
                </c:pt>
                <c:pt idx="6851">
                  <c:v>9.8591549295774659</c:v>
                </c:pt>
                <c:pt idx="6852">
                  <c:v>7</c:v>
                </c:pt>
                <c:pt idx="6853">
                  <c:v>5.1470588235294112</c:v>
                </c:pt>
                <c:pt idx="6854">
                  <c:v>2.6666666666666665</c:v>
                </c:pt>
                <c:pt idx="6855">
                  <c:v>1.9444444444444444</c:v>
                </c:pt>
                <c:pt idx="6856">
                  <c:v>7.291666666666667</c:v>
                </c:pt>
                <c:pt idx="6857">
                  <c:v>4</c:v>
                </c:pt>
                <c:pt idx="6858">
                  <c:v>5.46875</c:v>
                </c:pt>
                <c:pt idx="6859">
                  <c:v>1.044776119402985</c:v>
                </c:pt>
                <c:pt idx="6860">
                  <c:v>6.6037735849056611</c:v>
                </c:pt>
                <c:pt idx="6861">
                  <c:v>5.5555555555555554</c:v>
                </c:pt>
                <c:pt idx="6862">
                  <c:v>8.75</c:v>
                </c:pt>
                <c:pt idx="6863">
                  <c:v>14</c:v>
                </c:pt>
                <c:pt idx="6864">
                  <c:v>5.833333333333333</c:v>
                </c:pt>
                <c:pt idx="6865">
                  <c:v>4.4444444444444446</c:v>
                </c:pt>
                <c:pt idx="6866">
                  <c:v>9.375</c:v>
                </c:pt>
                <c:pt idx="6867">
                  <c:v>11.53846153846154</c:v>
                </c:pt>
                <c:pt idx="6868">
                  <c:v>6.25</c:v>
                </c:pt>
                <c:pt idx="6869">
                  <c:v>8.8607594936708853</c:v>
                </c:pt>
                <c:pt idx="6870">
                  <c:v>4.166666666666667</c:v>
                </c:pt>
                <c:pt idx="6871">
                  <c:v>1.8918918918918919</c:v>
                </c:pt>
                <c:pt idx="6872">
                  <c:v>2.2222222222222223</c:v>
                </c:pt>
                <c:pt idx="6873">
                  <c:v>5.833333333333333</c:v>
                </c:pt>
                <c:pt idx="6874">
                  <c:v>5.833333333333333</c:v>
                </c:pt>
                <c:pt idx="6875">
                  <c:v>6</c:v>
                </c:pt>
                <c:pt idx="6876">
                  <c:v>4.166666666666667</c:v>
                </c:pt>
                <c:pt idx="6877">
                  <c:v>10.144927536231885</c:v>
                </c:pt>
                <c:pt idx="6878">
                  <c:v>6.666666666666667</c:v>
                </c:pt>
                <c:pt idx="6879">
                  <c:v>5.5555555555555554</c:v>
                </c:pt>
                <c:pt idx="6880">
                  <c:v>7.2413793103448274</c:v>
                </c:pt>
                <c:pt idx="6881">
                  <c:v>9.9056603773584904</c:v>
                </c:pt>
                <c:pt idx="6882">
                  <c:v>10</c:v>
                </c:pt>
                <c:pt idx="6883">
                  <c:v>2.5</c:v>
                </c:pt>
                <c:pt idx="6884">
                  <c:v>2.0588235294117649</c:v>
                </c:pt>
                <c:pt idx="6885">
                  <c:v>2.7777777777777777</c:v>
                </c:pt>
                <c:pt idx="6886">
                  <c:v>3.6458333333333335</c:v>
                </c:pt>
                <c:pt idx="6887">
                  <c:v>6.7961165048543686</c:v>
                </c:pt>
                <c:pt idx="6888">
                  <c:v>3.3333333333333335</c:v>
                </c:pt>
                <c:pt idx="6889">
                  <c:v>4</c:v>
                </c:pt>
                <c:pt idx="6890">
                  <c:v>2.7777777777777777</c:v>
                </c:pt>
                <c:pt idx="6891">
                  <c:v>5.46875</c:v>
                </c:pt>
                <c:pt idx="6892">
                  <c:v>0.47297297297297297</c:v>
                </c:pt>
                <c:pt idx="6893">
                  <c:v>3.3333333333333335</c:v>
                </c:pt>
                <c:pt idx="6894">
                  <c:v>7</c:v>
                </c:pt>
                <c:pt idx="6895">
                  <c:v>4.2168674698795181</c:v>
                </c:pt>
                <c:pt idx="6896">
                  <c:v>5.5555555555555554</c:v>
                </c:pt>
                <c:pt idx="6897">
                  <c:v>3.6111111111111112</c:v>
                </c:pt>
                <c:pt idx="6898">
                  <c:v>4.166666666666667</c:v>
                </c:pt>
                <c:pt idx="6899">
                  <c:v>3.3333333333333335</c:v>
                </c:pt>
                <c:pt idx="6900">
                  <c:v>2.7777777777777777</c:v>
                </c:pt>
                <c:pt idx="6901">
                  <c:v>3.3333333333333335</c:v>
                </c:pt>
                <c:pt idx="6902">
                  <c:v>4.0579710144927539</c:v>
                </c:pt>
                <c:pt idx="6903">
                  <c:v>3.5353535353535355</c:v>
                </c:pt>
                <c:pt idx="6904">
                  <c:v>3.0172413793103448</c:v>
                </c:pt>
                <c:pt idx="6905">
                  <c:v>8.1395348837209305</c:v>
                </c:pt>
                <c:pt idx="6906">
                  <c:v>10.606060606060606</c:v>
                </c:pt>
                <c:pt idx="6907">
                  <c:v>3.3018867924528306</c:v>
                </c:pt>
                <c:pt idx="6908">
                  <c:v>4.4444444444444446</c:v>
                </c:pt>
                <c:pt idx="6909">
                  <c:v>8.3333333333333339</c:v>
                </c:pt>
                <c:pt idx="6910">
                  <c:v>15</c:v>
                </c:pt>
                <c:pt idx="6911">
                  <c:v>5.833333333333333</c:v>
                </c:pt>
                <c:pt idx="6912">
                  <c:v>4.166666666666667</c:v>
                </c:pt>
                <c:pt idx="6913">
                  <c:v>9.9056603773584904</c:v>
                </c:pt>
                <c:pt idx="6914">
                  <c:v>4.333333333333333</c:v>
                </c:pt>
                <c:pt idx="6915">
                  <c:v>4.166666666666667</c:v>
                </c:pt>
                <c:pt idx="6916">
                  <c:v>1.9444444444444444</c:v>
                </c:pt>
                <c:pt idx="6917">
                  <c:v>2.5362318840579712</c:v>
                </c:pt>
                <c:pt idx="6918">
                  <c:v>4.4444444444444446</c:v>
                </c:pt>
                <c:pt idx="6919">
                  <c:v>2.3809523809523809</c:v>
                </c:pt>
                <c:pt idx="6920">
                  <c:v>6.666666666666667</c:v>
                </c:pt>
                <c:pt idx="6921">
                  <c:v>4.6226415094339623</c:v>
                </c:pt>
                <c:pt idx="6922">
                  <c:v>5.5555555555555554</c:v>
                </c:pt>
                <c:pt idx="6923">
                  <c:v>8.3333333333333339</c:v>
                </c:pt>
                <c:pt idx="6924">
                  <c:v>5</c:v>
                </c:pt>
                <c:pt idx="6925">
                  <c:v>3.2352941176470584</c:v>
                </c:pt>
                <c:pt idx="6926">
                  <c:v>5.8823529411764701</c:v>
                </c:pt>
                <c:pt idx="6927">
                  <c:v>12.5</c:v>
                </c:pt>
                <c:pt idx="6928">
                  <c:v>1.5625</c:v>
                </c:pt>
                <c:pt idx="6929">
                  <c:v>1.7857142857142856</c:v>
                </c:pt>
                <c:pt idx="6930">
                  <c:v>8.3333333333333339</c:v>
                </c:pt>
                <c:pt idx="6931">
                  <c:v>3.3333333333333335</c:v>
                </c:pt>
                <c:pt idx="6932">
                  <c:v>13.888888888888889</c:v>
                </c:pt>
                <c:pt idx="6933">
                  <c:v>5.5555555555555554</c:v>
                </c:pt>
                <c:pt idx="6934">
                  <c:v>8.203125</c:v>
                </c:pt>
                <c:pt idx="6935">
                  <c:v>2.7777777777777777</c:v>
                </c:pt>
                <c:pt idx="6936">
                  <c:v>7.291666666666667</c:v>
                </c:pt>
                <c:pt idx="6937">
                  <c:v>5</c:v>
                </c:pt>
                <c:pt idx="6938">
                  <c:v>16.666666666666668</c:v>
                </c:pt>
                <c:pt idx="6939">
                  <c:v>6.6037735849056611</c:v>
                </c:pt>
                <c:pt idx="6940">
                  <c:v>4.2424242424242431</c:v>
                </c:pt>
                <c:pt idx="6941">
                  <c:v>8.3333333333333339</c:v>
                </c:pt>
                <c:pt idx="6942">
                  <c:v>5</c:v>
                </c:pt>
                <c:pt idx="6943">
                  <c:v>10.294117647058822</c:v>
                </c:pt>
                <c:pt idx="6944">
                  <c:v>5</c:v>
                </c:pt>
                <c:pt idx="6945">
                  <c:v>4.166666666666667</c:v>
                </c:pt>
                <c:pt idx="6946">
                  <c:v>3.3333333333333335</c:v>
                </c:pt>
                <c:pt idx="6947">
                  <c:v>9.375</c:v>
                </c:pt>
                <c:pt idx="6948">
                  <c:v>4.2682926829268295</c:v>
                </c:pt>
                <c:pt idx="6949">
                  <c:v>5.5555555555555554</c:v>
                </c:pt>
                <c:pt idx="6950">
                  <c:v>10.144927536231885</c:v>
                </c:pt>
                <c:pt idx="6951">
                  <c:v>5.5555555555555554</c:v>
                </c:pt>
                <c:pt idx="6952">
                  <c:v>3.8888888888888888</c:v>
                </c:pt>
                <c:pt idx="6953">
                  <c:v>7.8448275862068959</c:v>
                </c:pt>
                <c:pt idx="6954">
                  <c:v>5.5555555555555554</c:v>
                </c:pt>
                <c:pt idx="6955">
                  <c:v>4.8734177215189876</c:v>
                </c:pt>
                <c:pt idx="6956">
                  <c:v>7</c:v>
                </c:pt>
                <c:pt idx="6957">
                  <c:v>2.0348837209302326</c:v>
                </c:pt>
                <c:pt idx="6958">
                  <c:v>6.5625</c:v>
                </c:pt>
                <c:pt idx="6959">
                  <c:v>10.294117647058822</c:v>
                </c:pt>
                <c:pt idx="6960">
                  <c:v>6.666666666666667</c:v>
                </c:pt>
                <c:pt idx="6961">
                  <c:v>6.25</c:v>
                </c:pt>
                <c:pt idx="6962">
                  <c:v>5.5555555555555554</c:v>
                </c:pt>
                <c:pt idx="6963">
                  <c:v>12.5</c:v>
                </c:pt>
                <c:pt idx="6964">
                  <c:v>7.5</c:v>
                </c:pt>
                <c:pt idx="6965">
                  <c:v>6.6455696202531653</c:v>
                </c:pt>
                <c:pt idx="6966">
                  <c:v>9.0517241379310356</c:v>
                </c:pt>
                <c:pt idx="6967">
                  <c:v>5</c:v>
                </c:pt>
                <c:pt idx="6968">
                  <c:v>5.5555555555555554</c:v>
                </c:pt>
                <c:pt idx="6969">
                  <c:v>4.8275862068965516</c:v>
                </c:pt>
                <c:pt idx="6970">
                  <c:v>7.6086956521739131</c:v>
                </c:pt>
                <c:pt idx="6971">
                  <c:v>12.727272727272727</c:v>
                </c:pt>
                <c:pt idx="6972">
                  <c:v>6.6037735849056611</c:v>
                </c:pt>
                <c:pt idx="6973">
                  <c:v>6.5625</c:v>
                </c:pt>
                <c:pt idx="6974">
                  <c:v>7.1428571428571423</c:v>
                </c:pt>
                <c:pt idx="6975">
                  <c:v>5.208333333333333</c:v>
                </c:pt>
                <c:pt idx="6976">
                  <c:v>4.166666666666667</c:v>
                </c:pt>
                <c:pt idx="6977">
                  <c:v>7.6086956521739131</c:v>
                </c:pt>
                <c:pt idx="6978">
                  <c:v>6</c:v>
                </c:pt>
                <c:pt idx="6979">
                  <c:v>1.25</c:v>
                </c:pt>
                <c:pt idx="6980">
                  <c:v>7.9245283018867925</c:v>
                </c:pt>
                <c:pt idx="6981">
                  <c:v>1.0294117647058825</c:v>
                </c:pt>
                <c:pt idx="6982">
                  <c:v>0.63405797101449279</c:v>
                </c:pt>
                <c:pt idx="6983">
                  <c:v>4.8611111111111116</c:v>
                </c:pt>
                <c:pt idx="6984">
                  <c:v>12.6</c:v>
                </c:pt>
                <c:pt idx="6985">
                  <c:v>3.8461538461538463</c:v>
                </c:pt>
                <c:pt idx="6986">
                  <c:v>7.1428571428571423</c:v>
                </c:pt>
                <c:pt idx="6987">
                  <c:v>8.3333333333333339</c:v>
                </c:pt>
                <c:pt idx="6988">
                  <c:v>13.888888888888889</c:v>
                </c:pt>
                <c:pt idx="6989">
                  <c:v>0.83333333333333337</c:v>
                </c:pt>
                <c:pt idx="6990">
                  <c:v>7.1428571428571423</c:v>
                </c:pt>
                <c:pt idx="6991">
                  <c:v>4.6875</c:v>
                </c:pt>
                <c:pt idx="6992">
                  <c:v>10</c:v>
                </c:pt>
                <c:pt idx="6993">
                  <c:v>10.144927536231885</c:v>
                </c:pt>
                <c:pt idx="6994">
                  <c:v>5.7377049180327875</c:v>
                </c:pt>
                <c:pt idx="6995">
                  <c:v>6.6037735849056611</c:v>
                </c:pt>
                <c:pt idx="6996">
                  <c:v>3.043478260869565</c:v>
                </c:pt>
                <c:pt idx="6997">
                  <c:v>7.0945945945945947</c:v>
                </c:pt>
                <c:pt idx="6998">
                  <c:v>21.875</c:v>
                </c:pt>
                <c:pt idx="6999">
                  <c:v>0.58333333333333337</c:v>
                </c:pt>
                <c:pt idx="7000">
                  <c:v>9.0909090909090917</c:v>
                </c:pt>
                <c:pt idx="7001">
                  <c:v>6.5217391304347823</c:v>
                </c:pt>
                <c:pt idx="7002">
                  <c:v>7.9746835443037973</c:v>
                </c:pt>
                <c:pt idx="7003">
                  <c:v>5.1293103448275863</c:v>
                </c:pt>
                <c:pt idx="7004">
                  <c:v>10</c:v>
                </c:pt>
                <c:pt idx="7005">
                  <c:v>5.5555555555555554</c:v>
                </c:pt>
                <c:pt idx="7006">
                  <c:v>4.4303797468354427</c:v>
                </c:pt>
                <c:pt idx="7007">
                  <c:v>4.5454545454545459</c:v>
                </c:pt>
                <c:pt idx="7008">
                  <c:v>6.25</c:v>
                </c:pt>
                <c:pt idx="7009">
                  <c:v>5.5555555555555554</c:v>
                </c:pt>
                <c:pt idx="7010">
                  <c:v>4.2682926829268295</c:v>
                </c:pt>
                <c:pt idx="7011">
                  <c:v>5.5555555555555554</c:v>
                </c:pt>
                <c:pt idx="7012">
                  <c:v>4.166666666666667</c:v>
                </c:pt>
                <c:pt idx="7013">
                  <c:v>4.5454545454545459</c:v>
                </c:pt>
                <c:pt idx="7014">
                  <c:v>0.5</c:v>
                </c:pt>
                <c:pt idx="7015">
                  <c:v>4.166666666666667</c:v>
                </c:pt>
                <c:pt idx="7016">
                  <c:v>3.5</c:v>
                </c:pt>
                <c:pt idx="7017">
                  <c:v>0.41666666666666669</c:v>
                </c:pt>
                <c:pt idx="7018">
                  <c:v>9.0517241379310356</c:v>
                </c:pt>
                <c:pt idx="7019">
                  <c:v>8.3333333333333339</c:v>
                </c:pt>
                <c:pt idx="7020">
                  <c:v>5.5555555555555554</c:v>
                </c:pt>
                <c:pt idx="7021">
                  <c:v>6.666666666666667</c:v>
                </c:pt>
                <c:pt idx="7022">
                  <c:v>6.3063063063063067</c:v>
                </c:pt>
                <c:pt idx="7023">
                  <c:v>4.166666666666667</c:v>
                </c:pt>
                <c:pt idx="7024">
                  <c:v>3.9772727272727271</c:v>
                </c:pt>
                <c:pt idx="7025">
                  <c:v>10.416666666666666</c:v>
                </c:pt>
                <c:pt idx="7026">
                  <c:v>11.111111111111111</c:v>
                </c:pt>
                <c:pt idx="7027">
                  <c:v>5</c:v>
                </c:pt>
                <c:pt idx="7028">
                  <c:v>5.5555555555555554</c:v>
                </c:pt>
                <c:pt idx="7029">
                  <c:v>3.6206896551724137</c:v>
                </c:pt>
                <c:pt idx="7030">
                  <c:v>4.7297297297297298</c:v>
                </c:pt>
                <c:pt idx="7031">
                  <c:v>6.666666666666667</c:v>
                </c:pt>
                <c:pt idx="7032">
                  <c:v>3.3018867924528306</c:v>
                </c:pt>
                <c:pt idx="7033">
                  <c:v>6.0344827586206895</c:v>
                </c:pt>
                <c:pt idx="7034">
                  <c:v>3.5443037974683542</c:v>
                </c:pt>
                <c:pt idx="7035">
                  <c:v>6.666666666666667</c:v>
                </c:pt>
                <c:pt idx="7036">
                  <c:v>7.5</c:v>
                </c:pt>
                <c:pt idx="7037">
                  <c:v>3.9252336448598135</c:v>
                </c:pt>
                <c:pt idx="7038">
                  <c:v>4.9122807017543852</c:v>
                </c:pt>
                <c:pt idx="7039">
                  <c:v>7</c:v>
                </c:pt>
                <c:pt idx="7040">
                  <c:v>8.1395348837209305</c:v>
                </c:pt>
                <c:pt idx="7041">
                  <c:v>5.3571428571428568</c:v>
                </c:pt>
                <c:pt idx="7042">
                  <c:v>4.7297297297297298</c:v>
                </c:pt>
                <c:pt idx="7043">
                  <c:v>6.6037735849056611</c:v>
                </c:pt>
                <c:pt idx="7044">
                  <c:v>6.6037735849056611</c:v>
                </c:pt>
                <c:pt idx="7045">
                  <c:v>6.6037735849056611</c:v>
                </c:pt>
                <c:pt idx="7046">
                  <c:v>4.9295774647887329</c:v>
                </c:pt>
                <c:pt idx="7047">
                  <c:v>14.583333333333334</c:v>
                </c:pt>
                <c:pt idx="7048">
                  <c:v>4.6052631578947372</c:v>
                </c:pt>
                <c:pt idx="7049">
                  <c:v>4.5454545454545459</c:v>
                </c:pt>
                <c:pt idx="7050">
                  <c:v>6.6037735849056611</c:v>
                </c:pt>
                <c:pt idx="7051">
                  <c:v>5.833333333333333</c:v>
                </c:pt>
                <c:pt idx="7052">
                  <c:v>2.4561403508771926</c:v>
                </c:pt>
                <c:pt idx="7053">
                  <c:v>1.3888888888888888</c:v>
                </c:pt>
                <c:pt idx="7054">
                  <c:v>2.2151898734177213</c:v>
                </c:pt>
                <c:pt idx="7055">
                  <c:v>10</c:v>
                </c:pt>
                <c:pt idx="7056">
                  <c:v>0.30172413793103448</c:v>
                </c:pt>
                <c:pt idx="7057">
                  <c:v>19.021739130434778</c:v>
                </c:pt>
                <c:pt idx="7058">
                  <c:v>42.5</c:v>
                </c:pt>
                <c:pt idx="7059">
                  <c:v>1.4830508474576272</c:v>
                </c:pt>
                <c:pt idx="7060">
                  <c:v>8.3333333333333339</c:v>
                </c:pt>
                <c:pt idx="7061">
                  <c:v>2.2727272727272729</c:v>
                </c:pt>
                <c:pt idx="7062">
                  <c:v>3.6458333333333335</c:v>
                </c:pt>
                <c:pt idx="7063">
                  <c:v>0.35</c:v>
                </c:pt>
                <c:pt idx="7064">
                  <c:v>1.9230769230769231</c:v>
                </c:pt>
                <c:pt idx="7065">
                  <c:v>1.2727272727272727</c:v>
                </c:pt>
                <c:pt idx="7066">
                  <c:v>1.5555555555555558</c:v>
                </c:pt>
                <c:pt idx="7067">
                  <c:v>1.4285714285714284</c:v>
                </c:pt>
                <c:pt idx="7068">
                  <c:v>3.0172413793103448</c:v>
                </c:pt>
                <c:pt idx="7069">
                  <c:v>2.0833333333333335</c:v>
                </c:pt>
                <c:pt idx="7070">
                  <c:v>1.7857142857142856</c:v>
                </c:pt>
                <c:pt idx="7071">
                  <c:v>2.4647887323943665</c:v>
                </c:pt>
                <c:pt idx="7072">
                  <c:v>1.5384615384615388</c:v>
                </c:pt>
                <c:pt idx="7073">
                  <c:v>0.14285714285714285</c:v>
                </c:pt>
                <c:pt idx="7074">
                  <c:v>1.9444444444444444</c:v>
                </c:pt>
                <c:pt idx="7075">
                  <c:v>2.6119402985074625</c:v>
                </c:pt>
                <c:pt idx="7076">
                  <c:v>4.2857142857142856</c:v>
                </c:pt>
                <c:pt idx="7077">
                  <c:v>2.8925619834710745</c:v>
                </c:pt>
                <c:pt idx="7078">
                  <c:v>1.3157894736842104</c:v>
                </c:pt>
                <c:pt idx="7079">
                  <c:v>2.1341463414634148</c:v>
                </c:pt>
                <c:pt idx="7080">
                  <c:v>3.3333333333333335</c:v>
                </c:pt>
                <c:pt idx="7081">
                  <c:v>2.9166666666666665</c:v>
                </c:pt>
                <c:pt idx="7082">
                  <c:v>2.5362318840579712</c:v>
                </c:pt>
                <c:pt idx="7083">
                  <c:v>2.7777777777777777</c:v>
                </c:pt>
                <c:pt idx="7084">
                  <c:v>4.6052631578947372</c:v>
                </c:pt>
                <c:pt idx="7085">
                  <c:v>1.4227642276422765</c:v>
                </c:pt>
                <c:pt idx="7086">
                  <c:v>2.6923076923076921</c:v>
                </c:pt>
                <c:pt idx="7087">
                  <c:v>2.2727272727272729</c:v>
                </c:pt>
                <c:pt idx="7088">
                  <c:v>36.458333333333336</c:v>
                </c:pt>
                <c:pt idx="7089">
                  <c:v>0.3571428571428571</c:v>
                </c:pt>
                <c:pt idx="7090">
                  <c:v>20.833333333333332</c:v>
                </c:pt>
                <c:pt idx="7091">
                  <c:v>2.7777777777777777</c:v>
                </c:pt>
                <c:pt idx="7092">
                  <c:v>0.2857142857142857</c:v>
                </c:pt>
                <c:pt idx="7093">
                  <c:v>1.4705882352941175</c:v>
                </c:pt>
                <c:pt idx="7094">
                  <c:v>30.172413793103448</c:v>
                </c:pt>
                <c:pt idx="7095">
                  <c:v>6.25</c:v>
                </c:pt>
                <c:pt idx="7096">
                  <c:v>0.85784313725490202</c:v>
                </c:pt>
                <c:pt idx="7097">
                  <c:v>2.7777777777777777</c:v>
                </c:pt>
                <c:pt idx="7098">
                  <c:v>1.75</c:v>
                </c:pt>
                <c:pt idx="7099">
                  <c:v>1.9662921348314606</c:v>
                </c:pt>
                <c:pt idx="7100">
                  <c:v>1.3888888888888888</c:v>
                </c:pt>
                <c:pt idx="7101">
                  <c:v>6.6037735849056611</c:v>
                </c:pt>
                <c:pt idx="7102">
                  <c:v>5.5555555555555554</c:v>
                </c:pt>
                <c:pt idx="7103">
                  <c:v>2.0833333333333335</c:v>
                </c:pt>
                <c:pt idx="7104">
                  <c:v>2.7777777777777777</c:v>
                </c:pt>
                <c:pt idx="7105">
                  <c:v>6.0344827586206895</c:v>
                </c:pt>
                <c:pt idx="7106">
                  <c:v>48.611111111111114</c:v>
                </c:pt>
                <c:pt idx="7107">
                  <c:v>4.666666666666667</c:v>
                </c:pt>
                <c:pt idx="7108">
                  <c:v>79.545454545454533</c:v>
                </c:pt>
                <c:pt idx="7109">
                  <c:v>3.8461538461538463</c:v>
                </c:pt>
                <c:pt idx="7110">
                  <c:v>1.7857142857142856</c:v>
                </c:pt>
                <c:pt idx="7111">
                  <c:v>4.9295774647887329</c:v>
                </c:pt>
                <c:pt idx="7112">
                  <c:v>0.330188679245283</c:v>
                </c:pt>
                <c:pt idx="7113">
                  <c:v>0.41666666666666669</c:v>
                </c:pt>
                <c:pt idx="7114">
                  <c:v>3.3333333333333335</c:v>
                </c:pt>
                <c:pt idx="7115">
                  <c:v>0.37234042553191488</c:v>
                </c:pt>
                <c:pt idx="7116">
                  <c:v>2.0348837209302326</c:v>
                </c:pt>
                <c:pt idx="7117">
                  <c:v>8.2352941176470598</c:v>
                </c:pt>
                <c:pt idx="7118">
                  <c:v>0.24305555555555555</c:v>
                </c:pt>
                <c:pt idx="7119">
                  <c:v>5.5555555555555554</c:v>
                </c:pt>
                <c:pt idx="7120">
                  <c:v>1.05</c:v>
                </c:pt>
                <c:pt idx="7121">
                  <c:v>9.8591549295774659</c:v>
                </c:pt>
                <c:pt idx="7122">
                  <c:v>1.8918918918918919</c:v>
                </c:pt>
                <c:pt idx="7123">
                  <c:v>0.5</c:v>
                </c:pt>
                <c:pt idx="7124">
                  <c:v>0.16666666666666666</c:v>
                </c:pt>
                <c:pt idx="7125">
                  <c:v>0.52830188679245282</c:v>
                </c:pt>
                <c:pt idx="7126">
                  <c:v>4.7297297297297298</c:v>
                </c:pt>
                <c:pt idx="7127">
                  <c:v>0.40697674418604651</c:v>
                </c:pt>
                <c:pt idx="7128">
                  <c:v>15.909090909090908</c:v>
                </c:pt>
                <c:pt idx="7129">
                  <c:v>1.3157894736842104</c:v>
                </c:pt>
                <c:pt idx="7130">
                  <c:v>4.166666666666667</c:v>
                </c:pt>
                <c:pt idx="7131">
                  <c:v>2.5362318840579712</c:v>
                </c:pt>
                <c:pt idx="7132">
                  <c:v>3.5714285714285712</c:v>
                </c:pt>
                <c:pt idx="7133">
                  <c:v>2.7777777777777777</c:v>
                </c:pt>
                <c:pt idx="7134">
                  <c:v>2.5547445255474455</c:v>
                </c:pt>
                <c:pt idx="7135">
                  <c:v>1.495726495726496</c:v>
                </c:pt>
                <c:pt idx="7136">
                  <c:v>1.6055045871559632</c:v>
                </c:pt>
                <c:pt idx="7137">
                  <c:v>4.166666666666667</c:v>
                </c:pt>
                <c:pt idx="7138">
                  <c:v>2.7777777777777777</c:v>
                </c:pt>
                <c:pt idx="7139">
                  <c:v>1.6666666666666667</c:v>
                </c:pt>
                <c:pt idx="7140">
                  <c:v>2.3809523809523809</c:v>
                </c:pt>
                <c:pt idx="7141">
                  <c:v>8.3333333333333339</c:v>
                </c:pt>
                <c:pt idx="7142">
                  <c:v>8.0769230769230766</c:v>
                </c:pt>
                <c:pt idx="7143">
                  <c:v>6.6037735849056611</c:v>
                </c:pt>
                <c:pt idx="7144">
                  <c:v>2.7777777777777777</c:v>
                </c:pt>
                <c:pt idx="7145">
                  <c:v>2.8</c:v>
                </c:pt>
                <c:pt idx="7146">
                  <c:v>4.166666666666667</c:v>
                </c:pt>
                <c:pt idx="7147">
                  <c:v>0.41666666666666669</c:v>
                </c:pt>
                <c:pt idx="7148">
                  <c:v>3.2710280373831777</c:v>
                </c:pt>
                <c:pt idx="7149">
                  <c:v>9.4594594594594597</c:v>
                </c:pt>
                <c:pt idx="7150">
                  <c:v>8.3333333333333339</c:v>
                </c:pt>
                <c:pt idx="7151">
                  <c:v>6.140350877192982</c:v>
                </c:pt>
                <c:pt idx="7152">
                  <c:v>3.0973451327433628</c:v>
                </c:pt>
                <c:pt idx="7153">
                  <c:v>4.166666666666667</c:v>
                </c:pt>
                <c:pt idx="7154">
                  <c:v>1.5765765765765767</c:v>
                </c:pt>
                <c:pt idx="7155">
                  <c:v>8.3333333333333339</c:v>
                </c:pt>
                <c:pt idx="7156">
                  <c:v>5.5555555555555554</c:v>
                </c:pt>
                <c:pt idx="7157">
                  <c:v>3.5714285714285712</c:v>
                </c:pt>
                <c:pt idx="7158">
                  <c:v>9.7222222222222232</c:v>
                </c:pt>
                <c:pt idx="7159">
                  <c:v>2.5362318840579712</c:v>
                </c:pt>
                <c:pt idx="7160">
                  <c:v>3.5</c:v>
                </c:pt>
                <c:pt idx="7161">
                  <c:v>0.41176470588235298</c:v>
                </c:pt>
                <c:pt idx="7162">
                  <c:v>0.35</c:v>
                </c:pt>
                <c:pt idx="7163">
                  <c:v>1.9444444444444444</c:v>
                </c:pt>
                <c:pt idx="7164">
                  <c:v>2.0833333333333335</c:v>
                </c:pt>
                <c:pt idx="7165">
                  <c:v>2.9411764705882351</c:v>
                </c:pt>
                <c:pt idx="7166">
                  <c:v>11.666666666666666</c:v>
                </c:pt>
                <c:pt idx="7167">
                  <c:v>11.666666666666666</c:v>
                </c:pt>
                <c:pt idx="7168">
                  <c:v>0.41666666666666669</c:v>
                </c:pt>
                <c:pt idx="7169">
                  <c:v>0.625</c:v>
                </c:pt>
                <c:pt idx="7170">
                  <c:v>8.3333333333333339</c:v>
                </c:pt>
                <c:pt idx="7171">
                  <c:v>0.41666666666666669</c:v>
                </c:pt>
                <c:pt idx="7172">
                  <c:v>0.72916666666666663</c:v>
                </c:pt>
                <c:pt idx="7173">
                  <c:v>5.2238805970149249</c:v>
                </c:pt>
                <c:pt idx="7174">
                  <c:v>5.5555555555555554</c:v>
                </c:pt>
                <c:pt idx="7175">
                  <c:v>1.6666666666666667</c:v>
                </c:pt>
                <c:pt idx="7176">
                  <c:v>5.5555555555555554</c:v>
                </c:pt>
                <c:pt idx="7177">
                  <c:v>0.85365853658536583</c:v>
                </c:pt>
                <c:pt idx="7178">
                  <c:v>2.7777777777777777</c:v>
                </c:pt>
                <c:pt idx="7179">
                  <c:v>6.666666666666667</c:v>
                </c:pt>
                <c:pt idx="7180">
                  <c:v>3.75</c:v>
                </c:pt>
                <c:pt idx="7181">
                  <c:v>21.875</c:v>
                </c:pt>
                <c:pt idx="7182">
                  <c:v>0</c:v>
                </c:pt>
                <c:pt idx="7183">
                  <c:v>3.3333333333333335</c:v>
                </c:pt>
                <c:pt idx="7184">
                  <c:v>4.166666666666667</c:v>
                </c:pt>
                <c:pt idx="7185">
                  <c:v>3.3333333333333335</c:v>
                </c:pt>
                <c:pt idx="7186">
                  <c:v>2.7777777777777777</c:v>
                </c:pt>
                <c:pt idx="7187">
                  <c:v>4.166666666666667</c:v>
                </c:pt>
                <c:pt idx="7188">
                  <c:v>0.26250000000000001</c:v>
                </c:pt>
                <c:pt idx="7189">
                  <c:v>0.73684210526315785</c:v>
                </c:pt>
                <c:pt idx="7190">
                  <c:v>5.3030303030303028</c:v>
                </c:pt>
                <c:pt idx="7191">
                  <c:v>4.166666666666667</c:v>
                </c:pt>
                <c:pt idx="7192">
                  <c:v>11.666666666666666</c:v>
                </c:pt>
                <c:pt idx="7193">
                  <c:v>2.5547445255474455</c:v>
                </c:pt>
                <c:pt idx="7194">
                  <c:v>3.3333333333333335</c:v>
                </c:pt>
                <c:pt idx="7195">
                  <c:v>3.0625</c:v>
                </c:pt>
                <c:pt idx="7196">
                  <c:v>12.5</c:v>
                </c:pt>
                <c:pt idx="7197">
                  <c:v>6.666666666666667</c:v>
                </c:pt>
                <c:pt idx="7198">
                  <c:v>0.83333333333333337</c:v>
                </c:pt>
                <c:pt idx="7199">
                  <c:v>0.56451612903225801</c:v>
                </c:pt>
                <c:pt idx="7200">
                  <c:v>5</c:v>
                </c:pt>
                <c:pt idx="7201">
                  <c:v>8.3333333333333339</c:v>
                </c:pt>
                <c:pt idx="7202">
                  <c:v>0.88983050847457634</c:v>
                </c:pt>
                <c:pt idx="7203">
                  <c:v>12.068965517241379</c:v>
                </c:pt>
                <c:pt idx="7204">
                  <c:v>10</c:v>
                </c:pt>
                <c:pt idx="7205">
                  <c:v>23.333333333333332</c:v>
                </c:pt>
                <c:pt idx="7206">
                  <c:v>0</c:v>
                </c:pt>
                <c:pt idx="7207">
                  <c:v>3.0952380952380953</c:v>
                </c:pt>
                <c:pt idx="7208">
                  <c:v>8.3333333333333339</c:v>
                </c:pt>
                <c:pt idx="7209">
                  <c:v>5.833333333333333</c:v>
                </c:pt>
                <c:pt idx="7210">
                  <c:v>11.666666666666666</c:v>
                </c:pt>
                <c:pt idx="7211">
                  <c:v>6.25</c:v>
                </c:pt>
                <c:pt idx="7212">
                  <c:v>5.0970873786407767</c:v>
                </c:pt>
                <c:pt idx="7213">
                  <c:v>5.5555555555555554</c:v>
                </c:pt>
                <c:pt idx="7214">
                  <c:v>0.29411764705882348</c:v>
                </c:pt>
                <c:pt idx="7215">
                  <c:v>5.5555555555555554</c:v>
                </c:pt>
                <c:pt idx="7216">
                  <c:v>3.7837837837837838</c:v>
                </c:pt>
                <c:pt idx="7217">
                  <c:v>3.125</c:v>
                </c:pt>
                <c:pt idx="7218">
                  <c:v>5.3164556962025324</c:v>
                </c:pt>
                <c:pt idx="7219">
                  <c:v>0.875</c:v>
                </c:pt>
                <c:pt idx="7220">
                  <c:v>3.9548022598870052</c:v>
                </c:pt>
                <c:pt idx="7221">
                  <c:v>6.25</c:v>
                </c:pt>
                <c:pt idx="7222">
                  <c:v>3.3333333333333335</c:v>
                </c:pt>
                <c:pt idx="7223">
                  <c:v>4.4303797468354427</c:v>
                </c:pt>
                <c:pt idx="7224">
                  <c:v>4.4444444444444446</c:v>
                </c:pt>
                <c:pt idx="7225">
                  <c:v>4.2241379310344831</c:v>
                </c:pt>
                <c:pt idx="7226">
                  <c:v>9.3333333333333339</c:v>
                </c:pt>
                <c:pt idx="7227">
                  <c:v>4.166666666666667</c:v>
                </c:pt>
                <c:pt idx="7228">
                  <c:v>5</c:v>
                </c:pt>
                <c:pt idx="7229">
                  <c:v>7.5431034482758621</c:v>
                </c:pt>
                <c:pt idx="7230">
                  <c:v>5.625</c:v>
                </c:pt>
                <c:pt idx="7231">
                  <c:v>4.166666666666667</c:v>
                </c:pt>
                <c:pt idx="7232">
                  <c:v>5.833333333333333</c:v>
                </c:pt>
                <c:pt idx="7233">
                  <c:v>3.6363636363636362</c:v>
                </c:pt>
                <c:pt idx="7234">
                  <c:v>5.5555555555555554</c:v>
                </c:pt>
                <c:pt idx="7235">
                  <c:v>4.375</c:v>
                </c:pt>
                <c:pt idx="7236">
                  <c:v>5</c:v>
                </c:pt>
                <c:pt idx="7237">
                  <c:v>14.344262295081966</c:v>
                </c:pt>
                <c:pt idx="7238">
                  <c:v>12.962962962962962</c:v>
                </c:pt>
                <c:pt idx="7239">
                  <c:v>4.4444444444444446</c:v>
                </c:pt>
                <c:pt idx="7240">
                  <c:v>4.166666666666667</c:v>
                </c:pt>
                <c:pt idx="7241">
                  <c:v>5</c:v>
                </c:pt>
                <c:pt idx="7242">
                  <c:v>11.666666666666666</c:v>
                </c:pt>
                <c:pt idx="7243">
                  <c:v>4.166666666666667</c:v>
                </c:pt>
                <c:pt idx="7244">
                  <c:v>3.3333333333333335</c:v>
                </c:pt>
                <c:pt idx="7245">
                  <c:v>0.46666666666666667</c:v>
                </c:pt>
                <c:pt idx="7246">
                  <c:v>7.2727272727272725</c:v>
                </c:pt>
                <c:pt idx="7247">
                  <c:v>4.256756756756757</c:v>
                </c:pt>
                <c:pt idx="7248">
                  <c:v>0.50555555555555565</c:v>
                </c:pt>
                <c:pt idx="7249">
                  <c:v>3.3333333333333335</c:v>
                </c:pt>
                <c:pt idx="7250">
                  <c:v>4.2682926829268295</c:v>
                </c:pt>
                <c:pt idx="7251">
                  <c:v>6.666666666666667</c:v>
                </c:pt>
                <c:pt idx="7252">
                  <c:v>11.111111111111111</c:v>
                </c:pt>
                <c:pt idx="7253">
                  <c:v>2.0833333333333335</c:v>
                </c:pt>
                <c:pt idx="7254">
                  <c:v>5.0854700854700861</c:v>
                </c:pt>
                <c:pt idx="7255">
                  <c:v>5</c:v>
                </c:pt>
                <c:pt idx="7256">
                  <c:v>5.4444444444444446</c:v>
                </c:pt>
                <c:pt idx="7257">
                  <c:v>4</c:v>
                </c:pt>
                <c:pt idx="7258">
                  <c:v>5.833333333333333</c:v>
                </c:pt>
                <c:pt idx="7259">
                  <c:v>4.166666666666667</c:v>
                </c:pt>
                <c:pt idx="7260">
                  <c:v>5</c:v>
                </c:pt>
                <c:pt idx="7261">
                  <c:v>6.0869565217391299</c:v>
                </c:pt>
                <c:pt idx="7262">
                  <c:v>6.25</c:v>
                </c:pt>
                <c:pt idx="7263">
                  <c:v>4.583333333333333</c:v>
                </c:pt>
                <c:pt idx="7264">
                  <c:v>5.5555555555555554</c:v>
                </c:pt>
                <c:pt idx="7265">
                  <c:v>4.4444444444444446</c:v>
                </c:pt>
                <c:pt idx="7266">
                  <c:v>12.395833333333334</c:v>
                </c:pt>
                <c:pt idx="7267">
                  <c:v>5</c:v>
                </c:pt>
                <c:pt idx="7268">
                  <c:v>4.4444444444444446</c:v>
                </c:pt>
                <c:pt idx="7269">
                  <c:v>5.6756756756756763</c:v>
                </c:pt>
                <c:pt idx="7270">
                  <c:v>4.166666666666667</c:v>
                </c:pt>
                <c:pt idx="7271">
                  <c:v>4.4444444444444446</c:v>
                </c:pt>
                <c:pt idx="7272">
                  <c:v>4.375</c:v>
                </c:pt>
                <c:pt idx="7273">
                  <c:v>5</c:v>
                </c:pt>
                <c:pt idx="7274">
                  <c:v>5</c:v>
                </c:pt>
                <c:pt idx="7275">
                  <c:v>5.5555555555555554</c:v>
                </c:pt>
                <c:pt idx="7276">
                  <c:v>5</c:v>
                </c:pt>
                <c:pt idx="7277">
                  <c:v>3.3333333333333335</c:v>
                </c:pt>
                <c:pt idx="7278">
                  <c:v>4.4444444444444446</c:v>
                </c:pt>
                <c:pt idx="7279">
                  <c:v>5.6</c:v>
                </c:pt>
                <c:pt idx="7280">
                  <c:v>5.5555555555555554</c:v>
                </c:pt>
                <c:pt idx="7281">
                  <c:v>5.2027027027027035</c:v>
                </c:pt>
                <c:pt idx="7282">
                  <c:v>3.75</c:v>
                </c:pt>
                <c:pt idx="7283">
                  <c:v>3.8888888888888888</c:v>
                </c:pt>
                <c:pt idx="7284">
                  <c:v>2.9166666666666665</c:v>
                </c:pt>
                <c:pt idx="7285">
                  <c:v>3.3189655172413794</c:v>
                </c:pt>
                <c:pt idx="7286">
                  <c:v>5.104166666666667</c:v>
                </c:pt>
                <c:pt idx="7287">
                  <c:v>4</c:v>
                </c:pt>
                <c:pt idx="7288">
                  <c:v>4.375</c:v>
                </c:pt>
                <c:pt idx="7289">
                  <c:v>5.833333333333333</c:v>
                </c:pt>
                <c:pt idx="7290">
                  <c:v>4.4444444444444446</c:v>
                </c:pt>
                <c:pt idx="7291">
                  <c:v>4.375</c:v>
                </c:pt>
                <c:pt idx="7292">
                  <c:v>4</c:v>
                </c:pt>
                <c:pt idx="7293">
                  <c:v>4</c:v>
                </c:pt>
                <c:pt idx="7294">
                  <c:v>5</c:v>
                </c:pt>
                <c:pt idx="7295">
                  <c:v>4.2</c:v>
                </c:pt>
                <c:pt idx="7296">
                  <c:v>5</c:v>
                </c:pt>
                <c:pt idx="7297">
                  <c:v>3.310810810810811</c:v>
                </c:pt>
                <c:pt idx="7298">
                  <c:v>5</c:v>
                </c:pt>
                <c:pt idx="7299">
                  <c:v>5.833333333333333</c:v>
                </c:pt>
                <c:pt idx="7300">
                  <c:v>8.75</c:v>
                </c:pt>
                <c:pt idx="7301">
                  <c:v>8.3333333333333339</c:v>
                </c:pt>
                <c:pt idx="7302">
                  <c:v>5.833333333333333</c:v>
                </c:pt>
                <c:pt idx="7303">
                  <c:v>0.625</c:v>
                </c:pt>
                <c:pt idx="7304">
                  <c:v>0.81395348837209291</c:v>
                </c:pt>
                <c:pt idx="7305">
                  <c:v>0.546875</c:v>
                </c:pt>
                <c:pt idx="7306">
                  <c:v>0.66666666666666663</c:v>
                </c:pt>
                <c:pt idx="7307">
                  <c:v>3.7634408602150535</c:v>
                </c:pt>
                <c:pt idx="7308">
                  <c:v>0.17857142857142855</c:v>
                </c:pt>
                <c:pt idx="7309">
                  <c:v>3.8602941176470589</c:v>
                </c:pt>
                <c:pt idx="7310">
                  <c:v>2.734375</c:v>
                </c:pt>
                <c:pt idx="7311">
                  <c:v>2.5454545454545459</c:v>
                </c:pt>
                <c:pt idx="7312">
                  <c:v>3.3333333333333335</c:v>
                </c:pt>
                <c:pt idx="7313">
                  <c:v>2.8</c:v>
                </c:pt>
                <c:pt idx="7314">
                  <c:v>8.3333333333333339</c:v>
                </c:pt>
                <c:pt idx="7315">
                  <c:v>3.2407407407407405</c:v>
                </c:pt>
                <c:pt idx="7316">
                  <c:v>0.9375</c:v>
                </c:pt>
                <c:pt idx="7317">
                  <c:v>4.166666666666667</c:v>
                </c:pt>
                <c:pt idx="7318">
                  <c:v>7.6086956521739122</c:v>
                </c:pt>
                <c:pt idx="7319">
                  <c:v>3.7634408602150535</c:v>
                </c:pt>
                <c:pt idx="7320">
                  <c:v>1.5217391304347825</c:v>
                </c:pt>
                <c:pt idx="7321">
                  <c:v>4.0697674418604652</c:v>
                </c:pt>
                <c:pt idx="7322">
                  <c:v>8.0769230769230766</c:v>
                </c:pt>
                <c:pt idx="7323">
                  <c:v>4.666666666666667</c:v>
                </c:pt>
                <c:pt idx="7324">
                  <c:v>8.3333333333333339</c:v>
                </c:pt>
                <c:pt idx="7325">
                  <c:v>2.1084337349397591</c:v>
                </c:pt>
                <c:pt idx="7326">
                  <c:v>1.4736842105263157</c:v>
                </c:pt>
                <c:pt idx="7327">
                  <c:v>8.3333333333333339</c:v>
                </c:pt>
                <c:pt idx="7328">
                  <c:v>4.166666666666667</c:v>
                </c:pt>
                <c:pt idx="7329">
                  <c:v>9.0909090909090917</c:v>
                </c:pt>
                <c:pt idx="7330">
                  <c:v>4.166666666666667</c:v>
                </c:pt>
                <c:pt idx="7331">
                  <c:v>1.5789473684210527</c:v>
                </c:pt>
                <c:pt idx="7332">
                  <c:v>4.166666666666667</c:v>
                </c:pt>
                <c:pt idx="7333">
                  <c:v>4.8275862068965516</c:v>
                </c:pt>
                <c:pt idx="7334">
                  <c:v>6.6037735849056611</c:v>
                </c:pt>
                <c:pt idx="7335">
                  <c:v>6.8627450980392162</c:v>
                </c:pt>
                <c:pt idx="7336">
                  <c:v>6.0344827586206895</c:v>
                </c:pt>
                <c:pt idx="7337">
                  <c:v>0.52238805970149249</c:v>
                </c:pt>
                <c:pt idx="7338">
                  <c:v>3.3333333333333335</c:v>
                </c:pt>
                <c:pt idx="7339">
                  <c:v>4.166666666666667</c:v>
                </c:pt>
                <c:pt idx="7340">
                  <c:v>0.83333333333333337</c:v>
                </c:pt>
                <c:pt idx="7341">
                  <c:v>5.5555555555555554</c:v>
                </c:pt>
                <c:pt idx="7342">
                  <c:v>4.7297297297297298</c:v>
                </c:pt>
                <c:pt idx="7343">
                  <c:v>8.3333333333333339</c:v>
                </c:pt>
                <c:pt idx="7344">
                  <c:v>0.83333333333333337</c:v>
                </c:pt>
                <c:pt idx="7345">
                  <c:v>7.5</c:v>
                </c:pt>
                <c:pt idx="7346">
                  <c:v>6.25</c:v>
                </c:pt>
                <c:pt idx="7347">
                  <c:v>2.6315789473684208</c:v>
                </c:pt>
                <c:pt idx="7348">
                  <c:v>7.291666666666667</c:v>
                </c:pt>
                <c:pt idx="7349">
                  <c:v>2.0833333333333335</c:v>
                </c:pt>
                <c:pt idx="7350">
                  <c:v>14</c:v>
                </c:pt>
                <c:pt idx="7351">
                  <c:v>3.5</c:v>
                </c:pt>
                <c:pt idx="7352">
                  <c:v>16.666666666666668</c:v>
                </c:pt>
                <c:pt idx="7353">
                  <c:v>3.5714285714285712</c:v>
                </c:pt>
                <c:pt idx="7354">
                  <c:v>2.0833333333333335</c:v>
                </c:pt>
                <c:pt idx="7355">
                  <c:v>5.5555555555555554</c:v>
                </c:pt>
                <c:pt idx="7356">
                  <c:v>3.8461538461538463</c:v>
                </c:pt>
                <c:pt idx="7357">
                  <c:v>5.5555555555555554</c:v>
                </c:pt>
                <c:pt idx="7358">
                  <c:v>6.25</c:v>
                </c:pt>
                <c:pt idx="7359">
                  <c:v>8.3333333333333339</c:v>
                </c:pt>
                <c:pt idx="7360">
                  <c:v>4.166666666666667</c:v>
                </c:pt>
                <c:pt idx="7361">
                  <c:v>5</c:v>
                </c:pt>
                <c:pt idx="7362">
                  <c:v>8.3333333333333339</c:v>
                </c:pt>
                <c:pt idx="7363">
                  <c:v>9.4594594594594597</c:v>
                </c:pt>
                <c:pt idx="7364">
                  <c:v>2.1212121212121215</c:v>
                </c:pt>
                <c:pt idx="7365">
                  <c:v>6.6037735849056611</c:v>
                </c:pt>
                <c:pt idx="7366">
                  <c:v>3.8888888888888888</c:v>
                </c:pt>
                <c:pt idx="7367">
                  <c:v>0.44303797468354428</c:v>
                </c:pt>
                <c:pt idx="7368">
                  <c:v>4.8275862068965516</c:v>
                </c:pt>
                <c:pt idx="7369">
                  <c:v>2.7777777777777777</c:v>
                </c:pt>
                <c:pt idx="7370">
                  <c:v>5</c:v>
                </c:pt>
                <c:pt idx="7371">
                  <c:v>2.6515151515151514</c:v>
                </c:pt>
                <c:pt idx="7372">
                  <c:v>0</c:v>
                </c:pt>
                <c:pt idx="7373">
                  <c:v>3.5</c:v>
                </c:pt>
                <c:pt idx="7374">
                  <c:v>5.7377049180327875</c:v>
                </c:pt>
                <c:pt idx="7375">
                  <c:v>5.104166666666667</c:v>
                </c:pt>
                <c:pt idx="7376">
                  <c:v>8.3333333333333339</c:v>
                </c:pt>
                <c:pt idx="7377">
                  <c:v>5.1851851851851851</c:v>
                </c:pt>
                <c:pt idx="7378">
                  <c:v>7.6086956521739131</c:v>
                </c:pt>
                <c:pt idx="7379">
                  <c:v>5.46875</c:v>
                </c:pt>
                <c:pt idx="7380">
                  <c:v>2.7777777777777777</c:v>
                </c:pt>
                <c:pt idx="7381">
                  <c:v>5.5555555555555554</c:v>
                </c:pt>
                <c:pt idx="7382">
                  <c:v>2.8688524590163937</c:v>
                </c:pt>
                <c:pt idx="7383">
                  <c:v>4.375</c:v>
                </c:pt>
                <c:pt idx="7384">
                  <c:v>12.209302325581397</c:v>
                </c:pt>
                <c:pt idx="7385">
                  <c:v>3.3333333333333335</c:v>
                </c:pt>
                <c:pt idx="7386">
                  <c:v>3.9772727272727275</c:v>
                </c:pt>
                <c:pt idx="7387">
                  <c:v>4.5454545454545459</c:v>
                </c:pt>
                <c:pt idx="7388">
                  <c:v>3.1531531531531534</c:v>
                </c:pt>
                <c:pt idx="7389">
                  <c:v>4.1176470588235299</c:v>
                </c:pt>
                <c:pt idx="7390">
                  <c:v>3.8461538461538463</c:v>
                </c:pt>
                <c:pt idx="7391">
                  <c:v>1.75</c:v>
                </c:pt>
                <c:pt idx="7392">
                  <c:v>6.25</c:v>
                </c:pt>
                <c:pt idx="7393">
                  <c:v>11.111111111111111</c:v>
                </c:pt>
                <c:pt idx="7394">
                  <c:v>6.3063063063063067</c:v>
                </c:pt>
                <c:pt idx="7395">
                  <c:v>8.3333333333333339</c:v>
                </c:pt>
                <c:pt idx="7396">
                  <c:v>10</c:v>
                </c:pt>
                <c:pt idx="7397">
                  <c:v>7.291666666666667</c:v>
                </c:pt>
                <c:pt idx="7398">
                  <c:v>3.5507246376811592</c:v>
                </c:pt>
                <c:pt idx="7399">
                  <c:v>5.46875</c:v>
                </c:pt>
                <c:pt idx="7400">
                  <c:v>4.4491525423728824</c:v>
                </c:pt>
                <c:pt idx="7401">
                  <c:v>3.3333333333333335</c:v>
                </c:pt>
                <c:pt idx="7402">
                  <c:v>3.5507246376811592</c:v>
                </c:pt>
                <c:pt idx="7403">
                  <c:v>5.46875</c:v>
                </c:pt>
                <c:pt idx="7404">
                  <c:v>6.3636363636363633</c:v>
                </c:pt>
                <c:pt idx="7405">
                  <c:v>6.140350877192982</c:v>
                </c:pt>
                <c:pt idx="7406">
                  <c:v>6.25</c:v>
                </c:pt>
                <c:pt idx="7407">
                  <c:v>5.5555555555555554</c:v>
                </c:pt>
                <c:pt idx="7408">
                  <c:v>2.5547445255474455</c:v>
                </c:pt>
                <c:pt idx="7409">
                  <c:v>0.42944785276073622</c:v>
                </c:pt>
                <c:pt idx="7410">
                  <c:v>1.1111111111111112</c:v>
                </c:pt>
                <c:pt idx="7411">
                  <c:v>21.875</c:v>
                </c:pt>
                <c:pt idx="7412">
                  <c:v>5.5555555555555554</c:v>
                </c:pt>
                <c:pt idx="7413">
                  <c:v>0.51094890510948909</c:v>
                </c:pt>
                <c:pt idx="7414">
                  <c:v>9.8591549295774659</c:v>
                </c:pt>
                <c:pt idx="7415">
                  <c:v>3.8461538461538463</c:v>
                </c:pt>
                <c:pt idx="7416">
                  <c:v>16.666666666666668</c:v>
                </c:pt>
                <c:pt idx="7417">
                  <c:v>4.375</c:v>
                </c:pt>
                <c:pt idx="7418">
                  <c:v>4.5454545454545459</c:v>
                </c:pt>
                <c:pt idx="7419">
                  <c:v>3.9325842696629212</c:v>
                </c:pt>
                <c:pt idx="7420">
                  <c:v>6.0344827586206895</c:v>
                </c:pt>
                <c:pt idx="7421">
                  <c:v>5</c:v>
                </c:pt>
                <c:pt idx="7422">
                  <c:v>0</c:v>
                </c:pt>
                <c:pt idx="7423">
                  <c:v>5</c:v>
                </c:pt>
                <c:pt idx="7424">
                  <c:v>2.5</c:v>
                </c:pt>
                <c:pt idx="7425">
                  <c:v>4.5454545454545459</c:v>
                </c:pt>
                <c:pt idx="7426">
                  <c:v>3.6082474226804129</c:v>
                </c:pt>
                <c:pt idx="7427">
                  <c:v>5.454545454545455</c:v>
                </c:pt>
                <c:pt idx="7428">
                  <c:v>4.5652173913043468</c:v>
                </c:pt>
                <c:pt idx="7429">
                  <c:v>4.8611111111111116</c:v>
                </c:pt>
                <c:pt idx="7430">
                  <c:v>4</c:v>
                </c:pt>
                <c:pt idx="7431">
                  <c:v>3.3333333333333335</c:v>
                </c:pt>
                <c:pt idx="7432">
                  <c:v>6.2686567164179099</c:v>
                </c:pt>
                <c:pt idx="7433">
                  <c:v>2.4019607843137254</c:v>
                </c:pt>
                <c:pt idx="7434">
                  <c:v>3.3333333333333335</c:v>
                </c:pt>
                <c:pt idx="7435">
                  <c:v>4.166666666666667</c:v>
                </c:pt>
                <c:pt idx="7436">
                  <c:v>2.0588235294117649</c:v>
                </c:pt>
                <c:pt idx="7437">
                  <c:v>2.3333333333333335</c:v>
                </c:pt>
                <c:pt idx="7438">
                  <c:v>2.9473684210526314</c:v>
                </c:pt>
                <c:pt idx="7439">
                  <c:v>3.125</c:v>
                </c:pt>
                <c:pt idx="7440">
                  <c:v>2.7272727272727275</c:v>
                </c:pt>
                <c:pt idx="7441">
                  <c:v>4.166666666666667</c:v>
                </c:pt>
                <c:pt idx="7442">
                  <c:v>5.9659090909090908</c:v>
                </c:pt>
                <c:pt idx="7443">
                  <c:v>4.375</c:v>
                </c:pt>
                <c:pt idx="7444">
                  <c:v>5.0724637681159424</c:v>
                </c:pt>
                <c:pt idx="7445">
                  <c:v>4.5454545454545459</c:v>
                </c:pt>
                <c:pt idx="7446">
                  <c:v>3.3333333333333335</c:v>
                </c:pt>
                <c:pt idx="7447">
                  <c:v>5.833333333333333</c:v>
                </c:pt>
                <c:pt idx="7448">
                  <c:v>5</c:v>
                </c:pt>
                <c:pt idx="7449">
                  <c:v>6.25</c:v>
                </c:pt>
                <c:pt idx="7450">
                  <c:v>3.0172413793103448</c:v>
                </c:pt>
                <c:pt idx="7451">
                  <c:v>2.4305555555555558</c:v>
                </c:pt>
                <c:pt idx="7452">
                  <c:v>1.5</c:v>
                </c:pt>
                <c:pt idx="7453">
                  <c:v>2.6666666666666665</c:v>
                </c:pt>
                <c:pt idx="7454">
                  <c:v>4.166666666666667</c:v>
                </c:pt>
                <c:pt idx="7455">
                  <c:v>1.9444444444444444</c:v>
                </c:pt>
                <c:pt idx="7456">
                  <c:v>2.1875</c:v>
                </c:pt>
                <c:pt idx="7457">
                  <c:v>3.1111111111111116</c:v>
                </c:pt>
                <c:pt idx="7458">
                  <c:v>3.3333333333333335</c:v>
                </c:pt>
                <c:pt idx="7459">
                  <c:v>3.4090909090909092</c:v>
                </c:pt>
                <c:pt idx="7460">
                  <c:v>3.0172413793103448</c:v>
                </c:pt>
                <c:pt idx="7461">
                  <c:v>2.1341463414634148</c:v>
                </c:pt>
                <c:pt idx="7462">
                  <c:v>3.0172413793103448</c:v>
                </c:pt>
                <c:pt idx="7463">
                  <c:v>2.2477064220183482</c:v>
                </c:pt>
                <c:pt idx="7464">
                  <c:v>3.125</c:v>
                </c:pt>
                <c:pt idx="7465">
                  <c:v>2.6515151515151514</c:v>
                </c:pt>
                <c:pt idx="7466">
                  <c:v>2.0833333333333335</c:v>
                </c:pt>
                <c:pt idx="7467">
                  <c:v>5</c:v>
                </c:pt>
                <c:pt idx="7468">
                  <c:v>10.144927536231885</c:v>
                </c:pt>
                <c:pt idx="7469">
                  <c:v>2.0833333333333335</c:v>
                </c:pt>
                <c:pt idx="7470">
                  <c:v>5.0724637681159424</c:v>
                </c:pt>
                <c:pt idx="7471">
                  <c:v>5.46875</c:v>
                </c:pt>
                <c:pt idx="7472">
                  <c:v>0.64948453608247425</c:v>
                </c:pt>
                <c:pt idx="7473">
                  <c:v>6.6037735849056611</c:v>
                </c:pt>
                <c:pt idx="7474">
                  <c:v>3.5714285714285712</c:v>
                </c:pt>
                <c:pt idx="7475">
                  <c:v>5</c:v>
                </c:pt>
                <c:pt idx="7476">
                  <c:v>4</c:v>
                </c:pt>
                <c:pt idx="7477">
                  <c:v>6.25</c:v>
                </c:pt>
                <c:pt idx="7478">
                  <c:v>3.070175438596491</c:v>
                </c:pt>
                <c:pt idx="7479">
                  <c:v>3.2710280373831777</c:v>
                </c:pt>
                <c:pt idx="7480">
                  <c:v>3.6458333333333335</c:v>
                </c:pt>
                <c:pt idx="7481">
                  <c:v>2.7777777777777777</c:v>
                </c:pt>
                <c:pt idx="7482">
                  <c:v>3.5714285714285712</c:v>
                </c:pt>
                <c:pt idx="7483">
                  <c:v>5.2127659574468082</c:v>
                </c:pt>
                <c:pt idx="7484">
                  <c:v>3.8888888888888888</c:v>
                </c:pt>
                <c:pt idx="7485">
                  <c:v>1.7857142857142856</c:v>
                </c:pt>
                <c:pt idx="7486">
                  <c:v>6.0869565217391299</c:v>
                </c:pt>
                <c:pt idx="7487">
                  <c:v>3</c:v>
                </c:pt>
                <c:pt idx="7488">
                  <c:v>4.2682926829268295</c:v>
                </c:pt>
                <c:pt idx="7489">
                  <c:v>2.6119402985074625</c:v>
                </c:pt>
                <c:pt idx="7490">
                  <c:v>3.8582677165354329</c:v>
                </c:pt>
                <c:pt idx="7491">
                  <c:v>5.5555555555555554</c:v>
                </c:pt>
                <c:pt idx="7492">
                  <c:v>5.454545454545455</c:v>
                </c:pt>
                <c:pt idx="7493">
                  <c:v>3.2183908045977012</c:v>
                </c:pt>
                <c:pt idx="7494">
                  <c:v>3.1012658227848102</c:v>
                </c:pt>
                <c:pt idx="7495">
                  <c:v>3.7234042553191489</c:v>
                </c:pt>
                <c:pt idx="7496">
                  <c:v>5.46875</c:v>
                </c:pt>
                <c:pt idx="7497">
                  <c:v>5.5555555555555554</c:v>
                </c:pt>
                <c:pt idx="7498">
                  <c:v>2.978723404255319</c:v>
                </c:pt>
                <c:pt idx="7499">
                  <c:v>3.2971014492753623</c:v>
                </c:pt>
                <c:pt idx="7500">
                  <c:v>4.8611111111111116</c:v>
                </c:pt>
                <c:pt idx="7501">
                  <c:v>1.8103448275862069</c:v>
                </c:pt>
                <c:pt idx="7502">
                  <c:v>2.1875</c:v>
                </c:pt>
                <c:pt idx="7503">
                  <c:v>3.6458333333333335</c:v>
                </c:pt>
                <c:pt idx="7504">
                  <c:v>3.5507246376811592</c:v>
                </c:pt>
                <c:pt idx="7505">
                  <c:v>7.6086956521739122</c:v>
                </c:pt>
                <c:pt idx="7506">
                  <c:v>3.2110091743119265</c:v>
                </c:pt>
                <c:pt idx="7507">
                  <c:v>2.7222222222222223</c:v>
                </c:pt>
                <c:pt idx="7508">
                  <c:v>3.5</c:v>
                </c:pt>
                <c:pt idx="7509">
                  <c:v>5</c:v>
                </c:pt>
                <c:pt idx="7510">
                  <c:v>1.2068965517241379</c:v>
                </c:pt>
                <c:pt idx="7511">
                  <c:v>7.0945945945945947</c:v>
                </c:pt>
                <c:pt idx="7512">
                  <c:v>3.7333333333333334</c:v>
                </c:pt>
                <c:pt idx="7513">
                  <c:v>4.0579710144927539</c:v>
                </c:pt>
                <c:pt idx="7514">
                  <c:v>8.3333333333333339</c:v>
                </c:pt>
                <c:pt idx="7515">
                  <c:v>3.3333333333333335</c:v>
                </c:pt>
                <c:pt idx="7516">
                  <c:v>3</c:v>
                </c:pt>
                <c:pt idx="7517">
                  <c:v>4.166666666666667</c:v>
                </c:pt>
                <c:pt idx="7518">
                  <c:v>3.5443037974683542</c:v>
                </c:pt>
                <c:pt idx="7519">
                  <c:v>2.8688524590163937</c:v>
                </c:pt>
                <c:pt idx="7520">
                  <c:v>2.9166666666666665</c:v>
                </c:pt>
                <c:pt idx="7521">
                  <c:v>1.8229166666666667</c:v>
                </c:pt>
                <c:pt idx="7522">
                  <c:v>2.7777777777777777</c:v>
                </c:pt>
                <c:pt idx="7523">
                  <c:v>3.8888888888888888</c:v>
                </c:pt>
                <c:pt idx="7524">
                  <c:v>2.7222222222222223</c:v>
                </c:pt>
                <c:pt idx="7525">
                  <c:v>6.0344827586206895</c:v>
                </c:pt>
                <c:pt idx="7526">
                  <c:v>4.1176470588235299</c:v>
                </c:pt>
                <c:pt idx="7527">
                  <c:v>1.25</c:v>
                </c:pt>
                <c:pt idx="7528">
                  <c:v>2.0833333333333335</c:v>
                </c:pt>
                <c:pt idx="7529">
                  <c:v>2.9166666666666665</c:v>
                </c:pt>
                <c:pt idx="7530">
                  <c:v>1.6666666666666667</c:v>
                </c:pt>
                <c:pt idx="7531">
                  <c:v>7.1428571428571423</c:v>
                </c:pt>
                <c:pt idx="7532">
                  <c:v>4.166666666666667</c:v>
                </c:pt>
                <c:pt idx="7533">
                  <c:v>3.1111111111111116</c:v>
                </c:pt>
                <c:pt idx="7534">
                  <c:v>4.0229885057471257</c:v>
                </c:pt>
                <c:pt idx="7535">
                  <c:v>3.3333333333333335</c:v>
                </c:pt>
                <c:pt idx="7536">
                  <c:v>2.8571428571428568</c:v>
                </c:pt>
                <c:pt idx="7537">
                  <c:v>2.5362318840579712</c:v>
                </c:pt>
                <c:pt idx="7538">
                  <c:v>2.5</c:v>
                </c:pt>
                <c:pt idx="7539">
                  <c:v>3.5507246376811592</c:v>
                </c:pt>
                <c:pt idx="7540">
                  <c:v>2.5</c:v>
                </c:pt>
                <c:pt idx="7541">
                  <c:v>2.82258064516129</c:v>
                </c:pt>
                <c:pt idx="7542">
                  <c:v>0.33653846153846151</c:v>
                </c:pt>
                <c:pt idx="7543">
                  <c:v>5.833333333333333</c:v>
                </c:pt>
                <c:pt idx="7544">
                  <c:v>5.104166666666667</c:v>
                </c:pt>
                <c:pt idx="7545">
                  <c:v>2.9661016949152543</c:v>
                </c:pt>
                <c:pt idx="7546">
                  <c:v>7.1428571428571423</c:v>
                </c:pt>
                <c:pt idx="7547">
                  <c:v>6.6037735849056611</c:v>
                </c:pt>
                <c:pt idx="7548">
                  <c:v>5</c:v>
                </c:pt>
                <c:pt idx="7549">
                  <c:v>3.4027777777777781</c:v>
                </c:pt>
                <c:pt idx="7550">
                  <c:v>2.9166666666666665</c:v>
                </c:pt>
                <c:pt idx="7551">
                  <c:v>2.7777777777777777</c:v>
                </c:pt>
                <c:pt idx="7552">
                  <c:v>5</c:v>
                </c:pt>
                <c:pt idx="7553">
                  <c:v>5.2027027027027035</c:v>
                </c:pt>
                <c:pt idx="7554">
                  <c:v>2.1875</c:v>
                </c:pt>
                <c:pt idx="7555">
                  <c:v>2.1875</c:v>
                </c:pt>
                <c:pt idx="7556">
                  <c:v>4.166666666666667</c:v>
                </c:pt>
                <c:pt idx="7557">
                  <c:v>5</c:v>
                </c:pt>
                <c:pt idx="7558">
                  <c:v>3.2558139534883721</c:v>
                </c:pt>
                <c:pt idx="7559">
                  <c:v>2.9166666666666665</c:v>
                </c:pt>
                <c:pt idx="7560">
                  <c:v>8.3333333333333339</c:v>
                </c:pt>
                <c:pt idx="7561">
                  <c:v>2.3648648648648649</c:v>
                </c:pt>
                <c:pt idx="7562">
                  <c:v>2.6119402985074625</c:v>
                </c:pt>
                <c:pt idx="7563">
                  <c:v>3.36</c:v>
                </c:pt>
                <c:pt idx="7564">
                  <c:v>3.2558139534883721</c:v>
                </c:pt>
                <c:pt idx="7565">
                  <c:v>3.5714285714285712</c:v>
                </c:pt>
                <c:pt idx="7566">
                  <c:v>1.25</c:v>
                </c:pt>
                <c:pt idx="7567">
                  <c:v>7.291666666666667</c:v>
                </c:pt>
                <c:pt idx="7568">
                  <c:v>5</c:v>
                </c:pt>
                <c:pt idx="7569">
                  <c:v>8.3333333333333339</c:v>
                </c:pt>
                <c:pt idx="7570">
                  <c:v>6.140350877192982</c:v>
                </c:pt>
                <c:pt idx="7571">
                  <c:v>5.3571428571428568</c:v>
                </c:pt>
                <c:pt idx="7572">
                  <c:v>1.5625</c:v>
                </c:pt>
                <c:pt idx="7573">
                  <c:v>2.9411764705882351</c:v>
                </c:pt>
                <c:pt idx="7574">
                  <c:v>2.2727272727272729</c:v>
                </c:pt>
                <c:pt idx="7575">
                  <c:v>3.0172413793103448</c:v>
                </c:pt>
                <c:pt idx="7576">
                  <c:v>6.5116279069767442</c:v>
                </c:pt>
                <c:pt idx="7577">
                  <c:v>3.070175438596491</c:v>
                </c:pt>
                <c:pt idx="7578">
                  <c:v>3.3333333333333335</c:v>
                </c:pt>
                <c:pt idx="7579">
                  <c:v>3.3980582524271843</c:v>
                </c:pt>
                <c:pt idx="7580">
                  <c:v>2.5</c:v>
                </c:pt>
                <c:pt idx="7581">
                  <c:v>1.9230769230769231</c:v>
                </c:pt>
                <c:pt idx="7582">
                  <c:v>4.166666666666667</c:v>
                </c:pt>
                <c:pt idx="7583">
                  <c:v>0.25</c:v>
                </c:pt>
                <c:pt idx="7584">
                  <c:v>5.5263157894736841</c:v>
                </c:pt>
                <c:pt idx="7585">
                  <c:v>6.5420560747663554</c:v>
                </c:pt>
                <c:pt idx="7586">
                  <c:v>2.3648648648648649</c:v>
                </c:pt>
                <c:pt idx="7587">
                  <c:v>2.5362318840579712</c:v>
                </c:pt>
                <c:pt idx="7588">
                  <c:v>4.166666666666667</c:v>
                </c:pt>
                <c:pt idx="7589">
                  <c:v>2.5</c:v>
                </c:pt>
                <c:pt idx="7590">
                  <c:v>8.1395348837209305</c:v>
                </c:pt>
                <c:pt idx="7591">
                  <c:v>2.0833333333333335</c:v>
                </c:pt>
                <c:pt idx="7592">
                  <c:v>2.0833333333333335</c:v>
                </c:pt>
                <c:pt idx="7593">
                  <c:v>3.043478260869565</c:v>
                </c:pt>
                <c:pt idx="7594">
                  <c:v>6.8359375</c:v>
                </c:pt>
                <c:pt idx="7595">
                  <c:v>2.9661016949152543</c:v>
                </c:pt>
                <c:pt idx="7596">
                  <c:v>1.9230769230769231</c:v>
                </c:pt>
                <c:pt idx="7597">
                  <c:v>3.6458333333333335</c:v>
                </c:pt>
                <c:pt idx="7598">
                  <c:v>14.583333333333334</c:v>
                </c:pt>
                <c:pt idx="7599">
                  <c:v>9.2105263157894743</c:v>
                </c:pt>
                <c:pt idx="7600">
                  <c:v>2.9661016949152543</c:v>
                </c:pt>
                <c:pt idx="7601">
                  <c:v>8.1018518518518512</c:v>
                </c:pt>
                <c:pt idx="7602">
                  <c:v>4.375</c:v>
                </c:pt>
                <c:pt idx="7603">
                  <c:v>6.3</c:v>
                </c:pt>
                <c:pt idx="7604">
                  <c:v>17.5</c:v>
                </c:pt>
                <c:pt idx="7605">
                  <c:v>3.5897435897435899</c:v>
                </c:pt>
                <c:pt idx="7606">
                  <c:v>8.9743589743589745</c:v>
                </c:pt>
                <c:pt idx="7607">
                  <c:v>10.37037037037037</c:v>
                </c:pt>
                <c:pt idx="7608">
                  <c:v>6.0344827586206895</c:v>
                </c:pt>
                <c:pt idx="7609">
                  <c:v>5.5555555555555554</c:v>
                </c:pt>
                <c:pt idx="7610">
                  <c:v>8.3333333333333339</c:v>
                </c:pt>
                <c:pt idx="7611">
                  <c:v>5.9322033898305087</c:v>
                </c:pt>
                <c:pt idx="7612">
                  <c:v>7.3684210526315788</c:v>
                </c:pt>
                <c:pt idx="7613">
                  <c:v>2.0588235294117649</c:v>
                </c:pt>
                <c:pt idx="7614">
                  <c:v>6.25</c:v>
                </c:pt>
                <c:pt idx="7615">
                  <c:v>2.2435897435897436</c:v>
                </c:pt>
                <c:pt idx="7616">
                  <c:v>8.3050847457627128</c:v>
                </c:pt>
                <c:pt idx="7617">
                  <c:v>6.6037735849056611</c:v>
                </c:pt>
                <c:pt idx="7618">
                  <c:v>5.833333333333333</c:v>
                </c:pt>
                <c:pt idx="7619">
                  <c:v>2.2727272727272729</c:v>
                </c:pt>
                <c:pt idx="7620">
                  <c:v>4.4680851063829783</c:v>
                </c:pt>
                <c:pt idx="7621">
                  <c:v>7.5</c:v>
                </c:pt>
                <c:pt idx="7622">
                  <c:v>3.3333333333333335</c:v>
                </c:pt>
                <c:pt idx="7623">
                  <c:v>5</c:v>
                </c:pt>
                <c:pt idx="7624">
                  <c:v>2.6119402985074625</c:v>
                </c:pt>
                <c:pt idx="7625">
                  <c:v>0.55681818181818177</c:v>
                </c:pt>
                <c:pt idx="7626">
                  <c:v>3.943661971830986</c:v>
                </c:pt>
                <c:pt idx="7627">
                  <c:v>3.125</c:v>
                </c:pt>
                <c:pt idx="7628">
                  <c:v>4.375</c:v>
                </c:pt>
                <c:pt idx="7629">
                  <c:v>5.833333333333333</c:v>
                </c:pt>
                <c:pt idx="7630">
                  <c:v>6.5116279069767442</c:v>
                </c:pt>
                <c:pt idx="7631">
                  <c:v>3.3333333333333335</c:v>
                </c:pt>
                <c:pt idx="7632">
                  <c:v>3.3333333333333335</c:v>
                </c:pt>
                <c:pt idx="7633">
                  <c:v>6.6216216216216219</c:v>
                </c:pt>
                <c:pt idx="7634">
                  <c:v>6.6216216216216219</c:v>
                </c:pt>
                <c:pt idx="7635">
                  <c:v>0.7</c:v>
                </c:pt>
                <c:pt idx="7636">
                  <c:v>4.375</c:v>
                </c:pt>
                <c:pt idx="7637">
                  <c:v>5.9322033898305087</c:v>
                </c:pt>
                <c:pt idx="7638">
                  <c:v>3.3333333333333335</c:v>
                </c:pt>
                <c:pt idx="7639">
                  <c:v>3.0172413793103448</c:v>
                </c:pt>
                <c:pt idx="7640">
                  <c:v>9.4594594594594597</c:v>
                </c:pt>
                <c:pt idx="7641">
                  <c:v>4.4303797468354427</c:v>
                </c:pt>
                <c:pt idx="7642">
                  <c:v>5</c:v>
                </c:pt>
                <c:pt idx="7643">
                  <c:v>0.81666666666666665</c:v>
                </c:pt>
                <c:pt idx="7644">
                  <c:v>4.1791044776119399</c:v>
                </c:pt>
                <c:pt idx="7645">
                  <c:v>12.962962962962962</c:v>
                </c:pt>
                <c:pt idx="7646">
                  <c:v>3.4313725490196081</c:v>
                </c:pt>
                <c:pt idx="7647">
                  <c:v>5.2238805970149249</c:v>
                </c:pt>
                <c:pt idx="7648">
                  <c:v>2.2340425531914891</c:v>
                </c:pt>
                <c:pt idx="7649">
                  <c:v>2.0114942528735629</c:v>
                </c:pt>
                <c:pt idx="7650">
                  <c:v>14.583333333333334</c:v>
                </c:pt>
                <c:pt idx="7651">
                  <c:v>8.0769230769230766</c:v>
                </c:pt>
                <c:pt idx="7652">
                  <c:v>4.5454545454545459</c:v>
                </c:pt>
                <c:pt idx="7653">
                  <c:v>3.125</c:v>
                </c:pt>
                <c:pt idx="7654">
                  <c:v>3.2710280373831777</c:v>
                </c:pt>
                <c:pt idx="7655">
                  <c:v>2.3333333333333335</c:v>
                </c:pt>
                <c:pt idx="7656">
                  <c:v>15.217391304347824</c:v>
                </c:pt>
                <c:pt idx="7657">
                  <c:v>1.875</c:v>
                </c:pt>
                <c:pt idx="7658">
                  <c:v>3.365384615384615</c:v>
                </c:pt>
                <c:pt idx="7659">
                  <c:v>2.0588235294117649</c:v>
                </c:pt>
                <c:pt idx="7660">
                  <c:v>2.845528455284553</c:v>
                </c:pt>
                <c:pt idx="7661">
                  <c:v>1.6666666666666667</c:v>
                </c:pt>
                <c:pt idx="7662">
                  <c:v>12.5</c:v>
                </c:pt>
                <c:pt idx="7663">
                  <c:v>7.6086956521739131</c:v>
                </c:pt>
                <c:pt idx="7664">
                  <c:v>5.9322033898305087</c:v>
                </c:pt>
                <c:pt idx="7665">
                  <c:v>5</c:v>
                </c:pt>
                <c:pt idx="7666">
                  <c:v>7.5268817204301071</c:v>
                </c:pt>
                <c:pt idx="7667">
                  <c:v>21.875</c:v>
                </c:pt>
                <c:pt idx="7668">
                  <c:v>8.9743589743589745</c:v>
                </c:pt>
                <c:pt idx="7669">
                  <c:v>11.666666666666666</c:v>
                </c:pt>
                <c:pt idx="7670">
                  <c:v>32.8125</c:v>
                </c:pt>
                <c:pt idx="7671">
                  <c:v>23.863636363636363</c:v>
                </c:pt>
                <c:pt idx="7672">
                  <c:v>9.8591549295774659</c:v>
                </c:pt>
                <c:pt idx="7673">
                  <c:v>8.3333333333333339</c:v>
                </c:pt>
                <c:pt idx="7674">
                  <c:v>6.6037735849056611</c:v>
                </c:pt>
                <c:pt idx="7675">
                  <c:v>2.7777777777777777</c:v>
                </c:pt>
                <c:pt idx="7676">
                  <c:v>5.0724637681159424</c:v>
                </c:pt>
                <c:pt idx="7677">
                  <c:v>2.2727272727272729</c:v>
                </c:pt>
                <c:pt idx="7678">
                  <c:v>4.375</c:v>
                </c:pt>
                <c:pt idx="7679">
                  <c:v>5.5555555555555554</c:v>
                </c:pt>
                <c:pt idx="7680">
                  <c:v>8.3333333333333339</c:v>
                </c:pt>
                <c:pt idx="7681">
                  <c:v>6.481481481481481</c:v>
                </c:pt>
                <c:pt idx="7682">
                  <c:v>5.9829059829059839</c:v>
                </c:pt>
                <c:pt idx="7683">
                  <c:v>0.55555555555555558</c:v>
                </c:pt>
                <c:pt idx="7684">
                  <c:v>8.3333333333333339</c:v>
                </c:pt>
                <c:pt idx="7685">
                  <c:v>1.8229166666666667</c:v>
                </c:pt>
                <c:pt idx="7686">
                  <c:v>6.666666666666667</c:v>
                </c:pt>
                <c:pt idx="7687">
                  <c:v>8.3333333333333339</c:v>
                </c:pt>
                <c:pt idx="7688">
                  <c:v>3.5714285714285712</c:v>
                </c:pt>
                <c:pt idx="7689">
                  <c:v>3.6458333333333335</c:v>
                </c:pt>
                <c:pt idx="7690">
                  <c:v>3.1818181818181817</c:v>
                </c:pt>
                <c:pt idx="7691">
                  <c:v>4.166666666666667</c:v>
                </c:pt>
                <c:pt idx="7692">
                  <c:v>4.166666666666667</c:v>
                </c:pt>
                <c:pt idx="7693">
                  <c:v>6.25</c:v>
                </c:pt>
                <c:pt idx="7694">
                  <c:v>3.3333333333333335</c:v>
                </c:pt>
                <c:pt idx="7695">
                  <c:v>6.6037735849056611</c:v>
                </c:pt>
                <c:pt idx="7696">
                  <c:v>14.583333333333334</c:v>
                </c:pt>
                <c:pt idx="7697">
                  <c:v>6.481481481481481</c:v>
                </c:pt>
                <c:pt idx="7698">
                  <c:v>4.166666666666667</c:v>
                </c:pt>
                <c:pt idx="7699">
                  <c:v>4.6052631578947372</c:v>
                </c:pt>
                <c:pt idx="7700">
                  <c:v>3.3333333333333335</c:v>
                </c:pt>
                <c:pt idx="7701">
                  <c:v>7.7777777777777777</c:v>
                </c:pt>
                <c:pt idx="7702">
                  <c:v>18.918918918918919</c:v>
                </c:pt>
                <c:pt idx="7703">
                  <c:v>7.6086956521739122</c:v>
                </c:pt>
                <c:pt idx="7704">
                  <c:v>6.481481481481481</c:v>
                </c:pt>
                <c:pt idx="7705">
                  <c:v>2.9411764705882351</c:v>
                </c:pt>
                <c:pt idx="7706">
                  <c:v>5.691056910569106</c:v>
                </c:pt>
                <c:pt idx="7707">
                  <c:v>7.291666666666667</c:v>
                </c:pt>
                <c:pt idx="7708">
                  <c:v>6.7307692307692299</c:v>
                </c:pt>
                <c:pt idx="7709">
                  <c:v>11.111111111111111</c:v>
                </c:pt>
                <c:pt idx="7710">
                  <c:v>3.3333333333333335</c:v>
                </c:pt>
                <c:pt idx="7711">
                  <c:v>5.416666666666667</c:v>
                </c:pt>
                <c:pt idx="7712">
                  <c:v>3.5507246376811592</c:v>
                </c:pt>
                <c:pt idx="7713">
                  <c:v>3.3333333333333335</c:v>
                </c:pt>
                <c:pt idx="7714">
                  <c:v>4.166666666666667</c:v>
                </c:pt>
                <c:pt idx="7715">
                  <c:v>4.166666666666667</c:v>
                </c:pt>
                <c:pt idx="7716">
                  <c:v>12.962962962962962</c:v>
                </c:pt>
                <c:pt idx="7717">
                  <c:v>4.7297297297297298</c:v>
                </c:pt>
                <c:pt idx="7718">
                  <c:v>8.4651162790697683</c:v>
                </c:pt>
                <c:pt idx="7719">
                  <c:v>5.46875</c:v>
                </c:pt>
                <c:pt idx="7720">
                  <c:v>2.7777777777777777</c:v>
                </c:pt>
                <c:pt idx="7721">
                  <c:v>9.4594594594594597</c:v>
                </c:pt>
                <c:pt idx="7722">
                  <c:v>4.6226415094339623</c:v>
                </c:pt>
                <c:pt idx="7723">
                  <c:v>4.447058823529412</c:v>
                </c:pt>
                <c:pt idx="7724">
                  <c:v>3.1818181818181817</c:v>
                </c:pt>
                <c:pt idx="7725">
                  <c:v>4.9482758620689653</c:v>
                </c:pt>
                <c:pt idx="7726">
                  <c:v>3.7333333333333334</c:v>
                </c:pt>
                <c:pt idx="7727">
                  <c:v>3.1012658227848102</c:v>
                </c:pt>
                <c:pt idx="7728">
                  <c:v>4.7297297297297298</c:v>
                </c:pt>
                <c:pt idx="7729">
                  <c:v>2.5476190476190479</c:v>
                </c:pt>
                <c:pt idx="7730">
                  <c:v>5.46875</c:v>
                </c:pt>
                <c:pt idx="7731">
                  <c:v>6.25</c:v>
                </c:pt>
                <c:pt idx="7732">
                  <c:v>7.291666666666667</c:v>
                </c:pt>
                <c:pt idx="7733">
                  <c:v>7.510416666666667</c:v>
                </c:pt>
                <c:pt idx="7734">
                  <c:v>6.0344827586206895</c:v>
                </c:pt>
                <c:pt idx="7735">
                  <c:v>6.0165289256198351</c:v>
                </c:pt>
                <c:pt idx="7736">
                  <c:v>5.5555555555555554</c:v>
                </c:pt>
                <c:pt idx="7737">
                  <c:v>6.3965517241379315</c:v>
                </c:pt>
                <c:pt idx="7738">
                  <c:v>4.967741935483871</c:v>
                </c:pt>
                <c:pt idx="7739">
                  <c:v>6.1764705882352944</c:v>
                </c:pt>
                <c:pt idx="7740">
                  <c:v>4.7297297297297298</c:v>
                </c:pt>
                <c:pt idx="7741">
                  <c:v>5</c:v>
                </c:pt>
                <c:pt idx="7742">
                  <c:v>3.3018867924528306</c:v>
                </c:pt>
                <c:pt idx="7743">
                  <c:v>9.2105263157894743</c:v>
                </c:pt>
                <c:pt idx="7744">
                  <c:v>3.4313725490196081</c:v>
                </c:pt>
                <c:pt idx="7745">
                  <c:v>7.5714285714285712</c:v>
                </c:pt>
                <c:pt idx="7746">
                  <c:v>2.5362318840579712</c:v>
                </c:pt>
                <c:pt idx="7747">
                  <c:v>4.166666666666667</c:v>
                </c:pt>
                <c:pt idx="7748">
                  <c:v>2.0833333333333335</c:v>
                </c:pt>
                <c:pt idx="7749">
                  <c:v>3.1982758620689657</c:v>
                </c:pt>
                <c:pt idx="7750">
                  <c:v>2.2826086956521734</c:v>
                </c:pt>
                <c:pt idx="7751">
                  <c:v>3.8888888888888888</c:v>
                </c:pt>
                <c:pt idx="7752">
                  <c:v>17.5</c:v>
                </c:pt>
                <c:pt idx="7753">
                  <c:v>1.4705882352941175</c:v>
                </c:pt>
                <c:pt idx="7754">
                  <c:v>2.7777777777777777</c:v>
                </c:pt>
                <c:pt idx="7755">
                  <c:v>3.1077586206896552</c:v>
                </c:pt>
                <c:pt idx="7756">
                  <c:v>11.516129032258062</c:v>
                </c:pt>
                <c:pt idx="7757">
                  <c:v>3.7837837837837838</c:v>
                </c:pt>
                <c:pt idx="7758">
                  <c:v>12.5</c:v>
                </c:pt>
                <c:pt idx="7759">
                  <c:v>3.75</c:v>
                </c:pt>
                <c:pt idx="7760">
                  <c:v>9.706666666666667</c:v>
                </c:pt>
                <c:pt idx="7761">
                  <c:v>2.2222222222222223</c:v>
                </c:pt>
                <c:pt idx="7762">
                  <c:v>3.2407407407407405</c:v>
                </c:pt>
                <c:pt idx="7763">
                  <c:v>7.5675675675675675</c:v>
                </c:pt>
                <c:pt idx="7764">
                  <c:v>5.833333333333333</c:v>
                </c:pt>
                <c:pt idx="7765">
                  <c:v>3.3333333333333335</c:v>
                </c:pt>
                <c:pt idx="7766">
                  <c:v>3.5897435897435899</c:v>
                </c:pt>
                <c:pt idx="7767">
                  <c:v>3.310810810810811</c:v>
                </c:pt>
                <c:pt idx="7768">
                  <c:v>6.6455696202531653</c:v>
                </c:pt>
                <c:pt idx="7769">
                  <c:v>10.9375</c:v>
                </c:pt>
                <c:pt idx="7770">
                  <c:v>1.75</c:v>
                </c:pt>
                <c:pt idx="7771">
                  <c:v>5.0724637681159424</c:v>
                </c:pt>
                <c:pt idx="7772">
                  <c:v>6.6379310344827589</c:v>
                </c:pt>
                <c:pt idx="7773">
                  <c:v>4.166666666666667</c:v>
                </c:pt>
                <c:pt idx="7774">
                  <c:v>5.283018867924528</c:v>
                </c:pt>
                <c:pt idx="7775">
                  <c:v>5.5588235294117645</c:v>
                </c:pt>
                <c:pt idx="7776">
                  <c:v>2.2764227642276422</c:v>
                </c:pt>
                <c:pt idx="7777">
                  <c:v>5.833333333333333</c:v>
                </c:pt>
                <c:pt idx="7778">
                  <c:v>2.4705882352941178</c:v>
                </c:pt>
                <c:pt idx="7779">
                  <c:v>7.291666666666667</c:v>
                </c:pt>
                <c:pt idx="7780">
                  <c:v>3.7837837837837838</c:v>
                </c:pt>
                <c:pt idx="7781">
                  <c:v>5</c:v>
                </c:pt>
                <c:pt idx="7782">
                  <c:v>3.9622641509433962</c:v>
                </c:pt>
                <c:pt idx="7783">
                  <c:v>2.5</c:v>
                </c:pt>
                <c:pt idx="7784">
                  <c:v>10</c:v>
                </c:pt>
                <c:pt idx="7785">
                  <c:v>4.666666666666667</c:v>
                </c:pt>
                <c:pt idx="7786">
                  <c:v>4.8611111111111116</c:v>
                </c:pt>
                <c:pt idx="7787">
                  <c:v>5</c:v>
                </c:pt>
                <c:pt idx="7788">
                  <c:v>0.14170040485829957</c:v>
                </c:pt>
                <c:pt idx="7789">
                  <c:v>3.6363636363636362</c:v>
                </c:pt>
                <c:pt idx="7790">
                  <c:v>3.043478260869565</c:v>
                </c:pt>
                <c:pt idx="7791">
                  <c:v>7.8448275862068959</c:v>
                </c:pt>
                <c:pt idx="7792">
                  <c:v>5</c:v>
                </c:pt>
                <c:pt idx="7793">
                  <c:v>3.5443037974683542</c:v>
                </c:pt>
                <c:pt idx="7794">
                  <c:v>3.3333333333333335</c:v>
                </c:pt>
                <c:pt idx="7795">
                  <c:v>4.4444444444444446</c:v>
                </c:pt>
                <c:pt idx="7796">
                  <c:v>3.3333333333333335</c:v>
                </c:pt>
                <c:pt idx="7797">
                  <c:v>7.1428571428571423</c:v>
                </c:pt>
                <c:pt idx="7798">
                  <c:v>5.833333333333333</c:v>
                </c:pt>
                <c:pt idx="7799">
                  <c:v>2.9166666666666665</c:v>
                </c:pt>
                <c:pt idx="7800">
                  <c:v>2.1428571428571428</c:v>
                </c:pt>
                <c:pt idx="7801">
                  <c:v>3.3333333333333335</c:v>
                </c:pt>
                <c:pt idx="7802">
                  <c:v>17.5</c:v>
                </c:pt>
                <c:pt idx="7803">
                  <c:v>17.5</c:v>
                </c:pt>
                <c:pt idx="7804">
                  <c:v>3.3333333333333335</c:v>
                </c:pt>
                <c:pt idx="7805">
                  <c:v>5.8823529411764701</c:v>
                </c:pt>
                <c:pt idx="7806">
                  <c:v>5.833333333333333</c:v>
                </c:pt>
                <c:pt idx="7807">
                  <c:v>8.75</c:v>
                </c:pt>
                <c:pt idx="7808">
                  <c:v>4.4444444444444446</c:v>
                </c:pt>
                <c:pt idx="7809">
                  <c:v>2.6666666666666665</c:v>
                </c:pt>
                <c:pt idx="7810">
                  <c:v>2.7777777777777777</c:v>
                </c:pt>
                <c:pt idx="7811">
                  <c:v>4</c:v>
                </c:pt>
                <c:pt idx="7812">
                  <c:v>6.2222222222222232</c:v>
                </c:pt>
                <c:pt idx="7813">
                  <c:v>5.833333333333333</c:v>
                </c:pt>
                <c:pt idx="7814">
                  <c:v>3.3018867924528306</c:v>
                </c:pt>
                <c:pt idx="7815">
                  <c:v>6.481481481481481</c:v>
                </c:pt>
                <c:pt idx="7816">
                  <c:v>13.207547169811322</c:v>
                </c:pt>
                <c:pt idx="7817">
                  <c:v>6.5625</c:v>
                </c:pt>
                <c:pt idx="7818">
                  <c:v>7.291666666666667</c:v>
                </c:pt>
                <c:pt idx="7819">
                  <c:v>4.8275862068965516</c:v>
                </c:pt>
                <c:pt idx="7820">
                  <c:v>6.3636363636363633</c:v>
                </c:pt>
                <c:pt idx="7821">
                  <c:v>2.7777777777777777</c:v>
                </c:pt>
                <c:pt idx="7822">
                  <c:v>4.4444444444444446</c:v>
                </c:pt>
                <c:pt idx="7823">
                  <c:v>11.666666666666666</c:v>
                </c:pt>
                <c:pt idx="7824">
                  <c:v>4.166666666666667</c:v>
                </c:pt>
                <c:pt idx="7825">
                  <c:v>3.3333333333333335</c:v>
                </c:pt>
                <c:pt idx="7826">
                  <c:v>3.8888888888888888</c:v>
                </c:pt>
                <c:pt idx="7827">
                  <c:v>15</c:v>
                </c:pt>
                <c:pt idx="7828">
                  <c:v>26.25</c:v>
                </c:pt>
                <c:pt idx="7829">
                  <c:v>4.8275862068965516</c:v>
                </c:pt>
                <c:pt idx="7830">
                  <c:v>4.9122807017543852</c:v>
                </c:pt>
                <c:pt idx="7831">
                  <c:v>4.6153846153846159</c:v>
                </c:pt>
                <c:pt idx="7832">
                  <c:v>6.481481481481481</c:v>
                </c:pt>
                <c:pt idx="7833">
                  <c:v>3.1531531531531534</c:v>
                </c:pt>
                <c:pt idx="7834">
                  <c:v>4.375</c:v>
                </c:pt>
                <c:pt idx="7835">
                  <c:v>3.5443037974683542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89-4869-881D-6DA8C0AB6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342096"/>
        <c:axId val="432469440"/>
      </c:scatterChart>
      <c:valAx>
        <c:axId val="206434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469440"/>
        <c:crosses val="autoZero"/>
        <c:crossBetween val="midCat"/>
      </c:valAx>
      <c:valAx>
        <c:axId val="4324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每人每日摄入盐量（克）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434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鱼禽蛋瘦肉摄入量散点图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鱼禽蛋瘦肉!$AK$1:$AK$3</c:f>
              <c:strCache>
                <c:ptCount val="3"/>
                <c:pt idx="2">
                  <c:v>总计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鱼禽蛋瘦肉!$AK$4:$AK$7851</c:f>
              <c:numCache>
                <c:formatCode>General</c:formatCode>
                <c:ptCount val="7848"/>
                <c:pt idx="0">
                  <c:v>88.571428571428569</c:v>
                </c:pt>
                <c:pt idx="1">
                  <c:v>172.14285714285714</c:v>
                </c:pt>
                <c:pt idx="2">
                  <c:v>249.04761904761904</c:v>
                </c:pt>
                <c:pt idx="3">
                  <c:v>245.71428571428569</c:v>
                </c:pt>
                <c:pt idx="4">
                  <c:v>65.714285714285708</c:v>
                </c:pt>
                <c:pt idx="5">
                  <c:v>284.57142857142856</c:v>
                </c:pt>
                <c:pt idx="6">
                  <c:v>42.61904761904762</c:v>
                </c:pt>
                <c:pt idx="7">
                  <c:v>128.57142857142856</c:v>
                </c:pt>
                <c:pt idx="8">
                  <c:v>151.28571428571428</c:v>
                </c:pt>
                <c:pt idx="9">
                  <c:v>127.14285714285714</c:v>
                </c:pt>
                <c:pt idx="10">
                  <c:v>108.33333333333333</c:v>
                </c:pt>
                <c:pt idx="11">
                  <c:v>219.99999999999997</c:v>
                </c:pt>
                <c:pt idx="12">
                  <c:v>357.61904761904759</c:v>
                </c:pt>
                <c:pt idx="13">
                  <c:v>82.857142857142847</c:v>
                </c:pt>
                <c:pt idx="14">
                  <c:v>102.38095238095238</c:v>
                </c:pt>
                <c:pt idx="15">
                  <c:v>58.571428571428569</c:v>
                </c:pt>
                <c:pt idx="16">
                  <c:v>260</c:v>
                </c:pt>
                <c:pt idx="17">
                  <c:v>80</c:v>
                </c:pt>
                <c:pt idx="18">
                  <c:v>203.8095238095238</c:v>
                </c:pt>
                <c:pt idx="19">
                  <c:v>235.71428571428569</c:v>
                </c:pt>
                <c:pt idx="20">
                  <c:v>344.28571428571428</c:v>
                </c:pt>
                <c:pt idx="21">
                  <c:v>298.07142857142856</c:v>
                </c:pt>
                <c:pt idx="22">
                  <c:v>180</c:v>
                </c:pt>
                <c:pt idx="23">
                  <c:v>214.76190476190476</c:v>
                </c:pt>
                <c:pt idx="24">
                  <c:v>374.28571428571428</c:v>
                </c:pt>
                <c:pt idx="25">
                  <c:v>123.33333333333334</c:v>
                </c:pt>
                <c:pt idx="26">
                  <c:v>232.57142857142856</c:v>
                </c:pt>
                <c:pt idx="27">
                  <c:v>339.04761904761904</c:v>
                </c:pt>
                <c:pt idx="28">
                  <c:v>802.85714285714289</c:v>
                </c:pt>
                <c:pt idx="29">
                  <c:v>249.76190476190476</c:v>
                </c:pt>
                <c:pt idx="30">
                  <c:v>348.57142857142856</c:v>
                </c:pt>
                <c:pt idx="31">
                  <c:v>385</c:v>
                </c:pt>
                <c:pt idx="32">
                  <c:v>226.66666666666666</c:v>
                </c:pt>
                <c:pt idx="33">
                  <c:v>165</c:v>
                </c:pt>
                <c:pt idx="34">
                  <c:v>660</c:v>
                </c:pt>
                <c:pt idx="35">
                  <c:v>291.42857142857144</c:v>
                </c:pt>
                <c:pt idx="36">
                  <c:v>524.28571428571433</c:v>
                </c:pt>
                <c:pt idx="37">
                  <c:v>66.928571428571431</c:v>
                </c:pt>
                <c:pt idx="38">
                  <c:v>338.57142857142856</c:v>
                </c:pt>
                <c:pt idx="39">
                  <c:v>445.71428571428572</c:v>
                </c:pt>
                <c:pt idx="40">
                  <c:v>588.57142857142856</c:v>
                </c:pt>
                <c:pt idx="41">
                  <c:v>255.71428571428572</c:v>
                </c:pt>
                <c:pt idx="42">
                  <c:v>646.19047619047615</c:v>
                </c:pt>
                <c:pt idx="43">
                  <c:v>417.14285714285711</c:v>
                </c:pt>
                <c:pt idx="44">
                  <c:v>337.14285714285711</c:v>
                </c:pt>
                <c:pt idx="45">
                  <c:v>660</c:v>
                </c:pt>
                <c:pt idx="46">
                  <c:v>111.42857142857142</c:v>
                </c:pt>
                <c:pt idx="47">
                  <c:v>731.42857142857144</c:v>
                </c:pt>
                <c:pt idx="48">
                  <c:v>154.57142857142856</c:v>
                </c:pt>
                <c:pt idx="49">
                  <c:v>381.42857142857144</c:v>
                </c:pt>
                <c:pt idx="50">
                  <c:v>375.71428571428572</c:v>
                </c:pt>
                <c:pt idx="51">
                  <c:v>368.57142857142856</c:v>
                </c:pt>
                <c:pt idx="52">
                  <c:v>554.28571428571422</c:v>
                </c:pt>
                <c:pt idx="53">
                  <c:v>391.90476190476187</c:v>
                </c:pt>
                <c:pt idx="54">
                  <c:v>356.66666666666663</c:v>
                </c:pt>
                <c:pt idx="55">
                  <c:v>365.71428571428572</c:v>
                </c:pt>
                <c:pt idx="56">
                  <c:v>528.57142857142856</c:v>
                </c:pt>
                <c:pt idx="57">
                  <c:v>602.85714285714289</c:v>
                </c:pt>
                <c:pt idx="58">
                  <c:v>351.90476190476193</c:v>
                </c:pt>
                <c:pt idx="59">
                  <c:v>259.99999999999994</c:v>
                </c:pt>
                <c:pt idx="60">
                  <c:v>360.71428571428572</c:v>
                </c:pt>
                <c:pt idx="61">
                  <c:v>298.57142857142856</c:v>
                </c:pt>
                <c:pt idx="62">
                  <c:v>418.57142857142856</c:v>
                </c:pt>
                <c:pt idx="63">
                  <c:v>97.142857142857139</c:v>
                </c:pt>
                <c:pt idx="64">
                  <c:v>163.8095238095238</c:v>
                </c:pt>
                <c:pt idx="65">
                  <c:v>415.71428571428567</c:v>
                </c:pt>
                <c:pt idx="66">
                  <c:v>56.666666666666664</c:v>
                </c:pt>
                <c:pt idx="67">
                  <c:v>230.95238095238096</c:v>
                </c:pt>
                <c:pt idx="68">
                  <c:v>580.71428571428578</c:v>
                </c:pt>
                <c:pt idx="69">
                  <c:v>307.14285714285711</c:v>
                </c:pt>
                <c:pt idx="70">
                  <c:v>89.047619047619037</c:v>
                </c:pt>
                <c:pt idx="71">
                  <c:v>212.85714285714286</c:v>
                </c:pt>
                <c:pt idx="72">
                  <c:v>282.85714285714283</c:v>
                </c:pt>
                <c:pt idx="73">
                  <c:v>158.57142857142858</c:v>
                </c:pt>
                <c:pt idx="74">
                  <c:v>188.57142857142856</c:v>
                </c:pt>
                <c:pt idx="75">
                  <c:v>512.38095238095229</c:v>
                </c:pt>
                <c:pt idx="76">
                  <c:v>159.28571428571428</c:v>
                </c:pt>
                <c:pt idx="77">
                  <c:v>184.76190476190476</c:v>
                </c:pt>
                <c:pt idx="78">
                  <c:v>197.85714285714286</c:v>
                </c:pt>
                <c:pt idx="79">
                  <c:v>270.47619047619048</c:v>
                </c:pt>
                <c:pt idx="80">
                  <c:v>112.14285714285714</c:v>
                </c:pt>
                <c:pt idx="81">
                  <c:v>254.28571428571428</c:v>
                </c:pt>
                <c:pt idx="82">
                  <c:v>106.9047619047619</c:v>
                </c:pt>
                <c:pt idx="83">
                  <c:v>143.57142857142856</c:v>
                </c:pt>
                <c:pt idx="84">
                  <c:v>246.66666666666666</c:v>
                </c:pt>
                <c:pt idx="85">
                  <c:v>236.42857142857144</c:v>
                </c:pt>
                <c:pt idx="86">
                  <c:v>91.428571428571416</c:v>
                </c:pt>
                <c:pt idx="87">
                  <c:v>171.61904761904759</c:v>
                </c:pt>
                <c:pt idx="88">
                  <c:v>85.833333333333343</c:v>
                </c:pt>
                <c:pt idx="89">
                  <c:v>159.28571428571428</c:v>
                </c:pt>
                <c:pt idx="90">
                  <c:v>132.85714285714283</c:v>
                </c:pt>
                <c:pt idx="91">
                  <c:v>247.14285714285714</c:v>
                </c:pt>
                <c:pt idx="92">
                  <c:v>322.85714285714283</c:v>
                </c:pt>
                <c:pt idx="93">
                  <c:v>545.71428571428578</c:v>
                </c:pt>
                <c:pt idx="94">
                  <c:v>197.14285714285714</c:v>
                </c:pt>
                <c:pt idx="95">
                  <c:v>82.857142857142847</c:v>
                </c:pt>
                <c:pt idx="96">
                  <c:v>380.23809523809524</c:v>
                </c:pt>
                <c:pt idx="97">
                  <c:v>225.47619047619048</c:v>
                </c:pt>
                <c:pt idx="98">
                  <c:v>161.42857142857144</c:v>
                </c:pt>
                <c:pt idx="99">
                  <c:v>180.71428571428572</c:v>
                </c:pt>
                <c:pt idx="100">
                  <c:v>232.38095238095238</c:v>
                </c:pt>
                <c:pt idx="101">
                  <c:v>151.14285714285714</c:v>
                </c:pt>
                <c:pt idx="102">
                  <c:v>157.38095238095238</c:v>
                </c:pt>
                <c:pt idx="103">
                  <c:v>213.57142857142856</c:v>
                </c:pt>
                <c:pt idx="104">
                  <c:v>228.57142857142856</c:v>
                </c:pt>
                <c:pt idx="105">
                  <c:v>620</c:v>
                </c:pt>
                <c:pt idx="106">
                  <c:v>560</c:v>
                </c:pt>
                <c:pt idx="107">
                  <c:v>239.52380952380952</c:v>
                </c:pt>
                <c:pt idx="108">
                  <c:v>460</c:v>
                </c:pt>
                <c:pt idx="109">
                  <c:v>58.571428571428569</c:v>
                </c:pt>
                <c:pt idx="110">
                  <c:v>197.14285714285714</c:v>
                </c:pt>
                <c:pt idx="111">
                  <c:v>185</c:v>
                </c:pt>
                <c:pt idx="112">
                  <c:v>346.66666666666663</c:v>
                </c:pt>
                <c:pt idx="113">
                  <c:v>103.80952380952381</c:v>
                </c:pt>
                <c:pt idx="114">
                  <c:v>128.45238095238093</c:v>
                </c:pt>
                <c:pt idx="115">
                  <c:v>240</c:v>
                </c:pt>
                <c:pt idx="116">
                  <c:v>75.238095238095241</c:v>
                </c:pt>
                <c:pt idx="117">
                  <c:v>195.71428571428572</c:v>
                </c:pt>
                <c:pt idx="118">
                  <c:v>224.28571428571428</c:v>
                </c:pt>
                <c:pt idx="119">
                  <c:v>368.57142857142856</c:v>
                </c:pt>
                <c:pt idx="120">
                  <c:v>190</c:v>
                </c:pt>
                <c:pt idx="121">
                  <c:v>209.52380952380952</c:v>
                </c:pt>
                <c:pt idx="122">
                  <c:v>170</c:v>
                </c:pt>
                <c:pt idx="123">
                  <c:v>253.8095238095238</c:v>
                </c:pt>
                <c:pt idx="124">
                  <c:v>227.85714285714286</c:v>
                </c:pt>
                <c:pt idx="125">
                  <c:v>340</c:v>
                </c:pt>
                <c:pt idx="126">
                  <c:v>259.04761904761904</c:v>
                </c:pt>
                <c:pt idx="127">
                  <c:v>237.85714285714283</c:v>
                </c:pt>
                <c:pt idx="128">
                  <c:v>134.28571428571428</c:v>
                </c:pt>
                <c:pt idx="129">
                  <c:v>277.5</c:v>
                </c:pt>
                <c:pt idx="130">
                  <c:v>327.85714285714283</c:v>
                </c:pt>
                <c:pt idx="131">
                  <c:v>490</c:v>
                </c:pt>
                <c:pt idx="132">
                  <c:v>542.85714285714289</c:v>
                </c:pt>
                <c:pt idx="133">
                  <c:v>537.14285714285711</c:v>
                </c:pt>
                <c:pt idx="134">
                  <c:v>230</c:v>
                </c:pt>
                <c:pt idx="135">
                  <c:v>249.28571428571428</c:v>
                </c:pt>
                <c:pt idx="136">
                  <c:v>201.90476190476187</c:v>
                </c:pt>
                <c:pt idx="137">
                  <c:v>142.85714285714286</c:v>
                </c:pt>
                <c:pt idx="138">
                  <c:v>212.85714285714286</c:v>
                </c:pt>
                <c:pt idx="139">
                  <c:v>130.47619047619048</c:v>
                </c:pt>
                <c:pt idx="140">
                  <c:v>273.57142857142856</c:v>
                </c:pt>
                <c:pt idx="141">
                  <c:v>70.952380952380949</c:v>
                </c:pt>
                <c:pt idx="142">
                  <c:v>568.57142857142867</c:v>
                </c:pt>
                <c:pt idx="143">
                  <c:v>243.33333333333331</c:v>
                </c:pt>
                <c:pt idx="144">
                  <c:v>332.85714285714283</c:v>
                </c:pt>
                <c:pt idx="145">
                  <c:v>195.71428571428572</c:v>
                </c:pt>
                <c:pt idx="146">
                  <c:v>110.71428571428572</c:v>
                </c:pt>
                <c:pt idx="147">
                  <c:v>199.64285714285714</c:v>
                </c:pt>
                <c:pt idx="148">
                  <c:v>325.23809523809524</c:v>
                </c:pt>
                <c:pt idx="149">
                  <c:v>159.04761904761904</c:v>
                </c:pt>
                <c:pt idx="150">
                  <c:v>175.71428571428569</c:v>
                </c:pt>
                <c:pt idx="151">
                  <c:v>181.42857142857142</c:v>
                </c:pt>
                <c:pt idx="152">
                  <c:v>155.71428571428569</c:v>
                </c:pt>
                <c:pt idx="153">
                  <c:v>154.28571428571428</c:v>
                </c:pt>
                <c:pt idx="154">
                  <c:v>284.28571428571428</c:v>
                </c:pt>
                <c:pt idx="155">
                  <c:v>165.23809523809524</c:v>
                </c:pt>
                <c:pt idx="156">
                  <c:v>224.28571428571428</c:v>
                </c:pt>
                <c:pt idx="157">
                  <c:v>481.42857142857144</c:v>
                </c:pt>
                <c:pt idx="158">
                  <c:v>104.52380952380952</c:v>
                </c:pt>
                <c:pt idx="159">
                  <c:v>347.14285714285711</c:v>
                </c:pt>
                <c:pt idx="160">
                  <c:v>176.42857142857144</c:v>
                </c:pt>
                <c:pt idx="161">
                  <c:v>204.28571428571428</c:v>
                </c:pt>
                <c:pt idx="162">
                  <c:v>403.57142857142856</c:v>
                </c:pt>
                <c:pt idx="163">
                  <c:v>229.52380952380952</c:v>
                </c:pt>
                <c:pt idx="164">
                  <c:v>406</c:v>
                </c:pt>
                <c:pt idx="165">
                  <c:v>185.71428571428569</c:v>
                </c:pt>
                <c:pt idx="166">
                  <c:v>111.07142857142857</c:v>
                </c:pt>
                <c:pt idx="167">
                  <c:v>303.33333333333337</c:v>
                </c:pt>
                <c:pt idx="168">
                  <c:v>261.19047619047615</c:v>
                </c:pt>
                <c:pt idx="169">
                  <c:v>311.42857142857144</c:v>
                </c:pt>
                <c:pt idx="170">
                  <c:v>318.57142857142856</c:v>
                </c:pt>
                <c:pt idx="171">
                  <c:v>286.42857142857144</c:v>
                </c:pt>
                <c:pt idx="172">
                  <c:v>406.19047619047615</c:v>
                </c:pt>
                <c:pt idx="173">
                  <c:v>145.71428571428569</c:v>
                </c:pt>
                <c:pt idx="174">
                  <c:v>90</c:v>
                </c:pt>
                <c:pt idx="175">
                  <c:v>297.14285714285711</c:v>
                </c:pt>
                <c:pt idx="176">
                  <c:v>290</c:v>
                </c:pt>
                <c:pt idx="177">
                  <c:v>238.57142857142856</c:v>
                </c:pt>
                <c:pt idx="178">
                  <c:v>121.42857142857142</c:v>
                </c:pt>
                <c:pt idx="179">
                  <c:v>305.23809523809518</c:v>
                </c:pt>
                <c:pt idx="180">
                  <c:v>518.57142857142856</c:v>
                </c:pt>
                <c:pt idx="181">
                  <c:v>261.42857142857144</c:v>
                </c:pt>
                <c:pt idx="182">
                  <c:v>189.52380952380952</c:v>
                </c:pt>
                <c:pt idx="183">
                  <c:v>128.57142857142856</c:v>
                </c:pt>
                <c:pt idx="184">
                  <c:v>232.85714285714283</c:v>
                </c:pt>
                <c:pt idx="185">
                  <c:v>276.47619047619048</c:v>
                </c:pt>
                <c:pt idx="186">
                  <c:v>405.71428571428567</c:v>
                </c:pt>
                <c:pt idx="187">
                  <c:v>245</c:v>
                </c:pt>
                <c:pt idx="188">
                  <c:v>309.28571428571428</c:v>
                </c:pt>
                <c:pt idx="189">
                  <c:v>167.14285714285714</c:v>
                </c:pt>
                <c:pt idx="190">
                  <c:v>143.09523809523807</c:v>
                </c:pt>
                <c:pt idx="191">
                  <c:v>132.85714285714283</c:v>
                </c:pt>
                <c:pt idx="192">
                  <c:v>269.52380952380952</c:v>
                </c:pt>
                <c:pt idx="193">
                  <c:v>221.9047619047619</c:v>
                </c:pt>
                <c:pt idx="194">
                  <c:v>359.99999999999994</c:v>
                </c:pt>
                <c:pt idx="195">
                  <c:v>203.33333333333331</c:v>
                </c:pt>
                <c:pt idx="196">
                  <c:v>235.71428571428569</c:v>
                </c:pt>
                <c:pt idx="197">
                  <c:v>232.85714285714283</c:v>
                </c:pt>
                <c:pt idx="198">
                  <c:v>175.42857142857142</c:v>
                </c:pt>
                <c:pt idx="199">
                  <c:v>335.71428571428567</c:v>
                </c:pt>
                <c:pt idx="200">
                  <c:v>228.57142857142856</c:v>
                </c:pt>
                <c:pt idx="201">
                  <c:v>93.571428571428569</c:v>
                </c:pt>
                <c:pt idx="202">
                  <c:v>52.857142857142847</c:v>
                </c:pt>
                <c:pt idx="203">
                  <c:v>315.71428571428567</c:v>
                </c:pt>
                <c:pt idx="204">
                  <c:v>181.42857142857142</c:v>
                </c:pt>
                <c:pt idx="205">
                  <c:v>90.333333333333329</c:v>
                </c:pt>
                <c:pt idx="206">
                  <c:v>83.333333333333329</c:v>
                </c:pt>
                <c:pt idx="207">
                  <c:v>81.428571428571416</c:v>
                </c:pt>
                <c:pt idx="208">
                  <c:v>365.47619047619048</c:v>
                </c:pt>
                <c:pt idx="209">
                  <c:v>107.14285714285714</c:v>
                </c:pt>
                <c:pt idx="210">
                  <c:v>90</c:v>
                </c:pt>
                <c:pt idx="211">
                  <c:v>60.5</c:v>
                </c:pt>
                <c:pt idx="212">
                  <c:v>167.14285714285714</c:v>
                </c:pt>
                <c:pt idx="213">
                  <c:v>145.71428571428572</c:v>
                </c:pt>
                <c:pt idx="214">
                  <c:v>0</c:v>
                </c:pt>
                <c:pt idx="215">
                  <c:v>678.57142857142856</c:v>
                </c:pt>
                <c:pt idx="216">
                  <c:v>331.42857142857144</c:v>
                </c:pt>
                <c:pt idx="217">
                  <c:v>205.71428571428572</c:v>
                </c:pt>
                <c:pt idx="218">
                  <c:v>274.28571428571428</c:v>
                </c:pt>
                <c:pt idx="219">
                  <c:v>42.857142857142861</c:v>
                </c:pt>
                <c:pt idx="220">
                  <c:v>152.66666666666666</c:v>
                </c:pt>
                <c:pt idx="221">
                  <c:v>205</c:v>
                </c:pt>
                <c:pt idx="222">
                  <c:v>848.57142857142856</c:v>
                </c:pt>
                <c:pt idx="223">
                  <c:v>224.28571428571428</c:v>
                </c:pt>
                <c:pt idx="224">
                  <c:v>249.28571428571428</c:v>
                </c:pt>
                <c:pt idx="225">
                  <c:v>112.14285714285714</c:v>
                </c:pt>
                <c:pt idx="226">
                  <c:v>432.85714285714283</c:v>
                </c:pt>
                <c:pt idx="227">
                  <c:v>140.71428571428572</c:v>
                </c:pt>
                <c:pt idx="228">
                  <c:v>284.28571428571428</c:v>
                </c:pt>
                <c:pt idx="229">
                  <c:v>272.85714285714289</c:v>
                </c:pt>
                <c:pt idx="230">
                  <c:v>282.14285714285711</c:v>
                </c:pt>
                <c:pt idx="231">
                  <c:v>191.60714285714283</c:v>
                </c:pt>
                <c:pt idx="232">
                  <c:v>217.14285714285714</c:v>
                </c:pt>
                <c:pt idx="233">
                  <c:v>262</c:v>
                </c:pt>
                <c:pt idx="234">
                  <c:v>289.28571428571428</c:v>
                </c:pt>
                <c:pt idx="235">
                  <c:v>77.142857142857139</c:v>
                </c:pt>
                <c:pt idx="236">
                  <c:v>141.9047619047619</c:v>
                </c:pt>
                <c:pt idx="237">
                  <c:v>151.66666666666669</c:v>
                </c:pt>
                <c:pt idx="238">
                  <c:v>143.57142857142856</c:v>
                </c:pt>
                <c:pt idx="239">
                  <c:v>134.28571428571428</c:v>
                </c:pt>
                <c:pt idx="240">
                  <c:v>279.42857142857144</c:v>
                </c:pt>
                <c:pt idx="241">
                  <c:v>250</c:v>
                </c:pt>
                <c:pt idx="242">
                  <c:v>465.35714285714283</c:v>
                </c:pt>
                <c:pt idx="243">
                  <c:v>192.14285714285714</c:v>
                </c:pt>
                <c:pt idx="244">
                  <c:v>490</c:v>
                </c:pt>
                <c:pt idx="245">
                  <c:v>254.28571428571428</c:v>
                </c:pt>
                <c:pt idx="246">
                  <c:v>230</c:v>
                </c:pt>
                <c:pt idx="247">
                  <c:v>150</c:v>
                </c:pt>
                <c:pt idx="248">
                  <c:v>67.142857142857139</c:v>
                </c:pt>
                <c:pt idx="249">
                  <c:v>300</c:v>
                </c:pt>
                <c:pt idx="250">
                  <c:v>208.57142857142856</c:v>
                </c:pt>
                <c:pt idx="251">
                  <c:v>125.71428571428571</c:v>
                </c:pt>
                <c:pt idx="252">
                  <c:v>445.71428571428567</c:v>
                </c:pt>
                <c:pt idx="253">
                  <c:v>27.142857142857139</c:v>
                </c:pt>
                <c:pt idx="254">
                  <c:v>179.52380952380952</c:v>
                </c:pt>
                <c:pt idx="255">
                  <c:v>277.61904761904759</c:v>
                </c:pt>
                <c:pt idx="256">
                  <c:v>277.61904761904759</c:v>
                </c:pt>
                <c:pt idx="257">
                  <c:v>224.28571428571428</c:v>
                </c:pt>
                <c:pt idx="258">
                  <c:v>224.28571428571425</c:v>
                </c:pt>
                <c:pt idx="259">
                  <c:v>308.57142857142856</c:v>
                </c:pt>
                <c:pt idx="260">
                  <c:v>197.14285714285714</c:v>
                </c:pt>
                <c:pt idx="261">
                  <c:v>217.14285714285711</c:v>
                </c:pt>
                <c:pt idx="262">
                  <c:v>174.28571428571428</c:v>
                </c:pt>
                <c:pt idx="263">
                  <c:v>224.28571428571428</c:v>
                </c:pt>
                <c:pt idx="264">
                  <c:v>320.23809523809518</c:v>
                </c:pt>
                <c:pt idx="265">
                  <c:v>962.85714285714289</c:v>
                </c:pt>
                <c:pt idx="266">
                  <c:v>242.38095238095235</c:v>
                </c:pt>
                <c:pt idx="267">
                  <c:v>320</c:v>
                </c:pt>
                <c:pt idx="268">
                  <c:v>205</c:v>
                </c:pt>
                <c:pt idx="269">
                  <c:v>441.57142857142856</c:v>
                </c:pt>
                <c:pt idx="270">
                  <c:v>363.33333333333331</c:v>
                </c:pt>
                <c:pt idx="271">
                  <c:v>225</c:v>
                </c:pt>
                <c:pt idx="272">
                  <c:v>40.595238095238095</c:v>
                </c:pt>
                <c:pt idx="273">
                  <c:v>90.714285714285722</c:v>
                </c:pt>
                <c:pt idx="274">
                  <c:v>70.476190476190467</c:v>
                </c:pt>
                <c:pt idx="275">
                  <c:v>81.5</c:v>
                </c:pt>
                <c:pt idx="276">
                  <c:v>207.14285714285714</c:v>
                </c:pt>
                <c:pt idx="277">
                  <c:v>132.85714285714283</c:v>
                </c:pt>
                <c:pt idx="278">
                  <c:v>220.23809523809524</c:v>
                </c:pt>
                <c:pt idx="279">
                  <c:v>206.42857142857142</c:v>
                </c:pt>
                <c:pt idx="280">
                  <c:v>131.42857142857142</c:v>
                </c:pt>
                <c:pt idx="281">
                  <c:v>94.285714285714278</c:v>
                </c:pt>
                <c:pt idx="282">
                  <c:v>192.14285714285714</c:v>
                </c:pt>
                <c:pt idx="283">
                  <c:v>240.71428571428572</c:v>
                </c:pt>
                <c:pt idx="284">
                  <c:v>244.28571428571431</c:v>
                </c:pt>
                <c:pt idx="285">
                  <c:v>445.71428571428572</c:v>
                </c:pt>
                <c:pt idx="286">
                  <c:v>395.71428571428572</c:v>
                </c:pt>
                <c:pt idx="287">
                  <c:v>421.90476190476193</c:v>
                </c:pt>
                <c:pt idx="288">
                  <c:v>179.28571428571428</c:v>
                </c:pt>
                <c:pt idx="289">
                  <c:v>90.238095238095241</c:v>
                </c:pt>
                <c:pt idx="290">
                  <c:v>331.42857142857144</c:v>
                </c:pt>
                <c:pt idx="291">
                  <c:v>389.28571428571428</c:v>
                </c:pt>
                <c:pt idx="292">
                  <c:v>144.64285714285714</c:v>
                </c:pt>
                <c:pt idx="293">
                  <c:v>38.571428571428569</c:v>
                </c:pt>
                <c:pt idx="294">
                  <c:v>204.28571428571428</c:v>
                </c:pt>
                <c:pt idx="295">
                  <c:v>333.92857142857144</c:v>
                </c:pt>
                <c:pt idx="296">
                  <c:v>88.571428571428555</c:v>
                </c:pt>
                <c:pt idx="297">
                  <c:v>312.14285714285711</c:v>
                </c:pt>
                <c:pt idx="298">
                  <c:v>222.85714285714286</c:v>
                </c:pt>
                <c:pt idx="299">
                  <c:v>181.42857142857142</c:v>
                </c:pt>
                <c:pt idx="300">
                  <c:v>90.714285714285708</c:v>
                </c:pt>
                <c:pt idx="301">
                  <c:v>152.85714285714283</c:v>
                </c:pt>
                <c:pt idx="302">
                  <c:v>194.28571428571428</c:v>
                </c:pt>
                <c:pt idx="303">
                  <c:v>147.14285714285711</c:v>
                </c:pt>
                <c:pt idx="304">
                  <c:v>360</c:v>
                </c:pt>
                <c:pt idx="305">
                  <c:v>190</c:v>
                </c:pt>
                <c:pt idx="306">
                  <c:v>143.57142857142856</c:v>
                </c:pt>
                <c:pt idx="307">
                  <c:v>438.57142857142861</c:v>
                </c:pt>
                <c:pt idx="308">
                  <c:v>166.66666666666666</c:v>
                </c:pt>
                <c:pt idx="309">
                  <c:v>245.71428571428572</c:v>
                </c:pt>
                <c:pt idx="310">
                  <c:v>102.85714285714285</c:v>
                </c:pt>
                <c:pt idx="311">
                  <c:v>345.23809523809518</c:v>
                </c:pt>
                <c:pt idx="312">
                  <c:v>247.85714285714286</c:v>
                </c:pt>
                <c:pt idx="313">
                  <c:v>310</c:v>
                </c:pt>
                <c:pt idx="314">
                  <c:v>168.57142857142856</c:v>
                </c:pt>
                <c:pt idx="315">
                  <c:v>260</c:v>
                </c:pt>
                <c:pt idx="316">
                  <c:v>95.714285714285694</c:v>
                </c:pt>
                <c:pt idx="317">
                  <c:v>160</c:v>
                </c:pt>
                <c:pt idx="318">
                  <c:v>146.42857142857144</c:v>
                </c:pt>
                <c:pt idx="319">
                  <c:v>94.285714285714278</c:v>
                </c:pt>
                <c:pt idx="320">
                  <c:v>320.71428571428572</c:v>
                </c:pt>
                <c:pt idx="321">
                  <c:v>192.14285714285714</c:v>
                </c:pt>
                <c:pt idx="322">
                  <c:v>386.04761904761904</c:v>
                </c:pt>
                <c:pt idx="323">
                  <c:v>186.42857142857139</c:v>
                </c:pt>
                <c:pt idx="324">
                  <c:v>542.85714285714289</c:v>
                </c:pt>
                <c:pt idx="325">
                  <c:v>614.47619047619048</c:v>
                </c:pt>
                <c:pt idx="326">
                  <c:v>266.85714285714289</c:v>
                </c:pt>
                <c:pt idx="327">
                  <c:v>342.14285714285711</c:v>
                </c:pt>
                <c:pt idx="328">
                  <c:v>314.52380952380952</c:v>
                </c:pt>
                <c:pt idx="329">
                  <c:v>620.47619047619048</c:v>
                </c:pt>
                <c:pt idx="330">
                  <c:v>188.57142857142856</c:v>
                </c:pt>
                <c:pt idx="331">
                  <c:v>565</c:v>
                </c:pt>
                <c:pt idx="332">
                  <c:v>231.66666666666666</c:v>
                </c:pt>
                <c:pt idx="333">
                  <c:v>120.71428571428572</c:v>
                </c:pt>
                <c:pt idx="334">
                  <c:v>295.71428571428567</c:v>
                </c:pt>
                <c:pt idx="335">
                  <c:v>75.254761904761907</c:v>
                </c:pt>
                <c:pt idx="336">
                  <c:v>279.28571428571428</c:v>
                </c:pt>
                <c:pt idx="337">
                  <c:v>335.23809523809524</c:v>
                </c:pt>
                <c:pt idx="338">
                  <c:v>223.8095238095238</c:v>
                </c:pt>
                <c:pt idx="339">
                  <c:v>325.47619047619048</c:v>
                </c:pt>
                <c:pt idx="340">
                  <c:v>717.14285714285711</c:v>
                </c:pt>
                <c:pt idx="341">
                  <c:v>100.47619047619048</c:v>
                </c:pt>
                <c:pt idx="342">
                  <c:v>166.07142857142856</c:v>
                </c:pt>
                <c:pt idx="343">
                  <c:v>259.04761904761904</c:v>
                </c:pt>
                <c:pt idx="344">
                  <c:v>91.428571428571431</c:v>
                </c:pt>
                <c:pt idx="345">
                  <c:v>202.76190476190476</c:v>
                </c:pt>
                <c:pt idx="346">
                  <c:v>252.38095238095238</c:v>
                </c:pt>
                <c:pt idx="347">
                  <c:v>146.4047619047619</c:v>
                </c:pt>
                <c:pt idx="348">
                  <c:v>277.14285714285711</c:v>
                </c:pt>
                <c:pt idx="349">
                  <c:v>639.28571428571422</c:v>
                </c:pt>
                <c:pt idx="350">
                  <c:v>318.14285714285717</c:v>
                </c:pt>
                <c:pt idx="351">
                  <c:v>200</c:v>
                </c:pt>
                <c:pt idx="352">
                  <c:v>244.04761904761904</c:v>
                </c:pt>
                <c:pt idx="353">
                  <c:v>216.9047619047619</c:v>
                </c:pt>
                <c:pt idx="354">
                  <c:v>128.57142857142856</c:v>
                </c:pt>
                <c:pt idx="355">
                  <c:v>168.09523809523807</c:v>
                </c:pt>
                <c:pt idx="356">
                  <c:v>632.14285714285711</c:v>
                </c:pt>
                <c:pt idx="357">
                  <c:v>50.166666666666664</c:v>
                </c:pt>
                <c:pt idx="358">
                  <c:v>187.61904761904762</c:v>
                </c:pt>
                <c:pt idx="359">
                  <c:v>362.38095238095241</c:v>
                </c:pt>
                <c:pt idx="360">
                  <c:v>204.28571428571428</c:v>
                </c:pt>
                <c:pt idx="361">
                  <c:v>436.19047619047615</c:v>
                </c:pt>
                <c:pt idx="362">
                  <c:v>257.70238095238096</c:v>
                </c:pt>
                <c:pt idx="363">
                  <c:v>345</c:v>
                </c:pt>
                <c:pt idx="364">
                  <c:v>172.39285714285714</c:v>
                </c:pt>
                <c:pt idx="365">
                  <c:v>252.14285714285714</c:v>
                </c:pt>
                <c:pt idx="366">
                  <c:v>165</c:v>
                </c:pt>
                <c:pt idx="367">
                  <c:v>413.33333333333337</c:v>
                </c:pt>
                <c:pt idx="368">
                  <c:v>288.57142857142856</c:v>
                </c:pt>
                <c:pt idx="369">
                  <c:v>276.66666666666669</c:v>
                </c:pt>
                <c:pt idx="370">
                  <c:v>730.23809523809518</c:v>
                </c:pt>
                <c:pt idx="371">
                  <c:v>222.14285714285714</c:v>
                </c:pt>
                <c:pt idx="372">
                  <c:v>367.14285714285711</c:v>
                </c:pt>
                <c:pt idx="373">
                  <c:v>298.8095238095238</c:v>
                </c:pt>
                <c:pt idx="374">
                  <c:v>97.142857142857139</c:v>
                </c:pt>
                <c:pt idx="375">
                  <c:v>221</c:v>
                </c:pt>
                <c:pt idx="376">
                  <c:v>138.47619047619048</c:v>
                </c:pt>
                <c:pt idx="377">
                  <c:v>42.642857142857146</c:v>
                </c:pt>
                <c:pt idx="378">
                  <c:v>632.85714285714289</c:v>
                </c:pt>
                <c:pt idx="379">
                  <c:v>190</c:v>
                </c:pt>
                <c:pt idx="380">
                  <c:v>81.595238095238088</c:v>
                </c:pt>
                <c:pt idx="381">
                  <c:v>217.14285714285714</c:v>
                </c:pt>
                <c:pt idx="382">
                  <c:v>5.2380952380952381</c:v>
                </c:pt>
                <c:pt idx="383">
                  <c:v>620</c:v>
                </c:pt>
                <c:pt idx="384">
                  <c:v>113.69047619047619</c:v>
                </c:pt>
                <c:pt idx="385">
                  <c:v>192.14285714285714</c:v>
                </c:pt>
                <c:pt idx="386">
                  <c:v>160</c:v>
                </c:pt>
                <c:pt idx="387">
                  <c:v>513.57142857142844</c:v>
                </c:pt>
                <c:pt idx="388">
                  <c:v>227.85714285714286</c:v>
                </c:pt>
                <c:pt idx="389">
                  <c:v>240</c:v>
                </c:pt>
                <c:pt idx="390">
                  <c:v>280.57142857142856</c:v>
                </c:pt>
                <c:pt idx="391">
                  <c:v>223.92857142857144</c:v>
                </c:pt>
                <c:pt idx="392">
                  <c:v>184.28571428571428</c:v>
                </c:pt>
                <c:pt idx="393">
                  <c:v>380.47619047619048</c:v>
                </c:pt>
                <c:pt idx="394">
                  <c:v>319.52380952380952</c:v>
                </c:pt>
                <c:pt idx="395">
                  <c:v>427.61904761904759</c:v>
                </c:pt>
                <c:pt idx="396">
                  <c:v>160</c:v>
                </c:pt>
                <c:pt idx="397">
                  <c:v>68.571428571428569</c:v>
                </c:pt>
                <c:pt idx="398">
                  <c:v>202.85714285714283</c:v>
                </c:pt>
                <c:pt idx="399">
                  <c:v>287.14285714285711</c:v>
                </c:pt>
                <c:pt idx="400">
                  <c:v>218.57142857142856</c:v>
                </c:pt>
                <c:pt idx="401">
                  <c:v>268.8095238095238</c:v>
                </c:pt>
                <c:pt idx="402">
                  <c:v>415</c:v>
                </c:pt>
                <c:pt idx="403">
                  <c:v>148.63095238095238</c:v>
                </c:pt>
                <c:pt idx="404">
                  <c:v>278.57142857142856</c:v>
                </c:pt>
                <c:pt idx="405">
                  <c:v>164.28571428571425</c:v>
                </c:pt>
                <c:pt idx="406">
                  <c:v>474.28571428571428</c:v>
                </c:pt>
                <c:pt idx="407">
                  <c:v>277.38095238095241</c:v>
                </c:pt>
                <c:pt idx="408">
                  <c:v>450.47619047619048</c:v>
                </c:pt>
                <c:pt idx="409">
                  <c:v>432.85714285714283</c:v>
                </c:pt>
                <c:pt idx="410">
                  <c:v>507.14285714285717</c:v>
                </c:pt>
                <c:pt idx="411">
                  <c:v>177.85714285714286</c:v>
                </c:pt>
                <c:pt idx="412">
                  <c:v>422.14285714285711</c:v>
                </c:pt>
                <c:pt idx="413">
                  <c:v>462.85714285714283</c:v>
                </c:pt>
                <c:pt idx="414">
                  <c:v>318.8095238095238</c:v>
                </c:pt>
                <c:pt idx="415">
                  <c:v>308.85714285714283</c:v>
                </c:pt>
                <c:pt idx="416">
                  <c:v>285</c:v>
                </c:pt>
                <c:pt idx="417">
                  <c:v>340.23809523809518</c:v>
                </c:pt>
                <c:pt idx="418">
                  <c:v>311.42857142857144</c:v>
                </c:pt>
                <c:pt idx="419">
                  <c:v>307.85714285714283</c:v>
                </c:pt>
                <c:pt idx="420">
                  <c:v>293.57142857142856</c:v>
                </c:pt>
                <c:pt idx="421">
                  <c:v>203.33333333333331</c:v>
                </c:pt>
                <c:pt idx="422">
                  <c:v>111.19047619047619</c:v>
                </c:pt>
                <c:pt idx="423">
                  <c:v>245.42857142857142</c:v>
                </c:pt>
                <c:pt idx="424">
                  <c:v>388.57142857142856</c:v>
                </c:pt>
                <c:pt idx="425">
                  <c:v>123.57142857142857</c:v>
                </c:pt>
                <c:pt idx="426">
                  <c:v>288.57142857142856</c:v>
                </c:pt>
                <c:pt idx="427">
                  <c:v>298.8095238095238</c:v>
                </c:pt>
                <c:pt idx="428">
                  <c:v>204.92857142857142</c:v>
                </c:pt>
                <c:pt idx="429">
                  <c:v>178.57142857142856</c:v>
                </c:pt>
                <c:pt idx="430">
                  <c:v>133.33333333333334</c:v>
                </c:pt>
                <c:pt idx="431">
                  <c:v>97.857142857142847</c:v>
                </c:pt>
                <c:pt idx="432">
                  <c:v>240.23809523809521</c:v>
                </c:pt>
                <c:pt idx="433">
                  <c:v>91.904761904761912</c:v>
                </c:pt>
                <c:pt idx="434">
                  <c:v>95</c:v>
                </c:pt>
                <c:pt idx="435">
                  <c:v>207.14285714285714</c:v>
                </c:pt>
                <c:pt idx="436">
                  <c:v>280.71428571428567</c:v>
                </c:pt>
                <c:pt idx="437">
                  <c:v>255.28571428571428</c:v>
                </c:pt>
                <c:pt idx="438">
                  <c:v>680.71428571428578</c:v>
                </c:pt>
                <c:pt idx="439">
                  <c:v>174.28571428571428</c:v>
                </c:pt>
                <c:pt idx="440">
                  <c:v>199.28571428571428</c:v>
                </c:pt>
                <c:pt idx="441">
                  <c:v>358.57142857142856</c:v>
                </c:pt>
                <c:pt idx="442">
                  <c:v>143.42857142857144</c:v>
                </c:pt>
                <c:pt idx="443">
                  <c:v>332.14285714285711</c:v>
                </c:pt>
                <c:pt idx="444">
                  <c:v>71.428571428571416</c:v>
                </c:pt>
                <c:pt idx="445">
                  <c:v>395.71428571428572</c:v>
                </c:pt>
                <c:pt idx="446">
                  <c:v>148.57142857142856</c:v>
                </c:pt>
                <c:pt idx="447">
                  <c:v>313.09523809523807</c:v>
                </c:pt>
                <c:pt idx="448">
                  <c:v>211.42857142857144</c:v>
                </c:pt>
                <c:pt idx="449">
                  <c:v>193.83333333333331</c:v>
                </c:pt>
                <c:pt idx="450">
                  <c:v>294.28571428571422</c:v>
                </c:pt>
                <c:pt idx="451">
                  <c:v>789.28571428571422</c:v>
                </c:pt>
                <c:pt idx="452">
                  <c:v>177.14285714285714</c:v>
                </c:pt>
                <c:pt idx="453">
                  <c:v>115.23809523809524</c:v>
                </c:pt>
                <c:pt idx="454">
                  <c:v>370</c:v>
                </c:pt>
                <c:pt idx="455">
                  <c:v>462.85714285714283</c:v>
                </c:pt>
                <c:pt idx="456">
                  <c:v>89.285714285714278</c:v>
                </c:pt>
                <c:pt idx="457">
                  <c:v>288.57142857142856</c:v>
                </c:pt>
                <c:pt idx="458">
                  <c:v>287.14285714285711</c:v>
                </c:pt>
                <c:pt idx="459">
                  <c:v>331.42857142857144</c:v>
                </c:pt>
                <c:pt idx="460">
                  <c:v>662.85714285714289</c:v>
                </c:pt>
                <c:pt idx="461">
                  <c:v>280.71428571428567</c:v>
                </c:pt>
                <c:pt idx="462">
                  <c:v>346.1904761904762</c:v>
                </c:pt>
                <c:pt idx="463">
                  <c:v>153.8095238095238</c:v>
                </c:pt>
                <c:pt idx="464">
                  <c:v>301.42857142857144</c:v>
                </c:pt>
                <c:pt idx="465">
                  <c:v>155.47619047619048</c:v>
                </c:pt>
                <c:pt idx="466">
                  <c:v>254.28571428571428</c:v>
                </c:pt>
                <c:pt idx="467">
                  <c:v>120.23809523809524</c:v>
                </c:pt>
                <c:pt idx="468">
                  <c:v>212.61904761904762</c:v>
                </c:pt>
                <c:pt idx="469">
                  <c:v>319.52380952380952</c:v>
                </c:pt>
                <c:pt idx="470">
                  <c:v>628.35714285714289</c:v>
                </c:pt>
                <c:pt idx="471">
                  <c:v>402.85714285714283</c:v>
                </c:pt>
                <c:pt idx="472">
                  <c:v>170.47619047619048</c:v>
                </c:pt>
                <c:pt idx="473">
                  <c:v>379.52380952380952</c:v>
                </c:pt>
                <c:pt idx="474">
                  <c:v>136.42857142857144</c:v>
                </c:pt>
                <c:pt idx="475">
                  <c:v>342.85714285714289</c:v>
                </c:pt>
                <c:pt idx="476">
                  <c:v>72.61904761904762</c:v>
                </c:pt>
                <c:pt idx="477">
                  <c:v>364.28571428571433</c:v>
                </c:pt>
                <c:pt idx="478">
                  <c:v>107.61904761904759</c:v>
                </c:pt>
                <c:pt idx="479">
                  <c:v>268.8095238095238</c:v>
                </c:pt>
                <c:pt idx="480">
                  <c:v>102.85714285714283</c:v>
                </c:pt>
                <c:pt idx="481">
                  <c:v>88.095238095238088</c:v>
                </c:pt>
                <c:pt idx="482">
                  <c:v>145.71428571428569</c:v>
                </c:pt>
                <c:pt idx="483">
                  <c:v>355.71428571428572</c:v>
                </c:pt>
                <c:pt idx="484">
                  <c:v>98.809523809523796</c:v>
                </c:pt>
                <c:pt idx="485">
                  <c:v>135.35714285714286</c:v>
                </c:pt>
                <c:pt idx="486">
                  <c:v>173.8095238095238</c:v>
                </c:pt>
                <c:pt idx="487">
                  <c:v>127.61904761904761</c:v>
                </c:pt>
                <c:pt idx="488">
                  <c:v>275.71428571428572</c:v>
                </c:pt>
                <c:pt idx="489">
                  <c:v>54.88095238095238</c:v>
                </c:pt>
                <c:pt idx="490">
                  <c:v>254.42857142857144</c:v>
                </c:pt>
                <c:pt idx="491">
                  <c:v>419.99999999999994</c:v>
                </c:pt>
                <c:pt idx="492">
                  <c:v>216.19047619047618</c:v>
                </c:pt>
                <c:pt idx="493">
                  <c:v>303.57142857142856</c:v>
                </c:pt>
                <c:pt idx="494">
                  <c:v>490</c:v>
                </c:pt>
                <c:pt idx="495">
                  <c:v>250.95238095238096</c:v>
                </c:pt>
                <c:pt idx="496">
                  <c:v>173.57142857142856</c:v>
                </c:pt>
                <c:pt idx="497">
                  <c:v>158.0952380952381</c:v>
                </c:pt>
                <c:pt idx="498">
                  <c:v>53.714285714285715</c:v>
                </c:pt>
                <c:pt idx="499">
                  <c:v>140.23809523809524</c:v>
                </c:pt>
                <c:pt idx="500">
                  <c:v>97.142857142857139</c:v>
                </c:pt>
                <c:pt idx="501">
                  <c:v>58.333333333333336</c:v>
                </c:pt>
                <c:pt idx="502">
                  <c:v>177.85714285714286</c:v>
                </c:pt>
                <c:pt idx="503">
                  <c:v>155.95238095238096</c:v>
                </c:pt>
                <c:pt idx="504">
                  <c:v>315.71428571428567</c:v>
                </c:pt>
                <c:pt idx="505">
                  <c:v>262.85714285714283</c:v>
                </c:pt>
                <c:pt idx="506">
                  <c:v>138.8095238095238</c:v>
                </c:pt>
                <c:pt idx="507">
                  <c:v>62.857142857142854</c:v>
                </c:pt>
                <c:pt idx="508">
                  <c:v>260</c:v>
                </c:pt>
                <c:pt idx="509">
                  <c:v>80.952380952380949</c:v>
                </c:pt>
                <c:pt idx="510">
                  <c:v>23.095238095238095</c:v>
                </c:pt>
                <c:pt idx="511">
                  <c:v>58.095238095238095</c:v>
                </c:pt>
                <c:pt idx="512">
                  <c:v>212.38095238095235</c:v>
                </c:pt>
                <c:pt idx="513">
                  <c:v>95.476190476190482</c:v>
                </c:pt>
                <c:pt idx="514">
                  <c:v>131.9047619047619</c:v>
                </c:pt>
                <c:pt idx="515">
                  <c:v>280.23809523809518</c:v>
                </c:pt>
                <c:pt idx="516">
                  <c:v>303.57142857142856</c:v>
                </c:pt>
                <c:pt idx="517">
                  <c:v>95.476190476190467</c:v>
                </c:pt>
                <c:pt idx="518">
                  <c:v>415.71428571428567</c:v>
                </c:pt>
                <c:pt idx="519">
                  <c:v>111.66666666666666</c:v>
                </c:pt>
                <c:pt idx="520">
                  <c:v>120.71428571428571</c:v>
                </c:pt>
                <c:pt idx="521">
                  <c:v>89.80952380952381</c:v>
                </c:pt>
                <c:pt idx="522">
                  <c:v>71.857142857142861</c:v>
                </c:pt>
                <c:pt idx="523">
                  <c:v>72.857142857142861</c:v>
                </c:pt>
                <c:pt idx="524">
                  <c:v>204.28571428571428</c:v>
                </c:pt>
                <c:pt idx="525">
                  <c:v>64.38095238095238</c:v>
                </c:pt>
                <c:pt idx="526">
                  <c:v>47.904761904761905</c:v>
                </c:pt>
                <c:pt idx="527">
                  <c:v>98.571428571428569</c:v>
                </c:pt>
                <c:pt idx="528">
                  <c:v>98.333333333333329</c:v>
                </c:pt>
                <c:pt idx="529">
                  <c:v>320</c:v>
                </c:pt>
                <c:pt idx="530">
                  <c:v>103.52380952380952</c:v>
                </c:pt>
                <c:pt idx="531">
                  <c:v>138.57142857142856</c:v>
                </c:pt>
                <c:pt idx="532">
                  <c:v>173.8095238095238</c:v>
                </c:pt>
                <c:pt idx="533">
                  <c:v>120.47619047619047</c:v>
                </c:pt>
                <c:pt idx="534">
                  <c:v>53.285714285714278</c:v>
                </c:pt>
                <c:pt idx="535">
                  <c:v>160.71428571428572</c:v>
                </c:pt>
                <c:pt idx="536">
                  <c:v>113.14285714285714</c:v>
                </c:pt>
                <c:pt idx="537">
                  <c:v>143.8095238095238</c:v>
                </c:pt>
                <c:pt idx="538">
                  <c:v>248.09523809523807</c:v>
                </c:pt>
                <c:pt idx="539">
                  <c:v>90.238095238095227</c:v>
                </c:pt>
                <c:pt idx="540">
                  <c:v>118.47619047619047</c:v>
                </c:pt>
                <c:pt idx="541">
                  <c:v>57.666666666666657</c:v>
                </c:pt>
                <c:pt idx="542">
                  <c:v>277.85714285714289</c:v>
                </c:pt>
                <c:pt idx="543">
                  <c:v>125.95238095238095</c:v>
                </c:pt>
                <c:pt idx="544">
                  <c:v>155.14285714285714</c:v>
                </c:pt>
                <c:pt idx="545">
                  <c:v>174.28571428571428</c:v>
                </c:pt>
                <c:pt idx="546">
                  <c:v>319.52380952380952</c:v>
                </c:pt>
                <c:pt idx="547">
                  <c:v>141.90476190476187</c:v>
                </c:pt>
                <c:pt idx="548">
                  <c:v>148.71428571428572</c:v>
                </c:pt>
                <c:pt idx="549">
                  <c:v>66.19047619047619</c:v>
                </c:pt>
                <c:pt idx="550">
                  <c:v>279.64285714285711</c:v>
                </c:pt>
                <c:pt idx="551">
                  <c:v>68.809523809523796</c:v>
                </c:pt>
                <c:pt idx="552">
                  <c:v>295.23809523809524</c:v>
                </c:pt>
                <c:pt idx="553">
                  <c:v>127.61904761904761</c:v>
                </c:pt>
                <c:pt idx="554">
                  <c:v>120.71428571428571</c:v>
                </c:pt>
                <c:pt idx="555">
                  <c:v>120.47619047619047</c:v>
                </c:pt>
                <c:pt idx="556">
                  <c:v>182.85714285714283</c:v>
                </c:pt>
                <c:pt idx="557">
                  <c:v>258.38095238095241</c:v>
                </c:pt>
                <c:pt idx="558">
                  <c:v>109.99999999999999</c:v>
                </c:pt>
                <c:pt idx="559">
                  <c:v>95.476190476190467</c:v>
                </c:pt>
                <c:pt idx="560">
                  <c:v>118.04761904761904</c:v>
                </c:pt>
                <c:pt idx="561">
                  <c:v>95.476190476190482</c:v>
                </c:pt>
                <c:pt idx="562">
                  <c:v>195.66666666666663</c:v>
                </c:pt>
                <c:pt idx="563">
                  <c:v>343.33333333333331</c:v>
                </c:pt>
                <c:pt idx="564">
                  <c:v>86.761904761904759</c:v>
                </c:pt>
                <c:pt idx="565">
                  <c:v>98.571428571428569</c:v>
                </c:pt>
                <c:pt idx="566">
                  <c:v>177.61904761904762</c:v>
                </c:pt>
                <c:pt idx="567">
                  <c:v>182.85714285714283</c:v>
                </c:pt>
                <c:pt idx="568">
                  <c:v>75.11904761904762</c:v>
                </c:pt>
                <c:pt idx="569">
                  <c:v>28.571428571428569</c:v>
                </c:pt>
                <c:pt idx="570">
                  <c:v>259.66666666666663</c:v>
                </c:pt>
                <c:pt idx="571">
                  <c:v>195</c:v>
                </c:pt>
                <c:pt idx="572">
                  <c:v>231.42857142857142</c:v>
                </c:pt>
                <c:pt idx="573">
                  <c:v>529.30952380952385</c:v>
                </c:pt>
                <c:pt idx="574">
                  <c:v>158.57142857142856</c:v>
                </c:pt>
                <c:pt idx="575">
                  <c:v>298.57142857142856</c:v>
                </c:pt>
                <c:pt idx="576">
                  <c:v>141.42857142857142</c:v>
                </c:pt>
                <c:pt idx="577">
                  <c:v>365</c:v>
                </c:pt>
                <c:pt idx="578">
                  <c:v>396.42857142857144</c:v>
                </c:pt>
                <c:pt idx="579">
                  <c:v>140</c:v>
                </c:pt>
                <c:pt idx="580">
                  <c:v>203.45238095238093</c:v>
                </c:pt>
                <c:pt idx="581">
                  <c:v>79.685714285714283</c:v>
                </c:pt>
                <c:pt idx="582">
                  <c:v>360.47619047619048</c:v>
                </c:pt>
                <c:pt idx="583">
                  <c:v>249.04761904761907</c:v>
                </c:pt>
                <c:pt idx="584">
                  <c:v>274.28571428571428</c:v>
                </c:pt>
                <c:pt idx="585">
                  <c:v>322.85714285714283</c:v>
                </c:pt>
                <c:pt idx="586">
                  <c:v>175.71428571428572</c:v>
                </c:pt>
                <c:pt idx="587">
                  <c:v>254.28571428571428</c:v>
                </c:pt>
                <c:pt idx="588">
                  <c:v>95.714285714285708</c:v>
                </c:pt>
                <c:pt idx="589">
                  <c:v>271.42857142857144</c:v>
                </c:pt>
                <c:pt idx="590">
                  <c:v>155.23809523809524</c:v>
                </c:pt>
                <c:pt idx="591">
                  <c:v>374.28571428571428</c:v>
                </c:pt>
                <c:pt idx="592">
                  <c:v>122.85714285714286</c:v>
                </c:pt>
                <c:pt idx="593">
                  <c:v>236</c:v>
                </c:pt>
                <c:pt idx="594">
                  <c:v>139.47619047619048</c:v>
                </c:pt>
                <c:pt idx="595">
                  <c:v>114.45238095238095</c:v>
                </c:pt>
                <c:pt idx="596">
                  <c:v>40.964285714285708</c:v>
                </c:pt>
                <c:pt idx="597">
                  <c:v>143.38095238095241</c:v>
                </c:pt>
                <c:pt idx="598">
                  <c:v>216.9047619047619</c:v>
                </c:pt>
                <c:pt idx="599">
                  <c:v>131.35714285714283</c:v>
                </c:pt>
                <c:pt idx="600">
                  <c:v>158.73809523809524</c:v>
                </c:pt>
                <c:pt idx="601">
                  <c:v>96.142857142857139</c:v>
                </c:pt>
                <c:pt idx="602">
                  <c:v>323.8095238095238</c:v>
                </c:pt>
                <c:pt idx="603">
                  <c:v>188.57142857142856</c:v>
                </c:pt>
                <c:pt idx="604">
                  <c:v>97.071428571428569</c:v>
                </c:pt>
                <c:pt idx="605">
                  <c:v>205.04761904761904</c:v>
                </c:pt>
                <c:pt idx="606">
                  <c:v>116.78571428571428</c:v>
                </c:pt>
                <c:pt idx="607">
                  <c:v>132.85714285714283</c:v>
                </c:pt>
                <c:pt idx="608">
                  <c:v>223.33333333333334</c:v>
                </c:pt>
                <c:pt idx="609">
                  <c:v>177.04761904761907</c:v>
                </c:pt>
                <c:pt idx="610">
                  <c:v>137.85714285714283</c:v>
                </c:pt>
                <c:pt idx="611">
                  <c:v>100.71428571428571</c:v>
                </c:pt>
                <c:pt idx="612">
                  <c:v>130.23809523809524</c:v>
                </c:pt>
                <c:pt idx="613">
                  <c:v>186.66666666666663</c:v>
                </c:pt>
                <c:pt idx="614">
                  <c:v>177.14285714285714</c:v>
                </c:pt>
                <c:pt idx="615">
                  <c:v>206.51190476190476</c:v>
                </c:pt>
                <c:pt idx="616">
                  <c:v>255</c:v>
                </c:pt>
                <c:pt idx="617">
                  <c:v>165</c:v>
                </c:pt>
                <c:pt idx="618">
                  <c:v>145.35714285714283</c:v>
                </c:pt>
                <c:pt idx="619">
                  <c:v>228.57142857142858</c:v>
                </c:pt>
                <c:pt idx="620">
                  <c:v>264.19047619047615</c:v>
                </c:pt>
                <c:pt idx="621">
                  <c:v>176.1904761904762</c:v>
                </c:pt>
                <c:pt idx="622">
                  <c:v>173.33333333333331</c:v>
                </c:pt>
                <c:pt idx="623">
                  <c:v>210.57142857142856</c:v>
                </c:pt>
                <c:pt idx="624">
                  <c:v>162.85714285714286</c:v>
                </c:pt>
                <c:pt idx="625">
                  <c:v>262.5</c:v>
                </c:pt>
                <c:pt idx="626">
                  <c:v>374.28571428571433</c:v>
                </c:pt>
                <c:pt idx="627">
                  <c:v>295.71428571428572</c:v>
                </c:pt>
                <c:pt idx="628">
                  <c:v>94.285714285714278</c:v>
                </c:pt>
                <c:pt idx="629">
                  <c:v>136.54761904761904</c:v>
                </c:pt>
                <c:pt idx="630">
                  <c:v>221.42857142857142</c:v>
                </c:pt>
                <c:pt idx="631">
                  <c:v>31.057142857142857</c:v>
                </c:pt>
                <c:pt idx="632">
                  <c:v>317.97619047619048</c:v>
                </c:pt>
                <c:pt idx="633">
                  <c:v>131.13095238095238</c:v>
                </c:pt>
                <c:pt idx="634">
                  <c:v>108.69047619047618</c:v>
                </c:pt>
                <c:pt idx="635">
                  <c:v>174.28571428571428</c:v>
                </c:pt>
                <c:pt idx="636">
                  <c:v>91.142857142857139</c:v>
                </c:pt>
                <c:pt idx="637">
                  <c:v>199.64285714285717</c:v>
                </c:pt>
                <c:pt idx="638">
                  <c:v>152.85714285714283</c:v>
                </c:pt>
                <c:pt idx="639">
                  <c:v>112.14285714285714</c:v>
                </c:pt>
                <c:pt idx="640">
                  <c:v>265.23809523809524</c:v>
                </c:pt>
                <c:pt idx="641">
                  <c:v>161.66666666666666</c:v>
                </c:pt>
                <c:pt idx="642">
                  <c:v>227.14285714285714</c:v>
                </c:pt>
                <c:pt idx="643">
                  <c:v>254.28571428571428</c:v>
                </c:pt>
                <c:pt idx="644">
                  <c:v>171.23809523809524</c:v>
                </c:pt>
                <c:pt idx="645">
                  <c:v>255.71428571428569</c:v>
                </c:pt>
                <c:pt idx="646">
                  <c:v>383.09523809523807</c:v>
                </c:pt>
                <c:pt idx="647">
                  <c:v>54.047619047619044</c:v>
                </c:pt>
                <c:pt idx="648">
                  <c:v>134.28571428571428</c:v>
                </c:pt>
                <c:pt idx="649">
                  <c:v>87.142857142857139</c:v>
                </c:pt>
                <c:pt idx="650">
                  <c:v>410</c:v>
                </c:pt>
                <c:pt idx="651">
                  <c:v>96.190476190476176</c:v>
                </c:pt>
                <c:pt idx="652">
                  <c:v>390.47619047619048</c:v>
                </c:pt>
                <c:pt idx="653">
                  <c:v>331.66666666666663</c:v>
                </c:pt>
                <c:pt idx="654">
                  <c:v>374.28571428571428</c:v>
                </c:pt>
                <c:pt idx="655">
                  <c:v>100</c:v>
                </c:pt>
                <c:pt idx="656">
                  <c:v>87.142857142857139</c:v>
                </c:pt>
                <c:pt idx="657">
                  <c:v>110</c:v>
                </c:pt>
                <c:pt idx="658">
                  <c:v>234.52380952380952</c:v>
                </c:pt>
                <c:pt idx="659">
                  <c:v>98.5</c:v>
                </c:pt>
                <c:pt idx="660">
                  <c:v>101.47619047619048</c:v>
                </c:pt>
                <c:pt idx="661">
                  <c:v>347.14285714285711</c:v>
                </c:pt>
                <c:pt idx="662">
                  <c:v>260.83333333333337</c:v>
                </c:pt>
                <c:pt idx="663">
                  <c:v>35.266666666666666</c:v>
                </c:pt>
                <c:pt idx="664">
                  <c:v>269.16666666666663</c:v>
                </c:pt>
                <c:pt idx="665">
                  <c:v>83.571428571428569</c:v>
                </c:pt>
                <c:pt idx="666">
                  <c:v>120.66666666666667</c:v>
                </c:pt>
                <c:pt idx="667">
                  <c:v>131.42857142857142</c:v>
                </c:pt>
                <c:pt idx="668">
                  <c:v>208.54285714285714</c:v>
                </c:pt>
                <c:pt idx="669">
                  <c:v>190</c:v>
                </c:pt>
                <c:pt idx="670">
                  <c:v>420</c:v>
                </c:pt>
                <c:pt idx="671">
                  <c:v>126.88095238095237</c:v>
                </c:pt>
                <c:pt idx="672">
                  <c:v>134.28571428571428</c:v>
                </c:pt>
                <c:pt idx="673">
                  <c:v>58.976190476190467</c:v>
                </c:pt>
                <c:pt idx="674">
                  <c:v>152.38095238095235</c:v>
                </c:pt>
                <c:pt idx="675">
                  <c:v>44.083333333333329</c:v>
                </c:pt>
                <c:pt idx="676">
                  <c:v>275.95238095238096</c:v>
                </c:pt>
                <c:pt idx="677">
                  <c:v>222.85714285714283</c:v>
                </c:pt>
                <c:pt idx="678">
                  <c:v>68.142857142857139</c:v>
                </c:pt>
                <c:pt idx="679">
                  <c:v>360</c:v>
                </c:pt>
                <c:pt idx="680">
                  <c:v>135.23809523809524</c:v>
                </c:pt>
                <c:pt idx="681">
                  <c:v>145.23809523809524</c:v>
                </c:pt>
                <c:pt idx="682">
                  <c:v>490</c:v>
                </c:pt>
                <c:pt idx="683">
                  <c:v>190</c:v>
                </c:pt>
                <c:pt idx="684">
                  <c:v>142.14285714285714</c:v>
                </c:pt>
                <c:pt idx="685">
                  <c:v>118.57142857142856</c:v>
                </c:pt>
                <c:pt idx="686">
                  <c:v>206.19047619047618</c:v>
                </c:pt>
                <c:pt idx="687">
                  <c:v>202.85714285714283</c:v>
                </c:pt>
                <c:pt idx="688">
                  <c:v>217.14285714285714</c:v>
                </c:pt>
                <c:pt idx="689">
                  <c:v>177.14285714285714</c:v>
                </c:pt>
                <c:pt idx="690">
                  <c:v>352.85714285714283</c:v>
                </c:pt>
                <c:pt idx="691">
                  <c:v>328.57142857142856</c:v>
                </c:pt>
                <c:pt idx="692">
                  <c:v>250</c:v>
                </c:pt>
                <c:pt idx="693">
                  <c:v>585.71428571428567</c:v>
                </c:pt>
                <c:pt idx="694">
                  <c:v>205.61904761904762</c:v>
                </c:pt>
                <c:pt idx="695">
                  <c:v>94.285714285714278</c:v>
                </c:pt>
                <c:pt idx="696">
                  <c:v>171.42857142857142</c:v>
                </c:pt>
                <c:pt idx="697">
                  <c:v>139.99999999999997</c:v>
                </c:pt>
                <c:pt idx="698">
                  <c:v>128.57142857142856</c:v>
                </c:pt>
                <c:pt idx="699">
                  <c:v>205.71428571428569</c:v>
                </c:pt>
                <c:pt idx="700">
                  <c:v>137.14285714285714</c:v>
                </c:pt>
                <c:pt idx="701">
                  <c:v>152.85714285714283</c:v>
                </c:pt>
                <c:pt idx="702">
                  <c:v>202.85714285714286</c:v>
                </c:pt>
                <c:pt idx="703">
                  <c:v>124.28571428571428</c:v>
                </c:pt>
                <c:pt idx="704">
                  <c:v>171.42857142857142</c:v>
                </c:pt>
                <c:pt idx="705">
                  <c:v>160</c:v>
                </c:pt>
                <c:pt idx="706">
                  <c:v>312.85714285714283</c:v>
                </c:pt>
                <c:pt idx="707">
                  <c:v>158.57142857142856</c:v>
                </c:pt>
                <c:pt idx="708">
                  <c:v>304.28571428571433</c:v>
                </c:pt>
                <c:pt idx="709">
                  <c:v>90.952380952380963</c:v>
                </c:pt>
                <c:pt idx="710">
                  <c:v>160</c:v>
                </c:pt>
                <c:pt idx="711">
                  <c:v>160</c:v>
                </c:pt>
                <c:pt idx="712">
                  <c:v>186.42857142857142</c:v>
                </c:pt>
                <c:pt idx="713">
                  <c:v>232.85714285714283</c:v>
                </c:pt>
                <c:pt idx="714">
                  <c:v>240</c:v>
                </c:pt>
                <c:pt idx="715">
                  <c:v>152.38095238095238</c:v>
                </c:pt>
                <c:pt idx="716">
                  <c:v>161.42857142857144</c:v>
                </c:pt>
                <c:pt idx="717">
                  <c:v>211.42857142857142</c:v>
                </c:pt>
                <c:pt idx="718">
                  <c:v>0</c:v>
                </c:pt>
                <c:pt idx="719">
                  <c:v>565.71428571428578</c:v>
                </c:pt>
                <c:pt idx="720">
                  <c:v>234.28571428571428</c:v>
                </c:pt>
                <c:pt idx="721">
                  <c:v>341.42857142857144</c:v>
                </c:pt>
                <c:pt idx="722">
                  <c:v>178.57142857142858</c:v>
                </c:pt>
                <c:pt idx="723">
                  <c:v>255.71428571428569</c:v>
                </c:pt>
                <c:pt idx="724">
                  <c:v>191.42857142857142</c:v>
                </c:pt>
                <c:pt idx="725">
                  <c:v>295.71428571428572</c:v>
                </c:pt>
                <c:pt idx="726">
                  <c:v>260</c:v>
                </c:pt>
                <c:pt idx="727">
                  <c:v>124.99999999999997</c:v>
                </c:pt>
                <c:pt idx="728">
                  <c:v>197.14285714285714</c:v>
                </c:pt>
                <c:pt idx="729">
                  <c:v>131.42857142857142</c:v>
                </c:pt>
                <c:pt idx="730">
                  <c:v>124.28571428571428</c:v>
                </c:pt>
                <c:pt idx="731">
                  <c:v>182.85714285714286</c:v>
                </c:pt>
                <c:pt idx="732">
                  <c:v>124.28571428571428</c:v>
                </c:pt>
                <c:pt idx="733">
                  <c:v>185.71428571428572</c:v>
                </c:pt>
                <c:pt idx="734">
                  <c:v>169.52380952380952</c:v>
                </c:pt>
                <c:pt idx="735">
                  <c:v>231.42857142857142</c:v>
                </c:pt>
                <c:pt idx="736">
                  <c:v>257.85714285714283</c:v>
                </c:pt>
                <c:pt idx="737">
                  <c:v>188.57142857142853</c:v>
                </c:pt>
                <c:pt idx="738">
                  <c:v>400</c:v>
                </c:pt>
                <c:pt idx="739">
                  <c:v>100</c:v>
                </c:pt>
                <c:pt idx="740">
                  <c:v>389.04761904761904</c:v>
                </c:pt>
                <c:pt idx="741">
                  <c:v>154.28571428571428</c:v>
                </c:pt>
                <c:pt idx="742">
                  <c:v>124.28571428571428</c:v>
                </c:pt>
                <c:pt idx="743">
                  <c:v>84.285714285714278</c:v>
                </c:pt>
                <c:pt idx="744">
                  <c:v>60</c:v>
                </c:pt>
                <c:pt idx="745">
                  <c:v>274.28571428571428</c:v>
                </c:pt>
                <c:pt idx="746">
                  <c:v>111.66666666666666</c:v>
                </c:pt>
                <c:pt idx="747">
                  <c:v>138.57142857142856</c:v>
                </c:pt>
                <c:pt idx="748">
                  <c:v>242.85714285714286</c:v>
                </c:pt>
                <c:pt idx="749">
                  <c:v>231.42857142857144</c:v>
                </c:pt>
                <c:pt idx="750">
                  <c:v>117.14285714285714</c:v>
                </c:pt>
                <c:pt idx="751">
                  <c:v>255.71428571428569</c:v>
                </c:pt>
                <c:pt idx="752">
                  <c:v>270</c:v>
                </c:pt>
                <c:pt idx="753">
                  <c:v>189.99999999999997</c:v>
                </c:pt>
                <c:pt idx="754">
                  <c:v>104.28571428571428</c:v>
                </c:pt>
                <c:pt idx="755">
                  <c:v>16.976190476190474</c:v>
                </c:pt>
                <c:pt idx="756">
                  <c:v>211.42857142857142</c:v>
                </c:pt>
                <c:pt idx="757">
                  <c:v>302.85714285714283</c:v>
                </c:pt>
                <c:pt idx="758">
                  <c:v>168.57142857142856</c:v>
                </c:pt>
                <c:pt idx="759">
                  <c:v>304.28571428571428</c:v>
                </c:pt>
                <c:pt idx="760">
                  <c:v>245.71428571428569</c:v>
                </c:pt>
                <c:pt idx="761">
                  <c:v>191.42857142857144</c:v>
                </c:pt>
                <c:pt idx="762">
                  <c:v>0</c:v>
                </c:pt>
                <c:pt idx="763">
                  <c:v>189.99999999999997</c:v>
                </c:pt>
                <c:pt idx="764">
                  <c:v>445.71428571428567</c:v>
                </c:pt>
                <c:pt idx="765">
                  <c:v>294.28571428571428</c:v>
                </c:pt>
                <c:pt idx="766">
                  <c:v>0</c:v>
                </c:pt>
                <c:pt idx="767">
                  <c:v>277.14285714285711</c:v>
                </c:pt>
                <c:pt idx="768">
                  <c:v>290</c:v>
                </c:pt>
                <c:pt idx="769">
                  <c:v>192.85714285714286</c:v>
                </c:pt>
                <c:pt idx="770">
                  <c:v>140</c:v>
                </c:pt>
                <c:pt idx="771">
                  <c:v>160</c:v>
                </c:pt>
                <c:pt idx="772">
                  <c:v>182.85714285714286</c:v>
                </c:pt>
                <c:pt idx="773">
                  <c:v>104.28571428571428</c:v>
                </c:pt>
                <c:pt idx="774">
                  <c:v>63.333333333333329</c:v>
                </c:pt>
                <c:pt idx="775">
                  <c:v>343.57142857142856</c:v>
                </c:pt>
                <c:pt idx="776">
                  <c:v>104.28571428571428</c:v>
                </c:pt>
                <c:pt idx="777">
                  <c:v>45.238095238095234</c:v>
                </c:pt>
                <c:pt idx="778">
                  <c:v>232.38095238095235</c:v>
                </c:pt>
                <c:pt idx="779">
                  <c:v>325.71428571428567</c:v>
                </c:pt>
                <c:pt idx="780">
                  <c:v>204.28571428571425</c:v>
                </c:pt>
                <c:pt idx="781">
                  <c:v>227.38095238095235</c:v>
                </c:pt>
                <c:pt idx="782">
                  <c:v>192.85714285714283</c:v>
                </c:pt>
                <c:pt idx="783">
                  <c:v>425.71428571428567</c:v>
                </c:pt>
                <c:pt idx="784">
                  <c:v>372.85714285714283</c:v>
                </c:pt>
                <c:pt idx="785">
                  <c:v>95.714285714285694</c:v>
                </c:pt>
                <c:pt idx="786">
                  <c:v>106.66666666666666</c:v>
                </c:pt>
                <c:pt idx="787">
                  <c:v>481.42857142857139</c:v>
                </c:pt>
                <c:pt idx="788">
                  <c:v>109.99999999999997</c:v>
                </c:pt>
                <c:pt idx="789">
                  <c:v>182.85714285714283</c:v>
                </c:pt>
                <c:pt idx="790">
                  <c:v>204.28571428571428</c:v>
                </c:pt>
                <c:pt idx="791">
                  <c:v>299.76190476190476</c:v>
                </c:pt>
                <c:pt idx="792">
                  <c:v>388.57142857142856</c:v>
                </c:pt>
                <c:pt idx="793">
                  <c:v>425.71428571428572</c:v>
                </c:pt>
                <c:pt idx="794">
                  <c:v>217.14285714285714</c:v>
                </c:pt>
                <c:pt idx="795">
                  <c:v>146.9047619047619</c:v>
                </c:pt>
                <c:pt idx="796">
                  <c:v>460</c:v>
                </c:pt>
                <c:pt idx="797">
                  <c:v>175.71428571428572</c:v>
                </c:pt>
                <c:pt idx="798">
                  <c:v>153.57142857142856</c:v>
                </c:pt>
                <c:pt idx="799">
                  <c:v>110.71428571428572</c:v>
                </c:pt>
                <c:pt idx="800">
                  <c:v>175</c:v>
                </c:pt>
                <c:pt idx="801">
                  <c:v>139.28571428571428</c:v>
                </c:pt>
                <c:pt idx="802">
                  <c:v>373.33333333333331</c:v>
                </c:pt>
                <c:pt idx="803">
                  <c:v>321.42857142857144</c:v>
                </c:pt>
                <c:pt idx="804">
                  <c:v>512.85714285714289</c:v>
                </c:pt>
                <c:pt idx="805">
                  <c:v>345.71428571428572</c:v>
                </c:pt>
                <c:pt idx="806">
                  <c:v>312.85714285714283</c:v>
                </c:pt>
                <c:pt idx="807">
                  <c:v>59.523809523809518</c:v>
                </c:pt>
                <c:pt idx="808">
                  <c:v>131.42857142857144</c:v>
                </c:pt>
                <c:pt idx="809">
                  <c:v>72.857142857142861</c:v>
                </c:pt>
                <c:pt idx="810">
                  <c:v>247.14285714285714</c:v>
                </c:pt>
                <c:pt idx="811">
                  <c:v>71.904761904761898</c:v>
                </c:pt>
                <c:pt idx="812">
                  <c:v>73.619047619047606</c:v>
                </c:pt>
                <c:pt idx="813">
                  <c:v>535.71428571428578</c:v>
                </c:pt>
                <c:pt idx="814">
                  <c:v>547.14285714285711</c:v>
                </c:pt>
                <c:pt idx="815">
                  <c:v>465.71428571428572</c:v>
                </c:pt>
                <c:pt idx="816">
                  <c:v>418</c:v>
                </c:pt>
                <c:pt idx="817">
                  <c:v>88.571428571428569</c:v>
                </c:pt>
                <c:pt idx="818">
                  <c:v>277.14285714285711</c:v>
                </c:pt>
                <c:pt idx="819">
                  <c:v>240.95238095238096</c:v>
                </c:pt>
                <c:pt idx="820">
                  <c:v>431.42857142857144</c:v>
                </c:pt>
                <c:pt idx="821">
                  <c:v>454.28571428571428</c:v>
                </c:pt>
                <c:pt idx="822">
                  <c:v>257.85714285714283</c:v>
                </c:pt>
                <c:pt idx="823">
                  <c:v>461.57142857142856</c:v>
                </c:pt>
                <c:pt idx="824">
                  <c:v>272.38095238095235</c:v>
                </c:pt>
                <c:pt idx="825">
                  <c:v>611.42857142857144</c:v>
                </c:pt>
                <c:pt idx="826">
                  <c:v>265</c:v>
                </c:pt>
                <c:pt idx="827">
                  <c:v>857.14285714285711</c:v>
                </c:pt>
                <c:pt idx="828">
                  <c:v>486.42857142857144</c:v>
                </c:pt>
                <c:pt idx="829">
                  <c:v>753.57142857142856</c:v>
                </c:pt>
                <c:pt idx="830">
                  <c:v>140.95238095238096</c:v>
                </c:pt>
                <c:pt idx="831">
                  <c:v>86.666666666666657</c:v>
                </c:pt>
                <c:pt idx="832">
                  <c:v>1011.4285714285713</c:v>
                </c:pt>
                <c:pt idx="833">
                  <c:v>390.71428571428572</c:v>
                </c:pt>
                <c:pt idx="834">
                  <c:v>141.42857142857144</c:v>
                </c:pt>
                <c:pt idx="835">
                  <c:v>14.333333333333334</c:v>
                </c:pt>
                <c:pt idx="836">
                  <c:v>549.28571428571422</c:v>
                </c:pt>
                <c:pt idx="837">
                  <c:v>222.14285714285714</c:v>
                </c:pt>
                <c:pt idx="838">
                  <c:v>297.14285714285711</c:v>
                </c:pt>
                <c:pt idx="839">
                  <c:v>354.28571428571428</c:v>
                </c:pt>
                <c:pt idx="840">
                  <c:v>489.71428571428567</c:v>
                </c:pt>
                <c:pt idx="841">
                  <c:v>507.14285714285711</c:v>
                </c:pt>
                <c:pt idx="842">
                  <c:v>457.85714285714289</c:v>
                </c:pt>
                <c:pt idx="843">
                  <c:v>660</c:v>
                </c:pt>
                <c:pt idx="844">
                  <c:v>250.95238095238096</c:v>
                </c:pt>
                <c:pt idx="845">
                  <c:v>0</c:v>
                </c:pt>
                <c:pt idx="846">
                  <c:v>308.57142857142856</c:v>
                </c:pt>
                <c:pt idx="847">
                  <c:v>232.38095238095238</c:v>
                </c:pt>
                <c:pt idx="848">
                  <c:v>108.57142857142857</c:v>
                </c:pt>
                <c:pt idx="849">
                  <c:v>249.52380952380952</c:v>
                </c:pt>
                <c:pt idx="850">
                  <c:v>235.71428571428572</c:v>
                </c:pt>
                <c:pt idx="851">
                  <c:v>320.47619047619048</c:v>
                </c:pt>
                <c:pt idx="852">
                  <c:v>172.38095238095238</c:v>
                </c:pt>
                <c:pt idx="853">
                  <c:v>57.142857142857139</c:v>
                </c:pt>
                <c:pt idx="854">
                  <c:v>117.14285714285714</c:v>
                </c:pt>
                <c:pt idx="855">
                  <c:v>268.57142857142856</c:v>
                </c:pt>
                <c:pt idx="856">
                  <c:v>65.714285714285708</c:v>
                </c:pt>
                <c:pt idx="857">
                  <c:v>317.14285714285711</c:v>
                </c:pt>
                <c:pt idx="858">
                  <c:v>237.14285714285714</c:v>
                </c:pt>
                <c:pt idx="859">
                  <c:v>468.57142857142856</c:v>
                </c:pt>
                <c:pt idx="860">
                  <c:v>297.14285714285711</c:v>
                </c:pt>
                <c:pt idx="861">
                  <c:v>263.8095238095238</c:v>
                </c:pt>
                <c:pt idx="862">
                  <c:v>331.42857142857144</c:v>
                </c:pt>
                <c:pt idx="863">
                  <c:v>327.85714285714283</c:v>
                </c:pt>
                <c:pt idx="864">
                  <c:v>228.57142857142856</c:v>
                </c:pt>
                <c:pt idx="865">
                  <c:v>426.42857142857144</c:v>
                </c:pt>
                <c:pt idx="866">
                  <c:v>345.71428571428572</c:v>
                </c:pt>
                <c:pt idx="867">
                  <c:v>403.45238095238096</c:v>
                </c:pt>
                <c:pt idx="868">
                  <c:v>132.57142857142856</c:v>
                </c:pt>
                <c:pt idx="869">
                  <c:v>410</c:v>
                </c:pt>
                <c:pt idx="870">
                  <c:v>532.85714285714289</c:v>
                </c:pt>
                <c:pt idx="871">
                  <c:v>354.28571428571428</c:v>
                </c:pt>
                <c:pt idx="872">
                  <c:v>250.71428571428569</c:v>
                </c:pt>
                <c:pt idx="873">
                  <c:v>373.57142857142856</c:v>
                </c:pt>
                <c:pt idx="874">
                  <c:v>0</c:v>
                </c:pt>
                <c:pt idx="875">
                  <c:v>110</c:v>
                </c:pt>
                <c:pt idx="876">
                  <c:v>302.85714285714283</c:v>
                </c:pt>
                <c:pt idx="877">
                  <c:v>241.23809523809524</c:v>
                </c:pt>
                <c:pt idx="878">
                  <c:v>243.57142857142856</c:v>
                </c:pt>
                <c:pt idx="879">
                  <c:v>336.42857142857144</c:v>
                </c:pt>
                <c:pt idx="880">
                  <c:v>236.66666666666669</c:v>
                </c:pt>
                <c:pt idx="881">
                  <c:v>143.8095238095238</c:v>
                </c:pt>
                <c:pt idx="882">
                  <c:v>210.71428571428572</c:v>
                </c:pt>
                <c:pt idx="883">
                  <c:v>532.14285714285711</c:v>
                </c:pt>
                <c:pt idx="884">
                  <c:v>512.85714285714289</c:v>
                </c:pt>
                <c:pt idx="885">
                  <c:v>341.42857142857144</c:v>
                </c:pt>
                <c:pt idx="886">
                  <c:v>249.99999999999997</c:v>
                </c:pt>
                <c:pt idx="887">
                  <c:v>252.14285714285714</c:v>
                </c:pt>
                <c:pt idx="888">
                  <c:v>117.85714285714286</c:v>
                </c:pt>
                <c:pt idx="889">
                  <c:v>155.47619047619045</c:v>
                </c:pt>
                <c:pt idx="890">
                  <c:v>531.42857142857144</c:v>
                </c:pt>
                <c:pt idx="891">
                  <c:v>392.14285714285711</c:v>
                </c:pt>
                <c:pt idx="892">
                  <c:v>97.857142857142861</c:v>
                </c:pt>
                <c:pt idx="893">
                  <c:v>215.71428571428572</c:v>
                </c:pt>
                <c:pt idx="894">
                  <c:v>446.90476190476193</c:v>
                </c:pt>
                <c:pt idx="895">
                  <c:v>252.85714285714283</c:v>
                </c:pt>
                <c:pt idx="896">
                  <c:v>108.57142857142856</c:v>
                </c:pt>
                <c:pt idx="897">
                  <c:v>134.28571428571428</c:v>
                </c:pt>
                <c:pt idx="898">
                  <c:v>152.14285714285714</c:v>
                </c:pt>
                <c:pt idx="899">
                  <c:v>166.66666666666669</c:v>
                </c:pt>
                <c:pt idx="900">
                  <c:v>291.42857142857144</c:v>
                </c:pt>
                <c:pt idx="901">
                  <c:v>254.28571428571428</c:v>
                </c:pt>
                <c:pt idx="902">
                  <c:v>490</c:v>
                </c:pt>
                <c:pt idx="903">
                  <c:v>189.52380952380952</c:v>
                </c:pt>
                <c:pt idx="904">
                  <c:v>220</c:v>
                </c:pt>
                <c:pt idx="905">
                  <c:v>282.85714285714283</c:v>
                </c:pt>
                <c:pt idx="906">
                  <c:v>165</c:v>
                </c:pt>
                <c:pt idx="907">
                  <c:v>347.14285714285711</c:v>
                </c:pt>
                <c:pt idx="908">
                  <c:v>390</c:v>
                </c:pt>
                <c:pt idx="909">
                  <c:v>386.42857142857144</c:v>
                </c:pt>
                <c:pt idx="910">
                  <c:v>272.14285714285711</c:v>
                </c:pt>
                <c:pt idx="911">
                  <c:v>195.33333333333334</c:v>
                </c:pt>
                <c:pt idx="912">
                  <c:v>425.71428571428567</c:v>
                </c:pt>
                <c:pt idx="913">
                  <c:v>204.28571428571428</c:v>
                </c:pt>
                <c:pt idx="914">
                  <c:v>282.85714285714283</c:v>
                </c:pt>
                <c:pt idx="915">
                  <c:v>192.85714285714283</c:v>
                </c:pt>
                <c:pt idx="916">
                  <c:v>254.52380952380949</c:v>
                </c:pt>
                <c:pt idx="917">
                  <c:v>241.1904761904762</c:v>
                </c:pt>
                <c:pt idx="918">
                  <c:v>395.71428571428567</c:v>
                </c:pt>
                <c:pt idx="919">
                  <c:v>309.99999999999994</c:v>
                </c:pt>
                <c:pt idx="920">
                  <c:v>80.238095238095227</c:v>
                </c:pt>
                <c:pt idx="921">
                  <c:v>97.142857142857139</c:v>
                </c:pt>
                <c:pt idx="922">
                  <c:v>375.71428571428572</c:v>
                </c:pt>
                <c:pt idx="923">
                  <c:v>82.857142857142847</c:v>
                </c:pt>
                <c:pt idx="924">
                  <c:v>131.42857142857144</c:v>
                </c:pt>
                <c:pt idx="925">
                  <c:v>168.57142857142856</c:v>
                </c:pt>
                <c:pt idx="926">
                  <c:v>393.33333333333337</c:v>
                </c:pt>
                <c:pt idx="927">
                  <c:v>306.19047619047615</c:v>
                </c:pt>
                <c:pt idx="928">
                  <c:v>340</c:v>
                </c:pt>
                <c:pt idx="929">
                  <c:v>188.57142857142856</c:v>
                </c:pt>
                <c:pt idx="930">
                  <c:v>87.142857142857139</c:v>
                </c:pt>
                <c:pt idx="931">
                  <c:v>95.952380952380949</c:v>
                </c:pt>
                <c:pt idx="932">
                  <c:v>174.28571428571428</c:v>
                </c:pt>
                <c:pt idx="933">
                  <c:v>86.904761904761898</c:v>
                </c:pt>
                <c:pt idx="934">
                  <c:v>201.42857142857142</c:v>
                </c:pt>
                <c:pt idx="935">
                  <c:v>226.42857142857144</c:v>
                </c:pt>
                <c:pt idx="936">
                  <c:v>275.71428571428572</c:v>
                </c:pt>
                <c:pt idx="937">
                  <c:v>77.142857142857139</c:v>
                </c:pt>
                <c:pt idx="938">
                  <c:v>192</c:v>
                </c:pt>
                <c:pt idx="939">
                  <c:v>229.28571428571428</c:v>
                </c:pt>
                <c:pt idx="940">
                  <c:v>56.547619047619044</c:v>
                </c:pt>
                <c:pt idx="941">
                  <c:v>327.38095238095241</c:v>
                </c:pt>
                <c:pt idx="942">
                  <c:v>213.09523809523807</c:v>
                </c:pt>
                <c:pt idx="943">
                  <c:v>332.14285714285711</c:v>
                </c:pt>
                <c:pt idx="944">
                  <c:v>202.85714285714283</c:v>
                </c:pt>
                <c:pt idx="945">
                  <c:v>208.57142857142856</c:v>
                </c:pt>
                <c:pt idx="946">
                  <c:v>70.238095238095241</c:v>
                </c:pt>
                <c:pt idx="947">
                  <c:v>252.85714285714283</c:v>
                </c:pt>
                <c:pt idx="948">
                  <c:v>195.71428571428569</c:v>
                </c:pt>
                <c:pt idx="949">
                  <c:v>1930</c:v>
                </c:pt>
                <c:pt idx="950">
                  <c:v>146.42857142857142</c:v>
                </c:pt>
                <c:pt idx="951">
                  <c:v>92.142857142857139</c:v>
                </c:pt>
                <c:pt idx="952">
                  <c:v>155.71428571428569</c:v>
                </c:pt>
                <c:pt idx="953">
                  <c:v>16.142857142857142</c:v>
                </c:pt>
                <c:pt idx="954">
                  <c:v>2885</c:v>
                </c:pt>
                <c:pt idx="955">
                  <c:v>327.14285714285711</c:v>
                </c:pt>
                <c:pt idx="956">
                  <c:v>417.14285714285711</c:v>
                </c:pt>
                <c:pt idx="957">
                  <c:v>211.42857142857144</c:v>
                </c:pt>
                <c:pt idx="958">
                  <c:v>287.61904761904759</c:v>
                </c:pt>
                <c:pt idx="959">
                  <c:v>110</c:v>
                </c:pt>
                <c:pt idx="960">
                  <c:v>314.28571428571428</c:v>
                </c:pt>
                <c:pt idx="961">
                  <c:v>417.14285714285711</c:v>
                </c:pt>
                <c:pt idx="962">
                  <c:v>231.42857142857142</c:v>
                </c:pt>
                <c:pt idx="963">
                  <c:v>109.57142857142856</c:v>
                </c:pt>
                <c:pt idx="964">
                  <c:v>112.14285714285712</c:v>
                </c:pt>
                <c:pt idx="965">
                  <c:v>135</c:v>
                </c:pt>
                <c:pt idx="966">
                  <c:v>58.333333333333336</c:v>
                </c:pt>
                <c:pt idx="967">
                  <c:v>242.38095238095238</c:v>
                </c:pt>
                <c:pt idx="968">
                  <c:v>83.095238095238102</c:v>
                </c:pt>
                <c:pt idx="969">
                  <c:v>185</c:v>
                </c:pt>
                <c:pt idx="970">
                  <c:v>70.428571428571431</c:v>
                </c:pt>
                <c:pt idx="971">
                  <c:v>175.95238095238096</c:v>
                </c:pt>
                <c:pt idx="972">
                  <c:v>181.42857142857142</c:v>
                </c:pt>
                <c:pt idx="973">
                  <c:v>107.85714285714286</c:v>
                </c:pt>
                <c:pt idx="974">
                  <c:v>164.76190476190476</c:v>
                </c:pt>
                <c:pt idx="975">
                  <c:v>285</c:v>
                </c:pt>
                <c:pt idx="976">
                  <c:v>202.85714285714283</c:v>
                </c:pt>
                <c:pt idx="977">
                  <c:v>127.94047619047619</c:v>
                </c:pt>
                <c:pt idx="978">
                  <c:v>272.14285714285711</c:v>
                </c:pt>
                <c:pt idx="979">
                  <c:v>272.85714285714283</c:v>
                </c:pt>
                <c:pt idx="980">
                  <c:v>97.142857142857139</c:v>
                </c:pt>
                <c:pt idx="981">
                  <c:v>122.85714285714285</c:v>
                </c:pt>
                <c:pt idx="982">
                  <c:v>396.85714285714283</c:v>
                </c:pt>
                <c:pt idx="983">
                  <c:v>767.61904761904759</c:v>
                </c:pt>
                <c:pt idx="984">
                  <c:v>204.28571428571428</c:v>
                </c:pt>
                <c:pt idx="985">
                  <c:v>165.71428571428572</c:v>
                </c:pt>
                <c:pt idx="986">
                  <c:v>165.71428571428572</c:v>
                </c:pt>
                <c:pt idx="987">
                  <c:v>97.142857142857139</c:v>
                </c:pt>
                <c:pt idx="988">
                  <c:v>0</c:v>
                </c:pt>
                <c:pt idx="989">
                  <c:v>144.28571428571428</c:v>
                </c:pt>
                <c:pt idx="990">
                  <c:v>116.66666666666667</c:v>
                </c:pt>
                <c:pt idx="991">
                  <c:v>117.85714285714286</c:v>
                </c:pt>
                <c:pt idx="992">
                  <c:v>90.571428571428569</c:v>
                </c:pt>
                <c:pt idx="993">
                  <c:v>545</c:v>
                </c:pt>
                <c:pt idx="994">
                  <c:v>183.57142857142858</c:v>
                </c:pt>
                <c:pt idx="995">
                  <c:v>132.85714285714286</c:v>
                </c:pt>
                <c:pt idx="996">
                  <c:v>152.85714285714286</c:v>
                </c:pt>
                <c:pt idx="997">
                  <c:v>234.52380952380952</c:v>
                </c:pt>
                <c:pt idx="998">
                  <c:v>449.99999999999994</c:v>
                </c:pt>
                <c:pt idx="999">
                  <c:v>312.85714285714283</c:v>
                </c:pt>
                <c:pt idx="1000">
                  <c:v>459.76190476190476</c:v>
                </c:pt>
                <c:pt idx="1001">
                  <c:v>44.285714285714278</c:v>
                </c:pt>
                <c:pt idx="1002">
                  <c:v>216.42857142857144</c:v>
                </c:pt>
                <c:pt idx="1003">
                  <c:v>610</c:v>
                </c:pt>
                <c:pt idx="1004">
                  <c:v>65.714285714285694</c:v>
                </c:pt>
                <c:pt idx="1005">
                  <c:v>219.52380952380952</c:v>
                </c:pt>
                <c:pt idx="1006">
                  <c:v>260</c:v>
                </c:pt>
                <c:pt idx="1007">
                  <c:v>230.47619047619048</c:v>
                </c:pt>
                <c:pt idx="1008">
                  <c:v>4.333333333333333</c:v>
                </c:pt>
                <c:pt idx="1009">
                  <c:v>111.66666666666667</c:v>
                </c:pt>
                <c:pt idx="1010">
                  <c:v>378.57142857142856</c:v>
                </c:pt>
                <c:pt idx="1011">
                  <c:v>319.52380952380952</c:v>
                </c:pt>
                <c:pt idx="1012">
                  <c:v>235</c:v>
                </c:pt>
                <c:pt idx="1013">
                  <c:v>351.1904761904762</c:v>
                </c:pt>
                <c:pt idx="1014">
                  <c:v>342.38095238095241</c:v>
                </c:pt>
                <c:pt idx="1015">
                  <c:v>82.857142857142861</c:v>
                </c:pt>
                <c:pt idx="1016">
                  <c:v>224.28571428571428</c:v>
                </c:pt>
                <c:pt idx="1017">
                  <c:v>356.1904761904762</c:v>
                </c:pt>
                <c:pt idx="1018">
                  <c:v>259.28571428571428</c:v>
                </c:pt>
                <c:pt idx="1019">
                  <c:v>285.23809523809518</c:v>
                </c:pt>
                <c:pt idx="1020">
                  <c:v>220</c:v>
                </c:pt>
                <c:pt idx="1021">
                  <c:v>180.47619047619048</c:v>
                </c:pt>
                <c:pt idx="1022">
                  <c:v>92.333333333333329</c:v>
                </c:pt>
                <c:pt idx="1023">
                  <c:v>307.85714285714289</c:v>
                </c:pt>
                <c:pt idx="1024">
                  <c:v>194.28571428571428</c:v>
                </c:pt>
                <c:pt idx="1025">
                  <c:v>149.04761904761904</c:v>
                </c:pt>
                <c:pt idx="1026">
                  <c:v>608.57142857142856</c:v>
                </c:pt>
                <c:pt idx="1027">
                  <c:v>122.85714285714285</c:v>
                </c:pt>
                <c:pt idx="1028">
                  <c:v>588.57142857142844</c:v>
                </c:pt>
                <c:pt idx="1029">
                  <c:v>107.14285714285714</c:v>
                </c:pt>
                <c:pt idx="1030">
                  <c:v>229.52380952380952</c:v>
                </c:pt>
                <c:pt idx="1031">
                  <c:v>512.85714285714289</c:v>
                </c:pt>
                <c:pt idx="1032">
                  <c:v>118.57142857142857</c:v>
                </c:pt>
                <c:pt idx="1033">
                  <c:v>395.71428571428572</c:v>
                </c:pt>
                <c:pt idx="1034">
                  <c:v>327.14285714285711</c:v>
                </c:pt>
                <c:pt idx="1035">
                  <c:v>88.571428571428555</c:v>
                </c:pt>
                <c:pt idx="1036">
                  <c:v>121.07142857142857</c:v>
                </c:pt>
                <c:pt idx="1037">
                  <c:v>371.42857142857144</c:v>
                </c:pt>
                <c:pt idx="1038">
                  <c:v>88.571428571428569</c:v>
                </c:pt>
                <c:pt idx="1039">
                  <c:v>109.04761904761904</c:v>
                </c:pt>
                <c:pt idx="1040">
                  <c:v>551.42857142857144</c:v>
                </c:pt>
                <c:pt idx="1041">
                  <c:v>571.33333333333337</c:v>
                </c:pt>
                <c:pt idx="1042">
                  <c:v>225.71428571428572</c:v>
                </c:pt>
                <c:pt idx="1043">
                  <c:v>182.85714285714286</c:v>
                </c:pt>
                <c:pt idx="1044">
                  <c:v>147.14285714285714</c:v>
                </c:pt>
                <c:pt idx="1045">
                  <c:v>52.38095238095238</c:v>
                </c:pt>
                <c:pt idx="1046">
                  <c:v>231.42857142857142</c:v>
                </c:pt>
                <c:pt idx="1047">
                  <c:v>389.28571428571428</c:v>
                </c:pt>
                <c:pt idx="1048">
                  <c:v>213.14285714285711</c:v>
                </c:pt>
                <c:pt idx="1049">
                  <c:v>158.09523809523807</c:v>
                </c:pt>
                <c:pt idx="1050">
                  <c:v>100</c:v>
                </c:pt>
                <c:pt idx="1051">
                  <c:v>150</c:v>
                </c:pt>
                <c:pt idx="1052">
                  <c:v>109.99999999999999</c:v>
                </c:pt>
                <c:pt idx="1053">
                  <c:v>268.57142857142856</c:v>
                </c:pt>
                <c:pt idx="1054">
                  <c:v>362.14285714285711</c:v>
                </c:pt>
                <c:pt idx="1055">
                  <c:v>395.71428571428572</c:v>
                </c:pt>
                <c:pt idx="1056">
                  <c:v>97.38095238095238</c:v>
                </c:pt>
                <c:pt idx="1057">
                  <c:v>82.261904761904759</c:v>
                </c:pt>
                <c:pt idx="1058">
                  <c:v>330.57142857142856</c:v>
                </c:pt>
                <c:pt idx="1059">
                  <c:v>283.57142857142856</c:v>
                </c:pt>
                <c:pt idx="1060">
                  <c:v>445.71428571428572</c:v>
                </c:pt>
                <c:pt idx="1061">
                  <c:v>187.14285714285714</c:v>
                </c:pt>
                <c:pt idx="1062">
                  <c:v>276.54761904761904</c:v>
                </c:pt>
                <c:pt idx="1063">
                  <c:v>165.71428571428572</c:v>
                </c:pt>
                <c:pt idx="1064">
                  <c:v>61.428571428571416</c:v>
                </c:pt>
                <c:pt idx="1065">
                  <c:v>127.85714285714285</c:v>
                </c:pt>
                <c:pt idx="1066">
                  <c:v>94.285714285714292</c:v>
                </c:pt>
                <c:pt idx="1067">
                  <c:v>200.71428571428569</c:v>
                </c:pt>
                <c:pt idx="1068">
                  <c:v>381.42857142857144</c:v>
                </c:pt>
                <c:pt idx="1069">
                  <c:v>213.57142857142856</c:v>
                </c:pt>
                <c:pt idx="1070">
                  <c:v>88.571428571428569</c:v>
                </c:pt>
                <c:pt idx="1071">
                  <c:v>123.57142857142857</c:v>
                </c:pt>
                <c:pt idx="1072">
                  <c:v>115.71428571428571</c:v>
                </c:pt>
                <c:pt idx="1073">
                  <c:v>390</c:v>
                </c:pt>
                <c:pt idx="1074">
                  <c:v>180.95238095238096</c:v>
                </c:pt>
                <c:pt idx="1075">
                  <c:v>147.85714285714283</c:v>
                </c:pt>
                <c:pt idx="1076">
                  <c:v>446.54761904761904</c:v>
                </c:pt>
                <c:pt idx="1077">
                  <c:v>412.85714285714283</c:v>
                </c:pt>
                <c:pt idx="1078">
                  <c:v>154.28571428571428</c:v>
                </c:pt>
                <c:pt idx="1079">
                  <c:v>198.57142857142856</c:v>
                </c:pt>
                <c:pt idx="1080">
                  <c:v>288.57142857142856</c:v>
                </c:pt>
                <c:pt idx="1081">
                  <c:v>507.14285714285711</c:v>
                </c:pt>
                <c:pt idx="1082">
                  <c:v>115.23809523809524</c:v>
                </c:pt>
                <c:pt idx="1083">
                  <c:v>77</c:v>
                </c:pt>
                <c:pt idx="1084">
                  <c:v>460</c:v>
                </c:pt>
                <c:pt idx="1085">
                  <c:v>255.00000000000003</c:v>
                </c:pt>
                <c:pt idx="1086">
                  <c:v>180.95238095238093</c:v>
                </c:pt>
                <c:pt idx="1087">
                  <c:v>138.09523809523807</c:v>
                </c:pt>
                <c:pt idx="1088">
                  <c:v>190</c:v>
                </c:pt>
                <c:pt idx="1089">
                  <c:v>443.33333333333337</c:v>
                </c:pt>
                <c:pt idx="1090">
                  <c:v>401.42857142857144</c:v>
                </c:pt>
                <c:pt idx="1091">
                  <c:v>136.1904761904762</c:v>
                </c:pt>
                <c:pt idx="1092">
                  <c:v>60.404761904761905</c:v>
                </c:pt>
                <c:pt idx="1093">
                  <c:v>275.71428571428572</c:v>
                </c:pt>
                <c:pt idx="1094">
                  <c:v>257.85714285714289</c:v>
                </c:pt>
                <c:pt idx="1095">
                  <c:v>261.42857142857144</c:v>
                </c:pt>
                <c:pt idx="1096">
                  <c:v>117.66666666666667</c:v>
                </c:pt>
                <c:pt idx="1097">
                  <c:v>81.428571428571416</c:v>
                </c:pt>
                <c:pt idx="1098">
                  <c:v>396.19047619047615</c:v>
                </c:pt>
                <c:pt idx="1099">
                  <c:v>207.85714285714283</c:v>
                </c:pt>
                <c:pt idx="1100">
                  <c:v>299.28571428571428</c:v>
                </c:pt>
                <c:pt idx="1101">
                  <c:v>172.14285714285714</c:v>
                </c:pt>
                <c:pt idx="1102">
                  <c:v>77.142857142857139</c:v>
                </c:pt>
                <c:pt idx="1103">
                  <c:v>307.02380952380952</c:v>
                </c:pt>
                <c:pt idx="1104">
                  <c:v>260</c:v>
                </c:pt>
                <c:pt idx="1105">
                  <c:v>454.28571428571422</c:v>
                </c:pt>
                <c:pt idx="1106">
                  <c:v>221.9047619047619</c:v>
                </c:pt>
                <c:pt idx="1107">
                  <c:v>324.28571428571428</c:v>
                </c:pt>
                <c:pt idx="1108">
                  <c:v>138.33333333333331</c:v>
                </c:pt>
                <c:pt idx="1109">
                  <c:v>261.42857142857144</c:v>
                </c:pt>
                <c:pt idx="1110">
                  <c:v>62.166666666666657</c:v>
                </c:pt>
                <c:pt idx="1111">
                  <c:v>262.85714285714283</c:v>
                </c:pt>
                <c:pt idx="1112">
                  <c:v>75.952380952380949</c:v>
                </c:pt>
                <c:pt idx="1113">
                  <c:v>182.85714285714283</c:v>
                </c:pt>
                <c:pt idx="1114">
                  <c:v>324.28571428571428</c:v>
                </c:pt>
                <c:pt idx="1115">
                  <c:v>125</c:v>
                </c:pt>
                <c:pt idx="1116">
                  <c:v>165.71428571428569</c:v>
                </c:pt>
                <c:pt idx="1117">
                  <c:v>200.71428571428572</c:v>
                </c:pt>
                <c:pt idx="1118">
                  <c:v>97.142857142857139</c:v>
                </c:pt>
                <c:pt idx="1119">
                  <c:v>322.85714285714289</c:v>
                </c:pt>
                <c:pt idx="1120">
                  <c:v>352.85714285714289</c:v>
                </c:pt>
                <c:pt idx="1121">
                  <c:v>371.66666666666669</c:v>
                </c:pt>
                <c:pt idx="1122">
                  <c:v>152.38095238095238</c:v>
                </c:pt>
                <c:pt idx="1123">
                  <c:v>239.52380952380952</c:v>
                </c:pt>
                <c:pt idx="1124">
                  <c:v>308.57142857142856</c:v>
                </c:pt>
                <c:pt idx="1125">
                  <c:v>304.28571428571428</c:v>
                </c:pt>
                <c:pt idx="1126">
                  <c:v>71.666666666666671</c:v>
                </c:pt>
                <c:pt idx="1127">
                  <c:v>405.23809523809524</c:v>
                </c:pt>
                <c:pt idx="1128">
                  <c:v>268.57142857142856</c:v>
                </c:pt>
                <c:pt idx="1129">
                  <c:v>457.85714285714283</c:v>
                </c:pt>
                <c:pt idx="1130">
                  <c:v>1060</c:v>
                </c:pt>
                <c:pt idx="1131">
                  <c:v>236.66666666666666</c:v>
                </c:pt>
                <c:pt idx="1132">
                  <c:v>144.76190476190476</c:v>
                </c:pt>
                <c:pt idx="1133">
                  <c:v>88.80952380952381</c:v>
                </c:pt>
                <c:pt idx="1134">
                  <c:v>88.333333333333329</c:v>
                </c:pt>
                <c:pt idx="1135">
                  <c:v>308</c:v>
                </c:pt>
                <c:pt idx="1136">
                  <c:v>268.57142857142856</c:v>
                </c:pt>
                <c:pt idx="1137">
                  <c:v>570</c:v>
                </c:pt>
                <c:pt idx="1138">
                  <c:v>238.57142857142856</c:v>
                </c:pt>
                <c:pt idx="1139">
                  <c:v>178.57142857142858</c:v>
                </c:pt>
                <c:pt idx="1140">
                  <c:v>211.66666666666669</c:v>
                </c:pt>
                <c:pt idx="1141">
                  <c:v>428.57142857142856</c:v>
                </c:pt>
                <c:pt idx="1142">
                  <c:v>266.66666666666663</c:v>
                </c:pt>
                <c:pt idx="1143">
                  <c:v>199.64285714285714</c:v>
                </c:pt>
                <c:pt idx="1144">
                  <c:v>319.52380952380952</c:v>
                </c:pt>
                <c:pt idx="1145">
                  <c:v>424.28571428571428</c:v>
                </c:pt>
                <c:pt idx="1146">
                  <c:v>353.33333333333331</c:v>
                </c:pt>
                <c:pt idx="1147">
                  <c:v>238.57142857142856</c:v>
                </c:pt>
                <c:pt idx="1148">
                  <c:v>217.14285714285714</c:v>
                </c:pt>
                <c:pt idx="1149">
                  <c:v>235.23809523809524</c:v>
                </c:pt>
                <c:pt idx="1150">
                  <c:v>367.14285714285711</c:v>
                </c:pt>
                <c:pt idx="1151">
                  <c:v>395.71428571428572</c:v>
                </c:pt>
                <c:pt idx="1152">
                  <c:v>122.14285714285712</c:v>
                </c:pt>
                <c:pt idx="1153">
                  <c:v>334.76190476190476</c:v>
                </c:pt>
                <c:pt idx="1154">
                  <c:v>152.85714285714286</c:v>
                </c:pt>
                <c:pt idx="1155">
                  <c:v>90.952380952380935</c:v>
                </c:pt>
                <c:pt idx="1156">
                  <c:v>78.571428571428569</c:v>
                </c:pt>
                <c:pt idx="1157">
                  <c:v>311.42857142857144</c:v>
                </c:pt>
                <c:pt idx="1158">
                  <c:v>311.42857142857144</c:v>
                </c:pt>
                <c:pt idx="1159">
                  <c:v>645.71428571428567</c:v>
                </c:pt>
                <c:pt idx="1160">
                  <c:v>323.57142857142856</c:v>
                </c:pt>
                <c:pt idx="1161">
                  <c:v>48.095238095238102</c:v>
                </c:pt>
                <c:pt idx="1162">
                  <c:v>179.28571428571428</c:v>
                </c:pt>
                <c:pt idx="1163">
                  <c:v>125</c:v>
                </c:pt>
                <c:pt idx="1164">
                  <c:v>163.33333333333331</c:v>
                </c:pt>
                <c:pt idx="1165">
                  <c:v>1860</c:v>
                </c:pt>
                <c:pt idx="1166">
                  <c:v>124.52380952380953</c:v>
                </c:pt>
                <c:pt idx="1167">
                  <c:v>180</c:v>
                </c:pt>
                <c:pt idx="1168">
                  <c:v>64.404761904761898</c:v>
                </c:pt>
                <c:pt idx="1169">
                  <c:v>118.09523809523807</c:v>
                </c:pt>
                <c:pt idx="1170">
                  <c:v>285.71428571428572</c:v>
                </c:pt>
                <c:pt idx="1171">
                  <c:v>153.33333333333331</c:v>
                </c:pt>
                <c:pt idx="1172">
                  <c:v>246.42857142857142</c:v>
                </c:pt>
                <c:pt idx="1173">
                  <c:v>240</c:v>
                </c:pt>
                <c:pt idx="1174">
                  <c:v>66.190476190476176</c:v>
                </c:pt>
                <c:pt idx="1175">
                  <c:v>74.285714285714292</c:v>
                </c:pt>
                <c:pt idx="1176">
                  <c:v>542.38095238095241</c:v>
                </c:pt>
                <c:pt idx="1177">
                  <c:v>201.42857142857142</c:v>
                </c:pt>
                <c:pt idx="1178">
                  <c:v>186.42857142857144</c:v>
                </c:pt>
                <c:pt idx="1179">
                  <c:v>137.14285714285714</c:v>
                </c:pt>
                <c:pt idx="1180">
                  <c:v>226.66666666666666</c:v>
                </c:pt>
                <c:pt idx="1181">
                  <c:v>218.57142857142856</c:v>
                </c:pt>
                <c:pt idx="1182">
                  <c:v>138.23809523809524</c:v>
                </c:pt>
                <c:pt idx="1183">
                  <c:v>147.14285714285714</c:v>
                </c:pt>
                <c:pt idx="1184">
                  <c:v>241.42857142857142</c:v>
                </c:pt>
                <c:pt idx="1185">
                  <c:v>225.14285714285714</c:v>
                </c:pt>
                <c:pt idx="1186">
                  <c:v>258.42857142857139</c:v>
                </c:pt>
                <c:pt idx="1187">
                  <c:v>133.45238095238096</c:v>
                </c:pt>
                <c:pt idx="1188">
                  <c:v>317.14285714285711</c:v>
                </c:pt>
                <c:pt idx="1189">
                  <c:v>182.85714285714286</c:v>
                </c:pt>
                <c:pt idx="1190">
                  <c:v>70.952380952380949</c:v>
                </c:pt>
                <c:pt idx="1191">
                  <c:v>158.8095238095238</c:v>
                </c:pt>
                <c:pt idx="1192">
                  <c:v>192.85714285714283</c:v>
                </c:pt>
                <c:pt idx="1193">
                  <c:v>331.42857142857144</c:v>
                </c:pt>
                <c:pt idx="1194">
                  <c:v>91.666666666666643</c:v>
                </c:pt>
                <c:pt idx="1195">
                  <c:v>41.547619047619051</c:v>
                </c:pt>
                <c:pt idx="1196">
                  <c:v>217.14285714285714</c:v>
                </c:pt>
                <c:pt idx="1197">
                  <c:v>125</c:v>
                </c:pt>
                <c:pt idx="1198">
                  <c:v>165.71428571428572</c:v>
                </c:pt>
                <c:pt idx="1199">
                  <c:v>91.428571428571431</c:v>
                </c:pt>
                <c:pt idx="1200">
                  <c:v>165.71428571428572</c:v>
                </c:pt>
                <c:pt idx="1201">
                  <c:v>238.57142857142856</c:v>
                </c:pt>
                <c:pt idx="1202">
                  <c:v>325.33333333333331</c:v>
                </c:pt>
                <c:pt idx="1203">
                  <c:v>205.71428571428569</c:v>
                </c:pt>
                <c:pt idx="1204">
                  <c:v>162.14285714285714</c:v>
                </c:pt>
                <c:pt idx="1205">
                  <c:v>63.571428571428569</c:v>
                </c:pt>
                <c:pt idx="1206">
                  <c:v>162.85714285714283</c:v>
                </c:pt>
                <c:pt idx="1207">
                  <c:v>174.28571428571428</c:v>
                </c:pt>
                <c:pt idx="1208">
                  <c:v>188.57142857142856</c:v>
                </c:pt>
                <c:pt idx="1209">
                  <c:v>57.261904761904759</c:v>
                </c:pt>
                <c:pt idx="1210">
                  <c:v>219.99999999999997</c:v>
                </c:pt>
                <c:pt idx="1211">
                  <c:v>129.28571428571428</c:v>
                </c:pt>
                <c:pt idx="1212">
                  <c:v>82.428571428571416</c:v>
                </c:pt>
                <c:pt idx="1213">
                  <c:v>247.14285714285714</c:v>
                </c:pt>
                <c:pt idx="1214">
                  <c:v>85.952380952380949</c:v>
                </c:pt>
                <c:pt idx="1215">
                  <c:v>121.90476190476188</c:v>
                </c:pt>
                <c:pt idx="1216">
                  <c:v>145.5952380952381</c:v>
                </c:pt>
                <c:pt idx="1217">
                  <c:v>213.8095238095238</c:v>
                </c:pt>
                <c:pt idx="1218">
                  <c:v>177.14285714285714</c:v>
                </c:pt>
                <c:pt idx="1219">
                  <c:v>406.19047619047615</c:v>
                </c:pt>
                <c:pt idx="1220">
                  <c:v>110</c:v>
                </c:pt>
                <c:pt idx="1221">
                  <c:v>56.428571428571431</c:v>
                </c:pt>
                <c:pt idx="1222">
                  <c:v>234.28571428571428</c:v>
                </c:pt>
                <c:pt idx="1223">
                  <c:v>76.666666666666657</c:v>
                </c:pt>
                <c:pt idx="1224">
                  <c:v>90.523809523809518</c:v>
                </c:pt>
                <c:pt idx="1225">
                  <c:v>56.523809523809518</c:v>
                </c:pt>
                <c:pt idx="1226">
                  <c:v>42.38095238095238</c:v>
                </c:pt>
                <c:pt idx="1227">
                  <c:v>65.952380952380949</c:v>
                </c:pt>
                <c:pt idx="1228">
                  <c:v>140</c:v>
                </c:pt>
                <c:pt idx="1229">
                  <c:v>120</c:v>
                </c:pt>
                <c:pt idx="1230">
                  <c:v>145.71428571428569</c:v>
                </c:pt>
                <c:pt idx="1231">
                  <c:v>408.57142857142856</c:v>
                </c:pt>
                <c:pt idx="1232">
                  <c:v>227.14285714285711</c:v>
                </c:pt>
                <c:pt idx="1233">
                  <c:v>135</c:v>
                </c:pt>
                <c:pt idx="1234">
                  <c:v>101.9047619047619</c:v>
                </c:pt>
                <c:pt idx="1235">
                  <c:v>265.71428571428567</c:v>
                </c:pt>
                <c:pt idx="1236">
                  <c:v>306.90476190476193</c:v>
                </c:pt>
                <c:pt idx="1237">
                  <c:v>335.71428571428572</c:v>
                </c:pt>
                <c:pt idx="1238">
                  <c:v>126.85714285714286</c:v>
                </c:pt>
                <c:pt idx="1239">
                  <c:v>90.952380952380949</c:v>
                </c:pt>
                <c:pt idx="1240">
                  <c:v>191.42857142857144</c:v>
                </c:pt>
                <c:pt idx="1241">
                  <c:v>396.66666666666669</c:v>
                </c:pt>
                <c:pt idx="1242">
                  <c:v>300</c:v>
                </c:pt>
                <c:pt idx="1243">
                  <c:v>611.07142857142844</c:v>
                </c:pt>
                <c:pt idx="1244">
                  <c:v>98.095238095238074</c:v>
                </c:pt>
                <c:pt idx="1245">
                  <c:v>248.57142857142856</c:v>
                </c:pt>
                <c:pt idx="1246">
                  <c:v>123.33333333333334</c:v>
                </c:pt>
                <c:pt idx="1247">
                  <c:v>170</c:v>
                </c:pt>
                <c:pt idx="1248">
                  <c:v>128.57142857142856</c:v>
                </c:pt>
                <c:pt idx="1249">
                  <c:v>154.76190476190476</c:v>
                </c:pt>
                <c:pt idx="1250">
                  <c:v>69.047619047619051</c:v>
                </c:pt>
                <c:pt idx="1251">
                  <c:v>172.38095238095238</c:v>
                </c:pt>
                <c:pt idx="1252">
                  <c:v>136.42857142857142</c:v>
                </c:pt>
                <c:pt idx="1253">
                  <c:v>43.238095238095234</c:v>
                </c:pt>
                <c:pt idx="1254">
                  <c:v>178.33333333333331</c:v>
                </c:pt>
                <c:pt idx="1255">
                  <c:v>138.09523809523807</c:v>
                </c:pt>
                <c:pt idx="1256">
                  <c:v>960</c:v>
                </c:pt>
                <c:pt idx="1257">
                  <c:v>252.14285714285714</c:v>
                </c:pt>
                <c:pt idx="1258">
                  <c:v>77.857142857142847</c:v>
                </c:pt>
                <c:pt idx="1259">
                  <c:v>124.28571428571428</c:v>
                </c:pt>
                <c:pt idx="1260">
                  <c:v>254.28571428571428</c:v>
                </c:pt>
                <c:pt idx="1261">
                  <c:v>87.142857142857139</c:v>
                </c:pt>
                <c:pt idx="1262">
                  <c:v>31.833333333333332</c:v>
                </c:pt>
                <c:pt idx="1263">
                  <c:v>347.61904761904759</c:v>
                </c:pt>
                <c:pt idx="1264">
                  <c:v>215.71428571428567</c:v>
                </c:pt>
                <c:pt idx="1265">
                  <c:v>120</c:v>
                </c:pt>
                <c:pt idx="1266">
                  <c:v>144.28571428571428</c:v>
                </c:pt>
                <c:pt idx="1267">
                  <c:v>247.14285714285714</c:v>
                </c:pt>
                <c:pt idx="1268">
                  <c:v>195.71428571428572</c:v>
                </c:pt>
                <c:pt idx="1269">
                  <c:v>480</c:v>
                </c:pt>
                <c:pt idx="1270">
                  <c:v>65.714285714285708</c:v>
                </c:pt>
                <c:pt idx="1271">
                  <c:v>262.85714285714283</c:v>
                </c:pt>
                <c:pt idx="1272">
                  <c:v>14.285714285714285</c:v>
                </c:pt>
                <c:pt idx="1273">
                  <c:v>224.28571428571428</c:v>
                </c:pt>
                <c:pt idx="1274">
                  <c:v>128.09523809523807</c:v>
                </c:pt>
                <c:pt idx="1275">
                  <c:v>423.8095238095238</c:v>
                </c:pt>
                <c:pt idx="1276">
                  <c:v>225.95238095238096</c:v>
                </c:pt>
                <c:pt idx="1277">
                  <c:v>77.61904761904762</c:v>
                </c:pt>
                <c:pt idx="1278">
                  <c:v>225.71428571428572</c:v>
                </c:pt>
                <c:pt idx="1279">
                  <c:v>108.57142857142856</c:v>
                </c:pt>
                <c:pt idx="1280">
                  <c:v>238.57142857142856</c:v>
                </c:pt>
                <c:pt idx="1281">
                  <c:v>341.42857142857144</c:v>
                </c:pt>
                <c:pt idx="1282">
                  <c:v>101.42857142857142</c:v>
                </c:pt>
                <c:pt idx="1283">
                  <c:v>375.71428571428572</c:v>
                </c:pt>
                <c:pt idx="1284">
                  <c:v>348.57142857142856</c:v>
                </c:pt>
                <c:pt idx="1285">
                  <c:v>181.42857142857144</c:v>
                </c:pt>
                <c:pt idx="1286">
                  <c:v>116.19047619047618</c:v>
                </c:pt>
                <c:pt idx="1287">
                  <c:v>50.333333333333336</c:v>
                </c:pt>
                <c:pt idx="1288">
                  <c:v>310</c:v>
                </c:pt>
                <c:pt idx="1289">
                  <c:v>128.8095238095238</c:v>
                </c:pt>
                <c:pt idx="1290">
                  <c:v>230.47619047619048</c:v>
                </c:pt>
                <c:pt idx="1291">
                  <c:v>80.952380952380949</c:v>
                </c:pt>
                <c:pt idx="1292">
                  <c:v>64.761904761904759</c:v>
                </c:pt>
                <c:pt idx="1293">
                  <c:v>97.142857142857139</c:v>
                </c:pt>
                <c:pt idx="1294">
                  <c:v>223.57142857142856</c:v>
                </c:pt>
                <c:pt idx="1295">
                  <c:v>200</c:v>
                </c:pt>
                <c:pt idx="1296">
                  <c:v>186.66666666666669</c:v>
                </c:pt>
                <c:pt idx="1297">
                  <c:v>79.047619047619023</c:v>
                </c:pt>
                <c:pt idx="1298">
                  <c:v>149.04761904761904</c:v>
                </c:pt>
                <c:pt idx="1299">
                  <c:v>128.09523809523807</c:v>
                </c:pt>
                <c:pt idx="1300">
                  <c:v>83.80952380952381</c:v>
                </c:pt>
                <c:pt idx="1301">
                  <c:v>344.04761904761904</c:v>
                </c:pt>
                <c:pt idx="1302">
                  <c:v>220</c:v>
                </c:pt>
                <c:pt idx="1303">
                  <c:v>211.42857142857142</c:v>
                </c:pt>
                <c:pt idx="1304">
                  <c:v>96.571428571428555</c:v>
                </c:pt>
                <c:pt idx="1305">
                  <c:v>474.28571428571428</c:v>
                </c:pt>
                <c:pt idx="1306">
                  <c:v>167.14285714285714</c:v>
                </c:pt>
                <c:pt idx="1307">
                  <c:v>118.28571428571428</c:v>
                </c:pt>
                <c:pt idx="1308">
                  <c:v>210</c:v>
                </c:pt>
                <c:pt idx="1309">
                  <c:v>284.28571428571428</c:v>
                </c:pt>
                <c:pt idx="1310">
                  <c:v>170.23809523809524</c:v>
                </c:pt>
                <c:pt idx="1311">
                  <c:v>88.904761904761898</c:v>
                </c:pt>
                <c:pt idx="1312">
                  <c:v>370</c:v>
                </c:pt>
                <c:pt idx="1313">
                  <c:v>70</c:v>
                </c:pt>
                <c:pt idx="1314">
                  <c:v>158.57142857142856</c:v>
                </c:pt>
                <c:pt idx="1315">
                  <c:v>290.23809523809524</c:v>
                </c:pt>
                <c:pt idx="1316">
                  <c:v>65.714285714285708</c:v>
                </c:pt>
                <c:pt idx="1317">
                  <c:v>329.28571428571428</c:v>
                </c:pt>
                <c:pt idx="1318">
                  <c:v>228.66666666666666</c:v>
                </c:pt>
                <c:pt idx="1319">
                  <c:v>133.33333333333331</c:v>
                </c:pt>
                <c:pt idx="1320">
                  <c:v>166</c:v>
                </c:pt>
                <c:pt idx="1321">
                  <c:v>273.80952380952385</c:v>
                </c:pt>
                <c:pt idx="1322">
                  <c:v>305.71428571428572</c:v>
                </c:pt>
                <c:pt idx="1323">
                  <c:v>141.3095238095238</c:v>
                </c:pt>
                <c:pt idx="1324">
                  <c:v>96.428571428571431</c:v>
                </c:pt>
                <c:pt idx="1325">
                  <c:v>149.04761904761904</c:v>
                </c:pt>
                <c:pt idx="1326">
                  <c:v>409.52380952380952</c:v>
                </c:pt>
                <c:pt idx="1327">
                  <c:v>217.14285714285714</c:v>
                </c:pt>
                <c:pt idx="1328">
                  <c:v>74.952380952380949</c:v>
                </c:pt>
                <c:pt idx="1329">
                  <c:v>89.523809523809518</c:v>
                </c:pt>
                <c:pt idx="1330">
                  <c:v>199.04761904761904</c:v>
                </c:pt>
                <c:pt idx="1331">
                  <c:v>162.19047619047618</c:v>
                </c:pt>
                <c:pt idx="1332">
                  <c:v>41.428571428571423</c:v>
                </c:pt>
                <c:pt idx="1333">
                  <c:v>390.23809523809524</c:v>
                </c:pt>
                <c:pt idx="1334">
                  <c:v>197.14285714285714</c:v>
                </c:pt>
                <c:pt idx="1335">
                  <c:v>314.28571428571428</c:v>
                </c:pt>
                <c:pt idx="1336">
                  <c:v>316.66666666666663</c:v>
                </c:pt>
                <c:pt idx="1337">
                  <c:v>116</c:v>
                </c:pt>
                <c:pt idx="1338">
                  <c:v>297.14285714285711</c:v>
                </c:pt>
                <c:pt idx="1339">
                  <c:v>169.52380952380952</c:v>
                </c:pt>
                <c:pt idx="1340">
                  <c:v>288.09523809523807</c:v>
                </c:pt>
                <c:pt idx="1341">
                  <c:v>139.04761904761904</c:v>
                </c:pt>
                <c:pt idx="1342">
                  <c:v>228.57142857142856</c:v>
                </c:pt>
                <c:pt idx="1343">
                  <c:v>437.61904761904759</c:v>
                </c:pt>
                <c:pt idx="1344">
                  <c:v>262.61904761904759</c:v>
                </c:pt>
                <c:pt idx="1345">
                  <c:v>265.71428571428572</c:v>
                </c:pt>
                <c:pt idx="1346">
                  <c:v>134.52380952380952</c:v>
                </c:pt>
                <c:pt idx="1347">
                  <c:v>268.57142857142856</c:v>
                </c:pt>
                <c:pt idx="1348">
                  <c:v>334.28571428571433</c:v>
                </c:pt>
                <c:pt idx="1349">
                  <c:v>238.0952380952381</c:v>
                </c:pt>
                <c:pt idx="1350">
                  <c:v>155.71428571428572</c:v>
                </c:pt>
                <c:pt idx="1351">
                  <c:v>42.142857142857139</c:v>
                </c:pt>
                <c:pt idx="1352">
                  <c:v>217.14285714285714</c:v>
                </c:pt>
                <c:pt idx="1353">
                  <c:v>129.04761904761904</c:v>
                </c:pt>
                <c:pt idx="1354">
                  <c:v>64.476190476190482</c:v>
                </c:pt>
                <c:pt idx="1355">
                  <c:v>100</c:v>
                </c:pt>
                <c:pt idx="1356">
                  <c:v>29.523809523809522</c:v>
                </c:pt>
                <c:pt idx="1357">
                  <c:v>223.33333333333331</c:v>
                </c:pt>
                <c:pt idx="1358">
                  <c:v>152.38095238095238</c:v>
                </c:pt>
                <c:pt idx="1359">
                  <c:v>255.95238095238096</c:v>
                </c:pt>
                <c:pt idx="1360">
                  <c:v>173.80952380952382</c:v>
                </c:pt>
                <c:pt idx="1361">
                  <c:v>350</c:v>
                </c:pt>
                <c:pt idx="1362">
                  <c:v>280</c:v>
                </c:pt>
                <c:pt idx="1363">
                  <c:v>138.57142857142856</c:v>
                </c:pt>
                <c:pt idx="1364">
                  <c:v>134.52380952380952</c:v>
                </c:pt>
                <c:pt idx="1365">
                  <c:v>222.14285714285717</c:v>
                </c:pt>
                <c:pt idx="1366">
                  <c:v>267.8095238095238</c:v>
                </c:pt>
                <c:pt idx="1367">
                  <c:v>237.14285714285714</c:v>
                </c:pt>
                <c:pt idx="1368">
                  <c:v>164.52380952380952</c:v>
                </c:pt>
                <c:pt idx="1369">
                  <c:v>87.857142857142861</c:v>
                </c:pt>
                <c:pt idx="1370">
                  <c:v>150</c:v>
                </c:pt>
                <c:pt idx="1371">
                  <c:v>179.04761904761904</c:v>
                </c:pt>
                <c:pt idx="1372">
                  <c:v>244.28571428571428</c:v>
                </c:pt>
                <c:pt idx="1373">
                  <c:v>102.85714285714286</c:v>
                </c:pt>
                <c:pt idx="1374">
                  <c:v>257.61904761904759</c:v>
                </c:pt>
                <c:pt idx="1375">
                  <c:v>180</c:v>
                </c:pt>
                <c:pt idx="1376">
                  <c:v>302.38095238095241</c:v>
                </c:pt>
                <c:pt idx="1377">
                  <c:v>231.42857142857142</c:v>
                </c:pt>
                <c:pt idx="1378">
                  <c:v>160</c:v>
                </c:pt>
                <c:pt idx="1379">
                  <c:v>90.238095238095241</c:v>
                </c:pt>
                <c:pt idx="1380">
                  <c:v>233.33333333333331</c:v>
                </c:pt>
                <c:pt idx="1381">
                  <c:v>289.52380952380952</c:v>
                </c:pt>
                <c:pt idx="1382">
                  <c:v>176.66666666666666</c:v>
                </c:pt>
                <c:pt idx="1383">
                  <c:v>288.57142857142856</c:v>
                </c:pt>
                <c:pt idx="1384">
                  <c:v>424.28571428571428</c:v>
                </c:pt>
                <c:pt idx="1385">
                  <c:v>331.42857142857144</c:v>
                </c:pt>
                <c:pt idx="1386">
                  <c:v>158.57142857142856</c:v>
                </c:pt>
                <c:pt idx="1387">
                  <c:v>302.85714285714289</c:v>
                </c:pt>
                <c:pt idx="1388">
                  <c:v>250</c:v>
                </c:pt>
                <c:pt idx="1389">
                  <c:v>48.80952380952381</c:v>
                </c:pt>
                <c:pt idx="1390">
                  <c:v>69.047619047619037</c:v>
                </c:pt>
                <c:pt idx="1391">
                  <c:v>39.523809523809518</c:v>
                </c:pt>
                <c:pt idx="1392">
                  <c:v>274.28571428571428</c:v>
                </c:pt>
                <c:pt idx="1393">
                  <c:v>337.14285714285711</c:v>
                </c:pt>
                <c:pt idx="1394">
                  <c:v>117.33333333333334</c:v>
                </c:pt>
                <c:pt idx="1395">
                  <c:v>117.14285714285714</c:v>
                </c:pt>
                <c:pt idx="1396">
                  <c:v>270</c:v>
                </c:pt>
                <c:pt idx="1397">
                  <c:v>174.28571428571428</c:v>
                </c:pt>
                <c:pt idx="1398">
                  <c:v>304.28571428571428</c:v>
                </c:pt>
                <c:pt idx="1399">
                  <c:v>302.85714285714283</c:v>
                </c:pt>
                <c:pt idx="1400">
                  <c:v>325.71428571428572</c:v>
                </c:pt>
                <c:pt idx="1401">
                  <c:v>238.57142857142856</c:v>
                </c:pt>
                <c:pt idx="1402">
                  <c:v>217.33333333333334</c:v>
                </c:pt>
                <c:pt idx="1403">
                  <c:v>230</c:v>
                </c:pt>
                <c:pt idx="1404">
                  <c:v>164.76190476190479</c:v>
                </c:pt>
                <c:pt idx="1405">
                  <c:v>53.095238095238088</c:v>
                </c:pt>
                <c:pt idx="1406">
                  <c:v>280.95238095238096</c:v>
                </c:pt>
                <c:pt idx="1407">
                  <c:v>195.47619047619048</c:v>
                </c:pt>
                <c:pt idx="1408">
                  <c:v>277.61904761904759</c:v>
                </c:pt>
                <c:pt idx="1409">
                  <c:v>87.142857142857139</c:v>
                </c:pt>
                <c:pt idx="1410">
                  <c:v>312.85714285714283</c:v>
                </c:pt>
                <c:pt idx="1411">
                  <c:v>144.28571428571428</c:v>
                </c:pt>
                <c:pt idx="1412">
                  <c:v>297.14285714285711</c:v>
                </c:pt>
                <c:pt idx="1413">
                  <c:v>208.66666666666669</c:v>
                </c:pt>
                <c:pt idx="1414">
                  <c:v>180</c:v>
                </c:pt>
                <c:pt idx="1415">
                  <c:v>277.14285714285711</c:v>
                </c:pt>
                <c:pt idx="1416">
                  <c:v>82.976190476190482</c:v>
                </c:pt>
                <c:pt idx="1417">
                  <c:v>166.19047619047618</c:v>
                </c:pt>
                <c:pt idx="1418">
                  <c:v>185.71428571428572</c:v>
                </c:pt>
                <c:pt idx="1419">
                  <c:v>70.476190476190467</c:v>
                </c:pt>
                <c:pt idx="1420">
                  <c:v>127.14285714285714</c:v>
                </c:pt>
                <c:pt idx="1421">
                  <c:v>52.61904761904762</c:v>
                </c:pt>
                <c:pt idx="1422">
                  <c:v>152.85714285714286</c:v>
                </c:pt>
                <c:pt idx="1423">
                  <c:v>186.66666666666669</c:v>
                </c:pt>
                <c:pt idx="1424">
                  <c:v>102.85714285714285</c:v>
                </c:pt>
                <c:pt idx="1425">
                  <c:v>240.71428571428572</c:v>
                </c:pt>
                <c:pt idx="1426">
                  <c:v>118.57142857142857</c:v>
                </c:pt>
                <c:pt idx="1427">
                  <c:v>224.28571428571428</c:v>
                </c:pt>
                <c:pt idx="1428">
                  <c:v>67.142857142857139</c:v>
                </c:pt>
                <c:pt idx="1429">
                  <c:v>181.42857142857142</c:v>
                </c:pt>
                <c:pt idx="1430">
                  <c:v>65</c:v>
                </c:pt>
                <c:pt idx="1431">
                  <c:v>177.61904761904759</c:v>
                </c:pt>
                <c:pt idx="1432">
                  <c:v>254.28571428571428</c:v>
                </c:pt>
                <c:pt idx="1433">
                  <c:v>170</c:v>
                </c:pt>
                <c:pt idx="1434">
                  <c:v>125.71428571428571</c:v>
                </c:pt>
                <c:pt idx="1435">
                  <c:v>60</c:v>
                </c:pt>
                <c:pt idx="1436">
                  <c:v>131.42857142857142</c:v>
                </c:pt>
                <c:pt idx="1437">
                  <c:v>8.5714285714285712</c:v>
                </c:pt>
                <c:pt idx="1438">
                  <c:v>87.142857142857139</c:v>
                </c:pt>
                <c:pt idx="1439">
                  <c:v>171.66666666666669</c:v>
                </c:pt>
                <c:pt idx="1440">
                  <c:v>60</c:v>
                </c:pt>
                <c:pt idx="1441">
                  <c:v>0</c:v>
                </c:pt>
                <c:pt idx="1442">
                  <c:v>73.571428571428569</c:v>
                </c:pt>
                <c:pt idx="1443">
                  <c:v>67.142857142857139</c:v>
                </c:pt>
                <c:pt idx="1444">
                  <c:v>97.142857142857139</c:v>
                </c:pt>
                <c:pt idx="1445">
                  <c:v>221.42857142857142</c:v>
                </c:pt>
                <c:pt idx="1446">
                  <c:v>210</c:v>
                </c:pt>
                <c:pt idx="1447">
                  <c:v>351.42857142857139</c:v>
                </c:pt>
                <c:pt idx="1448">
                  <c:v>207.61904761904759</c:v>
                </c:pt>
                <c:pt idx="1449">
                  <c:v>212.85714285714286</c:v>
                </c:pt>
                <c:pt idx="1450">
                  <c:v>284.28571428571428</c:v>
                </c:pt>
                <c:pt idx="1451">
                  <c:v>295</c:v>
                </c:pt>
                <c:pt idx="1452">
                  <c:v>98.571428571428555</c:v>
                </c:pt>
                <c:pt idx="1453">
                  <c:v>295.71428571428567</c:v>
                </c:pt>
                <c:pt idx="1454">
                  <c:v>80</c:v>
                </c:pt>
                <c:pt idx="1455">
                  <c:v>237.14285714285714</c:v>
                </c:pt>
                <c:pt idx="1456">
                  <c:v>138.0952380952381</c:v>
                </c:pt>
                <c:pt idx="1457">
                  <c:v>293.38095238095241</c:v>
                </c:pt>
                <c:pt idx="1458">
                  <c:v>170.47619047619048</c:v>
                </c:pt>
                <c:pt idx="1459">
                  <c:v>125.71428571428569</c:v>
                </c:pt>
                <c:pt idx="1460">
                  <c:v>61.428571428571423</c:v>
                </c:pt>
                <c:pt idx="1461">
                  <c:v>255.11904761904762</c:v>
                </c:pt>
                <c:pt idx="1462">
                  <c:v>106.19047619047618</c:v>
                </c:pt>
                <c:pt idx="1463">
                  <c:v>195.71428571428572</c:v>
                </c:pt>
                <c:pt idx="1464">
                  <c:v>129.76190476190476</c:v>
                </c:pt>
                <c:pt idx="1465">
                  <c:v>174.28571428571428</c:v>
                </c:pt>
                <c:pt idx="1466">
                  <c:v>72.142857142857139</c:v>
                </c:pt>
                <c:pt idx="1467">
                  <c:v>97.38095238095238</c:v>
                </c:pt>
                <c:pt idx="1468">
                  <c:v>118.8095238095238</c:v>
                </c:pt>
                <c:pt idx="1469">
                  <c:v>330.47619047619048</c:v>
                </c:pt>
                <c:pt idx="1470">
                  <c:v>81.428571428571416</c:v>
                </c:pt>
                <c:pt idx="1471">
                  <c:v>365.71428571428572</c:v>
                </c:pt>
                <c:pt idx="1472">
                  <c:v>171.42857142857142</c:v>
                </c:pt>
                <c:pt idx="1473">
                  <c:v>107.85714285714283</c:v>
                </c:pt>
                <c:pt idx="1474">
                  <c:v>97.38095238095238</c:v>
                </c:pt>
                <c:pt idx="1475">
                  <c:v>188.57142857142856</c:v>
                </c:pt>
                <c:pt idx="1476">
                  <c:v>151.42857142857144</c:v>
                </c:pt>
                <c:pt idx="1477">
                  <c:v>151.42857142857142</c:v>
                </c:pt>
                <c:pt idx="1478">
                  <c:v>175.47619047619048</c:v>
                </c:pt>
                <c:pt idx="1479">
                  <c:v>92.142857142857139</c:v>
                </c:pt>
                <c:pt idx="1480">
                  <c:v>99.404761904761898</c:v>
                </c:pt>
                <c:pt idx="1481">
                  <c:v>168.8095238095238</c:v>
                </c:pt>
                <c:pt idx="1482">
                  <c:v>180.95238095238096</c:v>
                </c:pt>
                <c:pt idx="1483">
                  <c:v>106.42857142857143</c:v>
                </c:pt>
                <c:pt idx="1484">
                  <c:v>182.61904761904759</c:v>
                </c:pt>
                <c:pt idx="1485">
                  <c:v>115.71428571428571</c:v>
                </c:pt>
                <c:pt idx="1486">
                  <c:v>101.9047619047619</c:v>
                </c:pt>
                <c:pt idx="1487">
                  <c:v>184.76190476190476</c:v>
                </c:pt>
                <c:pt idx="1488">
                  <c:v>180.95238095238096</c:v>
                </c:pt>
                <c:pt idx="1489">
                  <c:v>218.8095238095238</c:v>
                </c:pt>
                <c:pt idx="1490">
                  <c:v>149.04761904761904</c:v>
                </c:pt>
                <c:pt idx="1491">
                  <c:v>348.57142857142856</c:v>
                </c:pt>
                <c:pt idx="1492">
                  <c:v>180.95238095238093</c:v>
                </c:pt>
                <c:pt idx="1493">
                  <c:v>62.142857142857139</c:v>
                </c:pt>
                <c:pt idx="1494">
                  <c:v>213.33333333333334</c:v>
                </c:pt>
                <c:pt idx="1495">
                  <c:v>136.42857142857142</c:v>
                </c:pt>
                <c:pt idx="1496">
                  <c:v>52.38095238095238</c:v>
                </c:pt>
                <c:pt idx="1497">
                  <c:v>117.97619047619047</c:v>
                </c:pt>
                <c:pt idx="1498">
                  <c:v>206.1904761904762</c:v>
                </c:pt>
                <c:pt idx="1499">
                  <c:v>66.30952380952381</c:v>
                </c:pt>
                <c:pt idx="1500">
                  <c:v>152.85714285714286</c:v>
                </c:pt>
                <c:pt idx="1501">
                  <c:v>317.14285714285711</c:v>
                </c:pt>
                <c:pt idx="1502">
                  <c:v>95.952380952380949</c:v>
                </c:pt>
                <c:pt idx="1503">
                  <c:v>117.14285714285711</c:v>
                </c:pt>
                <c:pt idx="1504">
                  <c:v>144.28571428571428</c:v>
                </c:pt>
                <c:pt idx="1505">
                  <c:v>695.71428571428567</c:v>
                </c:pt>
                <c:pt idx="1506">
                  <c:v>152.85714285714286</c:v>
                </c:pt>
                <c:pt idx="1507">
                  <c:v>260</c:v>
                </c:pt>
                <c:pt idx="1508">
                  <c:v>195.71428571428569</c:v>
                </c:pt>
                <c:pt idx="1509">
                  <c:v>174.28571428571428</c:v>
                </c:pt>
                <c:pt idx="1510">
                  <c:v>138.57142857142856</c:v>
                </c:pt>
                <c:pt idx="1511">
                  <c:v>154.52380952380952</c:v>
                </c:pt>
                <c:pt idx="1512">
                  <c:v>163.33333333333331</c:v>
                </c:pt>
                <c:pt idx="1513">
                  <c:v>87.142857142857139</c:v>
                </c:pt>
                <c:pt idx="1514">
                  <c:v>241.9047619047619</c:v>
                </c:pt>
                <c:pt idx="1515">
                  <c:v>247.61904761904762</c:v>
                </c:pt>
                <c:pt idx="1516">
                  <c:v>178.57142857142856</c:v>
                </c:pt>
                <c:pt idx="1517">
                  <c:v>257.14285714285711</c:v>
                </c:pt>
                <c:pt idx="1518">
                  <c:v>208.57142857142856</c:v>
                </c:pt>
                <c:pt idx="1519">
                  <c:v>252.85714285714286</c:v>
                </c:pt>
                <c:pt idx="1520">
                  <c:v>134.52380952380952</c:v>
                </c:pt>
                <c:pt idx="1521">
                  <c:v>133.09523809523807</c:v>
                </c:pt>
                <c:pt idx="1522">
                  <c:v>139.28571428571428</c:v>
                </c:pt>
                <c:pt idx="1523">
                  <c:v>207.14285714285711</c:v>
                </c:pt>
                <c:pt idx="1524">
                  <c:v>87.38095238095238</c:v>
                </c:pt>
                <c:pt idx="1525">
                  <c:v>125.11904761904762</c:v>
                </c:pt>
                <c:pt idx="1526">
                  <c:v>321.36904761904759</c:v>
                </c:pt>
                <c:pt idx="1527">
                  <c:v>77.095238095238088</c:v>
                </c:pt>
                <c:pt idx="1528">
                  <c:v>100.47619047619048</c:v>
                </c:pt>
                <c:pt idx="1529">
                  <c:v>209.04761904761904</c:v>
                </c:pt>
                <c:pt idx="1530">
                  <c:v>244.28571428571428</c:v>
                </c:pt>
                <c:pt idx="1531">
                  <c:v>108.45238095238093</c:v>
                </c:pt>
                <c:pt idx="1532">
                  <c:v>92.738095238095241</c:v>
                </c:pt>
                <c:pt idx="1533">
                  <c:v>141.9047619047619</c:v>
                </c:pt>
                <c:pt idx="1534">
                  <c:v>35.238095238095234</c:v>
                </c:pt>
                <c:pt idx="1535">
                  <c:v>337.14285714285711</c:v>
                </c:pt>
                <c:pt idx="1536">
                  <c:v>211.9047619047619</c:v>
                </c:pt>
                <c:pt idx="1537">
                  <c:v>437.14285714285711</c:v>
                </c:pt>
                <c:pt idx="1538">
                  <c:v>139.22619047619045</c:v>
                </c:pt>
                <c:pt idx="1539">
                  <c:v>295.47619047619042</c:v>
                </c:pt>
                <c:pt idx="1540">
                  <c:v>162.85714285714283</c:v>
                </c:pt>
                <c:pt idx="1541">
                  <c:v>446.42857142857144</c:v>
                </c:pt>
                <c:pt idx="1542">
                  <c:v>83.333333333333329</c:v>
                </c:pt>
                <c:pt idx="1543">
                  <c:v>246.66666666666666</c:v>
                </c:pt>
                <c:pt idx="1544">
                  <c:v>190</c:v>
                </c:pt>
                <c:pt idx="1545">
                  <c:v>183.19047619047618</c:v>
                </c:pt>
                <c:pt idx="1546">
                  <c:v>181.67857142857142</c:v>
                </c:pt>
                <c:pt idx="1547">
                  <c:v>217.14285714285711</c:v>
                </c:pt>
                <c:pt idx="1548">
                  <c:v>210</c:v>
                </c:pt>
                <c:pt idx="1549">
                  <c:v>82.142857142857139</c:v>
                </c:pt>
                <c:pt idx="1550">
                  <c:v>180.47619047619048</c:v>
                </c:pt>
                <c:pt idx="1551">
                  <c:v>165.95238095238096</c:v>
                </c:pt>
                <c:pt idx="1552">
                  <c:v>175.95238095238096</c:v>
                </c:pt>
                <c:pt idx="1553">
                  <c:v>113.33333333333334</c:v>
                </c:pt>
                <c:pt idx="1554">
                  <c:v>265</c:v>
                </c:pt>
                <c:pt idx="1555">
                  <c:v>69.166666666666657</c:v>
                </c:pt>
                <c:pt idx="1556">
                  <c:v>327.52380952380952</c:v>
                </c:pt>
                <c:pt idx="1557">
                  <c:v>230</c:v>
                </c:pt>
                <c:pt idx="1558">
                  <c:v>381.90476190476193</c:v>
                </c:pt>
                <c:pt idx="1559">
                  <c:v>338.57142857142856</c:v>
                </c:pt>
                <c:pt idx="1560">
                  <c:v>128.09523809523807</c:v>
                </c:pt>
                <c:pt idx="1561">
                  <c:v>223.33333333333331</c:v>
                </c:pt>
                <c:pt idx="1562">
                  <c:v>91.428571428571431</c:v>
                </c:pt>
                <c:pt idx="1563">
                  <c:v>160.95238095238096</c:v>
                </c:pt>
                <c:pt idx="1564">
                  <c:v>80.095238095238102</c:v>
                </c:pt>
                <c:pt idx="1565">
                  <c:v>132.85714285714283</c:v>
                </c:pt>
                <c:pt idx="1566">
                  <c:v>565.71428571428567</c:v>
                </c:pt>
                <c:pt idx="1567">
                  <c:v>208.57142857142856</c:v>
                </c:pt>
                <c:pt idx="1568">
                  <c:v>134.76190476190476</c:v>
                </c:pt>
                <c:pt idx="1569">
                  <c:v>314.28571428571428</c:v>
                </c:pt>
                <c:pt idx="1570">
                  <c:v>69.047619047619037</c:v>
                </c:pt>
                <c:pt idx="1571">
                  <c:v>242.85714285714286</c:v>
                </c:pt>
                <c:pt idx="1572">
                  <c:v>229.52380952380952</c:v>
                </c:pt>
                <c:pt idx="1573">
                  <c:v>145.71428571428572</c:v>
                </c:pt>
                <c:pt idx="1574">
                  <c:v>132.85714285714286</c:v>
                </c:pt>
                <c:pt idx="1575">
                  <c:v>121.66666666666667</c:v>
                </c:pt>
                <c:pt idx="1576">
                  <c:v>160.8095238095238</c:v>
                </c:pt>
                <c:pt idx="1577">
                  <c:v>82.857142857142861</c:v>
                </c:pt>
                <c:pt idx="1578">
                  <c:v>368.57142857142856</c:v>
                </c:pt>
                <c:pt idx="1579">
                  <c:v>367.85714285714289</c:v>
                </c:pt>
                <c:pt idx="1580">
                  <c:v>667.14285714285711</c:v>
                </c:pt>
                <c:pt idx="1581">
                  <c:v>122.85714285714286</c:v>
                </c:pt>
                <c:pt idx="1582">
                  <c:v>305.71428571428567</c:v>
                </c:pt>
                <c:pt idx="1583">
                  <c:v>131.42857142857144</c:v>
                </c:pt>
                <c:pt idx="1584">
                  <c:v>258.57142857142856</c:v>
                </c:pt>
                <c:pt idx="1585">
                  <c:v>141.9047619047619</c:v>
                </c:pt>
                <c:pt idx="1586">
                  <c:v>170</c:v>
                </c:pt>
                <c:pt idx="1587">
                  <c:v>122.85714285714286</c:v>
                </c:pt>
                <c:pt idx="1588">
                  <c:v>180.95238095238093</c:v>
                </c:pt>
                <c:pt idx="1589">
                  <c:v>500.71428571428572</c:v>
                </c:pt>
                <c:pt idx="1590">
                  <c:v>175.95238095238096</c:v>
                </c:pt>
                <c:pt idx="1591">
                  <c:v>292.85714285714289</c:v>
                </c:pt>
                <c:pt idx="1592">
                  <c:v>217.14285714285711</c:v>
                </c:pt>
                <c:pt idx="1593">
                  <c:v>57.333333333333329</c:v>
                </c:pt>
                <c:pt idx="1594">
                  <c:v>25.714285714285712</c:v>
                </c:pt>
                <c:pt idx="1595">
                  <c:v>310</c:v>
                </c:pt>
                <c:pt idx="1596">
                  <c:v>434.28571428571428</c:v>
                </c:pt>
                <c:pt idx="1597">
                  <c:v>181.9047619047619</c:v>
                </c:pt>
                <c:pt idx="1598">
                  <c:v>245.71428571428569</c:v>
                </c:pt>
                <c:pt idx="1599">
                  <c:v>411.42857142857144</c:v>
                </c:pt>
                <c:pt idx="1600">
                  <c:v>224.76190476190476</c:v>
                </c:pt>
                <c:pt idx="1601">
                  <c:v>135.95238095238093</c:v>
                </c:pt>
                <c:pt idx="1602">
                  <c:v>186.66666666666666</c:v>
                </c:pt>
                <c:pt idx="1603">
                  <c:v>73.333333333333329</c:v>
                </c:pt>
                <c:pt idx="1604">
                  <c:v>182.38095238095235</c:v>
                </c:pt>
                <c:pt idx="1605">
                  <c:v>171.42857142857144</c:v>
                </c:pt>
                <c:pt idx="1606">
                  <c:v>161.42857142857142</c:v>
                </c:pt>
                <c:pt idx="1607">
                  <c:v>317.14285714285711</c:v>
                </c:pt>
                <c:pt idx="1608">
                  <c:v>125.47619047619048</c:v>
                </c:pt>
                <c:pt idx="1609">
                  <c:v>212.85714285714283</c:v>
                </c:pt>
                <c:pt idx="1610">
                  <c:v>340</c:v>
                </c:pt>
                <c:pt idx="1611">
                  <c:v>442.14285714285711</c:v>
                </c:pt>
                <c:pt idx="1612">
                  <c:v>142.14285714285714</c:v>
                </c:pt>
                <c:pt idx="1613">
                  <c:v>218.57142857142853</c:v>
                </c:pt>
                <c:pt idx="1614">
                  <c:v>395.23809523809524</c:v>
                </c:pt>
                <c:pt idx="1615">
                  <c:v>218.57142857142856</c:v>
                </c:pt>
                <c:pt idx="1616">
                  <c:v>105</c:v>
                </c:pt>
                <c:pt idx="1617">
                  <c:v>180</c:v>
                </c:pt>
                <c:pt idx="1618">
                  <c:v>245.71428571428572</c:v>
                </c:pt>
                <c:pt idx="1619">
                  <c:v>138.57142857142856</c:v>
                </c:pt>
                <c:pt idx="1620">
                  <c:v>222.85714285714283</c:v>
                </c:pt>
                <c:pt idx="1621">
                  <c:v>145.71428571428572</c:v>
                </c:pt>
                <c:pt idx="1622">
                  <c:v>348.57142857142856</c:v>
                </c:pt>
                <c:pt idx="1623">
                  <c:v>149.04761904761904</c:v>
                </c:pt>
                <c:pt idx="1624">
                  <c:v>256.1904761904762</c:v>
                </c:pt>
                <c:pt idx="1625">
                  <c:v>501.42857142857139</c:v>
                </c:pt>
                <c:pt idx="1626">
                  <c:v>278.57142857142856</c:v>
                </c:pt>
                <c:pt idx="1627">
                  <c:v>223.33333333333331</c:v>
                </c:pt>
                <c:pt idx="1628">
                  <c:v>187.38095238095235</c:v>
                </c:pt>
                <c:pt idx="1629">
                  <c:v>154.28571428571428</c:v>
                </c:pt>
                <c:pt idx="1630">
                  <c:v>113.33333333333334</c:v>
                </c:pt>
                <c:pt idx="1631">
                  <c:v>203.33333333333331</c:v>
                </c:pt>
                <c:pt idx="1632">
                  <c:v>340.71428571428572</c:v>
                </c:pt>
                <c:pt idx="1633">
                  <c:v>195.04761904761904</c:v>
                </c:pt>
                <c:pt idx="1634">
                  <c:v>455.71428571428567</c:v>
                </c:pt>
                <c:pt idx="1635">
                  <c:v>174.52380952380952</c:v>
                </c:pt>
                <c:pt idx="1636">
                  <c:v>351.42857142857139</c:v>
                </c:pt>
                <c:pt idx="1637">
                  <c:v>302.14285714285711</c:v>
                </c:pt>
                <c:pt idx="1638">
                  <c:v>577.85714285714289</c:v>
                </c:pt>
                <c:pt idx="1639">
                  <c:v>250.47619047619048</c:v>
                </c:pt>
                <c:pt idx="1640">
                  <c:v>137.14285714285714</c:v>
                </c:pt>
                <c:pt idx="1641">
                  <c:v>168.09523809523807</c:v>
                </c:pt>
                <c:pt idx="1642">
                  <c:v>181.42857142857142</c:v>
                </c:pt>
                <c:pt idx="1643">
                  <c:v>486.42857142857139</c:v>
                </c:pt>
                <c:pt idx="1644">
                  <c:v>325.71428571428572</c:v>
                </c:pt>
                <c:pt idx="1645">
                  <c:v>144.28571428571428</c:v>
                </c:pt>
                <c:pt idx="1646">
                  <c:v>96.714285714285708</c:v>
                </c:pt>
                <c:pt idx="1647">
                  <c:v>169.52380952380952</c:v>
                </c:pt>
                <c:pt idx="1648">
                  <c:v>228.14285714285711</c:v>
                </c:pt>
                <c:pt idx="1649">
                  <c:v>65.714285714285708</c:v>
                </c:pt>
                <c:pt idx="1650">
                  <c:v>311.42857142857144</c:v>
                </c:pt>
                <c:pt idx="1651">
                  <c:v>468.57142857142856</c:v>
                </c:pt>
                <c:pt idx="1652">
                  <c:v>331.42857142857144</c:v>
                </c:pt>
                <c:pt idx="1653">
                  <c:v>51.904761904761898</c:v>
                </c:pt>
                <c:pt idx="1654">
                  <c:v>605</c:v>
                </c:pt>
                <c:pt idx="1655">
                  <c:v>144.28571428571428</c:v>
                </c:pt>
                <c:pt idx="1656">
                  <c:v>138.57142857142856</c:v>
                </c:pt>
                <c:pt idx="1657">
                  <c:v>41.047619047619051</c:v>
                </c:pt>
                <c:pt idx="1658">
                  <c:v>524.28571428571422</c:v>
                </c:pt>
                <c:pt idx="1659">
                  <c:v>161.33333333333334</c:v>
                </c:pt>
                <c:pt idx="1660">
                  <c:v>398.33333333333331</c:v>
                </c:pt>
                <c:pt idx="1661">
                  <c:v>241.42857142857142</c:v>
                </c:pt>
                <c:pt idx="1662">
                  <c:v>493.33333333333337</c:v>
                </c:pt>
                <c:pt idx="1663">
                  <c:v>524.28571428571422</c:v>
                </c:pt>
                <c:pt idx="1664">
                  <c:v>369.52380952380952</c:v>
                </c:pt>
                <c:pt idx="1665">
                  <c:v>437.38095238095241</c:v>
                </c:pt>
                <c:pt idx="1666">
                  <c:v>655.71428571428578</c:v>
                </c:pt>
                <c:pt idx="1667">
                  <c:v>117.14285714285714</c:v>
                </c:pt>
                <c:pt idx="1668">
                  <c:v>1064.2857142857142</c:v>
                </c:pt>
                <c:pt idx="1669">
                  <c:v>840</c:v>
                </c:pt>
                <c:pt idx="1670">
                  <c:v>160</c:v>
                </c:pt>
                <c:pt idx="1671">
                  <c:v>138.57142857142856</c:v>
                </c:pt>
                <c:pt idx="1672">
                  <c:v>225.71428571428569</c:v>
                </c:pt>
                <c:pt idx="1673">
                  <c:v>431.42857142857144</c:v>
                </c:pt>
                <c:pt idx="1674">
                  <c:v>641.42857142857133</c:v>
                </c:pt>
                <c:pt idx="1675">
                  <c:v>747.14285714285711</c:v>
                </c:pt>
                <c:pt idx="1676">
                  <c:v>287.61904761904759</c:v>
                </c:pt>
                <c:pt idx="1677">
                  <c:v>674.28571428571422</c:v>
                </c:pt>
                <c:pt idx="1678">
                  <c:v>438.57142857142856</c:v>
                </c:pt>
                <c:pt idx="1679">
                  <c:v>17.333333333333332</c:v>
                </c:pt>
                <c:pt idx="1680">
                  <c:v>44.047619047619051</c:v>
                </c:pt>
                <c:pt idx="1681">
                  <c:v>614.28571428571433</c:v>
                </c:pt>
                <c:pt idx="1682">
                  <c:v>517.14285714285711</c:v>
                </c:pt>
                <c:pt idx="1683">
                  <c:v>335.71428571428572</c:v>
                </c:pt>
                <c:pt idx="1684">
                  <c:v>308.57142857142856</c:v>
                </c:pt>
                <c:pt idx="1685">
                  <c:v>501.42857142857144</c:v>
                </c:pt>
                <c:pt idx="1686">
                  <c:v>192.85714285714286</c:v>
                </c:pt>
                <c:pt idx="1687">
                  <c:v>144.28571428571428</c:v>
                </c:pt>
                <c:pt idx="1688">
                  <c:v>291.42857142857139</c:v>
                </c:pt>
                <c:pt idx="1689">
                  <c:v>357.14285714285717</c:v>
                </c:pt>
                <c:pt idx="1690">
                  <c:v>46.19047619047619</c:v>
                </c:pt>
                <c:pt idx="1691">
                  <c:v>621.19047619047615</c:v>
                </c:pt>
                <c:pt idx="1692">
                  <c:v>234.28571428571422</c:v>
                </c:pt>
                <c:pt idx="1693">
                  <c:v>252.85714285714286</c:v>
                </c:pt>
                <c:pt idx="1694">
                  <c:v>265.95238095238096</c:v>
                </c:pt>
                <c:pt idx="1695">
                  <c:v>254.28571428571428</c:v>
                </c:pt>
                <c:pt idx="1696">
                  <c:v>810</c:v>
                </c:pt>
                <c:pt idx="1697">
                  <c:v>374.28571428571428</c:v>
                </c:pt>
                <c:pt idx="1698">
                  <c:v>233.42857142857142</c:v>
                </c:pt>
                <c:pt idx="1699">
                  <c:v>419.76190476190476</c:v>
                </c:pt>
                <c:pt idx="1700">
                  <c:v>67.142857142857139</c:v>
                </c:pt>
                <c:pt idx="1701">
                  <c:v>118.57142857142856</c:v>
                </c:pt>
                <c:pt idx="1702">
                  <c:v>1705.7142857142858</c:v>
                </c:pt>
                <c:pt idx="1703">
                  <c:v>198.57142857142856</c:v>
                </c:pt>
                <c:pt idx="1704">
                  <c:v>337.14285714285711</c:v>
                </c:pt>
                <c:pt idx="1705">
                  <c:v>193.57142857142856</c:v>
                </c:pt>
                <c:pt idx="1706">
                  <c:v>297.85714285714289</c:v>
                </c:pt>
                <c:pt idx="1707">
                  <c:v>269.28571428571428</c:v>
                </c:pt>
                <c:pt idx="1708">
                  <c:v>554.04761904761904</c:v>
                </c:pt>
                <c:pt idx="1709">
                  <c:v>692.90476190476193</c:v>
                </c:pt>
                <c:pt idx="1710">
                  <c:v>344.76190476190476</c:v>
                </c:pt>
                <c:pt idx="1711">
                  <c:v>552.85714285714289</c:v>
                </c:pt>
                <c:pt idx="1712">
                  <c:v>440</c:v>
                </c:pt>
                <c:pt idx="1713">
                  <c:v>414.28571428571428</c:v>
                </c:pt>
                <c:pt idx="1714">
                  <c:v>705.23809523809518</c:v>
                </c:pt>
                <c:pt idx="1715">
                  <c:v>584.28571428571422</c:v>
                </c:pt>
                <c:pt idx="1716">
                  <c:v>598.57142857142856</c:v>
                </c:pt>
                <c:pt idx="1717">
                  <c:v>277.14285714285711</c:v>
                </c:pt>
                <c:pt idx="1718">
                  <c:v>681.42857142857133</c:v>
                </c:pt>
                <c:pt idx="1719">
                  <c:v>381.42857142857144</c:v>
                </c:pt>
                <c:pt idx="1720">
                  <c:v>632.85714285714289</c:v>
                </c:pt>
                <c:pt idx="1721">
                  <c:v>381.42857142857144</c:v>
                </c:pt>
                <c:pt idx="1722">
                  <c:v>179.28571428571428</c:v>
                </c:pt>
                <c:pt idx="1723">
                  <c:v>311.42857142857139</c:v>
                </c:pt>
                <c:pt idx="1724">
                  <c:v>315</c:v>
                </c:pt>
                <c:pt idx="1725">
                  <c:v>76.666666666666657</c:v>
                </c:pt>
                <c:pt idx="1726">
                  <c:v>808.57142857142856</c:v>
                </c:pt>
                <c:pt idx="1727">
                  <c:v>300</c:v>
                </c:pt>
                <c:pt idx="1728">
                  <c:v>78.095238095238088</c:v>
                </c:pt>
                <c:pt idx="1729">
                  <c:v>94.285714285714278</c:v>
                </c:pt>
                <c:pt idx="1730">
                  <c:v>280</c:v>
                </c:pt>
                <c:pt idx="1731">
                  <c:v>202.85714285714286</c:v>
                </c:pt>
                <c:pt idx="1732">
                  <c:v>252.85714285714283</c:v>
                </c:pt>
                <c:pt idx="1733">
                  <c:v>372.85714285714283</c:v>
                </c:pt>
                <c:pt idx="1734">
                  <c:v>105.95238095238095</c:v>
                </c:pt>
                <c:pt idx="1735">
                  <c:v>338.57142857142856</c:v>
                </c:pt>
                <c:pt idx="1736">
                  <c:v>102.85714285714286</c:v>
                </c:pt>
                <c:pt idx="1737">
                  <c:v>172.5</c:v>
                </c:pt>
                <c:pt idx="1738">
                  <c:v>701.90476190476193</c:v>
                </c:pt>
                <c:pt idx="1739">
                  <c:v>338.57142857142856</c:v>
                </c:pt>
                <c:pt idx="1740">
                  <c:v>300</c:v>
                </c:pt>
                <c:pt idx="1741">
                  <c:v>161.42857142857142</c:v>
                </c:pt>
                <c:pt idx="1742">
                  <c:v>410</c:v>
                </c:pt>
                <c:pt idx="1743">
                  <c:v>177.14285714285714</c:v>
                </c:pt>
                <c:pt idx="1744">
                  <c:v>587.14285714285711</c:v>
                </c:pt>
                <c:pt idx="1745">
                  <c:v>181.42857142857142</c:v>
                </c:pt>
                <c:pt idx="1746">
                  <c:v>335.71428571428572</c:v>
                </c:pt>
                <c:pt idx="1747">
                  <c:v>334.28571428571428</c:v>
                </c:pt>
                <c:pt idx="1748">
                  <c:v>524.28571428571422</c:v>
                </c:pt>
                <c:pt idx="1749">
                  <c:v>798.57142857142856</c:v>
                </c:pt>
                <c:pt idx="1750">
                  <c:v>560</c:v>
                </c:pt>
                <c:pt idx="1751">
                  <c:v>391.42857142857144</c:v>
                </c:pt>
                <c:pt idx="1752">
                  <c:v>595.71428571428578</c:v>
                </c:pt>
                <c:pt idx="1753">
                  <c:v>688.57142857142856</c:v>
                </c:pt>
                <c:pt idx="1754">
                  <c:v>1312.8571428571427</c:v>
                </c:pt>
                <c:pt idx="1755">
                  <c:v>670</c:v>
                </c:pt>
                <c:pt idx="1756">
                  <c:v>190</c:v>
                </c:pt>
                <c:pt idx="1757">
                  <c:v>418.57142857142856</c:v>
                </c:pt>
                <c:pt idx="1758">
                  <c:v>388.57142857142856</c:v>
                </c:pt>
                <c:pt idx="1759">
                  <c:v>484.28571428571428</c:v>
                </c:pt>
                <c:pt idx="1760">
                  <c:v>241.42857142857139</c:v>
                </c:pt>
                <c:pt idx="1761">
                  <c:v>478.57142857142856</c:v>
                </c:pt>
                <c:pt idx="1762">
                  <c:v>130</c:v>
                </c:pt>
                <c:pt idx="1763">
                  <c:v>362.85714285714289</c:v>
                </c:pt>
                <c:pt idx="1764">
                  <c:v>115</c:v>
                </c:pt>
                <c:pt idx="1765">
                  <c:v>191.42857142857142</c:v>
                </c:pt>
                <c:pt idx="1766">
                  <c:v>289.52380952380952</c:v>
                </c:pt>
                <c:pt idx="1767">
                  <c:v>317.14285714285711</c:v>
                </c:pt>
                <c:pt idx="1768">
                  <c:v>297.14285714285711</c:v>
                </c:pt>
                <c:pt idx="1769">
                  <c:v>202.38095238095235</c:v>
                </c:pt>
                <c:pt idx="1770">
                  <c:v>309.28571428571428</c:v>
                </c:pt>
                <c:pt idx="1771">
                  <c:v>277.14285714285711</c:v>
                </c:pt>
                <c:pt idx="1772">
                  <c:v>331.42857142857144</c:v>
                </c:pt>
                <c:pt idx="1773">
                  <c:v>58.809523809523803</c:v>
                </c:pt>
                <c:pt idx="1774">
                  <c:v>571.66666666666663</c:v>
                </c:pt>
                <c:pt idx="1775">
                  <c:v>141.42857142857142</c:v>
                </c:pt>
                <c:pt idx="1776">
                  <c:v>214.76190476190476</c:v>
                </c:pt>
                <c:pt idx="1777">
                  <c:v>68.095238095238102</c:v>
                </c:pt>
                <c:pt idx="1778">
                  <c:v>210.47619047619048</c:v>
                </c:pt>
                <c:pt idx="1779">
                  <c:v>468.57142857142856</c:v>
                </c:pt>
                <c:pt idx="1780">
                  <c:v>374.28571428571428</c:v>
                </c:pt>
                <c:pt idx="1781">
                  <c:v>152.38095238095238</c:v>
                </c:pt>
                <c:pt idx="1782">
                  <c:v>157.14285714285714</c:v>
                </c:pt>
                <c:pt idx="1783">
                  <c:v>271.42857142857144</c:v>
                </c:pt>
                <c:pt idx="1784">
                  <c:v>94.285714285714278</c:v>
                </c:pt>
                <c:pt idx="1785">
                  <c:v>161.9047619047619</c:v>
                </c:pt>
                <c:pt idx="1786">
                  <c:v>250</c:v>
                </c:pt>
                <c:pt idx="1787">
                  <c:v>241.42857142857142</c:v>
                </c:pt>
                <c:pt idx="1788">
                  <c:v>291.42857142857144</c:v>
                </c:pt>
                <c:pt idx="1789">
                  <c:v>198.0952380952381</c:v>
                </c:pt>
                <c:pt idx="1790">
                  <c:v>94.761904761904759</c:v>
                </c:pt>
                <c:pt idx="1791">
                  <c:v>90</c:v>
                </c:pt>
                <c:pt idx="1792">
                  <c:v>152.85714285714286</c:v>
                </c:pt>
                <c:pt idx="1793">
                  <c:v>454.28571428571428</c:v>
                </c:pt>
                <c:pt idx="1794">
                  <c:v>118.8095238095238</c:v>
                </c:pt>
                <c:pt idx="1795">
                  <c:v>174.28571428571428</c:v>
                </c:pt>
                <c:pt idx="1796">
                  <c:v>106.19047619047619</c:v>
                </c:pt>
                <c:pt idx="1797">
                  <c:v>227.61904761904759</c:v>
                </c:pt>
                <c:pt idx="1798">
                  <c:v>227.61904761904762</c:v>
                </c:pt>
                <c:pt idx="1799">
                  <c:v>127.61904761904761</c:v>
                </c:pt>
                <c:pt idx="1800">
                  <c:v>104.52380952380952</c:v>
                </c:pt>
                <c:pt idx="1801">
                  <c:v>91.904761904761898</c:v>
                </c:pt>
                <c:pt idx="1802">
                  <c:v>402.85714285714289</c:v>
                </c:pt>
                <c:pt idx="1803">
                  <c:v>325.23809523809524</c:v>
                </c:pt>
                <c:pt idx="1804">
                  <c:v>252.85714285714286</c:v>
                </c:pt>
                <c:pt idx="1805">
                  <c:v>388.57142857142856</c:v>
                </c:pt>
                <c:pt idx="1806">
                  <c:v>199.04761904761904</c:v>
                </c:pt>
                <c:pt idx="1807">
                  <c:v>167.14285714285711</c:v>
                </c:pt>
                <c:pt idx="1808">
                  <c:v>312.85714285714289</c:v>
                </c:pt>
                <c:pt idx="1809">
                  <c:v>620</c:v>
                </c:pt>
                <c:pt idx="1810">
                  <c:v>300</c:v>
                </c:pt>
                <c:pt idx="1811">
                  <c:v>97.142857142857139</c:v>
                </c:pt>
                <c:pt idx="1812">
                  <c:v>217.14285714285711</c:v>
                </c:pt>
                <c:pt idx="1813">
                  <c:v>317.14285714285711</c:v>
                </c:pt>
                <c:pt idx="1814">
                  <c:v>231.42857142857142</c:v>
                </c:pt>
                <c:pt idx="1815">
                  <c:v>231.42857142857142</c:v>
                </c:pt>
                <c:pt idx="1816">
                  <c:v>300</c:v>
                </c:pt>
                <c:pt idx="1817">
                  <c:v>214.28571428571428</c:v>
                </c:pt>
                <c:pt idx="1818">
                  <c:v>350</c:v>
                </c:pt>
                <c:pt idx="1819">
                  <c:v>391.42857142857144</c:v>
                </c:pt>
                <c:pt idx="1820">
                  <c:v>187.14285714285714</c:v>
                </c:pt>
                <c:pt idx="1821">
                  <c:v>99.999999999999986</c:v>
                </c:pt>
                <c:pt idx="1822">
                  <c:v>220</c:v>
                </c:pt>
                <c:pt idx="1823">
                  <c:v>115.71428571428571</c:v>
                </c:pt>
                <c:pt idx="1824">
                  <c:v>175.23809523809524</c:v>
                </c:pt>
                <c:pt idx="1825">
                  <c:v>152.85714285714283</c:v>
                </c:pt>
                <c:pt idx="1826">
                  <c:v>384.28571428571428</c:v>
                </c:pt>
                <c:pt idx="1827">
                  <c:v>152.38095238095238</c:v>
                </c:pt>
                <c:pt idx="1828">
                  <c:v>106.42857142857142</c:v>
                </c:pt>
                <c:pt idx="1829">
                  <c:v>109.99999999999999</c:v>
                </c:pt>
                <c:pt idx="1830">
                  <c:v>220</c:v>
                </c:pt>
                <c:pt idx="1831">
                  <c:v>286.42857142857144</c:v>
                </c:pt>
                <c:pt idx="1832">
                  <c:v>235.71428571428572</c:v>
                </c:pt>
                <c:pt idx="1833">
                  <c:v>152.85714285714283</c:v>
                </c:pt>
                <c:pt idx="1834">
                  <c:v>158.57142857142856</c:v>
                </c:pt>
                <c:pt idx="1835">
                  <c:v>174.28571428571428</c:v>
                </c:pt>
                <c:pt idx="1836">
                  <c:v>84.761904761904759</c:v>
                </c:pt>
                <c:pt idx="1837">
                  <c:v>245.71428571428572</c:v>
                </c:pt>
                <c:pt idx="1838">
                  <c:v>217.14285714285714</c:v>
                </c:pt>
                <c:pt idx="1839">
                  <c:v>202.85714285714283</c:v>
                </c:pt>
                <c:pt idx="1840">
                  <c:v>227.14285714285711</c:v>
                </c:pt>
                <c:pt idx="1841">
                  <c:v>207.14285714285717</c:v>
                </c:pt>
                <c:pt idx="1842">
                  <c:v>268.57142857142856</c:v>
                </c:pt>
                <c:pt idx="1843">
                  <c:v>174.28571428571428</c:v>
                </c:pt>
                <c:pt idx="1844">
                  <c:v>198.8095238095238</c:v>
                </c:pt>
                <c:pt idx="1845">
                  <c:v>252.85714285714286</c:v>
                </c:pt>
                <c:pt idx="1846">
                  <c:v>274.28571428571433</c:v>
                </c:pt>
                <c:pt idx="1847">
                  <c:v>140</c:v>
                </c:pt>
                <c:pt idx="1848">
                  <c:v>290.95238095238096</c:v>
                </c:pt>
                <c:pt idx="1849">
                  <c:v>145.71428571428569</c:v>
                </c:pt>
                <c:pt idx="1850">
                  <c:v>181.42857142857142</c:v>
                </c:pt>
                <c:pt idx="1851">
                  <c:v>95.714285714285708</c:v>
                </c:pt>
                <c:pt idx="1852">
                  <c:v>224.28571428571428</c:v>
                </c:pt>
                <c:pt idx="1853">
                  <c:v>345.71428571428567</c:v>
                </c:pt>
                <c:pt idx="1854">
                  <c:v>220.71428571428572</c:v>
                </c:pt>
                <c:pt idx="1855">
                  <c:v>260</c:v>
                </c:pt>
                <c:pt idx="1856">
                  <c:v>412.85714285714283</c:v>
                </c:pt>
                <c:pt idx="1857">
                  <c:v>284.28571428571428</c:v>
                </c:pt>
                <c:pt idx="1858">
                  <c:v>305.71428571428567</c:v>
                </c:pt>
                <c:pt idx="1859">
                  <c:v>134.28571428571428</c:v>
                </c:pt>
                <c:pt idx="1860">
                  <c:v>135.71428571428572</c:v>
                </c:pt>
                <c:pt idx="1861">
                  <c:v>338.57142857142856</c:v>
                </c:pt>
                <c:pt idx="1862">
                  <c:v>255.71428571428569</c:v>
                </c:pt>
                <c:pt idx="1863">
                  <c:v>121.42857142857144</c:v>
                </c:pt>
                <c:pt idx="1864">
                  <c:v>110</c:v>
                </c:pt>
                <c:pt idx="1865">
                  <c:v>340</c:v>
                </c:pt>
                <c:pt idx="1866">
                  <c:v>257.14285714285711</c:v>
                </c:pt>
                <c:pt idx="1867">
                  <c:v>260</c:v>
                </c:pt>
                <c:pt idx="1868">
                  <c:v>214.76190476190476</c:v>
                </c:pt>
                <c:pt idx="1869">
                  <c:v>352.85714285714283</c:v>
                </c:pt>
                <c:pt idx="1870">
                  <c:v>260</c:v>
                </c:pt>
                <c:pt idx="1871">
                  <c:v>388.57142857142856</c:v>
                </c:pt>
                <c:pt idx="1872">
                  <c:v>147.85714285714286</c:v>
                </c:pt>
                <c:pt idx="1873">
                  <c:v>260</c:v>
                </c:pt>
                <c:pt idx="1874">
                  <c:v>120.47619047619047</c:v>
                </c:pt>
                <c:pt idx="1875">
                  <c:v>323.33333333333331</c:v>
                </c:pt>
                <c:pt idx="1876">
                  <c:v>262.85714285714283</c:v>
                </c:pt>
                <c:pt idx="1877">
                  <c:v>252.38095238095238</c:v>
                </c:pt>
                <c:pt idx="1878">
                  <c:v>333.8095238095238</c:v>
                </c:pt>
                <c:pt idx="1879">
                  <c:v>374.28571428571433</c:v>
                </c:pt>
                <c:pt idx="1880">
                  <c:v>327.14285714285711</c:v>
                </c:pt>
                <c:pt idx="1881">
                  <c:v>186.9047619047619</c:v>
                </c:pt>
                <c:pt idx="1882">
                  <c:v>338.57142857142856</c:v>
                </c:pt>
                <c:pt idx="1883">
                  <c:v>247.14285714285714</c:v>
                </c:pt>
                <c:pt idx="1884">
                  <c:v>202.85714285714283</c:v>
                </c:pt>
                <c:pt idx="1885">
                  <c:v>252.14285714285711</c:v>
                </c:pt>
                <c:pt idx="1886">
                  <c:v>294.28571428571428</c:v>
                </c:pt>
                <c:pt idx="1887">
                  <c:v>363.57142857142856</c:v>
                </c:pt>
                <c:pt idx="1888">
                  <c:v>327.85714285714289</c:v>
                </c:pt>
                <c:pt idx="1889">
                  <c:v>215.71428571428569</c:v>
                </c:pt>
                <c:pt idx="1890">
                  <c:v>343.57142857142856</c:v>
                </c:pt>
                <c:pt idx="1891">
                  <c:v>1565.952380952381</c:v>
                </c:pt>
                <c:pt idx="1892">
                  <c:v>163.09523809523807</c:v>
                </c:pt>
                <c:pt idx="1893">
                  <c:v>291.3095238095238</c:v>
                </c:pt>
                <c:pt idx="1894">
                  <c:v>110</c:v>
                </c:pt>
                <c:pt idx="1895">
                  <c:v>901.42857142857144</c:v>
                </c:pt>
                <c:pt idx="1896">
                  <c:v>232.85714285714283</c:v>
                </c:pt>
                <c:pt idx="1897">
                  <c:v>285</c:v>
                </c:pt>
                <c:pt idx="1898">
                  <c:v>281.42857142857144</c:v>
                </c:pt>
                <c:pt idx="1899">
                  <c:v>138.57142857142856</c:v>
                </c:pt>
                <c:pt idx="1900">
                  <c:v>134.76190476190476</c:v>
                </c:pt>
                <c:pt idx="1901">
                  <c:v>224.28571428571431</c:v>
                </c:pt>
                <c:pt idx="1902">
                  <c:v>402.85714285714283</c:v>
                </c:pt>
                <c:pt idx="1903">
                  <c:v>354.66666666666669</c:v>
                </c:pt>
                <c:pt idx="1904">
                  <c:v>137.85714285714283</c:v>
                </c:pt>
                <c:pt idx="1905">
                  <c:v>195.47619047619048</c:v>
                </c:pt>
                <c:pt idx="1906">
                  <c:v>91.904761904761898</c:v>
                </c:pt>
                <c:pt idx="1907">
                  <c:v>116.66666666666667</c:v>
                </c:pt>
                <c:pt idx="1908">
                  <c:v>510</c:v>
                </c:pt>
                <c:pt idx="1909">
                  <c:v>285</c:v>
                </c:pt>
                <c:pt idx="1910">
                  <c:v>146.04761904761907</c:v>
                </c:pt>
                <c:pt idx="1911">
                  <c:v>210.71428571428572</c:v>
                </c:pt>
                <c:pt idx="1912">
                  <c:v>159.52380952380952</c:v>
                </c:pt>
                <c:pt idx="1913">
                  <c:v>65.952380952380949</c:v>
                </c:pt>
                <c:pt idx="1914">
                  <c:v>259.04761904761904</c:v>
                </c:pt>
                <c:pt idx="1915">
                  <c:v>185.23809523809524</c:v>
                </c:pt>
                <c:pt idx="1916">
                  <c:v>175.71428571428569</c:v>
                </c:pt>
                <c:pt idx="1917">
                  <c:v>201.42857142857142</c:v>
                </c:pt>
                <c:pt idx="1918">
                  <c:v>170.83333333333331</c:v>
                </c:pt>
                <c:pt idx="1919">
                  <c:v>724.28571428571422</c:v>
                </c:pt>
                <c:pt idx="1920">
                  <c:v>308.57142857142856</c:v>
                </c:pt>
                <c:pt idx="1921">
                  <c:v>367.97619047619048</c:v>
                </c:pt>
                <c:pt idx="1922">
                  <c:v>101.42857142857142</c:v>
                </c:pt>
                <c:pt idx="1923">
                  <c:v>310</c:v>
                </c:pt>
                <c:pt idx="1924">
                  <c:v>754.28571428571422</c:v>
                </c:pt>
                <c:pt idx="1925">
                  <c:v>199.28571428571428</c:v>
                </c:pt>
                <c:pt idx="1926">
                  <c:v>110.23809523809524</c:v>
                </c:pt>
                <c:pt idx="1927">
                  <c:v>194.28571428571428</c:v>
                </c:pt>
                <c:pt idx="1928">
                  <c:v>107.14285714285714</c:v>
                </c:pt>
                <c:pt idx="1929">
                  <c:v>548.57142857142867</c:v>
                </c:pt>
                <c:pt idx="1930">
                  <c:v>93.928571428571416</c:v>
                </c:pt>
                <c:pt idx="1931">
                  <c:v>170.71428571428572</c:v>
                </c:pt>
                <c:pt idx="1932">
                  <c:v>684.28571428571422</c:v>
                </c:pt>
                <c:pt idx="1933">
                  <c:v>355</c:v>
                </c:pt>
                <c:pt idx="1934">
                  <c:v>337.61904761904759</c:v>
                </c:pt>
                <c:pt idx="1935">
                  <c:v>190.71428571428572</c:v>
                </c:pt>
                <c:pt idx="1936">
                  <c:v>54.285714285714285</c:v>
                </c:pt>
                <c:pt idx="1937">
                  <c:v>189.40476190476193</c:v>
                </c:pt>
                <c:pt idx="1938">
                  <c:v>930</c:v>
                </c:pt>
                <c:pt idx="1939">
                  <c:v>645.71428571428578</c:v>
                </c:pt>
                <c:pt idx="1940">
                  <c:v>575.95238095238096</c:v>
                </c:pt>
                <c:pt idx="1941">
                  <c:v>116.90476190476191</c:v>
                </c:pt>
                <c:pt idx="1942">
                  <c:v>220</c:v>
                </c:pt>
                <c:pt idx="1943">
                  <c:v>291.42857142857144</c:v>
                </c:pt>
                <c:pt idx="1944">
                  <c:v>214.66666666666666</c:v>
                </c:pt>
                <c:pt idx="1945">
                  <c:v>275.71428571428572</c:v>
                </c:pt>
                <c:pt idx="1946">
                  <c:v>620</c:v>
                </c:pt>
                <c:pt idx="1947">
                  <c:v>300</c:v>
                </c:pt>
                <c:pt idx="1948">
                  <c:v>210</c:v>
                </c:pt>
                <c:pt idx="1949">
                  <c:v>376.66666666666669</c:v>
                </c:pt>
                <c:pt idx="1950">
                  <c:v>548.57142857142856</c:v>
                </c:pt>
                <c:pt idx="1951">
                  <c:v>448.57142857142861</c:v>
                </c:pt>
                <c:pt idx="1952">
                  <c:v>345.23809523809524</c:v>
                </c:pt>
                <c:pt idx="1953">
                  <c:v>130.95238095238096</c:v>
                </c:pt>
                <c:pt idx="1954">
                  <c:v>204.28571428571428</c:v>
                </c:pt>
                <c:pt idx="1955">
                  <c:v>442.85714285714283</c:v>
                </c:pt>
                <c:pt idx="1956">
                  <c:v>299.04761904761904</c:v>
                </c:pt>
                <c:pt idx="1957">
                  <c:v>43.38095238095238</c:v>
                </c:pt>
                <c:pt idx="1958">
                  <c:v>268.57142857142856</c:v>
                </c:pt>
                <c:pt idx="1959">
                  <c:v>332.5714285714285</c:v>
                </c:pt>
                <c:pt idx="1960">
                  <c:v>260.71428571428572</c:v>
                </c:pt>
                <c:pt idx="1961">
                  <c:v>195.71428571428569</c:v>
                </c:pt>
                <c:pt idx="1962">
                  <c:v>58.095238095238088</c:v>
                </c:pt>
                <c:pt idx="1963">
                  <c:v>154.28571428571428</c:v>
                </c:pt>
                <c:pt idx="1964">
                  <c:v>246.66666666666669</c:v>
                </c:pt>
                <c:pt idx="1965">
                  <c:v>49.285714285714278</c:v>
                </c:pt>
                <c:pt idx="1966">
                  <c:v>72.023809523809518</c:v>
                </c:pt>
                <c:pt idx="1967">
                  <c:v>234.28571428571428</c:v>
                </c:pt>
                <c:pt idx="1968">
                  <c:v>75.714285714285708</c:v>
                </c:pt>
                <c:pt idx="1969">
                  <c:v>171.42857142857142</c:v>
                </c:pt>
                <c:pt idx="1970">
                  <c:v>474.28571428571428</c:v>
                </c:pt>
                <c:pt idx="1971">
                  <c:v>189.76190476190476</c:v>
                </c:pt>
                <c:pt idx="1972">
                  <c:v>40.238095238095241</c:v>
                </c:pt>
                <c:pt idx="1973">
                  <c:v>522.38095238095241</c:v>
                </c:pt>
                <c:pt idx="1974">
                  <c:v>186.42857142857144</c:v>
                </c:pt>
                <c:pt idx="1975">
                  <c:v>452.85714285714283</c:v>
                </c:pt>
                <c:pt idx="1976">
                  <c:v>425.71428571428567</c:v>
                </c:pt>
                <c:pt idx="1977">
                  <c:v>423.57142857142856</c:v>
                </c:pt>
                <c:pt idx="1978">
                  <c:v>87.142857142857139</c:v>
                </c:pt>
                <c:pt idx="1979">
                  <c:v>214.76190476190479</c:v>
                </c:pt>
                <c:pt idx="1980">
                  <c:v>170.71428571428572</c:v>
                </c:pt>
                <c:pt idx="1981">
                  <c:v>124.28571428571428</c:v>
                </c:pt>
                <c:pt idx="1982">
                  <c:v>258.57142857142856</c:v>
                </c:pt>
                <c:pt idx="1983">
                  <c:v>255.71428571428567</c:v>
                </c:pt>
                <c:pt idx="1984">
                  <c:v>182.38095238095238</c:v>
                </c:pt>
                <c:pt idx="1985">
                  <c:v>81.428571428571431</c:v>
                </c:pt>
                <c:pt idx="1986">
                  <c:v>245</c:v>
                </c:pt>
                <c:pt idx="1987">
                  <c:v>850.71428571428567</c:v>
                </c:pt>
                <c:pt idx="1988">
                  <c:v>435.95238095238096</c:v>
                </c:pt>
                <c:pt idx="1989">
                  <c:v>87.857142857142833</c:v>
                </c:pt>
                <c:pt idx="1990">
                  <c:v>247.61904761904765</c:v>
                </c:pt>
                <c:pt idx="1991">
                  <c:v>57.380952380952372</c:v>
                </c:pt>
                <c:pt idx="1992">
                  <c:v>207.66666666666666</c:v>
                </c:pt>
                <c:pt idx="1993">
                  <c:v>203.57142857142856</c:v>
                </c:pt>
                <c:pt idx="1994">
                  <c:v>1236.1904761904761</c:v>
                </c:pt>
                <c:pt idx="1995">
                  <c:v>238.57142857142858</c:v>
                </c:pt>
                <c:pt idx="1996">
                  <c:v>347.5</c:v>
                </c:pt>
                <c:pt idx="1997">
                  <c:v>138.57142857142856</c:v>
                </c:pt>
                <c:pt idx="1998">
                  <c:v>380.47619047619048</c:v>
                </c:pt>
                <c:pt idx="1999">
                  <c:v>218.33333333333331</c:v>
                </c:pt>
                <c:pt idx="2000">
                  <c:v>109.99999999999999</c:v>
                </c:pt>
                <c:pt idx="2001">
                  <c:v>260</c:v>
                </c:pt>
                <c:pt idx="2002">
                  <c:v>242.14285714285714</c:v>
                </c:pt>
                <c:pt idx="2003">
                  <c:v>262.85714285714283</c:v>
                </c:pt>
                <c:pt idx="2004">
                  <c:v>276.42857142857144</c:v>
                </c:pt>
                <c:pt idx="2005">
                  <c:v>282.85714285714289</c:v>
                </c:pt>
                <c:pt idx="2006">
                  <c:v>335.71428571428572</c:v>
                </c:pt>
                <c:pt idx="2007">
                  <c:v>100.47619047619048</c:v>
                </c:pt>
                <c:pt idx="2008">
                  <c:v>83.095238095238088</c:v>
                </c:pt>
                <c:pt idx="2009">
                  <c:v>290</c:v>
                </c:pt>
                <c:pt idx="2010">
                  <c:v>220.8095238095238</c:v>
                </c:pt>
                <c:pt idx="2011">
                  <c:v>309.52380952380952</c:v>
                </c:pt>
                <c:pt idx="2012">
                  <c:v>138.57142857142856</c:v>
                </c:pt>
                <c:pt idx="2013">
                  <c:v>159.94047619047618</c:v>
                </c:pt>
                <c:pt idx="2014">
                  <c:v>129.64285714285714</c:v>
                </c:pt>
                <c:pt idx="2015">
                  <c:v>124.28571428571428</c:v>
                </c:pt>
                <c:pt idx="2016">
                  <c:v>270</c:v>
                </c:pt>
                <c:pt idx="2017">
                  <c:v>683.92857142857144</c:v>
                </c:pt>
                <c:pt idx="2018">
                  <c:v>545.71428571428578</c:v>
                </c:pt>
                <c:pt idx="2019">
                  <c:v>160</c:v>
                </c:pt>
                <c:pt idx="2020">
                  <c:v>226.42857142857142</c:v>
                </c:pt>
                <c:pt idx="2021">
                  <c:v>102.14285714285714</c:v>
                </c:pt>
                <c:pt idx="2022">
                  <c:v>65.476190476190482</c:v>
                </c:pt>
                <c:pt idx="2023">
                  <c:v>171.9047619047619</c:v>
                </c:pt>
                <c:pt idx="2024">
                  <c:v>126.4285714285714</c:v>
                </c:pt>
                <c:pt idx="2025">
                  <c:v>280</c:v>
                </c:pt>
                <c:pt idx="2026">
                  <c:v>411.42857142857144</c:v>
                </c:pt>
                <c:pt idx="2027">
                  <c:v>157.67857142857139</c:v>
                </c:pt>
                <c:pt idx="2028">
                  <c:v>229</c:v>
                </c:pt>
                <c:pt idx="2029">
                  <c:v>150</c:v>
                </c:pt>
                <c:pt idx="2030">
                  <c:v>340</c:v>
                </c:pt>
                <c:pt idx="2031">
                  <c:v>230</c:v>
                </c:pt>
                <c:pt idx="2032">
                  <c:v>823.33333333333337</c:v>
                </c:pt>
                <c:pt idx="2033">
                  <c:v>80.285714285714278</c:v>
                </c:pt>
                <c:pt idx="2034">
                  <c:v>359.33333333333331</c:v>
                </c:pt>
                <c:pt idx="2035">
                  <c:v>202.85714285714283</c:v>
                </c:pt>
                <c:pt idx="2036">
                  <c:v>252.85714285714286</c:v>
                </c:pt>
                <c:pt idx="2037">
                  <c:v>208.8095238095238</c:v>
                </c:pt>
                <c:pt idx="2038">
                  <c:v>123.03571428571428</c:v>
                </c:pt>
                <c:pt idx="2039">
                  <c:v>354.52380952380952</c:v>
                </c:pt>
                <c:pt idx="2040">
                  <c:v>64.071428571428569</c:v>
                </c:pt>
                <c:pt idx="2041">
                  <c:v>108.09523809523809</c:v>
                </c:pt>
                <c:pt idx="2042">
                  <c:v>202.14285714285717</c:v>
                </c:pt>
                <c:pt idx="2043">
                  <c:v>301.71428571428572</c:v>
                </c:pt>
                <c:pt idx="2044">
                  <c:v>114.52380952380952</c:v>
                </c:pt>
                <c:pt idx="2045">
                  <c:v>153.57142857142856</c:v>
                </c:pt>
                <c:pt idx="2046">
                  <c:v>501.90476190476187</c:v>
                </c:pt>
                <c:pt idx="2047">
                  <c:v>310</c:v>
                </c:pt>
                <c:pt idx="2048">
                  <c:v>311.42857142857139</c:v>
                </c:pt>
                <c:pt idx="2049">
                  <c:v>66.428571428571431</c:v>
                </c:pt>
                <c:pt idx="2050">
                  <c:v>455.71428571428572</c:v>
                </c:pt>
                <c:pt idx="2051">
                  <c:v>263.09523809523813</c:v>
                </c:pt>
                <c:pt idx="2052">
                  <c:v>222.52380952380955</c:v>
                </c:pt>
                <c:pt idx="2053">
                  <c:v>228.69047619047618</c:v>
                </c:pt>
                <c:pt idx="2054">
                  <c:v>125.71428571428571</c:v>
                </c:pt>
                <c:pt idx="2055">
                  <c:v>202.85714285714286</c:v>
                </c:pt>
                <c:pt idx="2056">
                  <c:v>48.214285714285715</c:v>
                </c:pt>
                <c:pt idx="2057">
                  <c:v>453.57142857142856</c:v>
                </c:pt>
                <c:pt idx="2058">
                  <c:v>344.28571428571428</c:v>
                </c:pt>
                <c:pt idx="2059">
                  <c:v>507.85714285714289</c:v>
                </c:pt>
                <c:pt idx="2060">
                  <c:v>515.35714285714289</c:v>
                </c:pt>
                <c:pt idx="2061">
                  <c:v>270</c:v>
                </c:pt>
                <c:pt idx="2062">
                  <c:v>141.66666666666666</c:v>
                </c:pt>
                <c:pt idx="2063">
                  <c:v>205.71428571428569</c:v>
                </c:pt>
                <c:pt idx="2064">
                  <c:v>102.85714285714286</c:v>
                </c:pt>
                <c:pt idx="2065">
                  <c:v>213.35714285714283</c:v>
                </c:pt>
                <c:pt idx="2066">
                  <c:v>152.61904761904759</c:v>
                </c:pt>
                <c:pt idx="2067">
                  <c:v>91.428571428571416</c:v>
                </c:pt>
                <c:pt idx="2068">
                  <c:v>248.21428571428567</c:v>
                </c:pt>
                <c:pt idx="2069">
                  <c:v>191.42857142857142</c:v>
                </c:pt>
                <c:pt idx="2070">
                  <c:v>154.61904761904762</c:v>
                </c:pt>
                <c:pt idx="2071">
                  <c:v>256</c:v>
                </c:pt>
                <c:pt idx="2072">
                  <c:v>374.28571428571428</c:v>
                </c:pt>
                <c:pt idx="2073">
                  <c:v>237.85714285714283</c:v>
                </c:pt>
                <c:pt idx="2074">
                  <c:v>135</c:v>
                </c:pt>
                <c:pt idx="2075">
                  <c:v>158.8095238095238</c:v>
                </c:pt>
                <c:pt idx="2076">
                  <c:v>271.42857142857144</c:v>
                </c:pt>
                <c:pt idx="2077">
                  <c:v>46.666666666666664</c:v>
                </c:pt>
                <c:pt idx="2078">
                  <c:v>144.28571428571428</c:v>
                </c:pt>
                <c:pt idx="2079">
                  <c:v>334</c:v>
                </c:pt>
                <c:pt idx="2080">
                  <c:v>465.71428571428567</c:v>
                </c:pt>
                <c:pt idx="2081">
                  <c:v>50.952380952380949</c:v>
                </c:pt>
                <c:pt idx="2082">
                  <c:v>294.28571428571428</c:v>
                </c:pt>
                <c:pt idx="2083">
                  <c:v>409.28571428571428</c:v>
                </c:pt>
                <c:pt idx="2084">
                  <c:v>227.14285714285711</c:v>
                </c:pt>
                <c:pt idx="2085">
                  <c:v>481.42857142857139</c:v>
                </c:pt>
                <c:pt idx="2086">
                  <c:v>266.19047619047615</c:v>
                </c:pt>
                <c:pt idx="2087">
                  <c:v>284.28571428571428</c:v>
                </c:pt>
                <c:pt idx="2088">
                  <c:v>187.14285714285711</c:v>
                </c:pt>
                <c:pt idx="2089">
                  <c:v>92.38095238095238</c:v>
                </c:pt>
                <c:pt idx="2090">
                  <c:v>24.285714285714285</c:v>
                </c:pt>
                <c:pt idx="2091">
                  <c:v>170.47619047619048</c:v>
                </c:pt>
                <c:pt idx="2092">
                  <c:v>565.71428571428567</c:v>
                </c:pt>
                <c:pt idx="2093">
                  <c:v>247.14285714285711</c:v>
                </c:pt>
                <c:pt idx="2094">
                  <c:v>288.57142857142856</c:v>
                </c:pt>
                <c:pt idx="2095">
                  <c:v>237.85714285714286</c:v>
                </c:pt>
                <c:pt idx="2096">
                  <c:v>587.80952380952374</c:v>
                </c:pt>
                <c:pt idx="2097">
                  <c:v>184.28571428571428</c:v>
                </c:pt>
                <c:pt idx="2098">
                  <c:v>106.42857142857142</c:v>
                </c:pt>
                <c:pt idx="2099">
                  <c:v>311.42857142857144</c:v>
                </c:pt>
                <c:pt idx="2100">
                  <c:v>139.28571428571425</c:v>
                </c:pt>
                <c:pt idx="2101">
                  <c:v>618.09523809523807</c:v>
                </c:pt>
                <c:pt idx="2102">
                  <c:v>92.857142857142847</c:v>
                </c:pt>
                <c:pt idx="2103">
                  <c:v>301.42857142857144</c:v>
                </c:pt>
                <c:pt idx="2104">
                  <c:v>152.14285714285711</c:v>
                </c:pt>
                <c:pt idx="2105">
                  <c:v>400.35714285714283</c:v>
                </c:pt>
                <c:pt idx="2106">
                  <c:v>184.76190476190479</c:v>
                </c:pt>
                <c:pt idx="2107">
                  <c:v>268.57142857142856</c:v>
                </c:pt>
                <c:pt idx="2108">
                  <c:v>120.83333333333333</c:v>
                </c:pt>
                <c:pt idx="2109">
                  <c:v>45.11904761904762</c:v>
                </c:pt>
                <c:pt idx="2110">
                  <c:v>31.238095238095237</c:v>
                </c:pt>
                <c:pt idx="2111">
                  <c:v>129.76190476190476</c:v>
                </c:pt>
                <c:pt idx="2112">
                  <c:v>297.14285714285711</c:v>
                </c:pt>
                <c:pt idx="2113">
                  <c:v>142.47619047619048</c:v>
                </c:pt>
                <c:pt idx="2114">
                  <c:v>42.142857142857139</c:v>
                </c:pt>
                <c:pt idx="2115">
                  <c:v>213.33333333333334</c:v>
                </c:pt>
                <c:pt idx="2116">
                  <c:v>75</c:v>
                </c:pt>
                <c:pt idx="2117">
                  <c:v>445.71428571428567</c:v>
                </c:pt>
                <c:pt idx="2118">
                  <c:v>108.0952380952381</c:v>
                </c:pt>
                <c:pt idx="2119">
                  <c:v>88.571428571428555</c:v>
                </c:pt>
                <c:pt idx="2120">
                  <c:v>285.71428571428572</c:v>
                </c:pt>
                <c:pt idx="2121">
                  <c:v>165.71428571428572</c:v>
                </c:pt>
                <c:pt idx="2122">
                  <c:v>131.42857142857142</c:v>
                </c:pt>
                <c:pt idx="2123">
                  <c:v>41.142857142857139</c:v>
                </c:pt>
                <c:pt idx="2124">
                  <c:v>214.28571428571428</c:v>
                </c:pt>
                <c:pt idx="2125">
                  <c:v>382.85714285714283</c:v>
                </c:pt>
                <c:pt idx="2126">
                  <c:v>195.71428571428569</c:v>
                </c:pt>
                <c:pt idx="2127">
                  <c:v>302.85714285714283</c:v>
                </c:pt>
                <c:pt idx="2128">
                  <c:v>159.04761904761904</c:v>
                </c:pt>
                <c:pt idx="2129">
                  <c:v>84.523809523809518</c:v>
                </c:pt>
                <c:pt idx="2130">
                  <c:v>752.85714285714278</c:v>
                </c:pt>
                <c:pt idx="2131">
                  <c:v>248.57142857142856</c:v>
                </c:pt>
                <c:pt idx="2132">
                  <c:v>165</c:v>
                </c:pt>
                <c:pt idx="2133">
                  <c:v>228.57142857142856</c:v>
                </c:pt>
                <c:pt idx="2134">
                  <c:v>178.69047619047618</c:v>
                </c:pt>
                <c:pt idx="2135">
                  <c:v>278.21428571428572</c:v>
                </c:pt>
                <c:pt idx="2136">
                  <c:v>100.07142857142857</c:v>
                </c:pt>
                <c:pt idx="2137">
                  <c:v>110.95238095238093</c:v>
                </c:pt>
                <c:pt idx="2138">
                  <c:v>73.571428571428569</c:v>
                </c:pt>
                <c:pt idx="2139">
                  <c:v>415.35714285714283</c:v>
                </c:pt>
                <c:pt idx="2140">
                  <c:v>95.714285714285722</c:v>
                </c:pt>
                <c:pt idx="2141">
                  <c:v>137.4047619047619</c:v>
                </c:pt>
                <c:pt idx="2142">
                  <c:v>316.19047619047615</c:v>
                </c:pt>
                <c:pt idx="2143">
                  <c:v>260</c:v>
                </c:pt>
                <c:pt idx="2144">
                  <c:v>467.14285714285722</c:v>
                </c:pt>
                <c:pt idx="2145">
                  <c:v>568.57142857142856</c:v>
                </c:pt>
                <c:pt idx="2146">
                  <c:v>214.99999999999997</c:v>
                </c:pt>
                <c:pt idx="2147">
                  <c:v>152.38095238095238</c:v>
                </c:pt>
                <c:pt idx="2148">
                  <c:v>265.71428571428567</c:v>
                </c:pt>
                <c:pt idx="2149">
                  <c:v>127.61904761904762</c:v>
                </c:pt>
                <c:pt idx="2150">
                  <c:v>241.66666666666666</c:v>
                </c:pt>
                <c:pt idx="2151">
                  <c:v>49.999999999999993</c:v>
                </c:pt>
                <c:pt idx="2152">
                  <c:v>390</c:v>
                </c:pt>
                <c:pt idx="2153">
                  <c:v>448.5714285714285</c:v>
                </c:pt>
                <c:pt idx="2154">
                  <c:v>130</c:v>
                </c:pt>
                <c:pt idx="2155">
                  <c:v>202.14285714285714</c:v>
                </c:pt>
                <c:pt idx="2156">
                  <c:v>241.9047619047619</c:v>
                </c:pt>
                <c:pt idx="2157">
                  <c:v>166.19047619047618</c:v>
                </c:pt>
                <c:pt idx="2158">
                  <c:v>210.11904761904762</c:v>
                </c:pt>
                <c:pt idx="2159">
                  <c:v>147.14285714285714</c:v>
                </c:pt>
                <c:pt idx="2160">
                  <c:v>167.14285714285711</c:v>
                </c:pt>
                <c:pt idx="2161">
                  <c:v>256.1904761904762</c:v>
                </c:pt>
                <c:pt idx="2162">
                  <c:v>154.88095238095238</c:v>
                </c:pt>
                <c:pt idx="2163">
                  <c:v>434.99999999999994</c:v>
                </c:pt>
                <c:pt idx="2164">
                  <c:v>195.23809523809521</c:v>
                </c:pt>
                <c:pt idx="2165">
                  <c:v>255.52380952380952</c:v>
                </c:pt>
                <c:pt idx="2166">
                  <c:v>170</c:v>
                </c:pt>
                <c:pt idx="2167">
                  <c:v>257.26190476190476</c:v>
                </c:pt>
                <c:pt idx="2168">
                  <c:v>261.42857142857144</c:v>
                </c:pt>
                <c:pt idx="2169">
                  <c:v>125.95238095238095</c:v>
                </c:pt>
                <c:pt idx="2170">
                  <c:v>204.28571428571428</c:v>
                </c:pt>
                <c:pt idx="2171">
                  <c:v>282.85714285714283</c:v>
                </c:pt>
                <c:pt idx="2172">
                  <c:v>243.92857142857142</c:v>
                </c:pt>
                <c:pt idx="2173">
                  <c:v>55.833333333333329</c:v>
                </c:pt>
                <c:pt idx="2174">
                  <c:v>167.97619047619048</c:v>
                </c:pt>
                <c:pt idx="2175">
                  <c:v>174.28571428571428</c:v>
                </c:pt>
                <c:pt idx="2176">
                  <c:v>85.083333333333343</c:v>
                </c:pt>
                <c:pt idx="2177">
                  <c:v>67.559523809523796</c:v>
                </c:pt>
                <c:pt idx="2178">
                  <c:v>224.28571428571428</c:v>
                </c:pt>
                <c:pt idx="2179">
                  <c:v>271.19047619047615</c:v>
                </c:pt>
                <c:pt idx="2180">
                  <c:v>127.97619047619047</c:v>
                </c:pt>
                <c:pt idx="2181">
                  <c:v>220</c:v>
                </c:pt>
                <c:pt idx="2182">
                  <c:v>516.42857142857144</c:v>
                </c:pt>
                <c:pt idx="2183">
                  <c:v>267.14285714285711</c:v>
                </c:pt>
                <c:pt idx="2184">
                  <c:v>141.42857142857144</c:v>
                </c:pt>
                <c:pt idx="2185">
                  <c:v>171.66666666666669</c:v>
                </c:pt>
                <c:pt idx="2186">
                  <c:v>325.71428571428572</c:v>
                </c:pt>
                <c:pt idx="2187">
                  <c:v>58.916666666666671</c:v>
                </c:pt>
                <c:pt idx="2188">
                  <c:v>84.761904761904759</c:v>
                </c:pt>
                <c:pt idx="2189">
                  <c:v>331.42857142857144</c:v>
                </c:pt>
                <c:pt idx="2190">
                  <c:v>306.42857142857144</c:v>
                </c:pt>
                <c:pt idx="2191">
                  <c:v>54.642857142857146</c:v>
                </c:pt>
                <c:pt idx="2192">
                  <c:v>230</c:v>
                </c:pt>
                <c:pt idx="2193">
                  <c:v>333.33333333333331</c:v>
                </c:pt>
                <c:pt idx="2194">
                  <c:v>273.09523809523807</c:v>
                </c:pt>
                <c:pt idx="2195">
                  <c:v>91.428571428571431</c:v>
                </c:pt>
                <c:pt idx="2196">
                  <c:v>221.3095238095238</c:v>
                </c:pt>
                <c:pt idx="2197">
                  <c:v>129.28571428571428</c:v>
                </c:pt>
                <c:pt idx="2198">
                  <c:v>160</c:v>
                </c:pt>
                <c:pt idx="2199">
                  <c:v>205.71428571428569</c:v>
                </c:pt>
                <c:pt idx="2200">
                  <c:v>104.99999999999999</c:v>
                </c:pt>
                <c:pt idx="2201">
                  <c:v>186.42857142857142</c:v>
                </c:pt>
                <c:pt idx="2202">
                  <c:v>558.57142857142856</c:v>
                </c:pt>
                <c:pt idx="2203">
                  <c:v>212.85714285714283</c:v>
                </c:pt>
                <c:pt idx="2204">
                  <c:v>111.42857142857143</c:v>
                </c:pt>
                <c:pt idx="2205">
                  <c:v>88.80952380952381</c:v>
                </c:pt>
                <c:pt idx="2206">
                  <c:v>369.04761904761904</c:v>
                </c:pt>
                <c:pt idx="2207">
                  <c:v>224.28571428571428</c:v>
                </c:pt>
                <c:pt idx="2208">
                  <c:v>113.85714285714286</c:v>
                </c:pt>
                <c:pt idx="2209">
                  <c:v>168.8095238095238</c:v>
                </c:pt>
                <c:pt idx="2210">
                  <c:v>157.14285714285714</c:v>
                </c:pt>
                <c:pt idx="2211">
                  <c:v>278.8095238095238</c:v>
                </c:pt>
                <c:pt idx="2212">
                  <c:v>248.8095238095238</c:v>
                </c:pt>
                <c:pt idx="2213">
                  <c:v>302.85714285714283</c:v>
                </c:pt>
                <c:pt idx="2214">
                  <c:v>115</c:v>
                </c:pt>
                <c:pt idx="2215">
                  <c:v>114.64285714285714</c:v>
                </c:pt>
                <c:pt idx="2216">
                  <c:v>271.42857142857144</c:v>
                </c:pt>
                <c:pt idx="2217">
                  <c:v>468.57142857142856</c:v>
                </c:pt>
                <c:pt idx="2218">
                  <c:v>384.76190476190476</c:v>
                </c:pt>
                <c:pt idx="2219">
                  <c:v>165.71428571428572</c:v>
                </c:pt>
                <c:pt idx="2220">
                  <c:v>284.04761904761904</c:v>
                </c:pt>
                <c:pt idx="2221">
                  <c:v>108.09523809523809</c:v>
                </c:pt>
                <c:pt idx="2222">
                  <c:v>493.92857142857144</c:v>
                </c:pt>
                <c:pt idx="2223">
                  <c:v>416.42857142857144</c:v>
                </c:pt>
                <c:pt idx="2224">
                  <c:v>221.07142857142856</c:v>
                </c:pt>
                <c:pt idx="2225">
                  <c:v>334.28571428571422</c:v>
                </c:pt>
                <c:pt idx="2226">
                  <c:v>120</c:v>
                </c:pt>
                <c:pt idx="2227">
                  <c:v>119.14285714285714</c:v>
                </c:pt>
                <c:pt idx="2228">
                  <c:v>185.23809523809524</c:v>
                </c:pt>
                <c:pt idx="2229">
                  <c:v>197.61904761904759</c:v>
                </c:pt>
                <c:pt idx="2230">
                  <c:v>263.57142857142856</c:v>
                </c:pt>
                <c:pt idx="2231">
                  <c:v>181.42857142857142</c:v>
                </c:pt>
                <c:pt idx="2232">
                  <c:v>369.28571428571428</c:v>
                </c:pt>
                <c:pt idx="2233">
                  <c:v>530</c:v>
                </c:pt>
                <c:pt idx="2234">
                  <c:v>150</c:v>
                </c:pt>
                <c:pt idx="2235">
                  <c:v>125.42857142857142</c:v>
                </c:pt>
                <c:pt idx="2236">
                  <c:v>218.57142857142856</c:v>
                </c:pt>
                <c:pt idx="2237">
                  <c:v>184.76190476190476</c:v>
                </c:pt>
                <c:pt idx="2238">
                  <c:v>261.66666666666663</c:v>
                </c:pt>
                <c:pt idx="2239">
                  <c:v>131.42857142857142</c:v>
                </c:pt>
                <c:pt idx="2240">
                  <c:v>63.571428571428569</c:v>
                </c:pt>
                <c:pt idx="2241">
                  <c:v>198.14285714285714</c:v>
                </c:pt>
                <c:pt idx="2242">
                  <c:v>147.26190476190476</c:v>
                </c:pt>
                <c:pt idx="2243">
                  <c:v>352.85714285714283</c:v>
                </c:pt>
                <c:pt idx="2244">
                  <c:v>182.85714285714283</c:v>
                </c:pt>
                <c:pt idx="2245">
                  <c:v>90</c:v>
                </c:pt>
                <c:pt idx="2246">
                  <c:v>149.04761904761904</c:v>
                </c:pt>
                <c:pt idx="2247">
                  <c:v>55.166666666666664</c:v>
                </c:pt>
                <c:pt idx="2248">
                  <c:v>27.714285714285708</c:v>
                </c:pt>
                <c:pt idx="2249">
                  <c:v>270.47619047619048</c:v>
                </c:pt>
                <c:pt idx="2250">
                  <c:v>416.42857142857144</c:v>
                </c:pt>
                <c:pt idx="2251">
                  <c:v>160</c:v>
                </c:pt>
                <c:pt idx="2252">
                  <c:v>196.42857142857142</c:v>
                </c:pt>
                <c:pt idx="2253">
                  <c:v>156.1904761904762</c:v>
                </c:pt>
                <c:pt idx="2254">
                  <c:v>154.28571428571428</c:v>
                </c:pt>
                <c:pt idx="2255">
                  <c:v>195.23809523809524</c:v>
                </c:pt>
                <c:pt idx="2256">
                  <c:v>72.38095238095238</c:v>
                </c:pt>
                <c:pt idx="2257">
                  <c:v>209.76190476190476</c:v>
                </c:pt>
                <c:pt idx="2258">
                  <c:v>660</c:v>
                </c:pt>
                <c:pt idx="2259">
                  <c:v>424.28571428571428</c:v>
                </c:pt>
                <c:pt idx="2260">
                  <c:v>97.142857142857125</c:v>
                </c:pt>
                <c:pt idx="2261">
                  <c:v>151.42857142857142</c:v>
                </c:pt>
                <c:pt idx="2262">
                  <c:v>37.142857142857139</c:v>
                </c:pt>
                <c:pt idx="2263">
                  <c:v>164.28571428571428</c:v>
                </c:pt>
                <c:pt idx="2264">
                  <c:v>70.714285714285708</c:v>
                </c:pt>
                <c:pt idx="2265">
                  <c:v>147.85714285714286</c:v>
                </c:pt>
                <c:pt idx="2266">
                  <c:v>290</c:v>
                </c:pt>
                <c:pt idx="2267">
                  <c:v>23.285714285714285</c:v>
                </c:pt>
                <c:pt idx="2268">
                  <c:v>105.71428571428571</c:v>
                </c:pt>
                <c:pt idx="2269">
                  <c:v>64.857142857142861</c:v>
                </c:pt>
                <c:pt idx="2270">
                  <c:v>187.38095238095238</c:v>
                </c:pt>
                <c:pt idx="2271">
                  <c:v>228.33333333333334</c:v>
                </c:pt>
                <c:pt idx="2272">
                  <c:v>93.80952380952381</c:v>
                </c:pt>
                <c:pt idx="2273">
                  <c:v>210</c:v>
                </c:pt>
                <c:pt idx="2274">
                  <c:v>199.28571428571428</c:v>
                </c:pt>
                <c:pt idx="2275">
                  <c:v>110.47619047619047</c:v>
                </c:pt>
                <c:pt idx="2276">
                  <c:v>287.14285714285711</c:v>
                </c:pt>
                <c:pt idx="2277">
                  <c:v>410</c:v>
                </c:pt>
                <c:pt idx="2278">
                  <c:v>111.42857142857142</c:v>
                </c:pt>
                <c:pt idx="2279">
                  <c:v>142.14285714285714</c:v>
                </c:pt>
                <c:pt idx="2280">
                  <c:v>284.28571428571428</c:v>
                </c:pt>
                <c:pt idx="2281">
                  <c:v>130.57142857142856</c:v>
                </c:pt>
                <c:pt idx="2282">
                  <c:v>410</c:v>
                </c:pt>
                <c:pt idx="2283">
                  <c:v>494.28571428571428</c:v>
                </c:pt>
                <c:pt idx="2284">
                  <c:v>223.61904761904759</c:v>
                </c:pt>
                <c:pt idx="2285">
                  <c:v>445.71428571428572</c:v>
                </c:pt>
                <c:pt idx="2286">
                  <c:v>308.57142857142861</c:v>
                </c:pt>
                <c:pt idx="2287">
                  <c:v>65.964285714285708</c:v>
                </c:pt>
                <c:pt idx="2288">
                  <c:v>139.04761904761904</c:v>
                </c:pt>
                <c:pt idx="2289">
                  <c:v>86.19047619047619</c:v>
                </c:pt>
                <c:pt idx="2290">
                  <c:v>226.66666666666669</c:v>
                </c:pt>
                <c:pt idx="2291">
                  <c:v>167.14285714285714</c:v>
                </c:pt>
                <c:pt idx="2292">
                  <c:v>159.04761904761904</c:v>
                </c:pt>
                <c:pt idx="2293">
                  <c:v>118.80952380952382</c:v>
                </c:pt>
                <c:pt idx="2294">
                  <c:v>56.666666666666664</c:v>
                </c:pt>
                <c:pt idx="2295">
                  <c:v>190</c:v>
                </c:pt>
                <c:pt idx="2296">
                  <c:v>202.85714285714286</c:v>
                </c:pt>
                <c:pt idx="2297">
                  <c:v>160</c:v>
                </c:pt>
                <c:pt idx="2298">
                  <c:v>179.99999999999997</c:v>
                </c:pt>
                <c:pt idx="2299">
                  <c:v>73.523809523809518</c:v>
                </c:pt>
                <c:pt idx="2300">
                  <c:v>282.85714285714283</c:v>
                </c:pt>
                <c:pt idx="2301">
                  <c:v>149.52380952380949</c:v>
                </c:pt>
                <c:pt idx="2302">
                  <c:v>124.28571428571428</c:v>
                </c:pt>
                <c:pt idx="2303">
                  <c:v>197.38095238095235</c:v>
                </c:pt>
                <c:pt idx="2304">
                  <c:v>83.333333333333329</c:v>
                </c:pt>
                <c:pt idx="2305">
                  <c:v>104.52380952380952</c:v>
                </c:pt>
                <c:pt idx="2306">
                  <c:v>163.57142857142858</c:v>
                </c:pt>
                <c:pt idx="2307">
                  <c:v>116.19047619047619</c:v>
                </c:pt>
                <c:pt idx="2308">
                  <c:v>595.71428571428567</c:v>
                </c:pt>
                <c:pt idx="2309">
                  <c:v>114.28571428571428</c:v>
                </c:pt>
                <c:pt idx="2310">
                  <c:v>98.809523809523796</c:v>
                </c:pt>
                <c:pt idx="2311">
                  <c:v>97.142857142857139</c:v>
                </c:pt>
                <c:pt idx="2312">
                  <c:v>150.71428571428572</c:v>
                </c:pt>
                <c:pt idx="2313">
                  <c:v>81.428571428571416</c:v>
                </c:pt>
                <c:pt idx="2314">
                  <c:v>194.04761904761907</c:v>
                </c:pt>
                <c:pt idx="2315">
                  <c:v>105.04761904761904</c:v>
                </c:pt>
                <c:pt idx="2316">
                  <c:v>127.14285714285712</c:v>
                </c:pt>
                <c:pt idx="2317">
                  <c:v>168.57142857142856</c:v>
                </c:pt>
                <c:pt idx="2318">
                  <c:v>235.47619047619048</c:v>
                </c:pt>
                <c:pt idx="2319">
                  <c:v>230.47619047619048</c:v>
                </c:pt>
                <c:pt idx="2320">
                  <c:v>155.71428571428572</c:v>
                </c:pt>
                <c:pt idx="2321">
                  <c:v>177.61904761904759</c:v>
                </c:pt>
                <c:pt idx="2322">
                  <c:v>156.42857142857144</c:v>
                </c:pt>
                <c:pt idx="2323">
                  <c:v>183.09523809523807</c:v>
                </c:pt>
                <c:pt idx="2324">
                  <c:v>175</c:v>
                </c:pt>
                <c:pt idx="2325">
                  <c:v>152.38095238095238</c:v>
                </c:pt>
                <c:pt idx="2326">
                  <c:v>142.14285714285714</c:v>
                </c:pt>
                <c:pt idx="2327">
                  <c:v>60.238095238095241</c:v>
                </c:pt>
                <c:pt idx="2328">
                  <c:v>322.85714285714283</c:v>
                </c:pt>
                <c:pt idx="2329">
                  <c:v>152.14285714285714</c:v>
                </c:pt>
                <c:pt idx="2330">
                  <c:v>107.85714285714285</c:v>
                </c:pt>
                <c:pt idx="2331">
                  <c:v>162.85714285714283</c:v>
                </c:pt>
                <c:pt idx="2332">
                  <c:v>497.14285714285711</c:v>
                </c:pt>
                <c:pt idx="2333">
                  <c:v>136.19047619047618</c:v>
                </c:pt>
                <c:pt idx="2334">
                  <c:v>224.28571428571428</c:v>
                </c:pt>
                <c:pt idx="2335">
                  <c:v>174.28571428571428</c:v>
                </c:pt>
                <c:pt idx="2336">
                  <c:v>153.57142857142856</c:v>
                </c:pt>
                <c:pt idx="2337">
                  <c:v>68.571428571428555</c:v>
                </c:pt>
                <c:pt idx="2338">
                  <c:v>92.857142857142861</c:v>
                </c:pt>
                <c:pt idx="2339">
                  <c:v>155.71428571428569</c:v>
                </c:pt>
                <c:pt idx="2340">
                  <c:v>60</c:v>
                </c:pt>
                <c:pt idx="2341">
                  <c:v>0</c:v>
                </c:pt>
                <c:pt idx="2342">
                  <c:v>80</c:v>
                </c:pt>
                <c:pt idx="2343">
                  <c:v>390</c:v>
                </c:pt>
                <c:pt idx="2344">
                  <c:v>303.8095238095238</c:v>
                </c:pt>
                <c:pt idx="2345">
                  <c:v>588.57142857142867</c:v>
                </c:pt>
                <c:pt idx="2346">
                  <c:v>74.285714285714278</c:v>
                </c:pt>
                <c:pt idx="2347">
                  <c:v>72.61904761904762</c:v>
                </c:pt>
                <c:pt idx="2348">
                  <c:v>112.61904761904759</c:v>
                </c:pt>
                <c:pt idx="2349">
                  <c:v>825.71428571428578</c:v>
                </c:pt>
                <c:pt idx="2350">
                  <c:v>136.1904761904762</c:v>
                </c:pt>
                <c:pt idx="2351">
                  <c:v>132.85714285714283</c:v>
                </c:pt>
                <c:pt idx="2352">
                  <c:v>149.04761904761904</c:v>
                </c:pt>
                <c:pt idx="2353">
                  <c:v>317.14285714285711</c:v>
                </c:pt>
                <c:pt idx="2354">
                  <c:v>38.095238095238088</c:v>
                </c:pt>
                <c:pt idx="2355">
                  <c:v>171.30952380952377</c:v>
                </c:pt>
                <c:pt idx="2356">
                  <c:v>133.0952380952381</c:v>
                </c:pt>
                <c:pt idx="2357">
                  <c:v>141.9047619047619</c:v>
                </c:pt>
                <c:pt idx="2358">
                  <c:v>91.428571428571431</c:v>
                </c:pt>
                <c:pt idx="2359">
                  <c:v>151.42857142857142</c:v>
                </c:pt>
                <c:pt idx="2360">
                  <c:v>595.23809523809518</c:v>
                </c:pt>
                <c:pt idx="2361">
                  <c:v>171.19047619047618</c:v>
                </c:pt>
                <c:pt idx="2362">
                  <c:v>97.142857142857139</c:v>
                </c:pt>
                <c:pt idx="2363">
                  <c:v>320</c:v>
                </c:pt>
                <c:pt idx="2364">
                  <c:v>145.71428571428572</c:v>
                </c:pt>
                <c:pt idx="2365">
                  <c:v>223.57142857142856</c:v>
                </c:pt>
                <c:pt idx="2366">
                  <c:v>178.57142857142858</c:v>
                </c:pt>
                <c:pt idx="2367">
                  <c:v>280.71428571428572</c:v>
                </c:pt>
                <c:pt idx="2368">
                  <c:v>194.04761904761904</c:v>
                </c:pt>
                <c:pt idx="2369">
                  <c:v>110.71428571428571</c:v>
                </c:pt>
                <c:pt idx="2370">
                  <c:v>223.57142857142858</c:v>
                </c:pt>
                <c:pt idx="2371">
                  <c:v>506.42857142857139</c:v>
                </c:pt>
                <c:pt idx="2372">
                  <c:v>183.09523809523807</c:v>
                </c:pt>
                <c:pt idx="2373">
                  <c:v>331.42857142857144</c:v>
                </c:pt>
                <c:pt idx="2374">
                  <c:v>246.42857142857142</c:v>
                </c:pt>
                <c:pt idx="2375">
                  <c:v>209.76190476190476</c:v>
                </c:pt>
                <c:pt idx="2376">
                  <c:v>95.476190476190482</c:v>
                </c:pt>
                <c:pt idx="2377">
                  <c:v>166.66666666666669</c:v>
                </c:pt>
                <c:pt idx="2378">
                  <c:v>158.57142857142856</c:v>
                </c:pt>
                <c:pt idx="2379">
                  <c:v>290.71428571428572</c:v>
                </c:pt>
                <c:pt idx="2380">
                  <c:v>198.38095238095238</c:v>
                </c:pt>
                <c:pt idx="2381">
                  <c:v>240</c:v>
                </c:pt>
                <c:pt idx="2382">
                  <c:v>105.95238095238095</c:v>
                </c:pt>
                <c:pt idx="2383">
                  <c:v>246.66666666666666</c:v>
                </c:pt>
                <c:pt idx="2384">
                  <c:v>106.85714285714286</c:v>
                </c:pt>
                <c:pt idx="2385">
                  <c:v>798.57142857142856</c:v>
                </c:pt>
                <c:pt idx="2386">
                  <c:v>289.52380952380952</c:v>
                </c:pt>
                <c:pt idx="2387">
                  <c:v>147.57142857142858</c:v>
                </c:pt>
                <c:pt idx="2388">
                  <c:v>280</c:v>
                </c:pt>
                <c:pt idx="2389">
                  <c:v>165.71428571428572</c:v>
                </c:pt>
                <c:pt idx="2390">
                  <c:v>227.14285714285711</c:v>
                </c:pt>
                <c:pt idx="2391">
                  <c:v>402.85714285714289</c:v>
                </c:pt>
                <c:pt idx="2392">
                  <c:v>333.09523809523807</c:v>
                </c:pt>
                <c:pt idx="2393">
                  <c:v>422.85714285714283</c:v>
                </c:pt>
                <c:pt idx="2394">
                  <c:v>193.21428571428572</c:v>
                </c:pt>
                <c:pt idx="2395">
                  <c:v>375.71428571428567</c:v>
                </c:pt>
                <c:pt idx="2396">
                  <c:v>333.57142857142856</c:v>
                </c:pt>
                <c:pt idx="2397">
                  <c:v>399.52380952380952</c:v>
                </c:pt>
                <c:pt idx="2398">
                  <c:v>87.857142857142861</c:v>
                </c:pt>
                <c:pt idx="2399">
                  <c:v>120.71428571428571</c:v>
                </c:pt>
                <c:pt idx="2400">
                  <c:v>203.57142857142856</c:v>
                </c:pt>
                <c:pt idx="2401">
                  <c:v>145</c:v>
                </c:pt>
                <c:pt idx="2402">
                  <c:v>277.85714285714289</c:v>
                </c:pt>
                <c:pt idx="2403">
                  <c:v>314.28571428571428</c:v>
                </c:pt>
                <c:pt idx="2404">
                  <c:v>157.85714285714286</c:v>
                </c:pt>
                <c:pt idx="2405">
                  <c:v>182.85714285714283</c:v>
                </c:pt>
                <c:pt idx="2406">
                  <c:v>170</c:v>
                </c:pt>
                <c:pt idx="2407">
                  <c:v>441.66666666666669</c:v>
                </c:pt>
                <c:pt idx="2408">
                  <c:v>137.9047619047619</c:v>
                </c:pt>
                <c:pt idx="2409">
                  <c:v>109.52380952380952</c:v>
                </c:pt>
                <c:pt idx="2410">
                  <c:v>316.66666666666669</c:v>
                </c:pt>
                <c:pt idx="2411">
                  <c:v>242.66666666666666</c:v>
                </c:pt>
                <c:pt idx="2412">
                  <c:v>244.04761904761904</c:v>
                </c:pt>
                <c:pt idx="2413">
                  <c:v>94.999999999999986</c:v>
                </c:pt>
                <c:pt idx="2414">
                  <c:v>355.71428571428572</c:v>
                </c:pt>
                <c:pt idx="2415">
                  <c:v>255.71428571428572</c:v>
                </c:pt>
                <c:pt idx="2416">
                  <c:v>194.28571428571428</c:v>
                </c:pt>
                <c:pt idx="2417">
                  <c:v>177.85714285714283</c:v>
                </c:pt>
                <c:pt idx="2418">
                  <c:v>338.57142857142856</c:v>
                </c:pt>
                <c:pt idx="2419">
                  <c:v>247.14285714285711</c:v>
                </c:pt>
                <c:pt idx="2420">
                  <c:v>207.85714285714286</c:v>
                </c:pt>
                <c:pt idx="2421">
                  <c:v>188.57142857142856</c:v>
                </c:pt>
                <c:pt idx="2422">
                  <c:v>80.571428571428555</c:v>
                </c:pt>
                <c:pt idx="2423">
                  <c:v>241.66666666666666</c:v>
                </c:pt>
                <c:pt idx="2424">
                  <c:v>312.14285714285711</c:v>
                </c:pt>
                <c:pt idx="2425">
                  <c:v>291.42857142857139</c:v>
                </c:pt>
                <c:pt idx="2426">
                  <c:v>95.714285714285694</c:v>
                </c:pt>
                <c:pt idx="2427">
                  <c:v>136.1904761904762</c:v>
                </c:pt>
                <c:pt idx="2428">
                  <c:v>103.09523809523809</c:v>
                </c:pt>
                <c:pt idx="2429">
                  <c:v>370</c:v>
                </c:pt>
                <c:pt idx="2430">
                  <c:v>287.14285714285711</c:v>
                </c:pt>
                <c:pt idx="2431">
                  <c:v>198.8095238095238</c:v>
                </c:pt>
                <c:pt idx="2432">
                  <c:v>77.190476190476176</c:v>
                </c:pt>
                <c:pt idx="2433">
                  <c:v>333.57142857142856</c:v>
                </c:pt>
                <c:pt idx="2434">
                  <c:v>170.5</c:v>
                </c:pt>
                <c:pt idx="2435">
                  <c:v>167.61904761904759</c:v>
                </c:pt>
                <c:pt idx="2436">
                  <c:v>193.9047619047619</c:v>
                </c:pt>
                <c:pt idx="2437">
                  <c:v>234.52380952380952</c:v>
                </c:pt>
                <c:pt idx="2438">
                  <c:v>107.66666666666666</c:v>
                </c:pt>
                <c:pt idx="2439">
                  <c:v>312.85714285714289</c:v>
                </c:pt>
                <c:pt idx="2440">
                  <c:v>124.52380952380952</c:v>
                </c:pt>
                <c:pt idx="2441">
                  <c:v>337.14285714285711</c:v>
                </c:pt>
                <c:pt idx="2442">
                  <c:v>276.1904761904762</c:v>
                </c:pt>
                <c:pt idx="2443">
                  <c:v>134.76190476190476</c:v>
                </c:pt>
                <c:pt idx="2444">
                  <c:v>344.28571428571428</c:v>
                </c:pt>
                <c:pt idx="2445">
                  <c:v>260.95238095238096</c:v>
                </c:pt>
                <c:pt idx="2446">
                  <c:v>370.71428571428567</c:v>
                </c:pt>
                <c:pt idx="2447">
                  <c:v>141.42857142857144</c:v>
                </c:pt>
                <c:pt idx="2448">
                  <c:v>203.8095238095238</c:v>
                </c:pt>
                <c:pt idx="2449">
                  <c:v>104.28571428571425</c:v>
                </c:pt>
                <c:pt idx="2450">
                  <c:v>434.76190476190482</c:v>
                </c:pt>
                <c:pt idx="2451">
                  <c:v>443.21428571428572</c:v>
                </c:pt>
                <c:pt idx="2452">
                  <c:v>171.42857142857144</c:v>
                </c:pt>
                <c:pt idx="2453">
                  <c:v>295</c:v>
                </c:pt>
                <c:pt idx="2454">
                  <c:v>385.71428571428567</c:v>
                </c:pt>
                <c:pt idx="2455">
                  <c:v>185</c:v>
                </c:pt>
                <c:pt idx="2456">
                  <c:v>138.85714285714283</c:v>
                </c:pt>
                <c:pt idx="2457">
                  <c:v>284.28571428571428</c:v>
                </c:pt>
                <c:pt idx="2458">
                  <c:v>173.23809523809524</c:v>
                </c:pt>
                <c:pt idx="2459">
                  <c:v>198.16666666666669</c:v>
                </c:pt>
                <c:pt idx="2460">
                  <c:v>126.19047619047619</c:v>
                </c:pt>
                <c:pt idx="2461">
                  <c:v>410</c:v>
                </c:pt>
                <c:pt idx="2462">
                  <c:v>216.42857142857142</c:v>
                </c:pt>
                <c:pt idx="2463">
                  <c:v>143.8095238095238</c:v>
                </c:pt>
                <c:pt idx="2464">
                  <c:v>291.42857142857144</c:v>
                </c:pt>
                <c:pt idx="2465">
                  <c:v>165.71428571428569</c:v>
                </c:pt>
                <c:pt idx="2466">
                  <c:v>193.04761904761904</c:v>
                </c:pt>
                <c:pt idx="2467">
                  <c:v>294.28571428571428</c:v>
                </c:pt>
                <c:pt idx="2468">
                  <c:v>268.57142857142856</c:v>
                </c:pt>
                <c:pt idx="2469">
                  <c:v>258.57142857142856</c:v>
                </c:pt>
                <c:pt idx="2470">
                  <c:v>174.28571428571428</c:v>
                </c:pt>
                <c:pt idx="2471">
                  <c:v>301.42857142857144</c:v>
                </c:pt>
                <c:pt idx="2472">
                  <c:v>327.14285714285711</c:v>
                </c:pt>
                <c:pt idx="2473">
                  <c:v>201.42857142857142</c:v>
                </c:pt>
                <c:pt idx="2474">
                  <c:v>136.42857142857142</c:v>
                </c:pt>
                <c:pt idx="2475">
                  <c:v>320</c:v>
                </c:pt>
                <c:pt idx="2476">
                  <c:v>210</c:v>
                </c:pt>
                <c:pt idx="2477">
                  <c:v>338.09523809523807</c:v>
                </c:pt>
                <c:pt idx="2478">
                  <c:v>455.71428571428572</c:v>
                </c:pt>
                <c:pt idx="2479">
                  <c:v>161.42857142857142</c:v>
                </c:pt>
                <c:pt idx="2480">
                  <c:v>100.71428571428569</c:v>
                </c:pt>
                <c:pt idx="2481">
                  <c:v>176.66666666666666</c:v>
                </c:pt>
                <c:pt idx="2482">
                  <c:v>384.76190476190476</c:v>
                </c:pt>
                <c:pt idx="2483">
                  <c:v>182.38095238095238</c:v>
                </c:pt>
                <c:pt idx="2484">
                  <c:v>424.28571428571428</c:v>
                </c:pt>
                <c:pt idx="2485">
                  <c:v>260.71428571428572</c:v>
                </c:pt>
                <c:pt idx="2486">
                  <c:v>671.90476190476193</c:v>
                </c:pt>
                <c:pt idx="2487">
                  <c:v>229.52380952380949</c:v>
                </c:pt>
                <c:pt idx="2488">
                  <c:v>178.57142857142856</c:v>
                </c:pt>
                <c:pt idx="2489">
                  <c:v>632.38095238095241</c:v>
                </c:pt>
                <c:pt idx="2490">
                  <c:v>417.14285714285711</c:v>
                </c:pt>
                <c:pt idx="2491">
                  <c:v>467.61904761904759</c:v>
                </c:pt>
                <c:pt idx="2492">
                  <c:v>251.42857142857142</c:v>
                </c:pt>
                <c:pt idx="2493">
                  <c:v>188.57142857142856</c:v>
                </c:pt>
                <c:pt idx="2494">
                  <c:v>512.38095238095241</c:v>
                </c:pt>
                <c:pt idx="2495">
                  <c:v>188.57142857142856</c:v>
                </c:pt>
                <c:pt idx="2496">
                  <c:v>197.14285714285717</c:v>
                </c:pt>
                <c:pt idx="2497">
                  <c:v>94.285714285714278</c:v>
                </c:pt>
                <c:pt idx="2498">
                  <c:v>155.71428571428572</c:v>
                </c:pt>
                <c:pt idx="2499">
                  <c:v>381.42857142857144</c:v>
                </c:pt>
                <c:pt idx="2500">
                  <c:v>127.38095238095238</c:v>
                </c:pt>
                <c:pt idx="2501">
                  <c:v>118.57142857142856</c:v>
                </c:pt>
                <c:pt idx="2502">
                  <c:v>267.14285714285711</c:v>
                </c:pt>
                <c:pt idx="2503">
                  <c:v>195</c:v>
                </c:pt>
                <c:pt idx="2504">
                  <c:v>117.14285714285714</c:v>
                </c:pt>
                <c:pt idx="2505">
                  <c:v>92.857142857142847</c:v>
                </c:pt>
                <c:pt idx="2506">
                  <c:v>147.85714285714283</c:v>
                </c:pt>
                <c:pt idx="2507">
                  <c:v>329.28571428571433</c:v>
                </c:pt>
                <c:pt idx="2508">
                  <c:v>174.28571428571428</c:v>
                </c:pt>
                <c:pt idx="2509">
                  <c:v>354.28571428571422</c:v>
                </c:pt>
                <c:pt idx="2510">
                  <c:v>63.142857142857139</c:v>
                </c:pt>
                <c:pt idx="2511">
                  <c:v>219.52380952380952</c:v>
                </c:pt>
                <c:pt idx="2512">
                  <c:v>24.285714285714285</c:v>
                </c:pt>
                <c:pt idx="2513">
                  <c:v>131.42857142857144</c:v>
                </c:pt>
                <c:pt idx="2514">
                  <c:v>262.85714285714289</c:v>
                </c:pt>
                <c:pt idx="2515">
                  <c:v>149.04761904761904</c:v>
                </c:pt>
                <c:pt idx="2516">
                  <c:v>113.8095238095238</c:v>
                </c:pt>
                <c:pt idx="2517">
                  <c:v>48.571428571428569</c:v>
                </c:pt>
                <c:pt idx="2518">
                  <c:v>145.71428571428569</c:v>
                </c:pt>
                <c:pt idx="2519">
                  <c:v>81.428571428571416</c:v>
                </c:pt>
                <c:pt idx="2520">
                  <c:v>99.761904761904745</c:v>
                </c:pt>
                <c:pt idx="2521">
                  <c:v>225.47619047619048</c:v>
                </c:pt>
                <c:pt idx="2522">
                  <c:v>397.85714285714283</c:v>
                </c:pt>
                <c:pt idx="2523">
                  <c:v>56.19047619047619</c:v>
                </c:pt>
                <c:pt idx="2524">
                  <c:v>122.85714285714286</c:v>
                </c:pt>
                <c:pt idx="2525">
                  <c:v>319.28571428571428</c:v>
                </c:pt>
                <c:pt idx="2526">
                  <c:v>145.35714285714286</c:v>
                </c:pt>
                <c:pt idx="2527">
                  <c:v>194.76190476190476</c:v>
                </c:pt>
                <c:pt idx="2528">
                  <c:v>152.14285714285714</c:v>
                </c:pt>
                <c:pt idx="2529">
                  <c:v>286.78571428571428</c:v>
                </c:pt>
                <c:pt idx="2530">
                  <c:v>86.666666666666657</c:v>
                </c:pt>
                <c:pt idx="2531">
                  <c:v>253.33333333333331</c:v>
                </c:pt>
                <c:pt idx="2532">
                  <c:v>139.52380952380952</c:v>
                </c:pt>
                <c:pt idx="2533">
                  <c:v>85.595238095238102</c:v>
                </c:pt>
                <c:pt idx="2534">
                  <c:v>199.04761904761904</c:v>
                </c:pt>
                <c:pt idx="2535">
                  <c:v>138.57142857142856</c:v>
                </c:pt>
                <c:pt idx="2536">
                  <c:v>216.1904761904762</c:v>
                </c:pt>
                <c:pt idx="2537">
                  <c:v>175.71428571428572</c:v>
                </c:pt>
                <c:pt idx="2538">
                  <c:v>352.85714285714283</c:v>
                </c:pt>
                <c:pt idx="2539">
                  <c:v>188.57142857142856</c:v>
                </c:pt>
                <c:pt idx="2540">
                  <c:v>121.42857142857142</c:v>
                </c:pt>
                <c:pt idx="2541">
                  <c:v>325.71428571428567</c:v>
                </c:pt>
                <c:pt idx="2542">
                  <c:v>11.666666666666668</c:v>
                </c:pt>
                <c:pt idx="2543">
                  <c:v>91.428571428571431</c:v>
                </c:pt>
                <c:pt idx="2544">
                  <c:v>125.71428571428569</c:v>
                </c:pt>
                <c:pt idx="2545">
                  <c:v>139.52380952380952</c:v>
                </c:pt>
                <c:pt idx="2546">
                  <c:v>313.57142857142856</c:v>
                </c:pt>
                <c:pt idx="2547">
                  <c:v>175.71428571428572</c:v>
                </c:pt>
                <c:pt idx="2548">
                  <c:v>67.857142857142861</c:v>
                </c:pt>
                <c:pt idx="2549">
                  <c:v>110</c:v>
                </c:pt>
                <c:pt idx="2550">
                  <c:v>106.66666666666667</c:v>
                </c:pt>
                <c:pt idx="2551">
                  <c:v>150.42857142857142</c:v>
                </c:pt>
                <c:pt idx="2552">
                  <c:v>207.14285714285714</c:v>
                </c:pt>
                <c:pt idx="2553">
                  <c:v>152.85714285714286</c:v>
                </c:pt>
                <c:pt idx="2554">
                  <c:v>114.04761904761904</c:v>
                </c:pt>
                <c:pt idx="2555">
                  <c:v>237.38095238095238</c:v>
                </c:pt>
                <c:pt idx="2556">
                  <c:v>224.28571428571428</c:v>
                </c:pt>
                <c:pt idx="2557">
                  <c:v>239.52380952380952</c:v>
                </c:pt>
                <c:pt idx="2558">
                  <c:v>270.66666666666669</c:v>
                </c:pt>
                <c:pt idx="2559">
                  <c:v>151.90476190476187</c:v>
                </c:pt>
                <c:pt idx="2560">
                  <c:v>241.42857142857142</c:v>
                </c:pt>
                <c:pt idx="2561">
                  <c:v>130.23809523809524</c:v>
                </c:pt>
                <c:pt idx="2562">
                  <c:v>110.47619047619048</c:v>
                </c:pt>
                <c:pt idx="2563">
                  <c:v>385.11904761904759</c:v>
                </c:pt>
                <c:pt idx="2564">
                  <c:v>67.142857142857139</c:v>
                </c:pt>
                <c:pt idx="2565">
                  <c:v>130</c:v>
                </c:pt>
                <c:pt idx="2566">
                  <c:v>333.8095238095238</c:v>
                </c:pt>
                <c:pt idx="2567">
                  <c:v>220</c:v>
                </c:pt>
                <c:pt idx="2568">
                  <c:v>220.71428571428569</c:v>
                </c:pt>
                <c:pt idx="2569">
                  <c:v>249.28571428571428</c:v>
                </c:pt>
                <c:pt idx="2570">
                  <c:v>137.14285714285711</c:v>
                </c:pt>
                <c:pt idx="2571">
                  <c:v>110.95238095238095</c:v>
                </c:pt>
                <c:pt idx="2572">
                  <c:v>129.04761904761904</c:v>
                </c:pt>
                <c:pt idx="2573">
                  <c:v>312.38095238095241</c:v>
                </c:pt>
                <c:pt idx="2574">
                  <c:v>102.14285714285714</c:v>
                </c:pt>
                <c:pt idx="2575">
                  <c:v>195.71428571428572</c:v>
                </c:pt>
                <c:pt idx="2576">
                  <c:v>290</c:v>
                </c:pt>
                <c:pt idx="2577">
                  <c:v>97</c:v>
                </c:pt>
                <c:pt idx="2578">
                  <c:v>291.42857142857144</c:v>
                </c:pt>
                <c:pt idx="2579">
                  <c:v>273.42857142857144</c:v>
                </c:pt>
                <c:pt idx="2580">
                  <c:v>161.9047619047619</c:v>
                </c:pt>
                <c:pt idx="2581">
                  <c:v>115.23809523809524</c:v>
                </c:pt>
                <c:pt idx="2582">
                  <c:v>100.23809523809524</c:v>
                </c:pt>
                <c:pt idx="2583">
                  <c:v>83.80952380952381</c:v>
                </c:pt>
                <c:pt idx="2584">
                  <c:v>261.42857142857144</c:v>
                </c:pt>
                <c:pt idx="2585">
                  <c:v>132</c:v>
                </c:pt>
                <c:pt idx="2586">
                  <c:v>301.42857142857144</c:v>
                </c:pt>
                <c:pt idx="2587">
                  <c:v>131.42857142857142</c:v>
                </c:pt>
                <c:pt idx="2588">
                  <c:v>92.857142857142847</c:v>
                </c:pt>
                <c:pt idx="2589">
                  <c:v>138.57142857142856</c:v>
                </c:pt>
                <c:pt idx="2590">
                  <c:v>79.166666666666657</c:v>
                </c:pt>
                <c:pt idx="2591">
                  <c:v>145.71428571428572</c:v>
                </c:pt>
                <c:pt idx="2592">
                  <c:v>85</c:v>
                </c:pt>
                <c:pt idx="2593">
                  <c:v>154.28571428571428</c:v>
                </c:pt>
                <c:pt idx="2594">
                  <c:v>107.14285714285714</c:v>
                </c:pt>
                <c:pt idx="2595">
                  <c:v>104.52380952380953</c:v>
                </c:pt>
                <c:pt idx="2596">
                  <c:v>398.57142857142856</c:v>
                </c:pt>
                <c:pt idx="2597">
                  <c:v>238.09523809523807</c:v>
                </c:pt>
                <c:pt idx="2598">
                  <c:v>269.99999999999994</c:v>
                </c:pt>
                <c:pt idx="2599">
                  <c:v>100.71428571428569</c:v>
                </c:pt>
                <c:pt idx="2600">
                  <c:v>118.57142857142857</c:v>
                </c:pt>
                <c:pt idx="2601">
                  <c:v>202.85714285714286</c:v>
                </c:pt>
                <c:pt idx="2602">
                  <c:v>288.09523809523807</c:v>
                </c:pt>
                <c:pt idx="2603">
                  <c:v>191.9047619047619</c:v>
                </c:pt>
                <c:pt idx="2604">
                  <c:v>410</c:v>
                </c:pt>
                <c:pt idx="2605">
                  <c:v>394.99999999999994</c:v>
                </c:pt>
                <c:pt idx="2606">
                  <c:v>217.14285714285711</c:v>
                </c:pt>
                <c:pt idx="2607">
                  <c:v>287.52380952380952</c:v>
                </c:pt>
                <c:pt idx="2608">
                  <c:v>249.04761904761907</c:v>
                </c:pt>
                <c:pt idx="2609">
                  <c:v>102.85714285714285</c:v>
                </c:pt>
                <c:pt idx="2610">
                  <c:v>212.97619047619048</c:v>
                </c:pt>
                <c:pt idx="2611">
                  <c:v>16.547619047619047</c:v>
                </c:pt>
                <c:pt idx="2612">
                  <c:v>227.14285714285711</c:v>
                </c:pt>
                <c:pt idx="2613">
                  <c:v>281.42857142857144</c:v>
                </c:pt>
                <c:pt idx="2614">
                  <c:v>155.57142857142856</c:v>
                </c:pt>
                <c:pt idx="2615">
                  <c:v>107.85714285714286</c:v>
                </c:pt>
                <c:pt idx="2616">
                  <c:v>277.61904761904759</c:v>
                </c:pt>
                <c:pt idx="2617">
                  <c:v>367.14285714285717</c:v>
                </c:pt>
                <c:pt idx="2618">
                  <c:v>295.71428571428572</c:v>
                </c:pt>
                <c:pt idx="2619">
                  <c:v>369.04761904761904</c:v>
                </c:pt>
                <c:pt idx="2620">
                  <c:v>152.85714285714286</c:v>
                </c:pt>
                <c:pt idx="2621">
                  <c:v>461.42857142857139</c:v>
                </c:pt>
                <c:pt idx="2622">
                  <c:v>291.07142857142856</c:v>
                </c:pt>
                <c:pt idx="2623">
                  <c:v>438.57142857142856</c:v>
                </c:pt>
                <c:pt idx="2624">
                  <c:v>190.23809523809524</c:v>
                </c:pt>
                <c:pt idx="2625">
                  <c:v>114.28571428571428</c:v>
                </c:pt>
                <c:pt idx="2626">
                  <c:v>223.09523809523807</c:v>
                </c:pt>
                <c:pt idx="2627">
                  <c:v>160</c:v>
                </c:pt>
                <c:pt idx="2628">
                  <c:v>216.1904761904762</c:v>
                </c:pt>
                <c:pt idx="2629">
                  <c:v>120.95238095238095</c:v>
                </c:pt>
                <c:pt idx="2630">
                  <c:v>143.45238095238096</c:v>
                </c:pt>
                <c:pt idx="2631">
                  <c:v>227.61904761904762</c:v>
                </c:pt>
                <c:pt idx="2632">
                  <c:v>165.71428571428569</c:v>
                </c:pt>
                <c:pt idx="2633">
                  <c:v>77.285714285714278</c:v>
                </c:pt>
                <c:pt idx="2634">
                  <c:v>79.809523809523796</c:v>
                </c:pt>
                <c:pt idx="2635">
                  <c:v>241.42857142857142</c:v>
                </c:pt>
                <c:pt idx="2636">
                  <c:v>145</c:v>
                </c:pt>
                <c:pt idx="2637">
                  <c:v>117.5</c:v>
                </c:pt>
                <c:pt idx="2638">
                  <c:v>191.9047619047619</c:v>
                </c:pt>
                <c:pt idx="2639">
                  <c:v>214.28571428571428</c:v>
                </c:pt>
                <c:pt idx="2640">
                  <c:v>968.57142857142867</c:v>
                </c:pt>
                <c:pt idx="2641">
                  <c:v>374.95238095238096</c:v>
                </c:pt>
                <c:pt idx="2642">
                  <c:v>124.28571428571428</c:v>
                </c:pt>
                <c:pt idx="2643">
                  <c:v>239.76190476190476</c:v>
                </c:pt>
                <c:pt idx="2644">
                  <c:v>281.42857142857144</c:v>
                </c:pt>
                <c:pt idx="2645">
                  <c:v>260</c:v>
                </c:pt>
                <c:pt idx="2646">
                  <c:v>218.57142857142856</c:v>
                </c:pt>
                <c:pt idx="2647">
                  <c:v>321.90476190476193</c:v>
                </c:pt>
                <c:pt idx="2648">
                  <c:v>120.95238095238095</c:v>
                </c:pt>
                <c:pt idx="2649">
                  <c:v>58.571428571428569</c:v>
                </c:pt>
                <c:pt idx="2650">
                  <c:v>119.47619047619048</c:v>
                </c:pt>
                <c:pt idx="2651">
                  <c:v>267.14285714285711</c:v>
                </c:pt>
                <c:pt idx="2652">
                  <c:v>189.28571428571428</c:v>
                </c:pt>
                <c:pt idx="2653">
                  <c:v>251.42857142857142</c:v>
                </c:pt>
                <c:pt idx="2654">
                  <c:v>167.14285714285714</c:v>
                </c:pt>
                <c:pt idx="2655">
                  <c:v>102.19047619047619</c:v>
                </c:pt>
                <c:pt idx="2656">
                  <c:v>264.04761904761904</c:v>
                </c:pt>
                <c:pt idx="2657">
                  <c:v>281.42857142857144</c:v>
                </c:pt>
                <c:pt idx="2658">
                  <c:v>157.33333333333334</c:v>
                </c:pt>
                <c:pt idx="2659">
                  <c:v>182.76190476190476</c:v>
                </c:pt>
                <c:pt idx="2660">
                  <c:v>244.28571428571428</c:v>
                </c:pt>
                <c:pt idx="2661">
                  <c:v>468.57142857142856</c:v>
                </c:pt>
                <c:pt idx="2662">
                  <c:v>240</c:v>
                </c:pt>
                <c:pt idx="2663">
                  <c:v>239.28571428571428</c:v>
                </c:pt>
                <c:pt idx="2664">
                  <c:v>89.238095238095241</c:v>
                </c:pt>
                <c:pt idx="2665">
                  <c:v>175.71428571428572</c:v>
                </c:pt>
                <c:pt idx="2666">
                  <c:v>134.28571428571428</c:v>
                </c:pt>
                <c:pt idx="2667">
                  <c:v>492.14285714285717</c:v>
                </c:pt>
                <c:pt idx="2668">
                  <c:v>213.57142857142856</c:v>
                </c:pt>
                <c:pt idx="2669">
                  <c:v>190.95238095238093</c:v>
                </c:pt>
                <c:pt idx="2670">
                  <c:v>153.52380952380952</c:v>
                </c:pt>
                <c:pt idx="2671">
                  <c:v>318.57142857142856</c:v>
                </c:pt>
                <c:pt idx="2672">
                  <c:v>131.42857142857142</c:v>
                </c:pt>
                <c:pt idx="2673">
                  <c:v>322.85714285714283</c:v>
                </c:pt>
                <c:pt idx="2674">
                  <c:v>177.14285714285714</c:v>
                </c:pt>
                <c:pt idx="2675">
                  <c:v>188.57142857142856</c:v>
                </c:pt>
                <c:pt idx="2676">
                  <c:v>273.57142857142856</c:v>
                </c:pt>
                <c:pt idx="2677">
                  <c:v>249.28571428571428</c:v>
                </c:pt>
                <c:pt idx="2678">
                  <c:v>45.952380952380949</c:v>
                </c:pt>
                <c:pt idx="2679">
                  <c:v>230.83333333333334</c:v>
                </c:pt>
                <c:pt idx="2680">
                  <c:v>69.285714285714278</c:v>
                </c:pt>
                <c:pt idx="2681">
                  <c:v>109.04761904761905</c:v>
                </c:pt>
                <c:pt idx="2682">
                  <c:v>484.28571428571428</c:v>
                </c:pt>
                <c:pt idx="2683">
                  <c:v>268.57142857142856</c:v>
                </c:pt>
                <c:pt idx="2684">
                  <c:v>866.66666666666663</c:v>
                </c:pt>
                <c:pt idx="2685">
                  <c:v>308.57142857142856</c:v>
                </c:pt>
                <c:pt idx="2686">
                  <c:v>259.76190476190476</c:v>
                </c:pt>
                <c:pt idx="2687">
                  <c:v>279.28571428571428</c:v>
                </c:pt>
                <c:pt idx="2688">
                  <c:v>175.71428571428572</c:v>
                </c:pt>
                <c:pt idx="2689">
                  <c:v>206.42857142857142</c:v>
                </c:pt>
                <c:pt idx="2690">
                  <c:v>163.09523809523807</c:v>
                </c:pt>
                <c:pt idx="2691">
                  <c:v>278.8095238095238</c:v>
                </c:pt>
                <c:pt idx="2692">
                  <c:v>111.9047619047619</c:v>
                </c:pt>
                <c:pt idx="2693">
                  <c:v>149.45238095238096</c:v>
                </c:pt>
                <c:pt idx="2694">
                  <c:v>240.66666666666669</c:v>
                </c:pt>
                <c:pt idx="2695">
                  <c:v>218.57142857142856</c:v>
                </c:pt>
                <c:pt idx="2696">
                  <c:v>100</c:v>
                </c:pt>
                <c:pt idx="2697">
                  <c:v>289.52380952380952</c:v>
                </c:pt>
                <c:pt idx="2698">
                  <c:v>395.47619047619042</c:v>
                </c:pt>
                <c:pt idx="2699">
                  <c:v>181.42857142857142</c:v>
                </c:pt>
                <c:pt idx="2700">
                  <c:v>144.28571428571428</c:v>
                </c:pt>
                <c:pt idx="2701">
                  <c:v>319.52380952380952</c:v>
                </c:pt>
                <c:pt idx="2702">
                  <c:v>231.66666666666666</c:v>
                </c:pt>
                <c:pt idx="2703">
                  <c:v>214.28571428571428</c:v>
                </c:pt>
                <c:pt idx="2704">
                  <c:v>223.39285714285711</c:v>
                </c:pt>
                <c:pt idx="2705">
                  <c:v>214.28571428571428</c:v>
                </c:pt>
                <c:pt idx="2706">
                  <c:v>320.35714285714283</c:v>
                </c:pt>
                <c:pt idx="2707">
                  <c:v>167.14285714285714</c:v>
                </c:pt>
                <c:pt idx="2708">
                  <c:v>307.85714285714283</c:v>
                </c:pt>
                <c:pt idx="2709">
                  <c:v>337.14285714285717</c:v>
                </c:pt>
                <c:pt idx="2710">
                  <c:v>66.428571428571431</c:v>
                </c:pt>
                <c:pt idx="2711">
                  <c:v>465.71428571428572</c:v>
                </c:pt>
                <c:pt idx="2712">
                  <c:v>307.38095238095241</c:v>
                </c:pt>
                <c:pt idx="2713">
                  <c:v>163.57142857142856</c:v>
                </c:pt>
                <c:pt idx="2714">
                  <c:v>124.28571428571428</c:v>
                </c:pt>
                <c:pt idx="2715">
                  <c:v>137.14285714285714</c:v>
                </c:pt>
                <c:pt idx="2716">
                  <c:v>241.42857142857142</c:v>
                </c:pt>
                <c:pt idx="2717">
                  <c:v>247.61904761904762</c:v>
                </c:pt>
                <c:pt idx="2718">
                  <c:v>208.57142857142858</c:v>
                </c:pt>
                <c:pt idx="2719">
                  <c:v>205.71428571428572</c:v>
                </c:pt>
                <c:pt idx="2720">
                  <c:v>104.28571428571429</c:v>
                </c:pt>
                <c:pt idx="2721">
                  <c:v>77.857142857142861</c:v>
                </c:pt>
                <c:pt idx="2722">
                  <c:v>157.38095238095235</c:v>
                </c:pt>
                <c:pt idx="2723">
                  <c:v>131.42857142857144</c:v>
                </c:pt>
                <c:pt idx="2724">
                  <c:v>281.42857142857139</c:v>
                </c:pt>
                <c:pt idx="2725">
                  <c:v>82.428571428571416</c:v>
                </c:pt>
                <c:pt idx="2726">
                  <c:v>97.142857142857139</c:v>
                </c:pt>
                <c:pt idx="2727">
                  <c:v>81.428571428571416</c:v>
                </c:pt>
                <c:pt idx="2728">
                  <c:v>260</c:v>
                </c:pt>
                <c:pt idx="2729">
                  <c:v>214.28571428571428</c:v>
                </c:pt>
                <c:pt idx="2730">
                  <c:v>284.28571428571428</c:v>
                </c:pt>
                <c:pt idx="2731">
                  <c:v>217.14285714285711</c:v>
                </c:pt>
                <c:pt idx="2732">
                  <c:v>188.57142857142856</c:v>
                </c:pt>
                <c:pt idx="2733">
                  <c:v>53.571428571428569</c:v>
                </c:pt>
                <c:pt idx="2734">
                  <c:v>120.23809523809524</c:v>
                </c:pt>
                <c:pt idx="2735">
                  <c:v>275.95238095238096</c:v>
                </c:pt>
                <c:pt idx="2736">
                  <c:v>288.57142857142856</c:v>
                </c:pt>
                <c:pt idx="2737">
                  <c:v>324.7619047619047</c:v>
                </c:pt>
                <c:pt idx="2738">
                  <c:v>235.00000000000003</c:v>
                </c:pt>
                <c:pt idx="2739">
                  <c:v>170.71428571428572</c:v>
                </c:pt>
                <c:pt idx="2740">
                  <c:v>105.11904761904761</c:v>
                </c:pt>
                <c:pt idx="2741">
                  <c:v>102.38095238095238</c:v>
                </c:pt>
                <c:pt idx="2742">
                  <c:v>341.42857142857139</c:v>
                </c:pt>
                <c:pt idx="2743">
                  <c:v>104.52380952380952</c:v>
                </c:pt>
                <c:pt idx="2744">
                  <c:v>43.571428571428569</c:v>
                </c:pt>
                <c:pt idx="2745">
                  <c:v>180.95238095238096</c:v>
                </c:pt>
                <c:pt idx="2746">
                  <c:v>305.47619047619048</c:v>
                </c:pt>
                <c:pt idx="2747">
                  <c:v>74.723809523809521</c:v>
                </c:pt>
                <c:pt idx="2748">
                  <c:v>93.571428571428555</c:v>
                </c:pt>
                <c:pt idx="2749">
                  <c:v>222.85714285714283</c:v>
                </c:pt>
                <c:pt idx="2750">
                  <c:v>132.97619047619048</c:v>
                </c:pt>
                <c:pt idx="2751">
                  <c:v>230</c:v>
                </c:pt>
                <c:pt idx="2752">
                  <c:v>104.04761904761904</c:v>
                </c:pt>
                <c:pt idx="2753">
                  <c:v>88.571428571428569</c:v>
                </c:pt>
                <c:pt idx="2754">
                  <c:v>154.53571428571428</c:v>
                </c:pt>
                <c:pt idx="2755">
                  <c:v>221.66666666666666</c:v>
                </c:pt>
                <c:pt idx="2756">
                  <c:v>444.28571428571428</c:v>
                </c:pt>
                <c:pt idx="2757">
                  <c:v>133.8095238095238</c:v>
                </c:pt>
                <c:pt idx="2758">
                  <c:v>108.57142857142857</c:v>
                </c:pt>
                <c:pt idx="2759">
                  <c:v>240.23809523809521</c:v>
                </c:pt>
                <c:pt idx="2760">
                  <c:v>104.04761904761902</c:v>
                </c:pt>
                <c:pt idx="2761">
                  <c:v>171.8095238095238</c:v>
                </c:pt>
                <c:pt idx="2762">
                  <c:v>102.85714285714285</c:v>
                </c:pt>
                <c:pt idx="2763">
                  <c:v>288.57142857142856</c:v>
                </c:pt>
                <c:pt idx="2764">
                  <c:v>71.428571428571416</c:v>
                </c:pt>
                <c:pt idx="2765">
                  <c:v>592.85714285714289</c:v>
                </c:pt>
                <c:pt idx="2766">
                  <c:v>200.47619047619048</c:v>
                </c:pt>
                <c:pt idx="2767">
                  <c:v>141.42857142857142</c:v>
                </c:pt>
                <c:pt idx="2768">
                  <c:v>190</c:v>
                </c:pt>
                <c:pt idx="2769">
                  <c:v>109.99999999999999</c:v>
                </c:pt>
                <c:pt idx="2770">
                  <c:v>338.57142857142856</c:v>
                </c:pt>
                <c:pt idx="2771">
                  <c:v>324.28571428571428</c:v>
                </c:pt>
                <c:pt idx="2772">
                  <c:v>195.71428571428572</c:v>
                </c:pt>
                <c:pt idx="2773">
                  <c:v>117.14285714285714</c:v>
                </c:pt>
                <c:pt idx="2774">
                  <c:v>100</c:v>
                </c:pt>
                <c:pt idx="2775">
                  <c:v>212.85714285714283</c:v>
                </c:pt>
                <c:pt idx="2776">
                  <c:v>325.71428571428567</c:v>
                </c:pt>
                <c:pt idx="2777">
                  <c:v>41.904761904761905</c:v>
                </c:pt>
                <c:pt idx="2778">
                  <c:v>154.28571428571428</c:v>
                </c:pt>
                <c:pt idx="2779">
                  <c:v>291.42857142857144</c:v>
                </c:pt>
                <c:pt idx="2780">
                  <c:v>354.76190476190476</c:v>
                </c:pt>
                <c:pt idx="2781">
                  <c:v>159.52380952380952</c:v>
                </c:pt>
                <c:pt idx="2782">
                  <c:v>368.57142857142856</c:v>
                </c:pt>
                <c:pt idx="2783">
                  <c:v>60</c:v>
                </c:pt>
                <c:pt idx="2784">
                  <c:v>231.42857142857142</c:v>
                </c:pt>
                <c:pt idx="2785">
                  <c:v>75.428571428571416</c:v>
                </c:pt>
                <c:pt idx="2786">
                  <c:v>135.11904761904762</c:v>
                </c:pt>
                <c:pt idx="2787">
                  <c:v>77.142857142857139</c:v>
                </c:pt>
                <c:pt idx="2788">
                  <c:v>164.28571428571428</c:v>
                </c:pt>
                <c:pt idx="2789">
                  <c:v>140.23809523809524</c:v>
                </c:pt>
                <c:pt idx="2790">
                  <c:v>35</c:v>
                </c:pt>
                <c:pt idx="2791">
                  <c:v>266.42857142857144</c:v>
                </c:pt>
                <c:pt idx="2792">
                  <c:v>124.28571428571428</c:v>
                </c:pt>
                <c:pt idx="2793">
                  <c:v>255.71428571428572</c:v>
                </c:pt>
                <c:pt idx="2794">
                  <c:v>190</c:v>
                </c:pt>
                <c:pt idx="2795">
                  <c:v>267.14285714285711</c:v>
                </c:pt>
                <c:pt idx="2796">
                  <c:v>259.04761904761904</c:v>
                </c:pt>
                <c:pt idx="2797">
                  <c:v>752.85714285714289</c:v>
                </c:pt>
                <c:pt idx="2798">
                  <c:v>77.38095238095238</c:v>
                </c:pt>
                <c:pt idx="2799">
                  <c:v>108.09523809523809</c:v>
                </c:pt>
                <c:pt idx="2800">
                  <c:v>562.85714285714289</c:v>
                </c:pt>
                <c:pt idx="2801">
                  <c:v>185.83333333333331</c:v>
                </c:pt>
                <c:pt idx="2802">
                  <c:v>115.23809523809523</c:v>
                </c:pt>
                <c:pt idx="2803">
                  <c:v>260</c:v>
                </c:pt>
                <c:pt idx="2804">
                  <c:v>165.35714285714286</c:v>
                </c:pt>
                <c:pt idx="2805">
                  <c:v>216.66666666666666</c:v>
                </c:pt>
                <c:pt idx="2806">
                  <c:v>61.19047619047619</c:v>
                </c:pt>
                <c:pt idx="2807">
                  <c:v>202.85714285714283</c:v>
                </c:pt>
                <c:pt idx="2808">
                  <c:v>133.8095238095238</c:v>
                </c:pt>
                <c:pt idx="2809">
                  <c:v>277.85714285714289</c:v>
                </c:pt>
                <c:pt idx="2810">
                  <c:v>181.42857142857142</c:v>
                </c:pt>
                <c:pt idx="2811">
                  <c:v>124.28571428571428</c:v>
                </c:pt>
                <c:pt idx="2812">
                  <c:v>217.14285714285714</c:v>
                </c:pt>
                <c:pt idx="2813">
                  <c:v>198.21428571428569</c:v>
                </c:pt>
                <c:pt idx="2814">
                  <c:v>184.28571428571428</c:v>
                </c:pt>
                <c:pt idx="2815">
                  <c:v>262.97619047619042</c:v>
                </c:pt>
                <c:pt idx="2816">
                  <c:v>181.42857142857142</c:v>
                </c:pt>
                <c:pt idx="2817">
                  <c:v>374.28571428571433</c:v>
                </c:pt>
                <c:pt idx="2818">
                  <c:v>439.23809523809524</c:v>
                </c:pt>
                <c:pt idx="2819">
                  <c:v>140</c:v>
                </c:pt>
                <c:pt idx="2820">
                  <c:v>349.04761904761904</c:v>
                </c:pt>
                <c:pt idx="2821">
                  <c:v>132.85714285714286</c:v>
                </c:pt>
                <c:pt idx="2822">
                  <c:v>103.0952380952381</c:v>
                </c:pt>
                <c:pt idx="2823">
                  <c:v>338.57142857142856</c:v>
                </c:pt>
                <c:pt idx="2824">
                  <c:v>185.71428571428572</c:v>
                </c:pt>
                <c:pt idx="2825">
                  <c:v>178.57142857142856</c:v>
                </c:pt>
                <c:pt idx="2826">
                  <c:v>65.238095238095241</c:v>
                </c:pt>
                <c:pt idx="2827">
                  <c:v>86.19047619047619</c:v>
                </c:pt>
                <c:pt idx="2828">
                  <c:v>38.571428571428569</c:v>
                </c:pt>
                <c:pt idx="2829">
                  <c:v>61.428571428571431</c:v>
                </c:pt>
                <c:pt idx="2830">
                  <c:v>168.57142857142856</c:v>
                </c:pt>
                <c:pt idx="2831">
                  <c:v>191.9047619047619</c:v>
                </c:pt>
                <c:pt idx="2832">
                  <c:v>202.85714285714286</c:v>
                </c:pt>
                <c:pt idx="2833">
                  <c:v>115.23809523809524</c:v>
                </c:pt>
                <c:pt idx="2834">
                  <c:v>132.85714285714283</c:v>
                </c:pt>
                <c:pt idx="2835">
                  <c:v>58.095238095238088</c:v>
                </c:pt>
                <c:pt idx="2836">
                  <c:v>168.57142857142856</c:v>
                </c:pt>
                <c:pt idx="2837">
                  <c:v>97.976190476190482</c:v>
                </c:pt>
                <c:pt idx="2838">
                  <c:v>347.14285714285711</c:v>
                </c:pt>
                <c:pt idx="2839">
                  <c:v>243.33333333333331</c:v>
                </c:pt>
                <c:pt idx="2840">
                  <c:v>82.857142857142847</c:v>
                </c:pt>
                <c:pt idx="2841">
                  <c:v>660.83333333333326</c:v>
                </c:pt>
                <c:pt idx="2842">
                  <c:v>306.42857142857144</c:v>
                </c:pt>
                <c:pt idx="2843">
                  <c:v>99.285714285714278</c:v>
                </c:pt>
                <c:pt idx="2844">
                  <c:v>372.85714285714283</c:v>
                </c:pt>
                <c:pt idx="2845">
                  <c:v>302.85714285714289</c:v>
                </c:pt>
                <c:pt idx="2846">
                  <c:v>282.14285714285711</c:v>
                </c:pt>
                <c:pt idx="2847">
                  <c:v>170.23809523809524</c:v>
                </c:pt>
                <c:pt idx="2848">
                  <c:v>212.85714285714286</c:v>
                </c:pt>
                <c:pt idx="2849">
                  <c:v>394.28571428571428</c:v>
                </c:pt>
                <c:pt idx="2850">
                  <c:v>640</c:v>
                </c:pt>
                <c:pt idx="2851">
                  <c:v>622.85714285714289</c:v>
                </c:pt>
                <c:pt idx="2852">
                  <c:v>331.42857142857144</c:v>
                </c:pt>
                <c:pt idx="2853">
                  <c:v>710</c:v>
                </c:pt>
                <c:pt idx="2854">
                  <c:v>267.14285714285711</c:v>
                </c:pt>
                <c:pt idx="2855">
                  <c:v>311.42857142857144</c:v>
                </c:pt>
                <c:pt idx="2856">
                  <c:v>120.28571428571428</c:v>
                </c:pt>
                <c:pt idx="2857">
                  <c:v>180.35714285714283</c:v>
                </c:pt>
                <c:pt idx="2858">
                  <c:v>102.85714285714286</c:v>
                </c:pt>
                <c:pt idx="2859">
                  <c:v>129.16666666666669</c:v>
                </c:pt>
                <c:pt idx="2860">
                  <c:v>156.42857142857142</c:v>
                </c:pt>
                <c:pt idx="2861">
                  <c:v>254.28571428571428</c:v>
                </c:pt>
                <c:pt idx="2862">
                  <c:v>923.80952380952374</c:v>
                </c:pt>
                <c:pt idx="2863">
                  <c:v>194.57142857142856</c:v>
                </c:pt>
                <c:pt idx="2864">
                  <c:v>86.190476190476176</c:v>
                </c:pt>
                <c:pt idx="2865">
                  <c:v>128.57142857142856</c:v>
                </c:pt>
                <c:pt idx="2866">
                  <c:v>324.28571428571428</c:v>
                </c:pt>
                <c:pt idx="2867">
                  <c:v>163.33333333333331</c:v>
                </c:pt>
                <c:pt idx="2868">
                  <c:v>267.14285714285711</c:v>
                </c:pt>
                <c:pt idx="2869">
                  <c:v>224.28571428571428</c:v>
                </c:pt>
                <c:pt idx="2870">
                  <c:v>210</c:v>
                </c:pt>
                <c:pt idx="2871">
                  <c:v>200.47619047619048</c:v>
                </c:pt>
                <c:pt idx="2872">
                  <c:v>560</c:v>
                </c:pt>
                <c:pt idx="2873">
                  <c:v>167.14285714285714</c:v>
                </c:pt>
                <c:pt idx="2874">
                  <c:v>130.47619047619048</c:v>
                </c:pt>
                <c:pt idx="2875">
                  <c:v>264.52380952380952</c:v>
                </c:pt>
                <c:pt idx="2876">
                  <c:v>168.09523809523807</c:v>
                </c:pt>
                <c:pt idx="2877">
                  <c:v>197.14285714285714</c:v>
                </c:pt>
                <c:pt idx="2878">
                  <c:v>97.857142857142861</c:v>
                </c:pt>
                <c:pt idx="2879">
                  <c:v>262.61904761904759</c:v>
                </c:pt>
                <c:pt idx="2880">
                  <c:v>160.95238095238096</c:v>
                </c:pt>
                <c:pt idx="2881">
                  <c:v>146</c:v>
                </c:pt>
                <c:pt idx="2882">
                  <c:v>155.71428571428572</c:v>
                </c:pt>
                <c:pt idx="2883">
                  <c:v>291.42857142857144</c:v>
                </c:pt>
                <c:pt idx="2884">
                  <c:v>119.66666666666666</c:v>
                </c:pt>
                <c:pt idx="2885">
                  <c:v>211.42857142857144</c:v>
                </c:pt>
                <c:pt idx="2886">
                  <c:v>286.66666666666669</c:v>
                </c:pt>
                <c:pt idx="2887">
                  <c:v>237.85714285714286</c:v>
                </c:pt>
                <c:pt idx="2888">
                  <c:v>214.52380952380952</c:v>
                </c:pt>
                <c:pt idx="2889">
                  <c:v>244.33333333333331</c:v>
                </c:pt>
                <c:pt idx="2890">
                  <c:v>102.38095238095235</c:v>
                </c:pt>
                <c:pt idx="2891">
                  <c:v>202.85714285714286</c:v>
                </c:pt>
                <c:pt idx="2892">
                  <c:v>96.523809523809518</c:v>
                </c:pt>
                <c:pt idx="2893">
                  <c:v>278.57142857142856</c:v>
                </c:pt>
                <c:pt idx="2894">
                  <c:v>320.47619047619048</c:v>
                </c:pt>
                <c:pt idx="2895">
                  <c:v>311.42857142857144</c:v>
                </c:pt>
                <c:pt idx="2896">
                  <c:v>103.0952380952381</c:v>
                </c:pt>
                <c:pt idx="2897">
                  <c:v>387.61904761904759</c:v>
                </c:pt>
                <c:pt idx="2898">
                  <c:v>35.476190476190474</c:v>
                </c:pt>
                <c:pt idx="2899">
                  <c:v>452.85714285714289</c:v>
                </c:pt>
                <c:pt idx="2900">
                  <c:v>432.85714285714283</c:v>
                </c:pt>
                <c:pt idx="2901">
                  <c:v>37.857142857142854</c:v>
                </c:pt>
                <c:pt idx="2902">
                  <c:v>167.14285714285714</c:v>
                </c:pt>
                <c:pt idx="2903">
                  <c:v>340</c:v>
                </c:pt>
                <c:pt idx="2904">
                  <c:v>99.047619047619037</c:v>
                </c:pt>
                <c:pt idx="2905">
                  <c:v>366.1904761904762</c:v>
                </c:pt>
                <c:pt idx="2906">
                  <c:v>67.142857142857139</c:v>
                </c:pt>
                <c:pt idx="2907">
                  <c:v>316.66666666666663</c:v>
                </c:pt>
                <c:pt idx="2908">
                  <c:v>133.47619047619048</c:v>
                </c:pt>
                <c:pt idx="2909">
                  <c:v>328.57142857142856</c:v>
                </c:pt>
                <c:pt idx="2910">
                  <c:v>344.76190476190476</c:v>
                </c:pt>
                <c:pt idx="2911">
                  <c:v>81.428571428571416</c:v>
                </c:pt>
                <c:pt idx="2912">
                  <c:v>165.71428571428569</c:v>
                </c:pt>
                <c:pt idx="2913">
                  <c:v>422.85714285714283</c:v>
                </c:pt>
                <c:pt idx="2914">
                  <c:v>357.14285714285717</c:v>
                </c:pt>
                <c:pt idx="2915">
                  <c:v>309.52380952380952</c:v>
                </c:pt>
                <c:pt idx="2916">
                  <c:v>306.1904761904762</c:v>
                </c:pt>
                <c:pt idx="2917">
                  <c:v>145.71428571428569</c:v>
                </c:pt>
                <c:pt idx="2918">
                  <c:v>73.333333333333329</c:v>
                </c:pt>
                <c:pt idx="2919">
                  <c:v>391.66666666666663</c:v>
                </c:pt>
                <c:pt idx="2920">
                  <c:v>175.95238095238096</c:v>
                </c:pt>
                <c:pt idx="2921">
                  <c:v>311.42857142857144</c:v>
                </c:pt>
                <c:pt idx="2922">
                  <c:v>223.8095238095238</c:v>
                </c:pt>
                <c:pt idx="2923">
                  <c:v>164.28571428571428</c:v>
                </c:pt>
                <c:pt idx="2924">
                  <c:v>255.71428571428572</c:v>
                </c:pt>
                <c:pt idx="2925">
                  <c:v>572.38095238095229</c:v>
                </c:pt>
                <c:pt idx="2926">
                  <c:v>190</c:v>
                </c:pt>
                <c:pt idx="2927">
                  <c:v>282.85714285714283</c:v>
                </c:pt>
                <c:pt idx="2928">
                  <c:v>84.999999999999986</c:v>
                </c:pt>
                <c:pt idx="2929">
                  <c:v>175.71428571428572</c:v>
                </c:pt>
                <c:pt idx="2930">
                  <c:v>132.85714285714283</c:v>
                </c:pt>
                <c:pt idx="2931">
                  <c:v>47.857142857142854</c:v>
                </c:pt>
                <c:pt idx="2932">
                  <c:v>96.190476190476176</c:v>
                </c:pt>
                <c:pt idx="2933">
                  <c:v>211.42857142857142</c:v>
                </c:pt>
                <c:pt idx="2934">
                  <c:v>221.42857142857142</c:v>
                </c:pt>
                <c:pt idx="2935">
                  <c:v>229.04761904761904</c:v>
                </c:pt>
                <c:pt idx="2936">
                  <c:v>145.71428571428572</c:v>
                </c:pt>
                <c:pt idx="2937">
                  <c:v>214</c:v>
                </c:pt>
                <c:pt idx="2938">
                  <c:v>175.71428571428569</c:v>
                </c:pt>
                <c:pt idx="2939">
                  <c:v>300</c:v>
                </c:pt>
                <c:pt idx="2940">
                  <c:v>139.28571428571428</c:v>
                </c:pt>
                <c:pt idx="2941">
                  <c:v>270</c:v>
                </c:pt>
                <c:pt idx="2942">
                  <c:v>147.14285714285714</c:v>
                </c:pt>
                <c:pt idx="2943">
                  <c:v>352.85714285714283</c:v>
                </c:pt>
                <c:pt idx="2944">
                  <c:v>154.28571428571428</c:v>
                </c:pt>
                <c:pt idx="2945">
                  <c:v>162.85714285714283</c:v>
                </c:pt>
                <c:pt idx="2946">
                  <c:v>320</c:v>
                </c:pt>
                <c:pt idx="2947">
                  <c:v>152.85714285714283</c:v>
                </c:pt>
                <c:pt idx="2948">
                  <c:v>171.42857142857144</c:v>
                </c:pt>
                <c:pt idx="2949">
                  <c:v>135.71428571428572</c:v>
                </c:pt>
                <c:pt idx="2950">
                  <c:v>351.42857142857144</c:v>
                </c:pt>
                <c:pt idx="2951">
                  <c:v>80</c:v>
                </c:pt>
                <c:pt idx="2952">
                  <c:v>178.57142857142856</c:v>
                </c:pt>
                <c:pt idx="2953">
                  <c:v>135.71428571428572</c:v>
                </c:pt>
                <c:pt idx="2954">
                  <c:v>103.57142857142858</c:v>
                </c:pt>
                <c:pt idx="2955">
                  <c:v>164.28571428571428</c:v>
                </c:pt>
                <c:pt idx="2956">
                  <c:v>409.52380952380952</c:v>
                </c:pt>
                <c:pt idx="2957">
                  <c:v>192.85714285714286</c:v>
                </c:pt>
                <c:pt idx="2958">
                  <c:v>174.28571428571428</c:v>
                </c:pt>
                <c:pt idx="2959">
                  <c:v>100</c:v>
                </c:pt>
                <c:pt idx="2960">
                  <c:v>331.42857142857144</c:v>
                </c:pt>
                <c:pt idx="2961">
                  <c:v>462.85714285714289</c:v>
                </c:pt>
                <c:pt idx="2962">
                  <c:v>157.85714285714286</c:v>
                </c:pt>
                <c:pt idx="2963">
                  <c:v>190</c:v>
                </c:pt>
                <c:pt idx="2964">
                  <c:v>454.28571428571428</c:v>
                </c:pt>
                <c:pt idx="2965">
                  <c:v>279.28571428571428</c:v>
                </c:pt>
                <c:pt idx="2966">
                  <c:v>591.42857142857144</c:v>
                </c:pt>
                <c:pt idx="2967">
                  <c:v>188.57142857142856</c:v>
                </c:pt>
                <c:pt idx="2968">
                  <c:v>631.42857142857133</c:v>
                </c:pt>
                <c:pt idx="2969">
                  <c:v>145.71428571428572</c:v>
                </c:pt>
                <c:pt idx="2970">
                  <c:v>366.54761904761904</c:v>
                </c:pt>
                <c:pt idx="2971">
                  <c:v>227.61904761904762</c:v>
                </c:pt>
                <c:pt idx="2972">
                  <c:v>197.14285714285714</c:v>
                </c:pt>
                <c:pt idx="2973">
                  <c:v>157.85714285714286</c:v>
                </c:pt>
                <c:pt idx="2974">
                  <c:v>135.23809523809524</c:v>
                </c:pt>
                <c:pt idx="2975">
                  <c:v>267.14285714285711</c:v>
                </c:pt>
                <c:pt idx="2976">
                  <c:v>240</c:v>
                </c:pt>
                <c:pt idx="2977">
                  <c:v>134.28571428571428</c:v>
                </c:pt>
                <c:pt idx="2978">
                  <c:v>115.23809523809524</c:v>
                </c:pt>
                <c:pt idx="2979">
                  <c:v>227.61904761904762</c:v>
                </c:pt>
                <c:pt idx="2980">
                  <c:v>215.95238095238096</c:v>
                </c:pt>
                <c:pt idx="2981">
                  <c:v>344.28571428571428</c:v>
                </c:pt>
                <c:pt idx="2982">
                  <c:v>243.0952380952381</c:v>
                </c:pt>
                <c:pt idx="2983">
                  <c:v>177.38095238095238</c:v>
                </c:pt>
                <c:pt idx="2984">
                  <c:v>144.28571428571428</c:v>
                </c:pt>
                <c:pt idx="2985">
                  <c:v>203</c:v>
                </c:pt>
                <c:pt idx="2986">
                  <c:v>205.71428571428572</c:v>
                </c:pt>
                <c:pt idx="2987">
                  <c:v>223.61904761904762</c:v>
                </c:pt>
                <c:pt idx="2988">
                  <c:v>154.73809523809524</c:v>
                </c:pt>
                <c:pt idx="2989">
                  <c:v>114.28571428571429</c:v>
                </c:pt>
                <c:pt idx="2990">
                  <c:v>88.095238095238102</c:v>
                </c:pt>
                <c:pt idx="2991">
                  <c:v>150</c:v>
                </c:pt>
                <c:pt idx="2992">
                  <c:v>36.428571428571431</c:v>
                </c:pt>
                <c:pt idx="2993">
                  <c:v>177.61904761904759</c:v>
                </c:pt>
                <c:pt idx="2994">
                  <c:v>384.76190476190476</c:v>
                </c:pt>
                <c:pt idx="2995">
                  <c:v>177.38095238095238</c:v>
                </c:pt>
                <c:pt idx="2996">
                  <c:v>449.28571428571428</c:v>
                </c:pt>
                <c:pt idx="2997">
                  <c:v>168.57142857142856</c:v>
                </c:pt>
                <c:pt idx="2998">
                  <c:v>161.42857142857144</c:v>
                </c:pt>
                <c:pt idx="2999">
                  <c:v>400</c:v>
                </c:pt>
                <c:pt idx="3000">
                  <c:v>258.57142857142856</c:v>
                </c:pt>
                <c:pt idx="3001">
                  <c:v>191.42857142857142</c:v>
                </c:pt>
                <c:pt idx="3002">
                  <c:v>271.42857142857144</c:v>
                </c:pt>
                <c:pt idx="3003">
                  <c:v>302.85714285714289</c:v>
                </c:pt>
                <c:pt idx="3004">
                  <c:v>182.85714285714286</c:v>
                </c:pt>
                <c:pt idx="3005">
                  <c:v>242.14285714285714</c:v>
                </c:pt>
                <c:pt idx="3006">
                  <c:v>240</c:v>
                </c:pt>
                <c:pt idx="3007">
                  <c:v>247.14285714285714</c:v>
                </c:pt>
                <c:pt idx="3008">
                  <c:v>334.28571428571428</c:v>
                </c:pt>
                <c:pt idx="3009">
                  <c:v>431.42857142857144</c:v>
                </c:pt>
                <c:pt idx="3010">
                  <c:v>446.85714285714283</c:v>
                </c:pt>
                <c:pt idx="3011">
                  <c:v>120.95238095238095</c:v>
                </c:pt>
                <c:pt idx="3012">
                  <c:v>260</c:v>
                </c:pt>
                <c:pt idx="3013">
                  <c:v>313.57142857142856</c:v>
                </c:pt>
                <c:pt idx="3014">
                  <c:v>141.9047619047619</c:v>
                </c:pt>
                <c:pt idx="3015">
                  <c:v>130.95238095238096</c:v>
                </c:pt>
                <c:pt idx="3016">
                  <c:v>320.47619047619048</c:v>
                </c:pt>
                <c:pt idx="3017">
                  <c:v>243.33333333333334</c:v>
                </c:pt>
                <c:pt idx="3018">
                  <c:v>182.85714285714283</c:v>
                </c:pt>
                <c:pt idx="3019">
                  <c:v>192.38095238095241</c:v>
                </c:pt>
                <c:pt idx="3020">
                  <c:v>235</c:v>
                </c:pt>
                <c:pt idx="3021">
                  <c:v>50</c:v>
                </c:pt>
                <c:pt idx="3022">
                  <c:v>270</c:v>
                </c:pt>
                <c:pt idx="3023">
                  <c:v>420</c:v>
                </c:pt>
                <c:pt idx="3024">
                  <c:v>169.28571428571428</c:v>
                </c:pt>
                <c:pt idx="3025">
                  <c:v>125.71428571428571</c:v>
                </c:pt>
                <c:pt idx="3026">
                  <c:v>598.57142857142856</c:v>
                </c:pt>
                <c:pt idx="3027">
                  <c:v>204.28571428571428</c:v>
                </c:pt>
                <c:pt idx="3028">
                  <c:v>284.28571428571428</c:v>
                </c:pt>
                <c:pt idx="3029">
                  <c:v>52.857142857142847</c:v>
                </c:pt>
                <c:pt idx="3030">
                  <c:v>177.14285714285714</c:v>
                </c:pt>
                <c:pt idx="3031">
                  <c:v>181.42857142857142</c:v>
                </c:pt>
                <c:pt idx="3032">
                  <c:v>258.57142857142856</c:v>
                </c:pt>
                <c:pt idx="3033">
                  <c:v>56</c:v>
                </c:pt>
                <c:pt idx="3034">
                  <c:v>397.14285714285711</c:v>
                </c:pt>
                <c:pt idx="3035">
                  <c:v>788.57142857142856</c:v>
                </c:pt>
                <c:pt idx="3036">
                  <c:v>210</c:v>
                </c:pt>
                <c:pt idx="3037">
                  <c:v>331.42857142857144</c:v>
                </c:pt>
                <c:pt idx="3038">
                  <c:v>104.28571428571428</c:v>
                </c:pt>
                <c:pt idx="3039">
                  <c:v>431.42857142857144</c:v>
                </c:pt>
                <c:pt idx="3040">
                  <c:v>45.714285714285708</c:v>
                </c:pt>
                <c:pt idx="3041">
                  <c:v>432.85714285714289</c:v>
                </c:pt>
                <c:pt idx="3042">
                  <c:v>1147.1428571428571</c:v>
                </c:pt>
                <c:pt idx="3043">
                  <c:v>147.61904761904759</c:v>
                </c:pt>
                <c:pt idx="3044">
                  <c:v>75.952380952380949</c:v>
                </c:pt>
                <c:pt idx="3045">
                  <c:v>190.47619047619048</c:v>
                </c:pt>
                <c:pt idx="3046">
                  <c:v>195.71428571428569</c:v>
                </c:pt>
                <c:pt idx="3047">
                  <c:v>228.57142857142856</c:v>
                </c:pt>
                <c:pt idx="3048">
                  <c:v>65</c:v>
                </c:pt>
                <c:pt idx="3049">
                  <c:v>298.57142857142856</c:v>
                </c:pt>
                <c:pt idx="3050">
                  <c:v>238.57142857142856</c:v>
                </c:pt>
                <c:pt idx="3051">
                  <c:v>271.42857142857144</c:v>
                </c:pt>
                <c:pt idx="3052">
                  <c:v>202.85714285714283</c:v>
                </c:pt>
                <c:pt idx="3053">
                  <c:v>345.71428571428572</c:v>
                </c:pt>
                <c:pt idx="3054">
                  <c:v>180</c:v>
                </c:pt>
                <c:pt idx="3055">
                  <c:v>395.71428571428572</c:v>
                </c:pt>
                <c:pt idx="3056">
                  <c:v>331.42857142857144</c:v>
                </c:pt>
                <c:pt idx="3057">
                  <c:v>468.8095238095238</c:v>
                </c:pt>
                <c:pt idx="3058">
                  <c:v>189.28571428571428</c:v>
                </c:pt>
                <c:pt idx="3059">
                  <c:v>338.57142857142856</c:v>
                </c:pt>
                <c:pt idx="3060">
                  <c:v>183.57142857142856</c:v>
                </c:pt>
                <c:pt idx="3061">
                  <c:v>371.90476190476187</c:v>
                </c:pt>
                <c:pt idx="3062">
                  <c:v>474.28571428571428</c:v>
                </c:pt>
                <c:pt idx="3063">
                  <c:v>474.28571428571428</c:v>
                </c:pt>
                <c:pt idx="3064">
                  <c:v>280</c:v>
                </c:pt>
                <c:pt idx="3065">
                  <c:v>77.142857142857139</c:v>
                </c:pt>
                <c:pt idx="3066">
                  <c:v>225.71428571428572</c:v>
                </c:pt>
                <c:pt idx="3067">
                  <c:v>163.33333333333334</c:v>
                </c:pt>
                <c:pt idx="3068">
                  <c:v>542.14285714285711</c:v>
                </c:pt>
                <c:pt idx="3069">
                  <c:v>287.61904761904759</c:v>
                </c:pt>
                <c:pt idx="3070">
                  <c:v>177.61904761904759</c:v>
                </c:pt>
                <c:pt idx="3071">
                  <c:v>457.61904761904759</c:v>
                </c:pt>
                <c:pt idx="3072">
                  <c:v>374.28571428571428</c:v>
                </c:pt>
                <c:pt idx="3073">
                  <c:v>527.14285714285711</c:v>
                </c:pt>
                <c:pt idx="3074">
                  <c:v>177.38095238095238</c:v>
                </c:pt>
                <c:pt idx="3075">
                  <c:v>237.61904761904762</c:v>
                </c:pt>
                <c:pt idx="3076">
                  <c:v>207.38095238095235</c:v>
                </c:pt>
                <c:pt idx="3077">
                  <c:v>311.66666666666663</c:v>
                </c:pt>
                <c:pt idx="3078">
                  <c:v>125.71428571428571</c:v>
                </c:pt>
                <c:pt idx="3079">
                  <c:v>195.04761904761904</c:v>
                </c:pt>
                <c:pt idx="3080">
                  <c:v>148.8095238095238</c:v>
                </c:pt>
                <c:pt idx="3081">
                  <c:v>81.428571428571416</c:v>
                </c:pt>
                <c:pt idx="3082">
                  <c:v>214.76190476190476</c:v>
                </c:pt>
                <c:pt idx="3083">
                  <c:v>271.90476190476193</c:v>
                </c:pt>
                <c:pt idx="3084">
                  <c:v>39.166666666666664</c:v>
                </c:pt>
                <c:pt idx="3085">
                  <c:v>164.76190476190476</c:v>
                </c:pt>
                <c:pt idx="3086">
                  <c:v>165.95238095238096</c:v>
                </c:pt>
                <c:pt idx="3087">
                  <c:v>126.66666666666667</c:v>
                </c:pt>
                <c:pt idx="3088">
                  <c:v>359.7619047619047</c:v>
                </c:pt>
                <c:pt idx="3089">
                  <c:v>372.85714285714289</c:v>
                </c:pt>
                <c:pt idx="3090">
                  <c:v>158.57142857142856</c:v>
                </c:pt>
                <c:pt idx="3091">
                  <c:v>67.38095238095238</c:v>
                </c:pt>
                <c:pt idx="3092">
                  <c:v>97.857142857142861</c:v>
                </c:pt>
                <c:pt idx="3093">
                  <c:v>185.23809523809524</c:v>
                </c:pt>
                <c:pt idx="3094">
                  <c:v>163.0952380952381</c:v>
                </c:pt>
                <c:pt idx="3095">
                  <c:v>167.14285714285711</c:v>
                </c:pt>
                <c:pt idx="3096">
                  <c:v>118.33333333333333</c:v>
                </c:pt>
                <c:pt idx="3097">
                  <c:v>160</c:v>
                </c:pt>
                <c:pt idx="3098">
                  <c:v>395.71428571428572</c:v>
                </c:pt>
                <c:pt idx="3099">
                  <c:v>50.476190476190467</c:v>
                </c:pt>
                <c:pt idx="3100">
                  <c:v>215</c:v>
                </c:pt>
                <c:pt idx="3101">
                  <c:v>135.95238095238096</c:v>
                </c:pt>
                <c:pt idx="3102">
                  <c:v>148.57142857142856</c:v>
                </c:pt>
                <c:pt idx="3103">
                  <c:v>208.57142857142858</c:v>
                </c:pt>
                <c:pt idx="3104">
                  <c:v>171.9047619047619</c:v>
                </c:pt>
                <c:pt idx="3105">
                  <c:v>341.66666666666669</c:v>
                </c:pt>
                <c:pt idx="3106">
                  <c:v>171.9047619047619</c:v>
                </c:pt>
                <c:pt idx="3107">
                  <c:v>283.09523809523807</c:v>
                </c:pt>
                <c:pt idx="3108">
                  <c:v>157.97619047619048</c:v>
                </c:pt>
                <c:pt idx="3109">
                  <c:v>173.61904761904762</c:v>
                </c:pt>
                <c:pt idx="3110">
                  <c:v>136.42857142857142</c:v>
                </c:pt>
                <c:pt idx="3111">
                  <c:v>309.52380952380952</c:v>
                </c:pt>
                <c:pt idx="3112">
                  <c:v>162.85714285714286</c:v>
                </c:pt>
                <c:pt idx="3113">
                  <c:v>236.42857142857142</c:v>
                </c:pt>
                <c:pt idx="3114">
                  <c:v>145.71428571428572</c:v>
                </c:pt>
                <c:pt idx="3115">
                  <c:v>264.28571428571428</c:v>
                </c:pt>
                <c:pt idx="3116">
                  <c:v>230.47619047619045</c:v>
                </c:pt>
                <c:pt idx="3117">
                  <c:v>203.57142857142856</c:v>
                </c:pt>
                <c:pt idx="3118">
                  <c:v>53.690476190476183</c:v>
                </c:pt>
                <c:pt idx="3119">
                  <c:v>198.57142857142856</c:v>
                </c:pt>
                <c:pt idx="3120">
                  <c:v>195.71428571428572</c:v>
                </c:pt>
                <c:pt idx="3121">
                  <c:v>241.19047619047618</c:v>
                </c:pt>
                <c:pt idx="3122">
                  <c:v>454</c:v>
                </c:pt>
                <c:pt idx="3123">
                  <c:v>156.42857142857142</c:v>
                </c:pt>
                <c:pt idx="3124">
                  <c:v>168.57142857142856</c:v>
                </c:pt>
                <c:pt idx="3125">
                  <c:v>246.9047619047619</c:v>
                </c:pt>
                <c:pt idx="3126">
                  <c:v>254.52380952380952</c:v>
                </c:pt>
                <c:pt idx="3127">
                  <c:v>490.95238095238102</c:v>
                </c:pt>
                <c:pt idx="3128">
                  <c:v>123.42857142857143</c:v>
                </c:pt>
                <c:pt idx="3129">
                  <c:v>148.8095238095238</c:v>
                </c:pt>
                <c:pt idx="3130">
                  <c:v>187.38095238095238</c:v>
                </c:pt>
                <c:pt idx="3131">
                  <c:v>347.14285714285711</c:v>
                </c:pt>
                <c:pt idx="3132">
                  <c:v>241.42857142857142</c:v>
                </c:pt>
                <c:pt idx="3133">
                  <c:v>127.85714285714286</c:v>
                </c:pt>
                <c:pt idx="3134">
                  <c:v>90.238095238095241</c:v>
                </c:pt>
                <c:pt idx="3135">
                  <c:v>454.1904761904762</c:v>
                </c:pt>
                <c:pt idx="3136">
                  <c:v>137.14285714285714</c:v>
                </c:pt>
                <c:pt idx="3137">
                  <c:v>190.23809523809524</c:v>
                </c:pt>
                <c:pt idx="3138">
                  <c:v>146.85714285714286</c:v>
                </c:pt>
                <c:pt idx="3139">
                  <c:v>124.28571428571428</c:v>
                </c:pt>
                <c:pt idx="3140">
                  <c:v>104.52380952380952</c:v>
                </c:pt>
                <c:pt idx="3141">
                  <c:v>100.23809523809524</c:v>
                </c:pt>
                <c:pt idx="3142">
                  <c:v>224.28571428571428</c:v>
                </c:pt>
                <c:pt idx="3143">
                  <c:v>467.14285714285711</c:v>
                </c:pt>
                <c:pt idx="3144">
                  <c:v>140</c:v>
                </c:pt>
                <c:pt idx="3145">
                  <c:v>216.14285714285714</c:v>
                </c:pt>
                <c:pt idx="3146">
                  <c:v>122.14285714285714</c:v>
                </c:pt>
                <c:pt idx="3147">
                  <c:v>135</c:v>
                </c:pt>
                <c:pt idx="3148">
                  <c:v>109.14285714285714</c:v>
                </c:pt>
                <c:pt idx="3149">
                  <c:v>92.142857142857139</c:v>
                </c:pt>
                <c:pt idx="3150">
                  <c:v>154.28571428571428</c:v>
                </c:pt>
                <c:pt idx="3151">
                  <c:v>287.14285714285711</c:v>
                </c:pt>
                <c:pt idx="3152">
                  <c:v>237.14285714285714</c:v>
                </c:pt>
                <c:pt idx="3153">
                  <c:v>202.85714285714286</c:v>
                </c:pt>
                <c:pt idx="3154">
                  <c:v>243.57142857142858</c:v>
                </c:pt>
                <c:pt idx="3155">
                  <c:v>339.28571428571428</c:v>
                </c:pt>
                <c:pt idx="3156">
                  <c:v>121.9047619047619</c:v>
                </c:pt>
                <c:pt idx="3157">
                  <c:v>287.14285714285711</c:v>
                </c:pt>
                <c:pt idx="3158">
                  <c:v>73.69047619047619</c:v>
                </c:pt>
                <c:pt idx="3159">
                  <c:v>82.5</c:v>
                </c:pt>
                <c:pt idx="3160">
                  <c:v>160</c:v>
                </c:pt>
                <c:pt idx="3161">
                  <c:v>134.76190476190476</c:v>
                </c:pt>
                <c:pt idx="3162">
                  <c:v>135.71428571428572</c:v>
                </c:pt>
                <c:pt idx="3163">
                  <c:v>95.714285714285708</c:v>
                </c:pt>
                <c:pt idx="3164">
                  <c:v>93.333333333333329</c:v>
                </c:pt>
                <c:pt idx="3165">
                  <c:v>99.047619047619037</c:v>
                </c:pt>
                <c:pt idx="3166">
                  <c:v>132.61904761904762</c:v>
                </c:pt>
                <c:pt idx="3167">
                  <c:v>274.28571428571428</c:v>
                </c:pt>
                <c:pt idx="3168">
                  <c:v>256.66666666666669</c:v>
                </c:pt>
                <c:pt idx="3169">
                  <c:v>195.71428571428572</c:v>
                </c:pt>
                <c:pt idx="3170">
                  <c:v>132.57142857142856</c:v>
                </c:pt>
                <c:pt idx="3171">
                  <c:v>276.90476190476193</c:v>
                </c:pt>
                <c:pt idx="3172">
                  <c:v>385.47619047619048</c:v>
                </c:pt>
                <c:pt idx="3173">
                  <c:v>107.71428571428571</c:v>
                </c:pt>
                <c:pt idx="3174">
                  <c:v>102.85714285714285</c:v>
                </c:pt>
                <c:pt idx="3175">
                  <c:v>324.28571428571428</c:v>
                </c:pt>
                <c:pt idx="3176">
                  <c:v>140.23809523809524</c:v>
                </c:pt>
                <c:pt idx="3177">
                  <c:v>161.42857142857144</c:v>
                </c:pt>
                <c:pt idx="3178">
                  <c:v>181.42857142857142</c:v>
                </c:pt>
                <c:pt idx="3179">
                  <c:v>470.28571428571428</c:v>
                </c:pt>
                <c:pt idx="3180">
                  <c:v>177.38095238095238</c:v>
                </c:pt>
                <c:pt idx="3181">
                  <c:v>111.42857142857143</c:v>
                </c:pt>
                <c:pt idx="3182">
                  <c:v>175.71428571428572</c:v>
                </c:pt>
                <c:pt idx="3183">
                  <c:v>152.85714285714286</c:v>
                </c:pt>
                <c:pt idx="3184">
                  <c:v>166.66666666666669</c:v>
                </c:pt>
                <c:pt idx="3185">
                  <c:v>177.61904761904762</c:v>
                </c:pt>
                <c:pt idx="3186">
                  <c:v>160</c:v>
                </c:pt>
                <c:pt idx="3187">
                  <c:v>174.28571428571428</c:v>
                </c:pt>
                <c:pt idx="3188">
                  <c:v>160</c:v>
                </c:pt>
                <c:pt idx="3189">
                  <c:v>275.71428571428572</c:v>
                </c:pt>
                <c:pt idx="3190">
                  <c:v>154.52380952380952</c:v>
                </c:pt>
                <c:pt idx="3191">
                  <c:v>190</c:v>
                </c:pt>
                <c:pt idx="3192">
                  <c:v>357.14285714285711</c:v>
                </c:pt>
                <c:pt idx="3193">
                  <c:v>166.42857142857142</c:v>
                </c:pt>
                <c:pt idx="3194">
                  <c:v>183.09523809523807</c:v>
                </c:pt>
                <c:pt idx="3195">
                  <c:v>163.33333333333331</c:v>
                </c:pt>
                <c:pt idx="3196">
                  <c:v>174.28571428571428</c:v>
                </c:pt>
                <c:pt idx="3197">
                  <c:v>182.85714285714286</c:v>
                </c:pt>
                <c:pt idx="3198">
                  <c:v>111</c:v>
                </c:pt>
                <c:pt idx="3199">
                  <c:v>347.14285714285711</c:v>
                </c:pt>
                <c:pt idx="3200">
                  <c:v>97.38095238095238</c:v>
                </c:pt>
                <c:pt idx="3201">
                  <c:v>142.85714285714286</c:v>
                </c:pt>
                <c:pt idx="3202">
                  <c:v>83.80952380952381</c:v>
                </c:pt>
                <c:pt idx="3203">
                  <c:v>152.85714285714283</c:v>
                </c:pt>
                <c:pt idx="3204">
                  <c:v>282.85714285714283</c:v>
                </c:pt>
                <c:pt idx="3205">
                  <c:v>158.57142857142856</c:v>
                </c:pt>
                <c:pt idx="3206">
                  <c:v>254.28571428571428</c:v>
                </c:pt>
                <c:pt idx="3207">
                  <c:v>116.03571428571428</c:v>
                </c:pt>
                <c:pt idx="3208">
                  <c:v>190.71428571428572</c:v>
                </c:pt>
                <c:pt idx="3209">
                  <c:v>204.28571428571425</c:v>
                </c:pt>
                <c:pt idx="3210">
                  <c:v>123.33333333333331</c:v>
                </c:pt>
                <c:pt idx="3211">
                  <c:v>179.28571428571428</c:v>
                </c:pt>
                <c:pt idx="3212">
                  <c:v>118.57142857142857</c:v>
                </c:pt>
                <c:pt idx="3213">
                  <c:v>326.1904761904762</c:v>
                </c:pt>
                <c:pt idx="3214">
                  <c:v>157.61904761904759</c:v>
                </c:pt>
                <c:pt idx="3215">
                  <c:v>195.71428571428572</c:v>
                </c:pt>
                <c:pt idx="3216">
                  <c:v>170.23809523809524</c:v>
                </c:pt>
                <c:pt idx="3217">
                  <c:v>65.714285714285708</c:v>
                </c:pt>
                <c:pt idx="3218">
                  <c:v>189.28571428571428</c:v>
                </c:pt>
                <c:pt idx="3219">
                  <c:v>275.71428571428567</c:v>
                </c:pt>
                <c:pt idx="3220">
                  <c:v>257.61904761904759</c:v>
                </c:pt>
                <c:pt idx="3221">
                  <c:v>148.8095238095238</c:v>
                </c:pt>
                <c:pt idx="3222">
                  <c:v>40.952380952380949</c:v>
                </c:pt>
                <c:pt idx="3223">
                  <c:v>176.1904761904762</c:v>
                </c:pt>
                <c:pt idx="3224">
                  <c:v>100.23809523809524</c:v>
                </c:pt>
                <c:pt idx="3225">
                  <c:v>190</c:v>
                </c:pt>
                <c:pt idx="3226">
                  <c:v>211.42857142857142</c:v>
                </c:pt>
                <c:pt idx="3227">
                  <c:v>147.14285714285714</c:v>
                </c:pt>
                <c:pt idx="3228">
                  <c:v>677.14285714285711</c:v>
                </c:pt>
                <c:pt idx="3229">
                  <c:v>54.285714285714278</c:v>
                </c:pt>
                <c:pt idx="3230">
                  <c:v>130</c:v>
                </c:pt>
                <c:pt idx="3231">
                  <c:v>366.66666666666663</c:v>
                </c:pt>
                <c:pt idx="3232">
                  <c:v>312.85714285714289</c:v>
                </c:pt>
                <c:pt idx="3233">
                  <c:v>221.42857142857142</c:v>
                </c:pt>
                <c:pt idx="3234">
                  <c:v>325.71428571428572</c:v>
                </c:pt>
                <c:pt idx="3235">
                  <c:v>805.71428571428567</c:v>
                </c:pt>
                <c:pt idx="3236">
                  <c:v>131.42857142857142</c:v>
                </c:pt>
                <c:pt idx="3237">
                  <c:v>224.28571428571428</c:v>
                </c:pt>
                <c:pt idx="3238">
                  <c:v>157.61904761904759</c:v>
                </c:pt>
                <c:pt idx="3239">
                  <c:v>157.61904761904759</c:v>
                </c:pt>
                <c:pt idx="3240">
                  <c:v>275.71428571428572</c:v>
                </c:pt>
                <c:pt idx="3241">
                  <c:v>205.71428571428572</c:v>
                </c:pt>
                <c:pt idx="3242">
                  <c:v>162.85714285714286</c:v>
                </c:pt>
                <c:pt idx="3243">
                  <c:v>288.57142857142856</c:v>
                </c:pt>
                <c:pt idx="3244">
                  <c:v>171.90476190476187</c:v>
                </c:pt>
                <c:pt idx="3245">
                  <c:v>24.285714285714285</c:v>
                </c:pt>
                <c:pt idx="3246">
                  <c:v>399.28571428571428</c:v>
                </c:pt>
                <c:pt idx="3247">
                  <c:v>83.333333333333329</c:v>
                </c:pt>
                <c:pt idx="3248">
                  <c:v>374.28571428571428</c:v>
                </c:pt>
                <c:pt idx="3249">
                  <c:v>59.642857142857139</c:v>
                </c:pt>
                <c:pt idx="3250">
                  <c:v>124.99999999999999</c:v>
                </c:pt>
                <c:pt idx="3251">
                  <c:v>102.85714285714285</c:v>
                </c:pt>
                <c:pt idx="3252">
                  <c:v>175.59523809523807</c:v>
                </c:pt>
                <c:pt idx="3253">
                  <c:v>252.38095238095235</c:v>
                </c:pt>
                <c:pt idx="3254">
                  <c:v>175.35714285714283</c:v>
                </c:pt>
                <c:pt idx="3255">
                  <c:v>230.33333333333334</c:v>
                </c:pt>
                <c:pt idx="3256">
                  <c:v>174.28571428571428</c:v>
                </c:pt>
                <c:pt idx="3257">
                  <c:v>307.14285714285711</c:v>
                </c:pt>
                <c:pt idx="3258">
                  <c:v>97.38095238095238</c:v>
                </c:pt>
                <c:pt idx="3259">
                  <c:v>224.28571428571428</c:v>
                </c:pt>
                <c:pt idx="3260">
                  <c:v>197.14285714285714</c:v>
                </c:pt>
                <c:pt idx="3261">
                  <c:v>531.42857142857133</c:v>
                </c:pt>
                <c:pt idx="3262">
                  <c:v>254.28571428571428</c:v>
                </c:pt>
                <c:pt idx="3263">
                  <c:v>264.76190476190476</c:v>
                </c:pt>
                <c:pt idx="3264">
                  <c:v>118.09523809523809</c:v>
                </c:pt>
                <c:pt idx="3265">
                  <c:v>97.380952380952365</c:v>
                </c:pt>
                <c:pt idx="3266">
                  <c:v>268.57142857142856</c:v>
                </c:pt>
                <c:pt idx="3267">
                  <c:v>140</c:v>
                </c:pt>
                <c:pt idx="3268">
                  <c:v>510</c:v>
                </c:pt>
                <c:pt idx="3269">
                  <c:v>211.59523809523807</c:v>
                </c:pt>
                <c:pt idx="3270">
                  <c:v>125.71428571428569</c:v>
                </c:pt>
                <c:pt idx="3271">
                  <c:v>237.14285714285711</c:v>
                </c:pt>
                <c:pt idx="3272">
                  <c:v>202.85714285714283</c:v>
                </c:pt>
                <c:pt idx="3273">
                  <c:v>145.71428571428572</c:v>
                </c:pt>
                <c:pt idx="3274">
                  <c:v>491.42857142857144</c:v>
                </c:pt>
                <c:pt idx="3275">
                  <c:v>560</c:v>
                </c:pt>
                <c:pt idx="3276">
                  <c:v>202.85714285714283</c:v>
                </c:pt>
                <c:pt idx="3277">
                  <c:v>167.14285714285714</c:v>
                </c:pt>
                <c:pt idx="3278">
                  <c:v>174.28571428571428</c:v>
                </c:pt>
                <c:pt idx="3279">
                  <c:v>152.85714285714286</c:v>
                </c:pt>
                <c:pt idx="3280">
                  <c:v>165</c:v>
                </c:pt>
                <c:pt idx="3281">
                  <c:v>232.85714285714283</c:v>
                </c:pt>
                <c:pt idx="3282">
                  <c:v>205.23809523809521</c:v>
                </c:pt>
                <c:pt idx="3283">
                  <c:v>102.85714285714286</c:v>
                </c:pt>
                <c:pt idx="3284">
                  <c:v>152.38095238095238</c:v>
                </c:pt>
                <c:pt idx="3285">
                  <c:v>256.19047619047615</c:v>
                </c:pt>
                <c:pt idx="3286">
                  <c:v>295.71428571428572</c:v>
                </c:pt>
                <c:pt idx="3287">
                  <c:v>367.14285714285711</c:v>
                </c:pt>
                <c:pt idx="3288">
                  <c:v>352.85714285714283</c:v>
                </c:pt>
                <c:pt idx="3289">
                  <c:v>195.71428571428572</c:v>
                </c:pt>
                <c:pt idx="3290">
                  <c:v>168.57142857142856</c:v>
                </c:pt>
                <c:pt idx="3291">
                  <c:v>114.28571428571428</c:v>
                </c:pt>
                <c:pt idx="3292">
                  <c:v>177.14285714285714</c:v>
                </c:pt>
                <c:pt idx="3293">
                  <c:v>302.85714285714289</c:v>
                </c:pt>
                <c:pt idx="3294">
                  <c:v>245.71428571428572</c:v>
                </c:pt>
                <c:pt idx="3295">
                  <c:v>231.42857142857142</c:v>
                </c:pt>
                <c:pt idx="3296">
                  <c:v>274.28571428571428</c:v>
                </c:pt>
                <c:pt idx="3297">
                  <c:v>245.71428571428572</c:v>
                </c:pt>
                <c:pt idx="3298">
                  <c:v>145.71428571428572</c:v>
                </c:pt>
                <c:pt idx="3299">
                  <c:v>231.42857142857142</c:v>
                </c:pt>
                <c:pt idx="3300">
                  <c:v>79.761904761904759</c:v>
                </c:pt>
                <c:pt idx="3301">
                  <c:v>249.04761904761907</c:v>
                </c:pt>
                <c:pt idx="3302">
                  <c:v>308.57142857142856</c:v>
                </c:pt>
                <c:pt idx="3303">
                  <c:v>710</c:v>
                </c:pt>
                <c:pt idx="3304">
                  <c:v>162.85714285714286</c:v>
                </c:pt>
                <c:pt idx="3305">
                  <c:v>255.71428571428567</c:v>
                </c:pt>
                <c:pt idx="3306">
                  <c:v>115.23809523809524</c:v>
                </c:pt>
                <c:pt idx="3307">
                  <c:v>222.14285714285711</c:v>
                </c:pt>
                <c:pt idx="3308">
                  <c:v>131.42857142857142</c:v>
                </c:pt>
                <c:pt idx="3309">
                  <c:v>167.14285714285711</c:v>
                </c:pt>
                <c:pt idx="3310">
                  <c:v>194.28571428571428</c:v>
                </c:pt>
                <c:pt idx="3311">
                  <c:v>172.85714285714283</c:v>
                </c:pt>
                <c:pt idx="3312">
                  <c:v>331.42857142857144</c:v>
                </c:pt>
                <c:pt idx="3313">
                  <c:v>168.57142857142856</c:v>
                </c:pt>
                <c:pt idx="3314">
                  <c:v>149.28571428571428</c:v>
                </c:pt>
                <c:pt idx="3315">
                  <c:v>193.57142857142856</c:v>
                </c:pt>
                <c:pt idx="3316">
                  <c:v>174.28571428571428</c:v>
                </c:pt>
                <c:pt idx="3317">
                  <c:v>213.92857142857142</c:v>
                </c:pt>
                <c:pt idx="3318">
                  <c:v>202.14285714285714</c:v>
                </c:pt>
                <c:pt idx="3319">
                  <c:v>152.85714285714283</c:v>
                </c:pt>
                <c:pt idx="3320">
                  <c:v>163.57142857142856</c:v>
                </c:pt>
                <c:pt idx="3321">
                  <c:v>180.71428571428569</c:v>
                </c:pt>
                <c:pt idx="3322">
                  <c:v>159.99999999999997</c:v>
                </c:pt>
                <c:pt idx="3323">
                  <c:v>158.57142857142856</c:v>
                </c:pt>
                <c:pt idx="3324">
                  <c:v>75.595238095238088</c:v>
                </c:pt>
                <c:pt idx="3325">
                  <c:v>168.57142857142856</c:v>
                </c:pt>
                <c:pt idx="3326">
                  <c:v>360</c:v>
                </c:pt>
                <c:pt idx="3327">
                  <c:v>282.85714285714283</c:v>
                </c:pt>
                <c:pt idx="3328">
                  <c:v>255.23809523809524</c:v>
                </c:pt>
                <c:pt idx="3329">
                  <c:v>177.14285714285711</c:v>
                </c:pt>
                <c:pt idx="3330">
                  <c:v>186.42857142857144</c:v>
                </c:pt>
                <c:pt idx="3331">
                  <c:v>170.71428571428572</c:v>
                </c:pt>
                <c:pt idx="3332">
                  <c:v>186.1904761904762</c:v>
                </c:pt>
                <c:pt idx="3333">
                  <c:v>180</c:v>
                </c:pt>
                <c:pt idx="3334">
                  <c:v>178.0952380952381</c:v>
                </c:pt>
                <c:pt idx="3335">
                  <c:v>154.28571428571428</c:v>
                </c:pt>
                <c:pt idx="3336">
                  <c:v>231.42857142857142</c:v>
                </c:pt>
                <c:pt idx="3337">
                  <c:v>657.14285714285711</c:v>
                </c:pt>
                <c:pt idx="3338">
                  <c:v>194.28571428571428</c:v>
                </c:pt>
                <c:pt idx="3339">
                  <c:v>215.71428571428572</c:v>
                </c:pt>
                <c:pt idx="3340">
                  <c:v>218.57142857142856</c:v>
                </c:pt>
                <c:pt idx="3341">
                  <c:v>240</c:v>
                </c:pt>
                <c:pt idx="3342">
                  <c:v>310</c:v>
                </c:pt>
                <c:pt idx="3343">
                  <c:v>70.476190476190467</c:v>
                </c:pt>
                <c:pt idx="3344">
                  <c:v>54.285714285714278</c:v>
                </c:pt>
                <c:pt idx="3345">
                  <c:v>215.71428571428572</c:v>
                </c:pt>
                <c:pt idx="3346">
                  <c:v>217.85714285714286</c:v>
                </c:pt>
                <c:pt idx="3347">
                  <c:v>193.57142857142856</c:v>
                </c:pt>
                <c:pt idx="3348">
                  <c:v>418.57142857142856</c:v>
                </c:pt>
                <c:pt idx="3349">
                  <c:v>420.95238095238096</c:v>
                </c:pt>
                <c:pt idx="3350">
                  <c:v>174.28571428571428</c:v>
                </c:pt>
                <c:pt idx="3351">
                  <c:v>451.42857142857139</c:v>
                </c:pt>
                <c:pt idx="3352">
                  <c:v>459.28571428571428</c:v>
                </c:pt>
                <c:pt idx="3353">
                  <c:v>418.45238095238096</c:v>
                </c:pt>
                <c:pt idx="3354">
                  <c:v>305.71428571428567</c:v>
                </c:pt>
                <c:pt idx="3355">
                  <c:v>245.71428571428569</c:v>
                </c:pt>
                <c:pt idx="3356">
                  <c:v>94.285714285714278</c:v>
                </c:pt>
                <c:pt idx="3357">
                  <c:v>316.19047619047615</c:v>
                </c:pt>
                <c:pt idx="3358">
                  <c:v>197.14285714285714</c:v>
                </c:pt>
                <c:pt idx="3359">
                  <c:v>470</c:v>
                </c:pt>
                <c:pt idx="3360">
                  <c:v>179.28571428571428</c:v>
                </c:pt>
                <c:pt idx="3361">
                  <c:v>299.04761904761904</c:v>
                </c:pt>
                <c:pt idx="3362">
                  <c:v>382.85714285714283</c:v>
                </c:pt>
                <c:pt idx="3363">
                  <c:v>222.85714285714286</c:v>
                </c:pt>
                <c:pt idx="3364">
                  <c:v>196.66666666666669</c:v>
                </c:pt>
                <c:pt idx="3365">
                  <c:v>159.52380952380952</c:v>
                </c:pt>
                <c:pt idx="3366">
                  <c:v>161.78571428571428</c:v>
                </c:pt>
                <c:pt idx="3367">
                  <c:v>237.38095238095238</c:v>
                </c:pt>
                <c:pt idx="3368">
                  <c:v>165.52380952380952</c:v>
                </c:pt>
                <c:pt idx="3369">
                  <c:v>161.9047619047619</c:v>
                </c:pt>
                <c:pt idx="3370">
                  <c:v>127.38095238095238</c:v>
                </c:pt>
                <c:pt idx="3371">
                  <c:v>94.999999999999986</c:v>
                </c:pt>
                <c:pt idx="3372">
                  <c:v>174.28571428571428</c:v>
                </c:pt>
                <c:pt idx="3373">
                  <c:v>237.02380952380952</c:v>
                </c:pt>
                <c:pt idx="3374">
                  <c:v>261.42857142857144</c:v>
                </c:pt>
                <c:pt idx="3375">
                  <c:v>352.85714285714283</c:v>
                </c:pt>
                <c:pt idx="3376">
                  <c:v>300.47619047619048</c:v>
                </c:pt>
                <c:pt idx="3377">
                  <c:v>171.9047619047619</c:v>
                </c:pt>
                <c:pt idx="3378">
                  <c:v>316.66666666666663</c:v>
                </c:pt>
                <c:pt idx="3379">
                  <c:v>310</c:v>
                </c:pt>
                <c:pt idx="3380">
                  <c:v>197.14285714285714</c:v>
                </c:pt>
                <c:pt idx="3381">
                  <c:v>347.14285714285711</c:v>
                </c:pt>
                <c:pt idx="3382">
                  <c:v>138.57142857142856</c:v>
                </c:pt>
                <c:pt idx="3383">
                  <c:v>180.71428571428572</c:v>
                </c:pt>
                <c:pt idx="3384">
                  <c:v>306.19047619047615</c:v>
                </c:pt>
                <c:pt idx="3385">
                  <c:v>507.14285714285711</c:v>
                </c:pt>
                <c:pt idx="3386">
                  <c:v>309.52380952380952</c:v>
                </c:pt>
                <c:pt idx="3387">
                  <c:v>334.28571428571428</c:v>
                </c:pt>
                <c:pt idx="3388">
                  <c:v>168.57142857142858</c:v>
                </c:pt>
                <c:pt idx="3389">
                  <c:v>232.85714285714286</c:v>
                </c:pt>
                <c:pt idx="3390">
                  <c:v>334.28571428571428</c:v>
                </c:pt>
                <c:pt idx="3391">
                  <c:v>335.95238095238096</c:v>
                </c:pt>
                <c:pt idx="3392">
                  <c:v>416.66666666666663</c:v>
                </c:pt>
                <c:pt idx="3393">
                  <c:v>245.23809523809521</c:v>
                </c:pt>
                <c:pt idx="3394">
                  <c:v>410</c:v>
                </c:pt>
                <c:pt idx="3395">
                  <c:v>264.28571428571422</c:v>
                </c:pt>
                <c:pt idx="3396">
                  <c:v>425</c:v>
                </c:pt>
                <c:pt idx="3397">
                  <c:v>74.952380952380949</c:v>
                </c:pt>
                <c:pt idx="3398">
                  <c:v>331.42857142857144</c:v>
                </c:pt>
                <c:pt idx="3399">
                  <c:v>212.85714285714286</c:v>
                </c:pt>
                <c:pt idx="3400">
                  <c:v>605.71428571428567</c:v>
                </c:pt>
                <c:pt idx="3401">
                  <c:v>251.42857142857142</c:v>
                </c:pt>
                <c:pt idx="3402">
                  <c:v>263.33333333333331</c:v>
                </c:pt>
                <c:pt idx="3403">
                  <c:v>204.28571428571428</c:v>
                </c:pt>
                <c:pt idx="3404">
                  <c:v>185</c:v>
                </c:pt>
                <c:pt idx="3405">
                  <c:v>362.85714285714289</c:v>
                </c:pt>
                <c:pt idx="3406">
                  <c:v>184.28571428571428</c:v>
                </c:pt>
                <c:pt idx="3407">
                  <c:v>292.85714285714283</c:v>
                </c:pt>
                <c:pt idx="3408">
                  <c:v>185.71428571428572</c:v>
                </c:pt>
                <c:pt idx="3409">
                  <c:v>158.09523809523807</c:v>
                </c:pt>
                <c:pt idx="3410">
                  <c:v>390</c:v>
                </c:pt>
                <c:pt idx="3411">
                  <c:v>168.57142857142856</c:v>
                </c:pt>
                <c:pt idx="3412">
                  <c:v>168.57142857142856</c:v>
                </c:pt>
                <c:pt idx="3413">
                  <c:v>195.23809523809524</c:v>
                </c:pt>
                <c:pt idx="3414">
                  <c:v>330</c:v>
                </c:pt>
                <c:pt idx="3415">
                  <c:v>8.5714285714285712</c:v>
                </c:pt>
                <c:pt idx="3416">
                  <c:v>588.57142857142856</c:v>
                </c:pt>
                <c:pt idx="3417">
                  <c:v>190.23809523809524</c:v>
                </c:pt>
                <c:pt idx="3418">
                  <c:v>297.14285714285711</c:v>
                </c:pt>
                <c:pt idx="3419">
                  <c:v>107.61904761904761</c:v>
                </c:pt>
                <c:pt idx="3420">
                  <c:v>160.95238095238096</c:v>
                </c:pt>
                <c:pt idx="3421">
                  <c:v>240</c:v>
                </c:pt>
                <c:pt idx="3422">
                  <c:v>255.71428571428569</c:v>
                </c:pt>
                <c:pt idx="3423">
                  <c:v>258.57142857142856</c:v>
                </c:pt>
                <c:pt idx="3424">
                  <c:v>212.85714285714286</c:v>
                </c:pt>
                <c:pt idx="3425">
                  <c:v>241.9047619047619</c:v>
                </c:pt>
                <c:pt idx="3426">
                  <c:v>310</c:v>
                </c:pt>
                <c:pt idx="3427">
                  <c:v>362.85714285714283</c:v>
                </c:pt>
                <c:pt idx="3428">
                  <c:v>173.57142857142856</c:v>
                </c:pt>
                <c:pt idx="3429">
                  <c:v>235.71428571428572</c:v>
                </c:pt>
                <c:pt idx="3430">
                  <c:v>125.71428571428571</c:v>
                </c:pt>
                <c:pt idx="3431">
                  <c:v>367.14285714285711</c:v>
                </c:pt>
                <c:pt idx="3432">
                  <c:v>270</c:v>
                </c:pt>
                <c:pt idx="3433">
                  <c:v>174.28571428571428</c:v>
                </c:pt>
                <c:pt idx="3434">
                  <c:v>183.57142857142856</c:v>
                </c:pt>
                <c:pt idx="3435">
                  <c:v>209.04761904761904</c:v>
                </c:pt>
                <c:pt idx="3436">
                  <c:v>50</c:v>
                </c:pt>
                <c:pt idx="3437">
                  <c:v>247.14285714285711</c:v>
                </c:pt>
                <c:pt idx="3438">
                  <c:v>118.8095238095238</c:v>
                </c:pt>
                <c:pt idx="3439">
                  <c:v>215.23809523809521</c:v>
                </c:pt>
                <c:pt idx="3440">
                  <c:v>345.23809523809518</c:v>
                </c:pt>
                <c:pt idx="3441">
                  <c:v>150.95238095238096</c:v>
                </c:pt>
                <c:pt idx="3442">
                  <c:v>357.14285714285711</c:v>
                </c:pt>
                <c:pt idx="3443">
                  <c:v>166.14285714285714</c:v>
                </c:pt>
                <c:pt idx="3444">
                  <c:v>150.71428571428572</c:v>
                </c:pt>
                <c:pt idx="3445">
                  <c:v>238.57142857142856</c:v>
                </c:pt>
                <c:pt idx="3446">
                  <c:v>102.14285714285714</c:v>
                </c:pt>
                <c:pt idx="3447">
                  <c:v>110.71428571428571</c:v>
                </c:pt>
                <c:pt idx="3448">
                  <c:v>111.42857142857142</c:v>
                </c:pt>
                <c:pt idx="3449">
                  <c:v>207.14285714285714</c:v>
                </c:pt>
                <c:pt idx="3450">
                  <c:v>204.52380952380952</c:v>
                </c:pt>
                <c:pt idx="3451">
                  <c:v>162.38095238095238</c:v>
                </c:pt>
                <c:pt idx="3452">
                  <c:v>110</c:v>
                </c:pt>
                <c:pt idx="3453">
                  <c:v>129.52380952380952</c:v>
                </c:pt>
                <c:pt idx="3454">
                  <c:v>288.57142857142856</c:v>
                </c:pt>
                <c:pt idx="3455">
                  <c:v>218.57142857142856</c:v>
                </c:pt>
                <c:pt idx="3456">
                  <c:v>434.76190476190482</c:v>
                </c:pt>
                <c:pt idx="3457">
                  <c:v>218.57142857142856</c:v>
                </c:pt>
                <c:pt idx="3458">
                  <c:v>425.71428571428572</c:v>
                </c:pt>
                <c:pt idx="3459">
                  <c:v>145.71428571428572</c:v>
                </c:pt>
                <c:pt idx="3460">
                  <c:v>315</c:v>
                </c:pt>
                <c:pt idx="3461">
                  <c:v>170</c:v>
                </c:pt>
                <c:pt idx="3462">
                  <c:v>450</c:v>
                </c:pt>
                <c:pt idx="3463">
                  <c:v>311.42857142857144</c:v>
                </c:pt>
                <c:pt idx="3464">
                  <c:v>190</c:v>
                </c:pt>
                <c:pt idx="3465">
                  <c:v>276.19047619047615</c:v>
                </c:pt>
                <c:pt idx="3466">
                  <c:v>190</c:v>
                </c:pt>
                <c:pt idx="3467">
                  <c:v>225.71428571428569</c:v>
                </c:pt>
                <c:pt idx="3468">
                  <c:v>191.42857142857142</c:v>
                </c:pt>
                <c:pt idx="3469">
                  <c:v>152.14285714285714</c:v>
                </c:pt>
                <c:pt idx="3470">
                  <c:v>575.71428571428578</c:v>
                </c:pt>
                <c:pt idx="3471">
                  <c:v>211.42857142857142</c:v>
                </c:pt>
                <c:pt idx="3472">
                  <c:v>42.142857142857139</c:v>
                </c:pt>
                <c:pt idx="3473">
                  <c:v>240.83333333333334</c:v>
                </c:pt>
                <c:pt idx="3474">
                  <c:v>369.04761904761904</c:v>
                </c:pt>
                <c:pt idx="3475">
                  <c:v>154.28571428571428</c:v>
                </c:pt>
                <c:pt idx="3476">
                  <c:v>326.54761904761904</c:v>
                </c:pt>
                <c:pt idx="3477">
                  <c:v>238.57142857142856</c:v>
                </c:pt>
                <c:pt idx="3478">
                  <c:v>175.42857142857144</c:v>
                </c:pt>
                <c:pt idx="3479">
                  <c:v>68.80952380952381</c:v>
                </c:pt>
                <c:pt idx="3480">
                  <c:v>188.57142857142856</c:v>
                </c:pt>
                <c:pt idx="3481">
                  <c:v>774.28571428571433</c:v>
                </c:pt>
                <c:pt idx="3482">
                  <c:v>477.14285714285717</c:v>
                </c:pt>
                <c:pt idx="3483">
                  <c:v>293.33333333333337</c:v>
                </c:pt>
                <c:pt idx="3484">
                  <c:v>298.57142857142856</c:v>
                </c:pt>
                <c:pt idx="3485">
                  <c:v>3095</c:v>
                </c:pt>
                <c:pt idx="3486">
                  <c:v>298.57142857142856</c:v>
                </c:pt>
                <c:pt idx="3487">
                  <c:v>294.28571428571428</c:v>
                </c:pt>
                <c:pt idx="3488">
                  <c:v>327.14285714285711</c:v>
                </c:pt>
                <c:pt idx="3489">
                  <c:v>245.71428571428572</c:v>
                </c:pt>
                <c:pt idx="3490">
                  <c:v>194.28571428571428</c:v>
                </c:pt>
                <c:pt idx="3491">
                  <c:v>234.28571428571428</c:v>
                </c:pt>
                <c:pt idx="3492">
                  <c:v>190</c:v>
                </c:pt>
                <c:pt idx="3493">
                  <c:v>400</c:v>
                </c:pt>
                <c:pt idx="3494">
                  <c:v>510</c:v>
                </c:pt>
                <c:pt idx="3495">
                  <c:v>90</c:v>
                </c:pt>
                <c:pt idx="3496">
                  <c:v>221.9047619047619</c:v>
                </c:pt>
                <c:pt idx="3497">
                  <c:v>117.14285714285712</c:v>
                </c:pt>
                <c:pt idx="3498">
                  <c:v>324.28571428571428</c:v>
                </c:pt>
                <c:pt idx="3499">
                  <c:v>71.428571428571416</c:v>
                </c:pt>
                <c:pt idx="3500">
                  <c:v>328.57142857142856</c:v>
                </c:pt>
                <c:pt idx="3501">
                  <c:v>211.42857142857142</c:v>
                </c:pt>
                <c:pt idx="3502">
                  <c:v>589.42857142857133</c:v>
                </c:pt>
                <c:pt idx="3503">
                  <c:v>195.71428571428572</c:v>
                </c:pt>
                <c:pt idx="3504">
                  <c:v>194.28571428571428</c:v>
                </c:pt>
                <c:pt idx="3505">
                  <c:v>445.71428571428567</c:v>
                </c:pt>
                <c:pt idx="3506">
                  <c:v>595.71428571428567</c:v>
                </c:pt>
                <c:pt idx="3507">
                  <c:v>172.85714285714283</c:v>
                </c:pt>
                <c:pt idx="3508">
                  <c:v>187.97619047619048</c:v>
                </c:pt>
                <c:pt idx="3509">
                  <c:v>134.76190476190476</c:v>
                </c:pt>
                <c:pt idx="3510">
                  <c:v>214.28571428571428</c:v>
                </c:pt>
                <c:pt idx="3511">
                  <c:v>94.761904761904759</c:v>
                </c:pt>
                <c:pt idx="3512">
                  <c:v>148.0952380952381</c:v>
                </c:pt>
                <c:pt idx="3513">
                  <c:v>252.38095238095235</c:v>
                </c:pt>
                <c:pt idx="3514">
                  <c:v>210.95238095238096</c:v>
                </c:pt>
                <c:pt idx="3515">
                  <c:v>0</c:v>
                </c:pt>
                <c:pt idx="3516">
                  <c:v>156.45238095238096</c:v>
                </c:pt>
                <c:pt idx="3517">
                  <c:v>47.142857142857146</c:v>
                </c:pt>
                <c:pt idx="3518">
                  <c:v>540</c:v>
                </c:pt>
                <c:pt idx="3519">
                  <c:v>522.85714285714278</c:v>
                </c:pt>
                <c:pt idx="3520">
                  <c:v>329.52380952380952</c:v>
                </c:pt>
                <c:pt idx="3521">
                  <c:v>157.5</c:v>
                </c:pt>
                <c:pt idx="3522">
                  <c:v>245.71428571428569</c:v>
                </c:pt>
                <c:pt idx="3523">
                  <c:v>179.52380952380952</c:v>
                </c:pt>
                <c:pt idx="3524">
                  <c:v>154.28571428571428</c:v>
                </c:pt>
                <c:pt idx="3525">
                  <c:v>150</c:v>
                </c:pt>
                <c:pt idx="3526">
                  <c:v>240</c:v>
                </c:pt>
                <c:pt idx="3527">
                  <c:v>230.71428571428572</c:v>
                </c:pt>
                <c:pt idx="3528">
                  <c:v>118.57142857142856</c:v>
                </c:pt>
                <c:pt idx="3529">
                  <c:v>245.71428571428572</c:v>
                </c:pt>
                <c:pt idx="3530">
                  <c:v>308.09523809523807</c:v>
                </c:pt>
                <c:pt idx="3531">
                  <c:v>213.09523809523807</c:v>
                </c:pt>
                <c:pt idx="3532">
                  <c:v>145.71428571428572</c:v>
                </c:pt>
                <c:pt idx="3533">
                  <c:v>172.85714285714283</c:v>
                </c:pt>
                <c:pt idx="3534">
                  <c:v>237.42857142857144</c:v>
                </c:pt>
                <c:pt idx="3535">
                  <c:v>102.85714285714286</c:v>
                </c:pt>
                <c:pt idx="3536">
                  <c:v>246.1904761904762</c:v>
                </c:pt>
                <c:pt idx="3537">
                  <c:v>165</c:v>
                </c:pt>
                <c:pt idx="3538">
                  <c:v>230.95238095238093</c:v>
                </c:pt>
                <c:pt idx="3539">
                  <c:v>212.85714285714283</c:v>
                </c:pt>
                <c:pt idx="3540">
                  <c:v>290.95238095238096</c:v>
                </c:pt>
                <c:pt idx="3541">
                  <c:v>408.57142857142856</c:v>
                </c:pt>
                <c:pt idx="3542">
                  <c:v>312.85714285714289</c:v>
                </c:pt>
                <c:pt idx="3543">
                  <c:v>408.57142857142856</c:v>
                </c:pt>
                <c:pt idx="3544">
                  <c:v>126</c:v>
                </c:pt>
                <c:pt idx="3545">
                  <c:v>124.52380952380952</c:v>
                </c:pt>
                <c:pt idx="3546">
                  <c:v>104.28571428571428</c:v>
                </c:pt>
                <c:pt idx="3547">
                  <c:v>324.28571428571428</c:v>
                </c:pt>
                <c:pt idx="3548">
                  <c:v>317.14285714285711</c:v>
                </c:pt>
                <c:pt idx="3549">
                  <c:v>261.33333333333331</c:v>
                </c:pt>
                <c:pt idx="3550">
                  <c:v>249.04761904761904</c:v>
                </c:pt>
                <c:pt idx="3551">
                  <c:v>110</c:v>
                </c:pt>
                <c:pt idx="3552">
                  <c:v>257.14285714285717</c:v>
                </c:pt>
                <c:pt idx="3553">
                  <c:v>167.14285714285711</c:v>
                </c:pt>
                <c:pt idx="3554">
                  <c:v>331.42857142857144</c:v>
                </c:pt>
                <c:pt idx="3555">
                  <c:v>181.42857142857142</c:v>
                </c:pt>
                <c:pt idx="3556">
                  <c:v>130.47619047619045</c:v>
                </c:pt>
                <c:pt idx="3557">
                  <c:v>234.28571428571428</c:v>
                </c:pt>
                <c:pt idx="3558">
                  <c:v>124.76190476190476</c:v>
                </c:pt>
                <c:pt idx="3559">
                  <c:v>145.71428571428572</c:v>
                </c:pt>
                <c:pt idx="3560">
                  <c:v>189.28571428571428</c:v>
                </c:pt>
                <c:pt idx="3561">
                  <c:v>154.28571428571428</c:v>
                </c:pt>
                <c:pt idx="3562">
                  <c:v>221.42857142857142</c:v>
                </c:pt>
                <c:pt idx="3563">
                  <c:v>302.85714285714283</c:v>
                </c:pt>
                <c:pt idx="3564">
                  <c:v>331.42857142857144</c:v>
                </c:pt>
                <c:pt idx="3565">
                  <c:v>368.57142857142856</c:v>
                </c:pt>
                <c:pt idx="3566">
                  <c:v>101.8452380952381</c:v>
                </c:pt>
                <c:pt idx="3567">
                  <c:v>327.26190476190482</c:v>
                </c:pt>
                <c:pt idx="3568">
                  <c:v>138.57142857142856</c:v>
                </c:pt>
                <c:pt idx="3569">
                  <c:v>160</c:v>
                </c:pt>
                <c:pt idx="3570">
                  <c:v>223.8095238095238</c:v>
                </c:pt>
                <c:pt idx="3571">
                  <c:v>238.57142857142856</c:v>
                </c:pt>
                <c:pt idx="3572">
                  <c:v>280</c:v>
                </c:pt>
                <c:pt idx="3573">
                  <c:v>185.71428571428572</c:v>
                </c:pt>
                <c:pt idx="3574">
                  <c:v>90.714285714285708</c:v>
                </c:pt>
                <c:pt idx="3575">
                  <c:v>152.85714285714283</c:v>
                </c:pt>
                <c:pt idx="3576">
                  <c:v>254.28571428571425</c:v>
                </c:pt>
                <c:pt idx="3577">
                  <c:v>217.14285714285714</c:v>
                </c:pt>
                <c:pt idx="3578">
                  <c:v>168.8095238095238</c:v>
                </c:pt>
                <c:pt idx="3579">
                  <c:v>254.04761904761904</c:v>
                </c:pt>
                <c:pt idx="3580">
                  <c:v>237.85714285714283</c:v>
                </c:pt>
                <c:pt idx="3581">
                  <c:v>345.71428571428567</c:v>
                </c:pt>
                <c:pt idx="3582">
                  <c:v>140.23809523809524</c:v>
                </c:pt>
                <c:pt idx="3583">
                  <c:v>197.38095238095238</c:v>
                </c:pt>
                <c:pt idx="3584">
                  <c:v>67.142857142857139</c:v>
                </c:pt>
                <c:pt idx="3585">
                  <c:v>160.57142857142856</c:v>
                </c:pt>
                <c:pt idx="3586">
                  <c:v>311.42857142857144</c:v>
                </c:pt>
                <c:pt idx="3587">
                  <c:v>191.42857142857142</c:v>
                </c:pt>
                <c:pt idx="3588">
                  <c:v>315</c:v>
                </c:pt>
                <c:pt idx="3589">
                  <c:v>122.38095238095238</c:v>
                </c:pt>
                <c:pt idx="3590">
                  <c:v>127.38095238095238</c:v>
                </c:pt>
                <c:pt idx="3591">
                  <c:v>120.23809523809523</c:v>
                </c:pt>
                <c:pt idx="3592">
                  <c:v>163.09523809523807</c:v>
                </c:pt>
                <c:pt idx="3593">
                  <c:v>118.80952380952381</c:v>
                </c:pt>
                <c:pt idx="3594">
                  <c:v>129.04761904761904</c:v>
                </c:pt>
                <c:pt idx="3595">
                  <c:v>180</c:v>
                </c:pt>
                <c:pt idx="3596">
                  <c:v>209.52380952380952</c:v>
                </c:pt>
                <c:pt idx="3597">
                  <c:v>361.42857142857144</c:v>
                </c:pt>
                <c:pt idx="3598">
                  <c:v>197.14285714285714</c:v>
                </c:pt>
                <c:pt idx="3599">
                  <c:v>301.42857142857144</c:v>
                </c:pt>
                <c:pt idx="3600">
                  <c:v>277.14285714285711</c:v>
                </c:pt>
                <c:pt idx="3601">
                  <c:v>216.42857142857142</c:v>
                </c:pt>
                <c:pt idx="3602">
                  <c:v>185.71428571428572</c:v>
                </c:pt>
                <c:pt idx="3603">
                  <c:v>213.09523809523807</c:v>
                </c:pt>
                <c:pt idx="3604">
                  <c:v>186.42857142857142</c:v>
                </c:pt>
                <c:pt idx="3605">
                  <c:v>152.85714285714286</c:v>
                </c:pt>
                <c:pt idx="3606">
                  <c:v>60</c:v>
                </c:pt>
                <c:pt idx="3607">
                  <c:v>187.38095238095238</c:v>
                </c:pt>
                <c:pt idx="3608">
                  <c:v>141.9047619047619</c:v>
                </c:pt>
                <c:pt idx="3609">
                  <c:v>197.14285714285714</c:v>
                </c:pt>
                <c:pt idx="3610">
                  <c:v>191.42857142857144</c:v>
                </c:pt>
                <c:pt idx="3611">
                  <c:v>190.71428571428572</c:v>
                </c:pt>
                <c:pt idx="3612">
                  <c:v>134.28571428571428</c:v>
                </c:pt>
                <c:pt idx="3613">
                  <c:v>290</c:v>
                </c:pt>
                <c:pt idx="3614">
                  <c:v>0</c:v>
                </c:pt>
                <c:pt idx="3615">
                  <c:v>133.6904761904762</c:v>
                </c:pt>
                <c:pt idx="3616">
                  <c:v>220.23809523809524</c:v>
                </c:pt>
                <c:pt idx="3617">
                  <c:v>144</c:v>
                </c:pt>
                <c:pt idx="3618">
                  <c:v>245.71428571428572</c:v>
                </c:pt>
                <c:pt idx="3619">
                  <c:v>246.85714285714286</c:v>
                </c:pt>
                <c:pt idx="3620">
                  <c:v>174.28571428571428</c:v>
                </c:pt>
                <c:pt idx="3621">
                  <c:v>177.61904761904762</c:v>
                </c:pt>
                <c:pt idx="3622">
                  <c:v>294.28571428571428</c:v>
                </c:pt>
                <c:pt idx="3623">
                  <c:v>243.80952380952382</c:v>
                </c:pt>
                <c:pt idx="3624">
                  <c:v>247.14285714285714</c:v>
                </c:pt>
                <c:pt idx="3625">
                  <c:v>174.28571428571428</c:v>
                </c:pt>
                <c:pt idx="3626">
                  <c:v>232.57142857142856</c:v>
                </c:pt>
                <c:pt idx="3627">
                  <c:v>194.38095238095238</c:v>
                </c:pt>
                <c:pt idx="3628">
                  <c:v>175.42857142857142</c:v>
                </c:pt>
                <c:pt idx="3629">
                  <c:v>239.23809523809524</c:v>
                </c:pt>
                <c:pt idx="3630">
                  <c:v>217.14285714285714</c:v>
                </c:pt>
                <c:pt idx="3631">
                  <c:v>245.71428571428569</c:v>
                </c:pt>
                <c:pt idx="3632">
                  <c:v>348.57142857142856</c:v>
                </c:pt>
                <c:pt idx="3633">
                  <c:v>488.57142857142856</c:v>
                </c:pt>
                <c:pt idx="3634">
                  <c:v>373.57142857142856</c:v>
                </c:pt>
                <c:pt idx="3635">
                  <c:v>338.57142857142856</c:v>
                </c:pt>
                <c:pt idx="3636">
                  <c:v>441.42857142857144</c:v>
                </c:pt>
                <c:pt idx="3637">
                  <c:v>370</c:v>
                </c:pt>
                <c:pt idx="3638">
                  <c:v>324.28571428571428</c:v>
                </c:pt>
                <c:pt idx="3639">
                  <c:v>221.42857142857144</c:v>
                </c:pt>
                <c:pt idx="3640">
                  <c:v>554.28571428571422</c:v>
                </c:pt>
                <c:pt idx="3641">
                  <c:v>574.28571428571422</c:v>
                </c:pt>
                <c:pt idx="3642">
                  <c:v>245.71428571428569</c:v>
                </c:pt>
                <c:pt idx="3643">
                  <c:v>330.95238095238096</c:v>
                </c:pt>
                <c:pt idx="3644">
                  <c:v>277.14285714285711</c:v>
                </c:pt>
                <c:pt idx="3645">
                  <c:v>381.42857142857144</c:v>
                </c:pt>
                <c:pt idx="3646">
                  <c:v>684.28571428571422</c:v>
                </c:pt>
                <c:pt idx="3647">
                  <c:v>345.71428571428567</c:v>
                </c:pt>
                <c:pt idx="3648">
                  <c:v>405.71428571428567</c:v>
                </c:pt>
                <c:pt idx="3649">
                  <c:v>145.23809523809524</c:v>
                </c:pt>
                <c:pt idx="3650">
                  <c:v>438.09523809523807</c:v>
                </c:pt>
                <c:pt idx="3651">
                  <c:v>177.85714285714286</c:v>
                </c:pt>
                <c:pt idx="3652">
                  <c:v>217.14285714285714</c:v>
                </c:pt>
                <c:pt idx="3653">
                  <c:v>245.71428571428572</c:v>
                </c:pt>
                <c:pt idx="3654">
                  <c:v>223.8095238095238</c:v>
                </c:pt>
                <c:pt idx="3655">
                  <c:v>330.95238095238096</c:v>
                </c:pt>
                <c:pt idx="3656">
                  <c:v>155.14285714285714</c:v>
                </c:pt>
                <c:pt idx="3657">
                  <c:v>488.57142857142856</c:v>
                </c:pt>
                <c:pt idx="3658">
                  <c:v>120.66666666666667</c:v>
                </c:pt>
                <c:pt idx="3659">
                  <c:v>147.14285714285714</c:v>
                </c:pt>
                <c:pt idx="3660">
                  <c:v>367.14285714285711</c:v>
                </c:pt>
                <c:pt idx="3661">
                  <c:v>125.23809523809524</c:v>
                </c:pt>
                <c:pt idx="3662">
                  <c:v>306.38095238095235</c:v>
                </c:pt>
                <c:pt idx="3663">
                  <c:v>137.14285714285714</c:v>
                </c:pt>
                <c:pt idx="3664">
                  <c:v>294.28571428571428</c:v>
                </c:pt>
                <c:pt idx="3665">
                  <c:v>181.42857142857144</c:v>
                </c:pt>
                <c:pt idx="3666">
                  <c:v>272.85714285714283</c:v>
                </c:pt>
                <c:pt idx="3667">
                  <c:v>201.23809523809524</c:v>
                </c:pt>
                <c:pt idx="3668">
                  <c:v>351.42857142857144</c:v>
                </c:pt>
                <c:pt idx="3669">
                  <c:v>355.71428571428572</c:v>
                </c:pt>
                <c:pt idx="3670">
                  <c:v>332.85714285714289</c:v>
                </c:pt>
                <c:pt idx="3671">
                  <c:v>225.71428571428572</c:v>
                </c:pt>
                <c:pt idx="3672">
                  <c:v>138.57142857142856</c:v>
                </c:pt>
                <c:pt idx="3673">
                  <c:v>341.42857142857144</c:v>
                </c:pt>
                <c:pt idx="3674">
                  <c:v>287.14285714285711</c:v>
                </c:pt>
                <c:pt idx="3675">
                  <c:v>125.71428571428569</c:v>
                </c:pt>
                <c:pt idx="3676">
                  <c:v>358.57142857142856</c:v>
                </c:pt>
                <c:pt idx="3677">
                  <c:v>101.42857142857143</c:v>
                </c:pt>
                <c:pt idx="3678">
                  <c:v>154.28571428571428</c:v>
                </c:pt>
                <c:pt idx="3679">
                  <c:v>165.71428571428572</c:v>
                </c:pt>
                <c:pt idx="3680">
                  <c:v>381.42857142857144</c:v>
                </c:pt>
                <c:pt idx="3681">
                  <c:v>252.38095238095235</c:v>
                </c:pt>
                <c:pt idx="3682">
                  <c:v>255.95238095238093</c:v>
                </c:pt>
                <c:pt idx="3683">
                  <c:v>136.42857142857144</c:v>
                </c:pt>
                <c:pt idx="3684">
                  <c:v>80</c:v>
                </c:pt>
                <c:pt idx="3685">
                  <c:v>124.28571428571428</c:v>
                </c:pt>
                <c:pt idx="3686">
                  <c:v>88.333333333333329</c:v>
                </c:pt>
                <c:pt idx="3687">
                  <c:v>212.85714285714283</c:v>
                </c:pt>
                <c:pt idx="3688">
                  <c:v>274.28571428571428</c:v>
                </c:pt>
                <c:pt idx="3689">
                  <c:v>181.66666666666669</c:v>
                </c:pt>
                <c:pt idx="3690">
                  <c:v>420.78571428571428</c:v>
                </c:pt>
                <c:pt idx="3691">
                  <c:v>173.80952380952382</c:v>
                </c:pt>
                <c:pt idx="3692">
                  <c:v>292.85714285714289</c:v>
                </c:pt>
                <c:pt idx="3693">
                  <c:v>186.1904761904762</c:v>
                </c:pt>
                <c:pt idx="3694">
                  <c:v>252.85714285714283</c:v>
                </c:pt>
                <c:pt idx="3695">
                  <c:v>190</c:v>
                </c:pt>
                <c:pt idx="3696">
                  <c:v>362.85714285714283</c:v>
                </c:pt>
                <c:pt idx="3697">
                  <c:v>181.42857142857142</c:v>
                </c:pt>
                <c:pt idx="3698">
                  <c:v>168.57142857142856</c:v>
                </c:pt>
                <c:pt idx="3699">
                  <c:v>332.85714285714289</c:v>
                </c:pt>
                <c:pt idx="3700">
                  <c:v>261.19047619047615</c:v>
                </c:pt>
                <c:pt idx="3701">
                  <c:v>138.57142857142856</c:v>
                </c:pt>
                <c:pt idx="3702">
                  <c:v>85.476190476190482</c:v>
                </c:pt>
                <c:pt idx="3703">
                  <c:v>224.28571428571428</c:v>
                </c:pt>
                <c:pt idx="3704">
                  <c:v>126.42857142857143</c:v>
                </c:pt>
                <c:pt idx="3705">
                  <c:v>117.14285714285714</c:v>
                </c:pt>
                <c:pt idx="3706">
                  <c:v>95.952380952380949</c:v>
                </c:pt>
                <c:pt idx="3707">
                  <c:v>224.28571428571428</c:v>
                </c:pt>
                <c:pt idx="3708">
                  <c:v>72.142857142857125</c:v>
                </c:pt>
                <c:pt idx="3709">
                  <c:v>63.333333333333329</c:v>
                </c:pt>
                <c:pt idx="3710">
                  <c:v>140.23809523809524</c:v>
                </c:pt>
                <c:pt idx="3711">
                  <c:v>109.28571428571428</c:v>
                </c:pt>
                <c:pt idx="3712">
                  <c:v>450</c:v>
                </c:pt>
                <c:pt idx="3713">
                  <c:v>125.23809523809524</c:v>
                </c:pt>
                <c:pt idx="3714">
                  <c:v>134.52380952380952</c:v>
                </c:pt>
                <c:pt idx="3715">
                  <c:v>63.690476190476197</c:v>
                </c:pt>
                <c:pt idx="3716">
                  <c:v>961.14285714285711</c:v>
                </c:pt>
                <c:pt idx="3717">
                  <c:v>178.57142857142858</c:v>
                </c:pt>
                <c:pt idx="3718">
                  <c:v>135.47619047619048</c:v>
                </c:pt>
                <c:pt idx="3719">
                  <c:v>184.28571428571428</c:v>
                </c:pt>
                <c:pt idx="3720">
                  <c:v>490.23809523809518</c:v>
                </c:pt>
                <c:pt idx="3721">
                  <c:v>275.47619047619048</c:v>
                </c:pt>
                <c:pt idx="3722">
                  <c:v>174.28571428571428</c:v>
                </c:pt>
                <c:pt idx="3723">
                  <c:v>233.09523809523807</c:v>
                </c:pt>
                <c:pt idx="3724">
                  <c:v>400.71428571428572</c:v>
                </c:pt>
                <c:pt idx="3725">
                  <c:v>72.476190476190467</c:v>
                </c:pt>
                <c:pt idx="3726">
                  <c:v>401</c:v>
                </c:pt>
                <c:pt idx="3727">
                  <c:v>240.57142857142856</c:v>
                </c:pt>
                <c:pt idx="3728">
                  <c:v>835.95238095238096</c:v>
                </c:pt>
                <c:pt idx="3729">
                  <c:v>205.95238095238096</c:v>
                </c:pt>
                <c:pt idx="3730">
                  <c:v>199.99999999999997</c:v>
                </c:pt>
                <c:pt idx="3731">
                  <c:v>122.85714285714285</c:v>
                </c:pt>
                <c:pt idx="3732">
                  <c:v>93.333333333333343</c:v>
                </c:pt>
                <c:pt idx="3733">
                  <c:v>89.047619047619037</c:v>
                </c:pt>
                <c:pt idx="3734">
                  <c:v>189.28571428571428</c:v>
                </c:pt>
                <c:pt idx="3735">
                  <c:v>559.04761904761904</c:v>
                </c:pt>
                <c:pt idx="3736">
                  <c:v>510</c:v>
                </c:pt>
                <c:pt idx="3737">
                  <c:v>227.61904761904762</c:v>
                </c:pt>
                <c:pt idx="3738">
                  <c:v>462.14285714285717</c:v>
                </c:pt>
                <c:pt idx="3739">
                  <c:v>172.14285714285711</c:v>
                </c:pt>
                <c:pt idx="3740">
                  <c:v>524</c:v>
                </c:pt>
                <c:pt idx="3741">
                  <c:v>439.42857142857139</c:v>
                </c:pt>
                <c:pt idx="3742">
                  <c:v>58.392857142857139</c:v>
                </c:pt>
                <c:pt idx="3743">
                  <c:v>373.42857142857144</c:v>
                </c:pt>
                <c:pt idx="3744">
                  <c:v>213.57142857142856</c:v>
                </c:pt>
                <c:pt idx="3745">
                  <c:v>252.85714285714286</c:v>
                </c:pt>
                <c:pt idx="3746">
                  <c:v>74.761904761904759</c:v>
                </c:pt>
                <c:pt idx="3747">
                  <c:v>394.28571428571422</c:v>
                </c:pt>
                <c:pt idx="3748">
                  <c:v>183.33333333333331</c:v>
                </c:pt>
                <c:pt idx="3749">
                  <c:v>136.66666666666666</c:v>
                </c:pt>
                <c:pt idx="3750">
                  <c:v>128.8095238095238</c:v>
                </c:pt>
                <c:pt idx="3751">
                  <c:v>132.85714285714286</c:v>
                </c:pt>
                <c:pt idx="3752">
                  <c:v>439.71428571428572</c:v>
                </c:pt>
                <c:pt idx="3753">
                  <c:v>108.57142857142857</c:v>
                </c:pt>
                <c:pt idx="3754">
                  <c:v>487.64285714285711</c:v>
                </c:pt>
                <c:pt idx="3755">
                  <c:v>275.71428571428567</c:v>
                </c:pt>
                <c:pt idx="3756">
                  <c:v>548.57142857142856</c:v>
                </c:pt>
                <c:pt idx="3757">
                  <c:v>209.04761904761901</c:v>
                </c:pt>
                <c:pt idx="3758">
                  <c:v>110</c:v>
                </c:pt>
                <c:pt idx="3759">
                  <c:v>69.285714285714278</c:v>
                </c:pt>
                <c:pt idx="3760">
                  <c:v>224.28571428571425</c:v>
                </c:pt>
                <c:pt idx="3761">
                  <c:v>430.71428571428572</c:v>
                </c:pt>
                <c:pt idx="3762">
                  <c:v>377.14285714285717</c:v>
                </c:pt>
                <c:pt idx="3763">
                  <c:v>130</c:v>
                </c:pt>
                <c:pt idx="3764">
                  <c:v>348.57142857142856</c:v>
                </c:pt>
                <c:pt idx="3765">
                  <c:v>104.28571428571428</c:v>
                </c:pt>
                <c:pt idx="3766">
                  <c:v>270</c:v>
                </c:pt>
                <c:pt idx="3767">
                  <c:v>564.28571428571422</c:v>
                </c:pt>
                <c:pt idx="3768">
                  <c:v>177.14285714285714</c:v>
                </c:pt>
                <c:pt idx="3769">
                  <c:v>131.42857142857142</c:v>
                </c:pt>
                <c:pt idx="3770">
                  <c:v>160.47619047619048</c:v>
                </c:pt>
                <c:pt idx="3771">
                  <c:v>140.23809523809524</c:v>
                </c:pt>
                <c:pt idx="3772">
                  <c:v>65.714285714285722</c:v>
                </c:pt>
                <c:pt idx="3773">
                  <c:v>89.523809523809504</c:v>
                </c:pt>
                <c:pt idx="3774">
                  <c:v>295.71428571428567</c:v>
                </c:pt>
                <c:pt idx="3775">
                  <c:v>335.71428571428572</c:v>
                </c:pt>
                <c:pt idx="3776">
                  <c:v>122.85714285714285</c:v>
                </c:pt>
                <c:pt idx="3777">
                  <c:v>117.38095238095238</c:v>
                </c:pt>
                <c:pt idx="3778">
                  <c:v>301.42857142857144</c:v>
                </c:pt>
                <c:pt idx="3779">
                  <c:v>187.14285714285711</c:v>
                </c:pt>
                <c:pt idx="3780">
                  <c:v>338.57142857142856</c:v>
                </c:pt>
                <c:pt idx="3781">
                  <c:v>121.42857142857142</c:v>
                </c:pt>
                <c:pt idx="3782">
                  <c:v>181.42857142857142</c:v>
                </c:pt>
                <c:pt idx="3783">
                  <c:v>360</c:v>
                </c:pt>
                <c:pt idx="3784">
                  <c:v>229.42857142857142</c:v>
                </c:pt>
                <c:pt idx="3785">
                  <c:v>434.28571428571428</c:v>
                </c:pt>
                <c:pt idx="3786">
                  <c:v>251.07142857142856</c:v>
                </c:pt>
                <c:pt idx="3787">
                  <c:v>145.71428571428569</c:v>
                </c:pt>
                <c:pt idx="3788">
                  <c:v>217.14285714285714</c:v>
                </c:pt>
                <c:pt idx="3789">
                  <c:v>119.04761904761905</c:v>
                </c:pt>
                <c:pt idx="3790">
                  <c:v>294.28571428571428</c:v>
                </c:pt>
                <c:pt idx="3791">
                  <c:v>65.238095238095241</c:v>
                </c:pt>
                <c:pt idx="3792">
                  <c:v>90.476190476190482</c:v>
                </c:pt>
                <c:pt idx="3793">
                  <c:v>138.57142857142856</c:v>
                </c:pt>
                <c:pt idx="3794">
                  <c:v>204.28571428571428</c:v>
                </c:pt>
                <c:pt idx="3795">
                  <c:v>132.85714285714283</c:v>
                </c:pt>
                <c:pt idx="3796">
                  <c:v>145.71428571428572</c:v>
                </c:pt>
                <c:pt idx="3797">
                  <c:v>167.14285714285714</c:v>
                </c:pt>
                <c:pt idx="3798">
                  <c:v>100</c:v>
                </c:pt>
                <c:pt idx="3799">
                  <c:v>245.71428571428569</c:v>
                </c:pt>
                <c:pt idx="3800">
                  <c:v>275.71428571428572</c:v>
                </c:pt>
                <c:pt idx="3801">
                  <c:v>423.09523809523813</c:v>
                </c:pt>
                <c:pt idx="3802">
                  <c:v>117.38095238095238</c:v>
                </c:pt>
                <c:pt idx="3803">
                  <c:v>194.85714285714283</c:v>
                </c:pt>
                <c:pt idx="3804">
                  <c:v>122.85714285714286</c:v>
                </c:pt>
                <c:pt idx="3805">
                  <c:v>429.04761904761904</c:v>
                </c:pt>
                <c:pt idx="3806">
                  <c:v>523.61904761904759</c:v>
                </c:pt>
                <c:pt idx="3807">
                  <c:v>298.8095238095238</c:v>
                </c:pt>
                <c:pt idx="3808">
                  <c:v>97.642857142857139</c:v>
                </c:pt>
                <c:pt idx="3809">
                  <c:v>180</c:v>
                </c:pt>
                <c:pt idx="3810">
                  <c:v>117</c:v>
                </c:pt>
                <c:pt idx="3811">
                  <c:v>347.39285714285711</c:v>
                </c:pt>
                <c:pt idx="3812">
                  <c:v>82.142857142857139</c:v>
                </c:pt>
                <c:pt idx="3813">
                  <c:v>356.78571428571428</c:v>
                </c:pt>
                <c:pt idx="3814">
                  <c:v>139.21428571428569</c:v>
                </c:pt>
                <c:pt idx="3815">
                  <c:v>178.21428571428572</c:v>
                </c:pt>
                <c:pt idx="3816">
                  <c:v>695.71428571428578</c:v>
                </c:pt>
                <c:pt idx="3817">
                  <c:v>569.64285714285711</c:v>
                </c:pt>
                <c:pt idx="3818">
                  <c:v>183.23809523809524</c:v>
                </c:pt>
                <c:pt idx="3819">
                  <c:v>298.14285714285711</c:v>
                </c:pt>
                <c:pt idx="3820">
                  <c:v>59.857142857142854</c:v>
                </c:pt>
                <c:pt idx="3821">
                  <c:v>332.28571428571428</c:v>
                </c:pt>
                <c:pt idx="3822">
                  <c:v>124.57142857142856</c:v>
                </c:pt>
                <c:pt idx="3823">
                  <c:v>557.14285714285711</c:v>
                </c:pt>
                <c:pt idx="3824">
                  <c:v>88.523809523809518</c:v>
                </c:pt>
                <c:pt idx="3825">
                  <c:v>170.71428571428572</c:v>
                </c:pt>
                <c:pt idx="3826">
                  <c:v>129.04761904761904</c:v>
                </c:pt>
                <c:pt idx="3827">
                  <c:v>130.35714285714286</c:v>
                </c:pt>
                <c:pt idx="3828">
                  <c:v>207.85714285714283</c:v>
                </c:pt>
                <c:pt idx="3829">
                  <c:v>99.523809523809518</c:v>
                </c:pt>
                <c:pt idx="3830">
                  <c:v>159.14285714285714</c:v>
                </c:pt>
                <c:pt idx="3831">
                  <c:v>169.8095238095238</c:v>
                </c:pt>
                <c:pt idx="3832">
                  <c:v>53.928571428571431</c:v>
                </c:pt>
                <c:pt idx="3833">
                  <c:v>254.04761904761907</c:v>
                </c:pt>
                <c:pt idx="3834">
                  <c:v>88.80952380952381</c:v>
                </c:pt>
                <c:pt idx="3835">
                  <c:v>70.285714285714278</c:v>
                </c:pt>
                <c:pt idx="3836">
                  <c:v>269.52380952380952</c:v>
                </c:pt>
                <c:pt idx="3837">
                  <c:v>60</c:v>
                </c:pt>
                <c:pt idx="3838">
                  <c:v>102.61904761904762</c:v>
                </c:pt>
                <c:pt idx="3839">
                  <c:v>69.88095238095238</c:v>
                </c:pt>
                <c:pt idx="3840">
                  <c:v>390.23809523809524</c:v>
                </c:pt>
                <c:pt idx="3841">
                  <c:v>147.41666666666666</c:v>
                </c:pt>
                <c:pt idx="3842">
                  <c:v>250.71428571428569</c:v>
                </c:pt>
                <c:pt idx="3843">
                  <c:v>261.90476190476193</c:v>
                </c:pt>
                <c:pt idx="3844">
                  <c:v>239.28571428571428</c:v>
                </c:pt>
                <c:pt idx="3845">
                  <c:v>107.23809523809524</c:v>
                </c:pt>
                <c:pt idx="3846">
                  <c:v>147.38095238095238</c:v>
                </c:pt>
                <c:pt idx="3847">
                  <c:v>114.52380952380952</c:v>
                </c:pt>
                <c:pt idx="3848">
                  <c:v>222.47619047619048</c:v>
                </c:pt>
                <c:pt idx="3849">
                  <c:v>141.76190476190476</c:v>
                </c:pt>
                <c:pt idx="3850">
                  <c:v>292.14285714285711</c:v>
                </c:pt>
                <c:pt idx="3851">
                  <c:v>197.85714285714286</c:v>
                </c:pt>
                <c:pt idx="3852">
                  <c:v>115.95238095238095</c:v>
                </c:pt>
                <c:pt idx="3853">
                  <c:v>149.64285714285714</c:v>
                </c:pt>
                <c:pt idx="3854">
                  <c:v>85.904761904761898</c:v>
                </c:pt>
                <c:pt idx="3855">
                  <c:v>170.71428571428572</c:v>
                </c:pt>
                <c:pt idx="3856">
                  <c:v>120.47619047619045</c:v>
                </c:pt>
                <c:pt idx="3857">
                  <c:v>182</c:v>
                </c:pt>
                <c:pt idx="3858">
                  <c:v>139.76190476190476</c:v>
                </c:pt>
                <c:pt idx="3859">
                  <c:v>294.28571428571422</c:v>
                </c:pt>
                <c:pt idx="3860">
                  <c:v>161.42857142857142</c:v>
                </c:pt>
                <c:pt idx="3861">
                  <c:v>240</c:v>
                </c:pt>
                <c:pt idx="3862">
                  <c:v>197.61904761904762</c:v>
                </c:pt>
                <c:pt idx="3863">
                  <c:v>448.21428571428567</c:v>
                </c:pt>
                <c:pt idx="3864">
                  <c:v>340</c:v>
                </c:pt>
                <c:pt idx="3865">
                  <c:v>408.57142857142856</c:v>
                </c:pt>
                <c:pt idx="3866">
                  <c:v>144.28571428571428</c:v>
                </c:pt>
                <c:pt idx="3867">
                  <c:v>269.04761904761904</c:v>
                </c:pt>
                <c:pt idx="3868">
                  <c:v>183.9047619047619</c:v>
                </c:pt>
                <c:pt idx="3869">
                  <c:v>224.28571428571428</c:v>
                </c:pt>
                <c:pt idx="3870">
                  <c:v>220.47619047619048</c:v>
                </c:pt>
                <c:pt idx="3871">
                  <c:v>155.61904761904762</c:v>
                </c:pt>
                <c:pt idx="3872">
                  <c:v>287.61904761904759</c:v>
                </c:pt>
                <c:pt idx="3873">
                  <c:v>148.8095238095238</c:v>
                </c:pt>
                <c:pt idx="3874">
                  <c:v>203.33333333333331</c:v>
                </c:pt>
                <c:pt idx="3875">
                  <c:v>112.66666666666667</c:v>
                </c:pt>
                <c:pt idx="3876">
                  <c:v>165.71428571428569</c:v>
                </c:pt>
                <c:pt idx="3877">
                  <c:v>270.28571428571428</c:v>
                </c:pt>
                <c:pt idx="3878">
                  <c:v>261.42857142857139</c:v>
                </c:pt>
                <c:pt idx="3879">
                  <c:v>506.19047619047615</c:v>
                </c:pt>
                <c:pt idx="3880">
                  <c:v>244.04761904761904</c:v>
                </c:pt>
                <c:pt idx="3881">
                  <c:v>235.9047619047619</c:v>
                </c:pt>
                <c:pt idx="3882">
                  <c:v>1014.2857142857142</c:v>
                </c:pt>
                <c:pt idx="3883">
                  <c:v>140</c:v>
                </c:pt>
                <c:pt idx="3884">
                  <c:v>169.04761904761904</c:v>
                </c:pt>
                <c:pt idx="3885">
                  <c:v>160</c:v>
                </c:pt>
                <c:pt idx="3886">
                  <c:v>154.76190476190476</c:v>
                </c:pt>
                <c:pt idx="3887">
                  <c:v>244.28571428571428</c:v>
                </c:pt>
                <c:pt idx="3888">
                  <c:v>248.57142857142856</c:v>
                </c:pt>
                <c:pt idx="3889">
                  <c:v>130</c:v>
                </c:pt>
                <c:pt idx="3890">
                  <c:v>285.23809523809524</c:v>
                </c:pt>
                <c:pt idx="3891">
                  <c:v>150.23809523809524</c:v>
                </c:pt>
                <c:pt idx="3892">
                  <c:v>236.66666666666666</c:v>
                </c:pt>
                <c:pt idx="3893">
                  <c:v>310</c:v>
                </c:pt>
                <c:pt idx="3894">
                  <c:v>234.28571428571428</c:v>
                </c:pt>
                <c:pt idx="3895">
                  <c:v>167.38095238095238</c:v>
                </c:pt>
                <c:pt idx="3896">
                  <c:v>268.80952380952374</c:v>
                </c:pt>
                <c:pt idx="3897">
                  <c:v>511.90476190476187</c:v>
                </c:pt>
                <c:pt idx="3898">
                  <c:v>137.14285714285714</c:v>
                </c:pt>
                <c:pt idx="3899">
                  <c:v>132.85714285714283</c:v>
                </c:pt>
                <c:pt idx="3900">
                  <c:v>99.999999999999986</c:v>
                </c:pt>
                <c:pt idx="3901">
                  <c:v>302.85714285714283</c:v>
                </c:pt>
                <c:pt idx="3902">
                  <c:v>217.14285714285714</c:v>
                </c:pt>
                <c:pt idx="3903">
                  <c:v>179.76190476190476</c:v>
                </c:pt>
                <c:pt idx="3904">
                  <c:v>152.42857142857142</c:v>
                </c:pt>
                <c:pt idx="3905">
                  <c:v>316.66666666666663</c:v>
                </c:pt>
                <c:pt idx="3906">
                  <c:v>196.28571428571428</c:v>
                </c:pt>
                <c:pt idx="3907">
                  <c:v>267.21428571428567</c:v>
                </c:pt>
                <c:pt idx="3908">
                  <c:v>196.78571428571428</c:v>
                </c:pt>
                <c:pt idx="3909">
                  <c:v>390.47619047619048</c:v>
                </c:pt>
                <c:pt idx="3910">
                  <c:v>219.88095238095235</c:v>
                </c:pt>
                <c:pt idx="3911">
                  <c:v>273.8095238095238</c:v>
                </c:pt>
                <c:pt idx="3912">
                  <c:v>229.28571428571428</c:v>
                </c:pt>
                <c:pt idx="3913">
                  <c:v>147.14285714285714</c:v>
                </c:pt>
                <c:pt idx="3914">
                  <c:v>300.95238095238091</c:v>
                </c:pt>
                <c:pt idx="3915">
                  <c:v>317.21428571428567</c:v>
                </c:pt>
                <c:pt idx="3916">
                  <c:v>188.99999999999997</c:v>
                </c:pt>
                <c:pt idx="3917">
                  <c:v>213.33333333333331</c:v>
                </c:pt>
                <c:pt idx="3918">
                  <c:v>275.28571428571428</c:v>
                </c:pt>
                <c:pt idx="3919">
                  <c:v>310</c:v>
                </c:pt>
                <c:pt idx="3920">
                  <c:v>227.8571428571428</c:v>
                </c:pt>
                <c:pt idx="3921">
                  <c:v>219.04761904761904</c:v>
                </c:pt>
                <c:pt idx="3922">
                  <c:v>191.9047619047619</c:v>
                </c:pt>
                <c:pt idx="3923">
                  <c:v>233.33333333333331</c:v>
                </c:pt>
                <c:pt idx="3924">
                  <c:v>186.54761904761904</c:v>
                </c:pt>
                <c:pt idx="3925">
                  <c:v>120.95238095238096</c:v>
                </c:pt>
                <c:pt idx="3926">
                  <c:v>236.66666666666663</c:v>
                </c:pt>
                <c:pt idx="3927">
                  <c:v>59.404761904761905</c:v>
                </c:pt>
                <c:pt idx="3928">
                  <c:v>281.90476190476193</c:v>
                </c:pt>
                <c:pt idx="3929">
                  <c:v>161.9047619047619</c:v>
                </c:pt>
                <c:pt idx="3930">
                  <c:v>152.85714285714283</c:v>
                </c:pt>
                <c:pt idx="3931">
                  <c:v>189.71428571428572</c:v>
                </c:pt>
                <c:pt idx="3932">
                  <c:v>123.33333333333334</c:v>
                </c:pt>
                <c:pt idx="3933">
                  <c:v>741.90476190476193</c:v>
                </c:pt>
                <c:pt idx="3934">
                  <c:v>320</c:v>
                </c:pt>
                <c:pt idx="3935">
                  <c:v>232.83333333333331</c:v>
                </c:pt>
                <c:pt idx="3936">
                  <c:v>135</c:v>
                </c:pt>
                <c:pt idx="3937">
                  <c:v>492.85714285714283</c:v>
                </c:pt>
                <c:pt idx="3938">
                  <c:v>377.14285714285711</c:v>
                </c:pt>
                <c:pt idx="3939">
                  <c:v>156.1904761904762</c:v>
                </c:pt>
                <c:pt idx="3940">
                  <c:v>351.42857142857144</c:v>
                </c:pt>
                <c:pt idx="3941">
                  <c:v>123.33333333333331</c:v>
                </c:pt>
                <c:pt idx="3942">
                  <c:v>325.11904761904759</c:v>
                </c:pt>
                <c:pt idx="3943">
                  <c:v>360.66666666666669</c:v>
                </c:pt>
                <c:pt idx="3944">
                  <c:v>326.66666666666669</c:v>
                </c:pt>
                <c:pt idx="3945">
                  <c:v>106.90476190476191</c:v>
                </c:pt>
                <c:pt idx="3946">
                  <c:v>438.57142857142856</c:v>
                </c:pt>
                <c:pt idx="3947">
                  <c:v>404</c:v>
                </c:pt>
                <c:pt idx="3948">
                  <c:v>284.52380952380952</c:v>
                </c:pt>
                <c:pt idx="3949">
                  <c:v>145.71428571428572</c:v>
                </c:pt>
                <c:pt idx="3950">
                  <c:v>226.1904761904762</c:v>
                </c:pt>
                <c:pt idx="3951">
                  <c:v>201.42857142857142</c:v>
                </c:pt>
                <c:pt idx="3952">
                  <c:v>154.52380952380952</c:v>
                </c:pt>
                <c:pt idx="3953">
                  <c:v>168.8095238095238</c:v>
                </c:pt>
                <c:pt idx="3954">
                  <c:v>222.61904761904762</c:v>
                </c:pt>
                <c:pt idx="3955">
                  <c:v>181.42857142857142</c:v>
                </c:pt>
                <c:pt idx="3956">
                  <c:v>311.57142857142856</c:v>
                </c:pt>
                <c:pt idx="3957">
                  <c:v>47.428571428571431</c:v>
                </c:pt>
                <c:pt idx="3958">
                  <c:v>391.04761904761904</c:v>
                </c:pt>
                <c:pt idx="3959">
                  <c:v>221.90476190476193</c:v>
                </c:pt>
                <c:pt idx="3960">
                  <c:v>61.19047619047619</c:v>
                </c:pt>
                <c:pt idx="3961">
                  <c:v>137.14285714285714</c:v>
                </c:pt>
                <c:pt idx="3962">
                  <c:v>454.76190476190476</c:v>
                </c:pt>
                <c:pt idx="3963">
                  <c:v>38.833333333333336</c:v>
                </c:pt>
                <c:pt idx="3964">
                  <c:v>255.95238095238096</c:v>
                </c:pt>
                <c:pt idx="3965">
                  <c:v>245.71428571428572</c:v>
                </c:pt>
                <c:pt idx="3966">
                  <c:v>504.28571428571428</c:v>
                </c:pt>
                <c:pt idx="3967">
                  <c:v>405.71428571428572</c:v>
                </c:pt>
                <c:pt idx="3968">
                  <c:v>390</c:v>
                </c:pt>
                <c:pt idx="3969">
                  <c:v>364.28571428571428</c:v>
                </c:pt>
                <c:pt idx="3970">
                  <c:v>131.42857142857142</c:v>
                </c:pt>
                <c:pt idx="3971">
                  <c:v>434.04761904761904</c:v>
                </c:pt>
                <c:pt idx="3972">
                  <c:v>36.666666666666664</c:v>
                </c:pt>
                <c:pt idx="3973">
                  <c:v>131.42857142857142</c:v>
                </c:pt>
                <c:pt idx="3974">
                  <c:v>117.14285714285714</c:v>
                </c:pt>
                <c:pt idx="3975">
                  <c:v>156.66666666666663</c:v>
                </c:pt>
                <c:pt idx="3976">
                  <c:v>168.57142857142856</c:v>
                </c:pt>
                <c:pt idx="3977">
                  <c:v>202.85714285714286</c:v>
                </c:pt>
                <c:pt idx="3978">
                  <c:v>180.95238095238096</c:v>
                </c:pt>
                <c:pt idx="3979">
                  <c:v>102.85714285714283</c:v>
                </c:pt>
                <c:pt idx="3980">
                  <c:v>288.57142857142856</c:v>
                </c:pt>
                <c:pt idx="3981">
                  <c:v>610</c:v>
                </c:pt>
                <c:pt idx="3982">
                  <c:v>292.14285714285711</c:v>
                </c:pt>
                <c:pt idx="3983">
                  <c:v>362.61904761904759</c:v>
                </c:pt>
                <c:pt idx="3984">
                  <c:v>152.85714285714286</c:v>
                </c:pt>
                <c:pt idx="3985">
                  <c:v>237.14285714285714</c:v>
                </c:pt>
                <c:pt idx="3986">
                  <c:v>57.142857142857139</c:v>
                </c:pt>
                <c:pt idx="3987">
                  <c:v>800</c:v>
                </c:pt>
                <c:pt idx="3988">
                  <c:v>66.38095238095238</c:v>
                </c:pt>
                <c:pt idx="3989">
                  <c:v>151.42857142857142</c:v>
                </c:pt>
                <c:pt idx="3990">
                  <c:v>26.595238095238095</c:v>
                </c:pt>
                <c:pt idx="3991">
                  <c:v>171.42857142857144</c:v>
                </c:pt>
                <c:pt idx="3992">
                  <c:v>331.66666666666669</c:v>
                </c:pt>
                <c:pt idx="3993">
                  <c:v>163.8095238095238</c:v>
                </c:pt>
                <c:pt idx="3994">
                  <c:v>221.42857142857142</c:v>
                </c:pt>
                <c:pt idx="3995">
                  <c:v>110</c:v>
                </c:pt>
                <c:pt idx="3996">
                  <c:v>231.42857142857142</c:v>
                </c:pt>
                <c:pt idx="3997">
                  <c:v>197.14285714285714</c:v>
                </c:pt>
                <c:pt idx="3998">
                  <c:v>147.85714285714286</c:v>
                </c:pt>
                <c:pt idx="3999">
                  <c:v>70.238095238095241</c:v>
                </c:pt>
                <c:pt idx="4000">
                  <c:v>88.571428571428555</c:v>
                </c:pt>
                <c:pt idx="4001">
                  <c:v>118.57142857142856</c:v>
                </c:pt>
                <c:pt idx="4002">
                  <c:v>196.1904761904762</c:v>
                </c:pt>
                <c:pt idx="4003">
                  <c:v>297.14285714285711</c:v>
                </c:pt>
                <c:pt idx="4004">
                  <c:v>75.714285714285722</c:v>
                </c:pt>
                <c:pt idx="4005">
                  <c:v>144.28571428571428</c:v>
                </c:pt>
                <c:pt idx="4006">
                  <c:v>431.42857142857144</c:v>
                </c:pt>
                <c:pt idx="4007">
                  <c:v>308.57142857142856</c:v>
                </c:pt>
                <c:pt idx="4008">
                  <c:v>128.57142857142856</c:v>
                </c:pt>
                <c:pt idx="4009">
                  <c:v>260</c:v>
                </c:pt>
                <c:pt idx="4010">
                  <c:v>362.85714285714283</c:v>
                </c:pt>
                <c:pt idx="4011">
                  <c:v>264.52380952380952</c:v>
                </c:pt>
                <c:pt idx="4012">
                  <c:v>101.42857142857143</c:v>
                </c:pt>
                <c:pt idx="4013">
                  <c:v>91.714285714285708</c:v>
                </c:pt>
                <c:pt idx="4014">
                  <c:v>253.8095238095238</c:v>
                </c:pt>
                <c:pt idx="4015">
                  <c:v>288.57142857142856</c:v>
                </c:pt>
                <c:pt idx="4016">
                  <c:v>211.42857142857142</c:v>
                </c:pt>
                <c:pt idx="4017">
                  <c:v>211.42857142857139</c:v>
                </c:pt>
                <c:pt idx="4018">
                  <c:v>270</c:v>
                </c:pt>
                <c:pt idx="4019">
                  <c:v>167.14285714285714</c:v>
                </c:pt>
                <c:pt idx="4020">
                  <c:v>248.52380952380952</c:v>
                </c:pt>
                <c:pt idx="4021">
                  <c:v>239.52380952380949</c:v>
                </c:pt>
                <c:pt idx="4022">
                  <c:v>102.85714285714285</c:v>
                </c:pt>
                <c:pt idx="4023">
                  <c:v>232.57142857142856</c:v>
                </c:pt>
                <c:pt idx="4024">
                  <c:v>169.04761904761904</c:v>
                </c:pt>
                <c:pt idx="4025">
                  <c:v>239.52380952380949</c:v>
                </c:pt>
                <c:pt idx="4026">
                  <c:v>215.71428571428569</c:v>
                </c:pt>
                <c:pt idx="4027">
                  <c:v>34.761904761904759</c:v>
                </c:pt>
                <c:pt idx="4028">
                  <c:v>143.33333333333334</c:v>
                </c:pt>
                <c:pt idx="4029">
                  <c:v>131.42857142857144</c:v>
                </c:pt>
                <c:pt idx="4030">
                  <c:v>145.71428571428572</c:v>
                </c:pt>
                <c:pt idx="4031">
                  <c:v>138.57142857142856</c:v>
                </c:pt>
                <c:pt idx="4032">
                  <c:v>53.333333333333329</c:v>
                </c:pt>
                <c:pt idx="4033">
                  <c:v>240.23809523809521</c:v>
                </c:pt>
                <c:pt idx="4034">
                  <c:v>174.28571428571428</c:v>
                </c:pt>
                <c:pt idx="4035">
                  <c:v>180</c:v>
                </c:pt>
                <c:pt idx="4036">
                  <c:v>102.85714285714285</c:v>
                </c:pt>
                <c:pt idx="4037">
                  <c:v>120</c:v>
                </c:pt>
                <c:pt idx="4038">
                  <c:v>104.28571428571426</c:v>
                </c:pt>
                <c:pt idx="4039">
                  <c:v>145.71428571428572</c:v>
                </c:pt>
                <c:pt idx="4040">
                  <c:v>174.28571428571428</c:v>
                </c:pt>
                <c:pt idx="4041">
                  <c:v>168.57142857142856</c:v>
                </c:pt>
                <c:pt idx="4042">
                  <c:v>200</c:v>
                </c:pt>
                <c:pt idx="4043">
                  <c:v>262.61904761904759</c:v>
                </c:pt>
                <c:pt idx="4044">
                  <c:v>332.28571428571428</c:v>
                </c:pt>
                <c:pt idx="4045">
                  <c:v>18</c:v>
                </c:pt>
                <c:pt idx="4046">
                  <c:v>138.57142857142856</c:v>
                </c:pt>
                <c:pt idx="4047">
                  <c:v>50</c:v>
                </c:pt>
                <c:pt idx="4048">
                  <c:v>212.14285714285714</c:v>
                </c:pt>
                <c:pt idx="4049">
                  <c:v>152.85714285714286</c:v>
                </c:pt>
                <c:pt idx="4050">
                  <c:v>382.85714285714289</c:v>
                </c:pt>
                <c:pt idx="4051">
                  <c:v>312.85714285714283</c:v>
                </c:pt>
                <c:pt idx="4052">
                  <c:v>280</c:v>
                </c:pt>
                <c:pt idx="4053">
                  <c:v>275</c:v>
                </c:pt>
                <c:pt idx="4054">
                  <c:v>214.28571428571428</c:v>
                </c:pt>
                <c:pt idx="4055">
                  <c:v>196.19047619047618</c:v>
                </c:pt>
                <c:pt idx="4056">
                  <c:v>331.42857142857139</c:v>
                </c:pt>
                <c:pt idx="4057">
                  <c:v>84.761904761904759</c:v>
                </c:pt>
                <c:pt idx="4058">
                  <c:v>340.47619047619048</c:v>
                </c:pt>
                <c:pt idx="4059">
                  <c:v>204.28571428571428</c:v>
                </c:pt>
                <c:pt idx="4060">
                  <c:v>310.66666666666663</c:v>
                </c:pt>
                <c:pt idx="4061">
                  <c:v>320</c:v>
                </c:pt>
                <c:pt idx="4062">
                  <c:v>90</c:v>
                </c:pt>
                <c:pt idx="4063">
                  <c:v>431.42857142857144</c:v>
                </c:pt>
                <c:pt idx="4064">
                  <c:v>138.57142857142856</c:v>
                </c:pt>
                <c:pt idx="4065">
                  <c:v>286.66666666666663</c:v>
                </c:pt>
                <c:pt idx="4066">
                  <c:v>292</c:v>
                </c:pt>
                <c:pt idx="4067">
                  <c:v>177.61904761904762</c:v>
                </c:pt>
                <c:pt idx="4068">
                  <c:v>461.42857142857144</c:v>
                </c:pt>
                <c:pt idx="4069">
                  <c:v>148.57142857142856</c:v>
                </c:pt>
                <c:pt idx="4070">
                  <c:v>61.428571428571431</c:v>
                </c:pt>
                <c:pt idx="4071">
                  <c:v>162.5</c:v>
                </c:pt>
                <c:pt idx="4072">
                  <c:v>495.71428571428572</c:v>
                </c:pt>
                <c:pt idx="4073">
                  <c:v>210</c:v>
                </c:pt>
                <c:pt idx="4074">
                  <c:v>628.57142857142856</c:v>
                </c:pt>
                <c:pt idx="4075">
                  <c:v>245.71428571428572</c:v>
                </c:pt>
                <c:pt idx="4076">
                  <c:v>175.71428571428572</c:v>
                </c:pt>
                <c:pt idx="4077">
                  <c:v>44.571428571428569</c:v>
                </c:pt>
                <c:pt idx="4078">
                  <c:v>241.42857142857142</c:v>
                </c:pt>
                <c:pt idx="4079">
                  <c:v>174.28571428571428</c:v>
                </c:pt>
                <c:pt idx="4080">
                  <c:v>432.85714285714283</c:v>
                </c:pt>
                <c:pt idx="4081">
                  <c:v>298.57142857142856</c:v>
                </c:pt>
                <c:pt idx="4082">
                  <c:v>220.47619047619048</c:v>
                </c:pt>
                <c:pt idx="4083">
                  <c:v>135.42857142857144</c:v>
                </c:pt>
                <c:pt idx="4084">
                  <c:v>373.80952380952385</c:v>
                </c:pt>
                <c:pt idx="4085">
                  <c:v>160.47619047619048</c:v>
                </c:pt>
                <c:pt idx="4086">
                  <c:v>268.57142857142856</c:v>
                </c:pt>
                <c:pt idx="4087">
                  <c:v>201.42857142857142</c:v>
                </c:pt>
                <c:pt idx="4088">
                  <c:v>342.85714285714289</c:v>
                </c:pt>
                <c:pt idx="4089">
                  <c:v>0</c:v>
                </c:pt>
                <c:pt idx="4090">
                  <c:v>117.14285714285714</c:v>
                </c:pt>
                <c:pt idx="4091">
                  <c:v>384.28571428571428</c:v>
                </c:pt>
                <c:pt idx="4092">
                  <c:v>134.28571428571428</c:v>
                </c:pt>
                <c:pt idx="4093">
                  <c:v>54.285714285714278</c:v>
                </c:pt>
                <c:pt idx="4094">
                  <c:v>427.38095238095241</c:v>
                </c:pt>
                <c:pt idx="4095">
                  <c:v>180.71428571428572</c:v>
                </c:pt>
                <c:pt idx="4096">
                  <c:v>328.57142857142856</c:v>
                </c:pt>
                <c:pt idx="4097">
                  <c:v>314.76190476190476</c:v>
                </c:pt>
                <c:pt idx="4098">
                  <c:v>145.71428571428572</c:v>
                </c:pt>
                <c:pt idx="4099">
                  <c:v>104.76190476190476</c:v>
                </c:pt>
                <c:pt idx="4100">
                  <c:v>118.09523809523809</c:v>
                </c:pt>
                <c:pt idx="4101">
                  <c:v>91.428571428571416</c:v>
                </c:pt>
                <c:pt idx="4102">
                  <c:v>128.33333333333334</c:v>
                </c:pt>
                <c:pt idx="4103">
                  <c:v>291.42857142857144</c:v>
                </c:pt>
                <c:pt idx="4104">
                  <c:v>86.666666666666657</c:v>
                </c:pt>
                <c:pt idx="4105">
                  <c:v>370.47619047619048</c:v>
                </c:pt>
                <c:pt idx="4106">
                  <c:v>285.95238095238096</c:v>
                </c:pt>
                <c:pt idx="4107">
                  <c:v>208.57142857142856</c:v>
                </c:pt>
                <c:pt idx="4108">
                  <c:v>297.14285714285711</c:v>
                </c:pt>
                <c:pt idx="4109">
                  <c:v>774.28571428571422</c:v>
                </c:pt>
                <c:pt idx="4110">
                  <c:v>174.33333333333334</c:v>
                </c:pt>
                <c:pt idx="4111">
                  <c:v>245.71428571428572</c:v>
                </c:pt>
                <c:pt idx="4112">
                  <c:v>355.71428571428572</c:v>
                </c:pt>
                <c:pt idx="4113">
                  <c:v>111.66666666666667</c:v>
                </c:pt>
                <c:pt idx="4114">
                  <c:v>128.0952380952381</c:v>
                </c:pt>
                <c:pt idx="4115">
                  <c:v>393.33333333333331</c:v>
                </c:pt>
                <c:pt idx="4116">
                  <c:v>17.142857142857142</c:v>
                </c:pt>
                <c:pt idx="4117">
                  <c:v>270.71428571428572</c:v>
                </c:pt>
                <c:pt idx="4118">
                  <c:v>171.42857142857142</c:v>
                </c:pt>
                <c:pt idx="4119">
                  <c:v>165.71428571428572</c:v>
                </c:pt>
                <c:pt idx="4120">
                  <c:v>454.28571428571428</c:v>
                </c:pt>
                <c:pt idx="4121">
                  <c:v>58.738095238095234</c:v>
                </c:pt>
                <c:pt idx="4122">
                  <c:v>633.33333333333326</c:v>
                </c:pt>
                <c:pt idx="4123">
                  <c:v>440.95238095238096</c:v>
                </c:pt>
                <c:pt idx="4124">
                  <c:v>338.09523809523807</c:v>
                </c:pt>
                <c:pt idx="4125">
                  <c:v>244.04761904761904</c:v>
                </c:pt>
                <c:pt idx="4126">
                  <c:v>270.71428571428572</c:v>
                </c:pt>
                <c:pt idx="4127">
                  <c:v>65.952380952380949</c:v>
                </c:pt>
                <c:pt idx="4128">
                  <c:v>135.95238095238096</c:v>
                </c:pt>
                <c:pt idx="4129">
                  <c:v>128.8095238095238</c:v>
                </c:pt>
                <c:pt idx="4130">
                  <c:v>154.28571428571428</c:v>
                </c:pt>
                <c:pt idx="4131">
                  <c:v>192.85714285714283</c:v>
                </c:pt>
                <c:pt idx="4132">
                  <c:v>226.71428571428572</c:v>
                </c:pt>
                <c:pt idx="4133">
                  <c:v>240.47619047619048</c:v>
                </c:pt>
                <c:pt idx="4134">
                  <c:v>110.71428571428571</c:v>
                </c:pt>
                <c:pt idx="4135">
                  <c:v>248.57142857142856</c:v>
                </c:pt>
                <c:pt idx="4136">
                  <c:v>334.28571428571422</c:v>
                </c:pt>
                <c:pt idx="4137">
                  <c:v>308.57142857142856</c:v>
                </c:pt>
                <c:pt idx="4138">
                  <c:v>323.28571428571433</c:v>
                </c:pt>
                <c:pt idx="4139">
                  <c:v>176.19047619047618</c:v>
                </c:pt>
                <c:pt idx="4140">
                  <c:v>312.85714285714283</c:v>
                </c:pt>
                <c:pt idx="4141">
                  <c:v>297.14285714285711</c:v>
                </c:pt>
                <c:pt idx="4142">
                  <c:v>151.42857142857142</c:v>
                </c:pt>
                <c:pt idx="4143">
                  <c:v>222.85714285714283</c:v>
                </c:pt>
                <c:pt idx="4144">
                  <c:v>291.42857142857144</c:v>
                </c:pt>
                <c:pt idx="4145">
                  <c:v>94.285714285714278</c:v>
                </c:pt>
                <c:pt idx="4146">
                  <c:v>247.14285714285711</c:v>
                </c:pt>
                <c:pt idx="4147">
                  <c:v>25.714285714285712</c:v>
                </c:pt>
                <c:pt idx="4148">
                  <c:v>106.42857142857142</c:v>
                </c:pt>
                <c:pt idx="4149">
                  <c:v>220</c:v>
                </c:pt>
                <c:pt idx="4150">
                  <c:v>380.47619047619048</c:v>
                </c:pt>
                <c:pt idx="4151">
                  <c:v>127.14285714285714</c:v>
                </c:pt>
                <c:pt idx="4152">
                  <c:v>138.33333333333334</c:v>
                </c:pt>
                <c:pt idx="4153">
                  <c:v>52.857142857142854</c:v>
                </c:pt>
                <c:pt idx="4154">
                  <c:v>141.42857142857142</c:v>
                </c:pt>
                <c:pt idx="4155">
                  <c:v>131.42857142857142</c:v>
                </c:pt>
                <c:pt idx="4156">
                  <c:v>202.85714285714283</c:v>
                </c:pt>
                <c:pt idx="4157">
                  <c:v>290</c:v>
                </c:pt>
                <c:pt idx="4158">
                  <c:v>220.33333333333334</c:v>
                </c:pt>
                <c:pt idx="4159">
                  <c:v>274.52380952380952</c:v>
                </c:pt>
                <c:pt idx="4160">
                  <c:v>438.09523809523807</c:v>
                </c:pt>
                <c:pt idx="4161">
                  <c:v>166.54761904761904</c:v>
                </c:pt>
                <c:pt idx="4162">
                  <c:v>387.14285714285711</c:v>
                </c:pt>
                <c:pt idx="4163">
                  <c:v>314.28571428571428</c:v>
                </c:pt>
                <c:pt idx="4164">
                  <c:v>328.09523809523807</c:v>
                </c:pt>
                <c:pt idx="4165">
                  <c:v>93.571428571428555</c:v>
                </c:pt>
                <c:pt idx="4166">
                  <c:v>312.85714285714283</c:v>
                </c:pt>
                <c:pt idx="4167">
                  <c:v>416.66666666666669</c:v>
                </c:pt>
                <c:pt idx="4168">
                  <c:v>405.71428571428572</c:v>
                </c:pt>
                <c:pt idx="4169">
                  <c:v>133.8095238095238</c:v>
                </c:pt>
                <c:pt idx="4170">
                  <c:v>330.47619047619048</c:v>
                </c:pt>
                <c:pt idx="4171">
                  <c:v>282.14285714285711</c:v>
                </c:pt>
                <c:pt idx="4172">
                  <c:v>352.85714285714283</c:v>
                </c:pt>
                <c:pt idx="4173">
                  <c:v>212.47619047619048</c:v>
                </c:pt>
                <c:pt idx="4174">
                  <c:v>214.28571428571428</c:v>
                </c:pt>
                <c:pt idx="4175">
                  <c:v>366.66666666666669</c:v>
                </c:pt>
                <c:pt idx="4176">
                  <c:v>222.61904761904762</c:v>
                </c:pt>
                <c:pt idx="4177">
                  <c:v>530</c:v>
                </c:pt>
                <c:pt idx="4178">
                  <c:v>288.57142857142856</c:v>
                </c:pt>
                <c:pt idx="4179">
                  <c:v>250.71428571428572</c:v>
                </c:pt>
                <c:pt idx="4180">
                  <c:v>385.71428571428572</c:v>
                </c:pt>
                <c:pt idx="4181">
                  <c:v>4</c:v>
                </c:pt>
                <c:pt idx="4182">
                  <c:v>382.85714285714289</c:v>
                </c:pt>
                <c:pt idx="4183">
                  <c:v>513.57142857142856</c:v>
                </c:pt>
                <c:pt idx="4184">
                  <c:v>183.09523809523807</c:v>
                </c:pt>
                <c:pt idx="4185">
                  <c:v>618.57142857142856</c:v>
                </c:pt>
                <c:pt idx="4186">
                  <c:v>437.61904761904759</c:v>
                </c:pt>
                <c:pt idx="4187">
                  <c:v>197.61904761904759</c:v>
                </c:pt>
                <c:pt idx="4188">
                  <c:v>340</c:v>
                </c:pt>
                <c:pt idx="4189">
                  <c:v>397.14285714285711</c:v>
                </c:pt>
                <c:pt idx="4190">
                  <c:v>567.14285714285711</c:v>
                </c:pt>
                <c:pt idx="4191">
                  <c:v>388.57142857142856</c:v>
                </c:pt>
                <c:pt idx="4192">
                  <c:v>123.28571428571429</c:v>
                </c:pt>
                <c:pt idx="4193">
                  <c:v>260</c:v>
                </c:pt>
                <c:pt idx="4194">
                  <c:v>304.76190476190482</c:v>
                </c:pt>
                <c:pt idx="4195">
                  <c:v>225.71428571428572</c:v>
                </c:pt>
                <c:pt idx="4196">
                  <c:v>209.28571428571428</c:v>
                </c:pt>
                <c:pt idx="4197">
                  <c:v>259.52380952380952</c:v>
                </c:pt>
                <c:pt idx="4198">
                  <c:v>138.33333333333331</c:v>
                </c:pt>
                <c:pt idx="4199">
                  <c:v>272.14285714285711</c:v>
                </c:pt>
                <c:pt idx="4200">
                  <c:v>346.1904761904762</c:v>
                </c:pt>
                <c:pt idx="4201">
                  <c:v>180.95238095238093</c:v>
                </c:pt>
                <c:pt idx="4202">
                  <c:v>320</c:v>
                </c:pt>
                <c:pt idx="4203">
                  <c:v>245.71428571428572</c:v>
                </c:pt>
                <c:pt idx="4204">
                  <c:v>263.33333333333331</c:v>
                </c:pt>
                <c:pt idx="4205">
                  <c:v>171.76190476190476</c:v>
                </c:pt>
                <c:pt idx="4206">
                  <c:v>300.47619047619048</c:v>
                </c:pt>
                <c:pt idx="4207">
                  <c:v>378.28571428571428</c:v>
                </c:pt>
                <c:pt idx="4208">
                  <c:v>514</c:v>
                </c:pt>
                <c:pt idx="4209">
                  <c:v>380</c:v>
                </c:pt>
                <c:pt idx="4210">
                  <c:v>169.28571428571428</c:v>
                </c:pt>
                <c:pt idx="4211">
                  <c:v>165.71428571428572</c:v>
                </c:pt>
                <c:pt idx="4212">
                  <c:v>166.47619047619048</c:v>
                </c:pt>
                <c:pt idx="4213">
                  <c:v>288.8095238095238</c:v>
                </c:pt>
                <c:pt idx="4214">
                  <c:v>285.71428571428572</c:v>
                </c:pt>
                <c:pt idx="4215">
                  <c:v>183.57142857142856</c:v>
                </c:pt>
                <c:pt idx="4216">
                  <c:v>233.57142857142856</c:v>
                </c:pt>
                <c:pt idx="4217">
                  <c:v>187.38095238095241</c:v>
                </c:pt>
                <c:pt idx="4218">
                  <c:v>245.71428571428572</c:v>
                </c:pt>
                <c:pt idx="4219">
                  <c:v>222.85714285714283</c:v>
                </c:pt>
                <c:pt idx="4220">
                  <c:v>131.42857142857142</c:v>
                </c:pt>
                <c:pt idx="4221">
                  <c:v>324.76190476190476</c:v>
                </c:pt>
                <c:pt idx="4222">
                  <c:v>69.047619047619051</c:v>
                </c:pt>
                <c:pt idx="4223">
                  <c:v>619.52380952380952</c:v>
                </c:pt>
                <c:pt idx="4224">
                  <c:v>151.42857142857144</c:v>
                </c:pt>
                <c:pt idx="4225">
                  <c:v>156.1904761904762</c:v>
                </c:pt>
                <c:pt idx="4226">
                  <c:v>26.476190476190478</c:v>
                </c:pt>
                <c:pt idx="4227">
                  <c:v>127.14285714285714</c:v>
                </c:pt>
                <c:pt idx="4228">
                  <c:v>125.71428571428569</c:v>
                </c:pt>
                <c:pt idx="4229">
                  <c:v>174.28571428571428</c:v>
                </c:pt>
                <c:pt idx="4230">
                  <c:v>153.33333333333334</c:v>
                </c:pt>
                <c:pt idx="4231">
                  <c:v>28.571428571428569</c:v>
                </c:pt>
                <c:pt idx="4232">
                  <c:v>360</c:v>
                </c:pt>
                <c:pt idx="4233">
                  <c:v>1191.4285714285713</c:v>
                </c:pt>
                <c:pt idx="4234">
                  <c:v>602.61904761904759</c:v>
                </c:pt>
                <c:pt idx="4235">
                  <c:v>703.57142857142856</c:v>
                </c:pt>
                <c:pt idx="4236">
                  <c:v>132.85714285714283</c:v>
                </c:pt>
                <c:pt idx="4237">
                  <c:v>356</c:v>
                </c:pt>
                <c:pt idx="4238">
                  <c:v>280</c:v>
                </c:pt>
                <c:pt idx="4239">
                  <c:v>102.52380952380952</c:v>
                </c:pt>
                <c:pt idx="4240">
                  <c:v>110</c:v>
                </c:pt>
                <c:pt idx="4241">
                  <c:v>155.71428571428572</c:v>
                </c:pt>
                <c:pt idx="4242">
                  <c:v>139.04761904761904</c:v>
                </c:pt>
                <c:pt idx="4243">
                  <c:v>493.09523809523807</c:v>
                </c:pt>
                <c:pt idx="4244">
                  <c:v>305.71428571428567</c:v>
                </c:pt>
                <c:pt idx="4245">
                  <c:v>454.28571428571428</c:v>
                </c:pt>
                <c:pt idx="4246">
                  <c:v>505.71428571428572</c:v>
                </c:pt>
                <c:pt idx="4247">
                  <c:v>197.33333333333334</c:v>
                </c:pt>
                <c:pt idx="4248">
                  <c:v>363.21428571428567</c:v>
                </c:pt>
                <c:pt idx="4249">
                  <c:v>8.5714285714285712</c:v>
                </c:pt>
                <c:pt idx="4250">
                  <c:v>8.5714285714285712</c:v>
                </c:pt>
                <c:pt idx="4251">
                  <c:v>202.85714285714286</c:v>
                </c:pt>
                <c:pt idx="4252">
                  <c:v>34.761904761904759</c:v>
                </c:pt>
                <c:pt idx="4253">
                  <c:v>66.428571428571431</c:v>
                </c:pt>
                <c:pt idx="4254">
                  <c:v>37.38095238095238</c:v>
                </c:pt>
                <c:pt idx="4255">
                  <c:v>143.57142857142856</c:v>
                </c:pt>
                <c:pt idx="4256">
                  <c:v>51.428571428571423</c:v>
                </c:pt>
                <c:pt idx="4257">
                  <c:v>137.14285714285714</c:v>
                </c:pt>
                <c:pt idx="4258">
                  <c:v>325.71428571428572</c:v>
                </c:pt>
                <c:pt idx="4259">
                  <c:v>31.428571428571427</c:v>
                </c:pt>
                <c:pt idx="4260">
                  <c:v>267.61904761904759</c:v>
                </c:pt>
                <c:pt idx="4261">
                  <c:v>582.85714285714289</c:v>
                </c:pt>
                <c:pt idx="4262">
                  <c:v>154.52380952380952</c:v>
                </c:pt>
                <c:pt idx="4263">
                  <c:v>280</c:v>
                </c:pt>
                <c:pt idx="4264">
                  <c:v>345.71428571428572</c:v>
                </c:pt>
                <c:pt idx="4265">
                  <c:v>125.71428571428572</c:v>
                </c:pt>
                <c:pt idx="4266">
                  <c:v>474.28571428571428</c:v>
                </c:pt>
                <c:pt idx="4267">
                  <c:v>227.14285714285714</c:v>
                </c:pt>
                <c:pt idx="4268">
                  <c:v>139.71428571428572</c:v>
                </c:pt>
                <c:pt idx="4269">
                  <c:v>86.333333333333329</c:v>
                </c:pt>
                <c:pt idx="4270">
                  <c:v>814.28571428571433</c:v>
                </c:pt>
                <c:pt idx="4271">
                  <c:v>148.57142857142856</c:v>
                </c:pt>
                <c:pt idx="4272">
                  <c:v>162.85714285714286</c:v>
                </c:pt>
                <c:pt idx="4273">
                  <c:v>149.04761904761904</c:v>
                </c:pt>
                <c:pt idx="4274">
                  <c:v>459.28571428571428</c:v>
                </c:pt>
                <c:pt idx="4275">
                  <c:v>247.14285714285717</c:v>
                </c:pt>
                <c:pt idx="4276">
                  <c:v>80</c:v>
                </c:pt>
                <c:pt idx="4277">
                  <c:v>127.61904761904761</c:v>
                </c:pt>
                <c:pt idx="4278">
                  <c:v>152.85714285714286</c:v>
                </c:pt>
                <c:pt idx="4279">
                  <c:v>218.8095238095238</c:v>
                </c:pt>
                <c:pt idx="4280">
                  <c:v>124.28571428571428</c:v>
                </c:pt>
                <c:pt idx="4281">
                  <c:v>117.14285714285714</c:v>
                </c:pt>
                <c:pt idx="4282">
                  <c:v>814.28571428571433</c:v>
                </c:pt>
                <c:pt idx="4283">
                  <c:v>337.14285714285711</c:v>
                </c:pt>
                <c:pt idx="4284">
                  <c:v>210</c:v>
                </c:pt>
                <c:pt idx="4285">
                  <c:v>354.28571428571428</c:v>
                </c:pt>
                <c:pt idx="4286">
                  <c:v>282.38095238095241</c:v>
                </c:pt>
                <c:pt idx="4287">
                  <c:v>130.23809523809524</c:v>
                </c:pt>
                <c:pt idx="4288">
                  <c:v>312.8095238095238</c:v>
                </c:pt>
                <c:pt idx="4289">
                  <c:v>358.09523809523807</c:v>
                </c:pt>
                <c:pt idx="4290">
                  <c:v>310.71428571428572</c:v>
                </c:pt>
                <c:pt idx="4291">
                  <c:v>158.57142857142856</c:v>
                </c:pt>
                <c:pt idx="4292">
                  <c:v>130.23809523809524</c:v>
                </c:pt>
                <c:pt idx="4293">
                  <c:v>197.73809523809524</c:v>
                </c:pt>
                <c:pt idx="4294">
                  <c:v>543.33333333333326</c:v>
                </c:pt>
                <c:pt idx="4295">
                  <c:v>316.42857142857144</c:v>
                </c:pt>
                <c:pt idx="4296">
                  <c:v>307.42857142857144</c:v>
                </c:pt>
                <c:pt idx="4297">
                  <c:v>126.66666666666667</c:v>
                </c:pt>
                <c:pt idx="4298">
                  <c:v>327.14285714285717</c:v>
                </c:pt>
                <c:pt idx="4299">
                  <c:v>177.85714285714283</c:v>
                </c:pt>
                <c:pt idx="4300">
                  <c:v>93.571428571428569</c:v>
                </c:pt>
                <c:pt idx="4301">
                  <c:v>205.71428571428569</c:v>
                </c:pt>
                <c:pt idx="4302">
                  <c:v>98.571428571428569</c:v>
                </c:pt>
                <c:pt idx="4303">
                  <c:v>150.1904761904762</c:v>
                </c:pt>
                <c:pt idx="4304">
                  <c:v>132.85714285714283</c:v>
                </c:pt>
                <c:pt idx="4305">
                  <c:v>290.47619047619048</c:v>
                </c:pt>
                <c:pt idx="4306">
                  <c:v>438.09523809523807</c:v>
                </c:pt>
                <c:pt idx="4307">
                  <c:v>60.238095238095241</c:v>
                </c:pt>
                <c:pt idx="4308">
                  <c:v>80.714285714285722</c:v>
                </c:pt>
                <c:pt idx="4309">
                  <c:v>139.64285714285714</c:v>
                </c:pt>
                <c:pt idx="4310">
                  <c:v>288.57142857142856</c:v>
                </c:pt>
                <c:pt idx="4311">
                  <c:v>104.28571428571428</c:v>
                </c:pt>
                <c:pt idx="4312">
                  <c:v>160</c:v>
                </c:pt>
                <c:pt idx="4313">
                  <c:v>115.95238095238095</c:v>
                </c:pt>
                <c:pt idx="4314">
                  <c:v>54.761904761904759</c:v>
                </c:pt>
                <c:pt idx="4315">
                  <c:v>181.66666666666669</c:v>
                </c:pt>
                <c:pt idx="4316">
                  <c:v>245.71428571428572</c:v>
                </c:pt>
                <c:pt idx="4317">
                  <c:v>497.71428571428572</c:v>
                </c:pt>
                <c:pt idx="4318">
                  <c:v>307.61904761904759</c:v>
                </c:pt>
                <c:pt idx="4319">
                  <c:v>234.52380952380952</c:v>
                </c:pt>
                <c:pt idx="4320">
                  <c:v>310</c:v>
                </c:pt>
                <c:pt idx="4321">
                  <c:v>73.809523809523796</c:v>
                </c:pt>
                <c:pt idx="4322">
                  <c:v>144.28571428571428</c:v>
                </c:pt>
                <c:pt idx="4323">
                  <c:v>111.66666666666666</c:v>
                </c:pt>
                <c:pt idx="4324">
                  <c:v>100.71428571428571</c:v>
                </c:pt>
                <c:pt idx="4325">
                  <c:v>373.57142857142856</c:v>
                </c:pt>
                <c:pt idx="4326">
                  <c:v>442.38095238095241</c:v>
                </c:pt>
                <c:pt idx="4327">
                  <c:v>168.8095238095238</c:v>
                </c:pt>
                <c:pt idx="4328">
                  <c:v>377.14285714285711</c:v>
                </c:pt>
                <c:pt idx="4329">
                  <c:v>143.95238095238096</c:v>
                </c:pt>
                <c:pt idx="4330">
                  <c:v>465</c:v>
                </c:pt>
                <c:pt idx="4331">
                  <c:v>334.28571428571428</c:v>
                </c:pt>
                <c:pt idx="4332">
                  <c:v>145.71428571428572</c:v>
                </c:pt>
                <c:pt idx="4333">
                  <c:v>364.52380952380952</c:v>
                </c:pt>
                <c:pt idx="4334">
                  <c:v>479.76190476190476</c:v>
                </c:pt>
                <c:pt idx="4335">
                  <c:v>282.85714285714283</c:v>
                </c:pt>
                <c:pt idx="4336">
                  <c:v>217.14285714285714</c:v>
                </c:pt>
                <c:pt idx="4337">
                  <c:v>181.1904761904762</c:v>
                </c:pt>
                <c:pt idx="4338">
                  <c:v>195.11904761904759</c:v>
                </c:pt>
                <c:pt idx="4339">
                  <c:v>198.57142857142856</c:v>
                </c:pt>
                <c:pt idx="4340">
                  <c:v>271.90476190476193</c:v>
                </c:pt>
                <c:pt idx="4341">
                  <c:v>91.428571428571431</c:v>
                </c:pt>
                <c:pt idx="4342">
                  <c:v>384.28571428571428</c:v>
                </c:pt>
                <c:pt idx="4343">
                  <c:v>324.28571428571428</c:v>
                </c:pt>
                <c:pt idx="4344">
                  <c:v>63.571428571428569</c:v>
                </c:pt>
                <c:pt idx="4345">
                  <c:v>120.23809523809524</c:v>
                </c:pt>
                <c:pt idx="4346">
                  <c:v>243.8095238095238</c:v>
                </c:pt>
                <c:pt idx="4347">
                  <c:v>322.85714285714283</c:v>
                </c:pt>
                <c:pt idx="4348">
                  <c:v>73.571428571428569</c:v>
                </c:pt>
                <c:pt idx="4349">
                  <c:v>342.57142857142856</c:v>
                </c:pt>
                <c:pt idx="4350">
                  <c:v>358.28571428571428</c:v>
                </c:pt>
                <c:pt idx="4351">
                  <c:v>332.85714285714283</c:v>
                </c:pt>
                <c:pt idx="4352">
                  <c:v>78.571428571428569</c:v>
                </c:pt>
                <c:pt idx="4353">
                  <c:v>180.71428571428572</c:v>
                </c:pt>
                <c:pt idx="4354">
                  <c:v>78.809523809523796</c:v>
                </c:pt>
                <c:pt idx="4355">
                  <c:v>330.95238095238096</c:v>
                </c:pt>
                <c:pt idx="4356">
                  <c:v>203.92857142857142</c:v>
                </c:pt>
                <c:pt idx="4357">
                  <c:v>118.57142857142857</c:v>
                </c:pt>
                <c:pt idx="4358">
                  <c:v>27.714285714285712</c:v>
                </c:pt>
                <c:pt idx="4359">
                  <c:v>341.42857142857144</c:v>
                </c:pt>
                <c:pt idx="4360">
                  <c:v>330</c:v>
                </c:pt>
                <c:pt idx="4361">
                  <c:v>395.71428571428567</c:v>
                </c:pt>
                <c:pt idx="4362">
                  <c:v>447.14285714285717</c:v>
                </c:pt>
                <c:pt idx="4363">
                  <c:v>452.85714285714283</c:v>
                </c:pt>
                <c:pt idx="4364">
                  <c:v>570</c:v>
                </c:pt>
                <c:pt idx="4365">
                  <c:v>555.71428571428578</c:v>
                </c:pt>
                <c:pt idx="4366">
                  <c:v>552.85714285714289</c:v>
                </c:pt>
                <c:pt idx="4367">
                  <c:v>378.6904761904762</c:v>
                </c:pt>
                <c:pt idx="4368">
                  <c:v>125.71428571428571</c:v>
                </c:pt>
                <c:pt idx="4369">
                  <c:v>262.85714285714283</c:v>
                </c:pt>
                <c:pt idx="4370">
                  <c:v>282.85714285714283</c:v>
                </c:pt>
                <c:pt idx="4371">
                  <c:v>204.28571428571428</c:v>
                </c:pt>
                <c:pt idx="4372">
                  <c:v>200.71428571428569</c:v>
                </c:pt>
                <c:pt idx="4373">
                  <c:v>225.95238095238096</c:v>
                </c:pt>
                <c:pt idx="4374">
                  <c:v>330.95238095238096</c:v>
                </c:pt>
                <c:pt idx="4375">
                  <c:v>337.14285714285711</c:v>
                </c:pt>
                <c:pt idx="4376">
                  <c:v>325.47619047619048</c:v>
                </c:pt>
                <c:pt idx="4377">
                  <c:v>397.14285714285711</c:v>
                </c:pt>
                <c:pt idx="4378">
                  <c:v>249.64285714285714</c:v>
                </c:pt>
                <c:pt idx="4379">
                  <c:v>553.21428571428578</c:v>
                </c:pt>
                <c:pt idx="4380">
                  <c:v>377.14285714285711</c:v>
                </c:pt>
                <c:pt idx="4381">
                  <c:v>300.47619047619048</c:v>
                </c:pt>
                <c:pt idx="4382">
                  <c:v>175.71428571428569</c:v>
                </c:pt>
                <c:pt idx="4383">
                  <c:v>261.42857142857144</c:v>
                </c:pt>
                <c:pt idx="4384">
                  <c:v>482.85714285714283</c:v>
                </c:pt>
                <c:pt idx="4385">
                  <c:v>188.8095238095238</c:v>
                </c:pt>
                <c:pt idx="4386">
                  <c:v>359.04761904761904</c:v>
                </c:pt>
                <c:pt idx="4387">
                  <c:v>130.95238095238096</c:v>
                </c:pt>
                <c:pt idx="4388">
                  <c:v>158.92857142857142</c:v>
                </c:pt>
                <c:pt idx="4389">
                  <c:v>353.33333333333337</c:v>
                </c:pt>
                <c:pt idx="4390">
                  <c:v>120</c:v>
                </c:pt>
                <c:pt idx="4391">
                  <c:v>528.57142857142856</c:v>
                </c:pt>
                <c:pt idx="4392">
                  <c:v>361.42857142857139</c:v>
                </c:pt>
                <c:pt idx="4393">
                  <c:v>284.04761904761904</c:v>
                </c:pt>
                <c:pt idx="4394">
                  <c:v>202</c:v>
                </c:pt>
                <c:pt idx="4395">
                  <c:v>298.09523809523807</c:v>
                </c:pt>
                <c:pt idx="4396">
                  <c:v>459.28571428571428</c:v>
                </c:pt>
                <c:pt idx="4397">
                  <c:v>362.38095238095235</c:v>
                </c:pt>
                <c:pt idx="4398">
                  <c:v>472.85714285714283</c:v>
                </c:pt>
                <c:pt idx="4399">
                  <c:v>190</c:v>
                </c:pt>
                <c:pt idx="4400">
                  <c:v>347.14285714285711</c:v>
                </c:pt>
                <c:pt idx="4401">
                  <c:v>377.14285714285711</c:v>
                </c:pt>
                <c:pt idx="4402">
                  <c:v>323.09523809523807</c:v>
                </c:pt>
                <c:pt idx="4403">
                  <c:v>422.85714285714283</c:v>
                </c:pt>
                <c:pt idx="4404">
                  <c:v>177.14285714285711</c:v>
                </c:pt>
                <c:pt idx="4405">
                  <c:v>218.09523809523807</c:v>
                </c:pt>
                <c:pt idx="4406">
                  <c:v>535.71428571428578</c:v>
                </c:pt>
                <c:pt idx="4407">
                  <c:v>224.28571428571428</c:v>
                </c:pt>
                <c:pt idx="4408">
                  <c:v>163.57142857142856</c:v>
                </c:pt>
                <c:pt idx="4409">
                  <c:v>627.14285714285711</c:v>
                </c:pt>
                <c:pt idx="4410">
                  <c:v>170.71428571428572</c:v>
                </c:pt>
                <c:pt idx="4411">
                  <c:v>172.85714285714283</c:v>
                </c:pt>
                <c:pt idx="4412">
                  <c:v>160</c:v>
                </c:pt>
                <c:pt idx="4413">
                  <c:v>200.95238095238093</c:v>
                </c:pt>
                <c:pt idx="4414">
                  <c:v>256.5</c:v>
                </c:pt>
                <c:pt idx="4415">
                  <c:v>224.28571428571428</c:v>
                </c:pt>
                <c:pt idx="4416">
                  <c:v>124.95238095238095</c:v>
                </c:pt>
                <c:pt idx="4417">
                  <c:v>154.52380952380952</c:v>
                </c:pt>
                <c:pt idx="4418">
                  <c:v>2</c:v>
                </c:pt>
                <c:pt idx="4419">
                  <c:v>166.38095238095238</c:v>
                </c:pt>
                <c:pt idx="4420">
                  <c:v>225.42857142857142</c:v>
                </c:pt>
                <c:pt idx="4421">
                  <c:v>134.28571428571428</c:v>
                </c:pt>
                <c:pt idx="4422">
                  <c:v>125.71428571428571</c:v>
                </c:pt>
                <c:pt idx="4423">
                  <c:v>191.42857142857142</c:v>
                </c:pt>
                <c:pt idx="4424">
                  <c:v>360</c:v>
                </c:pt>
                <c:pt idx="4425">
                  <c:v>217.14285714285714</c:v>
                </c:pt>
                <c:pt idx="4426">
                  <c:v>235.59523809523807</c:v>
                </c:pt>
                <c:pt idx="4427">
                  <c:v>157.61904761904762</c:v>
                </c:pt>
                <c:pt idx="4428">
                  <c:v>250.00000000000003</c:v>
                </c:pt>
                <c:pt idx="4429">
                  <c:v>607.14285714285711</c:v>
                </c:pt>
                <c:pt idx="4430">
                  <c:v>182.85714285714283</c:v>
                </c:pt>
                <c:pt idx="4431">
                  <c:v>182.85714285714283</c:v>
                </c:pt>
                <c:pt idx="4432">
                  <c:v>115.71428571428571</c:v>
                </c:pt>
                <c:pt idx="4433">
                  <c:v>255.71428571428572</c:v>
                </c:pt>
                <c:pt idx="4434">
                  <c:v>130.61904761904762</c:v>
                </c:pt>
                <c:pt idx="4435">
                  <c:v>218.8095238095238</c:v>
                </c:pt>
                <c:pt idx="4436">
                  <c:v>84.166666666666671</c:v>
                </c:pt>
                <c:pt idx="4437">
                  <c:v>350.23809523809524</c:v>
                </c:pt>
                <c:pt idx="4438">
                  <c:v>168.57142857142856</c:v>
                </c:pt>
                <c:pt idx="4439">
                  <c:v>155.71428571428572</c:v>
                </c:pt>
                <c:pt idx="4440">
                  <c:v>152.85714285714283</c:v>
                </c:pt>
                <c:pt idx="4441">
                  <c:v>335.07142857142856</c:v>
                </c:pt>
                <c:pt idx="4442">
                  <c:v>198.57142857142856</c:v>
                </c:pt>
                <c:pt idx="4443">
                  <c:v>176.1904761904762</c:v>
                </c:pt>
                <c:pt idx="4444">
                  <c:v>133.0952380952381</c:v>
                </c:pt>
                <c:pt idx="4445">
                  <c:v>246.66666666666666</c:v>
                </c:pt>
                <c:pt idx="4446">
                  <c:v>63.142857142857139</c:v>
                </c:pt>
                <c:pt idx="4447">
                  <c:v>222.61904761904759</c:v>
                </c:pt>
                <c:pt idx="4448">
                  <c:v>58.095238095238088</c:v>
                </c:pt>
                <c:pt idx="4449">
                  <c:v>165</c:v>
                </c:pt>
                <c:pt idx="4450">
                  <c:v>648.57142857142856</c:v>
                </c:pt>
                <c:pt idx="4451">
                  <c:v>131.9047619047619</c:v>
                </c:pt>
                <c:pt idx="4452">
                  <c:v>177.61904761904759</c:v>
                </c:pt>
                <c:pt idx="4453">
                  <c:v>107.85714285714286</c:v>
                </c:pt>
                <c:pt idx="4454">
                  <c:v>235.59523809523807</c:v>
                </c:pt>
                <c:pt idx="4455">
                  <c:v>261.66666666666669</c:v>
                </c:pt>
                <c:pt idx="4456">
                  <c:v>160</c:v>
                </c:pt>
                <c:pt idx="4457">
                  <c:v>224.28571428571428</c:v>
                </c:pt>
                <c:pt idx="4458">
                  <c:v>104.28571428571428</c:v>
                </c:pt>
                <c:pt idx="4459">
                  <c:v>100.47619047619048</c:v>
                </c:pt>
                <c:pt idx="4460">
                  <c:v>188.57142857142856</c:v>
                </c:pt>
                <c:pt idx="4461">
                  <c:v>92.952380952380949</c:v>
                </c:pt>
                <c:pt idx="4462">
                  <c:v>360</c:v>
                </c:pt>
                <c:pt idx="4463">
                  <c:v>255.71428571428569</c:v>
                </c:pt>
                <c:pt idx="4464">
                  <c:v>288.09523809523807</c:v>
                </c:pt>
                <c:pt idx="4465">
                  <c:v>104.28571428571428</c:v>
                </c:pt>
                <c:pt idx="4466">
                  <c:v>137.73809523809524</c:v>
                </c:pt>
                <c:pt idx="4467">
                  <c:v>329.52380952380952</c:v>
                </c:pt>
                <c:pt idx="4468">
                  <c:v>233.33333333333331</c:v>
                </c:pt>
                <c:pt idx="4469">
                  <c:v>93.80952380952381</c:v>
                </c:pt>
                <c:pt idx="4470">
                  <c:v>171.42857142857142</c:v>
                </c:pt>
                <c:pt idx="4471">
                  <c:v>98.571428571428555</c:v>
                </c:pt>
                <c:pt idx="4472">
                  <c:v>59.999999999999993</c:v>
                </c:pt>
                <c:pt idx="4473">
                  <c:v>47.38095238095238</c:v>
                </c:pt>
                <c:pt idx="4474">
                  <c:v>427.14285714285711</c:v>
                </c:pt>
                <c:pt idx="4475">
                  <c:v>189.28571428571428</c:v>
                </c:pt>
                <c:pt idx="4476">
                  <c:v>57.261904761904759</c:v>
                </c:pt>
                <c:pt idx="4477">
                  <c:v>112.47619047619048</c:v>
                </c:pt>
                <c:pt idx="4478">
                  <c:v>478.8095238095238</c:v>
                </c:pt>
                <c:pt idx="4479">
                  <c:v>17.142857142857142</c:v>
                </c:pt>
                <c:pt idx="4480">
                  <c:v>316.66666666666663</c:v>
                </c:pt>
                <c:pt idx="4481">
                  <c:v>143.6904761904762</c:v>
                </c:pt>
                <c:pt idx="4482">
                  <c:v>138.57142857142856</c:v>
                </c:pt>
                <c:pt idx="4483">
                  <c:v>142.14285714285711</c:v>
                </c:pt>
                <c:pt idx="4484">
                  <c:v>208.57142857142856</c:v>
                </c:pt>
                <c:pt idx="4485">
                  <c:v>114.28571428571429</c:v>
                </c:pt>
                <c:pt idx="4486">
                  <c:v>126.66666666666666</c:v>
                </c:pt>
                <c:pt idx="4487">
                  <c:v>230</c:v>
                </c:pt>
                <c:pt idx="4488">
                  <c:v>325.71428571428567</c:v>
                </c:pt>
                <c:pt idx="4489">
                  <c:v>170.71428571428569</c:v>
                </c:pt>
                <c:pt idx="4490">
                  <c:v>208.57142857142856</c:v>
                </c:pt>
                <c:pt idx="4491">
                  <c:v>113.09523809523809</c:v>
                </c:pt>
                <c:pt idx="4492">
                  <c:v>226.90476190476187</c:v>
                </c:pt>
                <c:pt idx="4493">
                  <c:v>165.83333333333331</c:v>
                </c:pt>
                <c:pt idx="4494">
                  <c:v>204.76190476190476</c:v>
                </c:pt>
                <c:pt idx="4495">
                  <c:v>157.09523809523807</c:v>
                </c:pt>
                <c:pt idx="4496">
                  <c:v>329.28571428571433</c:v>
                </c:pt>
                <c:pt idx="4497">
                  <c:v>83.095238095238102</c:v>
                </c:pt>
                <c:pt idx="4498">
                  <c:v>111.66666666666666</c:v>
                </c:pt>
                <c:pt idx="4499">
                  <c:v>58.928571428571431</c:v>
                </c:pt>
                <c:pt idx="4500">
                  <c:v>77.428571428571416</c:v>
                </c:pt>
                <c:pt idx="4501">
                  <c:v>232.5</c:v>
                </c:pt>
                <c:pt idx="4502">
                  <c:v>81.666666666666657</c:v>
                </c:pt>
                <c:pt idx="4503">
                  <c:v>110.83333333333331</c:v>
                </c:pt>
                <c:pt idx="4504">
                  <c:v>201.54761904761904</c:v>
                </c:pt>
                <c:pt idx="4505">
                  <c:v>414.28571428571433</c:v>
                </c:pt>
                <c:pt idx="4506">
                  <c:v>300.71428571428572</c:v>
                </c:pt>
                <c:pt idx="4507">
                  <c:v>82.857142857142861</c:v>
                </c:pt>
                <c:pt idx="4508">
                  <c:v>104</c:v>
                </c:pt>
                <c:pt idx="4509">
                  <c:v>46.666666666666671</c:v>
                </c:pt>
                <c:pt idx="4510">
                  <c:v>83.80952380952381</c:v>
                </c:pt>
                <c:pt idx="4511">
                  <c:v>86.428571428571416</c:v>
                </c:pt>
                <c:pt idx="4512">
                  <c:v>96.190476190476204</c:v>
                </c:pt>
                <c:pt idx="4513">
                  <c:v>147.14285714285714</c:v>
                </c:pt>
                <c:pt idx="4514">
                  <c:v>79.285714285714278</c:v>
                </c:pt>
                <c:pt idx="4515">
                  <c:v>281.42857142857144</c:v>
                </c:pt>
                <c:pt idx="4516">
                  <c:v>40.714285714285708</c:v>
                </c:pt>
                <c:pt idx="4517">
                  <c:v>137.61904761904762</c:v>
                </c:pt>
                <c:pt idx="4518">
                  <c:v>274.28571428571428</c:v>
                </c:pt>
                <c:pt idx="4519">
                  <c:v>136.42857142857142</c:v>
                </c:pt>
                <c:pt idx="4520">
                  <c:v>189.52380952380952</c:v>
                </c:pt>
                <c:pt idx="4521">
                  <c:v>182.85714285714286</c:v>
                </c:pt>
                <c:pt idx="4522">
                  <c:v>156.19047619047618</c:v>
                </c:pt>
                <c:pt idx="4523">
                  <c:v>84.761904761904759</c:v>
                </c:pt>
                <c:pt idx="4524">
                  <c:v>90</c:v>
                </c:pt>
                <c:pt idx="4525">
                  <c:v>258.09523809523807</c:v>
                </c:pt>
                <c:pt idx="4526">
                  <c:v>260</c:v>
                </c:pt>
                <c:pt idx="4527">
                  <c:v>115.47619047619048</c:v>
                </c:pt>
                <c:pt idx="4528">
                  <c:v>721.28571428571422</c:v>
                </c:pt>
                <c:pt idx="4529">
                  <c:v>42.38095238095238</c:v>
                </c:pt>
                <c:pt idx="4530">
                  <c:v>382.85714285714289</c:v>
                </c:pt>
                <c:pt idx="4531">
                  <c:v>188.0952380952381</c:v>
                </c:pt>
                <c:pt idx="4532">
                  <c:v>92.476190476190482</c:v>
                </c:pt>
                <c:pt idx="4533">
                  <c:v>349.52380952380952</c:v>
                </c:pt>
                <c:pt idx="4534">
                  <c:v>275.95238095238096</c:v>
                </c:pt>
                <c:pt idx="4535">
                  <c:v>318.57142857142856</c:v>
                </c:pt>
                <c:pt idx="4536">
                  <c:v>210</c:v>
                </c:pt>
                <c:pt idx="4537">
                  <c:v>350.23809523809518</c:v>
                </c:pt>
                <c:pt idx="4538">
                  <c:v>305</c:v>
                </c:pt>
                <c:pt idx="4539">
                  <c:v>193.57142857142856</c:v>
                </c:pt>
                <c:pt idx="4540">
                  <c:v>152.85714285714286</c:v>
                </c:pt>
                <c:pt idx="4541">
                  <c:v>170.47619047619048</c:v>
                </c:pt>
                <c:pt idx="4542">
                  <c:v>122.85714285714286</c:v>
                </c:pt>
                <c:pt idx="4543">
                  <c:v>215.71428571428572</c:v>
                </c:pt>
                <c:pt idx="4544">
                  <c:v>174.52380952380952</c:v>
                </c:pt>
                <c:pt idx="4545">
                  <c:v>281.42857142857144</c:v>
                </c:pt>
                <c:pt idx="4546">
                  <c:v>95.714285714285708</c:v>
                </c:pt>
                <c:pt idx="4547">
                  <c:v>351.42857142857144</c:v>
                </c:pt>
                <c:pt idx="4548">
                  <c:v>341.42857142857144</c:v>
                </c:pt>
                <c:pt idx="4549">
                  <c:v>418.57142857142856</c:v>
                </c:pt>
                <c:pt idx="4550">
                  <c:v>342.85714285714283</c:v>
                </c:pt>
                <c:pt idx="4551">
                  <c:v>391.42857142857144</c:v>
                </c:pt>
                <c:pt idx="4552">
                  <c:v>197.14285714285711</c:v>
                </c:pt>
                <c:pt idx="4553">
                  <c:v>322.85714285714289</c:v>
                </c:pt>
                <c:pt idx="4554">
                  <c:v>167.38095238095238</c:v>
                </c:pt>
                <c:pt idx="4555">
                  <c:v>136.42857142857142</c:v>
                </c:pt>
                <c:pt idx="4556">
                  <c:v>185.71428571428572</c:v>
                </c:pt>
                <c:pt idx="4557">
                  <c:v>364.52380952380952</c:v>
                </c:pt>
                <c:pt idx="4558">
                  <c:v>91.666666666666657</c:v>
                </c:pt>
                <c:pt idx="4559">
                  <c:v>211.42857142857144</c:v>
                </c:pt>
                <c:pt idx="4560">
                  <c:v>230.42857142857142</c:v>
                </c:pt>
                <c:pt idx="4561">
                  <c:v>123.42857142857143</c:v>
                </c:pt>
                <c:pt idx="4562">
                  <c:v>104.28571428571428</c:v>
                </c:pt>
                <c:pt idx="4563">
                  <c:v>261.42857142857144</c:v>
                </c:pt>
                <c:pt idx="4564">
                  <c:v>298.09523809523807</c:v>
                </c:pt>
                <c:pt idx="4565">
                  <c:v>232.38095238095238</c:v>
                </c:pt>
                <c:pt idx="4566">
                  <c:v>325.71428571428572</c:v>
                </c:pt>
                <c:pt idx="4567">
                  <c:v>218.28571428571428</c:v>
                </c:pt>
                <c:pt idx="4568">
                  <c:v>152.85714285714283</c:v>
                </c:pt>
                <c:pt idx="4569">
                  <c:v>312</c:v>
                </c:pt>
                <c:pt idx="4570">
                  <c:v>417.14285714285711</c:v>
                </c:pt>
                <c:pt idx="4571">
                  <c:v>91.428571428571416</c:v>
                </c:pt>
                <c:pt idx="4572">
                  <c:v>291.71428571428567</c:v>
                </c:pt>
                <c:pt idx="4573">
                  <c:v>250.71428571428572</c:v>
                </c:pt>
                <c:pt idx="4574">
                  <c:v>552.14285714285711</c:v>
                </c:pt>
                <c:pt idx="4575">
                  <c:v>298.85714285714289</c:v>
                </c:pt>
                <c:pt idx="4576">
                  <c:v>86.571428571428569</c:v>
                </c:pt>
                <c:pt idx="4577">
                  <c:v>595</c:v>
                </c:pt>
                <c:pt idx="4578">
                  <c:v>108.0952380952381</c:v>
                </c:pt>
                <c:pt idx="4579">
                  <c:v>325.71428571428572</c:v>
                </c:pt>
                <c:pt idx="4580">
                  <c:v>211</c:v>
                </c:pt>
                <c:pt idx="4581">
                  <c:v>494.28571428571433</c:v>
                </c:pt>
                <c:pt idx="4582">
                  <c:v>225.95238095238096</c:v>
                </c:pt>
                <c:pt idx="4583">
                  <c:v>233.8095238095238</c:v>
                </c:pt>
                <c:pt idx="4584">
                  <c:v>243.33333333333331</c:v>
                </c:pt>
                <c:pt idx="4585">
                  <c:v>161.66666666666666</c:v>
                </c:pt>
                <c:pt idx="4586">
                  <c:v>221.42857142857144</c:v>
                </c:pt>
                <c:pt idx="4587">
                  <c:v>300</c:v>
                </c:pt>
                <c:pt idx="4588">
                  <c:v>140</c:v>
                </c:pt>
                <c:pt idx="4589">
                  <c:v>312</c:v>
                </c:pt>
                <c:pt idx="4590">
                  <c:v>142.14285714285714</c:v>
                </c:pt>
                <c:pt idx="4591">
                  <c:v>271.42857142857144</c:v>
                </c:pt>
                <c:pt idx="4592">
                  <c:v>131.42857142857142</c:v>
                </c:pt>
                <c:pt idx="4593">
                  <c:v>71.428571428571416</c:v>
                </c:pt>
                <c:pt idx="4594">
                  <c:v>408.57142857142856</c:v>
                </c:pt>
                <c:pt idx="4595">
                  <c:v>84.285714285714278</c:v>
                </c:pt>
                <c:pt idx="4596">
                  <c:v>178.57142857142856</c:v>
                </c:pt>
                <c:pt idx="4597">
                  <c:v>293.8095238095238</c:v>
                </c:pt>
                <c:pt idx="4598">
                  <c:v>173.33333333333331</c:v>
                </c:pt>
                <c:pt idx="4599">
                  <c:v>77.857142857142861</c:v>
                </c:pt>
                <c:pt idx="4600">
                  <c:v>162.14285714285714</c:v>
                </c:pt>
                <c:pt idx="4601">
                  <c:v>66.19047619047619</c:v>
                </c:pt>
                <c:pt idx="4602">
                  <c:v>120</c:v>
                </c:pt>
                <c:pt idx="4603">
                  <c:v>104.28571428571428</c:v>
                </c:pt>
                <c:pt idx="4604">
                  <c:v>80</c:v>
                </c:pt>
                <c:pt idx="4605">
                  <c:v>214.28571428571428</c:v>
                </c:pt>
                <c:pt idx="4606">
                  <c:v>117.14285714285714</c:v>
                </c:pt>
                <c:pt idx="4607">
                  <c:v>102.85714285714286</c:v>
                </c:pt>
                <c:pt idx="4608">
                  <c:v>362.85714285714289</c:v>
                </c:pt>
                <c:pt idx="4609">
                  <c:v>497.14285714285711</c:v>
                </c:pt>
                <c:pt idx="4610">
                  <c:v>123.0952380952381</c:v>
                </c:pt>
                <c:pt idx="4611">
                  <c:v>240</c:v>
                </c:pt>
                <c:pt idx="4612">
                  <c:v>81.428571428571431</c:v>
                </c:pt>
                <c:pt idx="4613">
                  <c:v>134.04761904761904</c:v>
                </c:pt>
                <c:pt idx="4614">
                  <c:v>108.57142857142856</c:v>
                </c:pt>
                <c:pt idx="4615">
                  <c:v>240</c:v>
                </c:pt>
                <c:pt idx="4616">
                  <c:v>608.33333333333337</c:v>
                </c:pt>
                <c:pt idx="4617">
                  <c:v>420.47619047619048</c:v>
                </c:pt>
                <c:pt idx="4618">
                  <c:v>345</c:v>
                </c:pt>
                <c:pt idx="4619">
                  <c:v>183.33333333333334</c:v>
                </c:pt>
                <c:pt idx="4620">
                  <c:v>603.09523809523807</c:v>
                </c:pt>
                <c:pt idx="4621">
                  <c:v>240</c:v>
                </c:pt>
                <c:pt idx="4622">
                  <c:v>252.85714285714286</c:v>
                </c:pt>
                <c:pt idx="4623">
                  <c:v>345.71428571428572</c:v>
                </c:pt>
                <c:pt idx="4624">
                  <c:v>211.14285714285714</c:v>
                </c:pt>
                <c:pt idx="4625">
                  <c:v>112.47619047619048</c:v>
                </c:pt>
                <c:pt idx="4626">
                  <c:v>381.42857142857144</c:v>
                </c:pt>
                <c:pt idx="4627">
                  <c:v>174.28571428571428</c:v>
                </c:pt>
                <c:pt idx="4628">
                  <c:v>511.66666666666663</c:v>
                </c:pt>
                <c:pt idx="4629">
                  <c:v>231.42857142857142</c:v>
                </c:pt>
                <c:pt idx="4630">
                  <c:v>138.57142857142856</c:v>
                </c:pt>
                <c:pt idx="4631">
                  <c:v>222.85714285714286</c:v>
                </c:pt>
                <c:pt idx="4632">
                  <c:v>120.71428571428571</c:v>
                </c:pt>
                <c:pt idx="4633">
                  <c:v>362.85714285714283</c:v>
                </c:pt>
                <c:pt idx="4634">
                  <c:v>275.95238095238096</c:v>
                </c:pt>
                <c:pt idx="4635">
                  <c:v>254.76190476190476</c:v>
                </c:pt>
                <c:pt idx="4636">
                  <c:v>114.28571428571428</c:v>
                </c:pt>
                <c:pt idx="4637">
                  <c:v>161.42857142857142</c:v>
                </c:pt>
                <c:pt idx="4638">
                  <c:v>109.14285714285714</c:v>
                </c:pt>
                <c:pt idx="4639">
                  <c:v>280.95238095238096</c:v>
                </c:pt>
                <c:pt idx="4640">
                  <c:v>91.666666666666657</c:v>
                </c:pt>
                <c:pt idx="4641">
                  <c:v>251.42857142857142</c:v>
                </c:pt>
                <c:pt idx="4642">
                  <c:v>145.71428571428572</c:v>
                </c:pt>
                <c:pt idx="4643">
                  <c:v>170</c:v>
                </c:pt>
                <c:pt idx="4644">
                  <c:v>237.14285714285714</c:v>
                </c:pt>
                <c:pt idx="4645">
                  <c:v>211.42857142857144</c:v>
                </c:pt>
                <c:pt idx="4646">
                  <c:v>87.142857142857139</c:v>
                </c:pt>
                <c:pt idx="4647">
                  <c:v>300.47619047619048</c:v>
                </c:pt>
                <c:pt idx="4648">
                  <c:v>233.09523809523807</c:v>
                </c:pt>
                <c:pt idx="4649">
                  <c:v>320.47619047619048</c:v>
                </c:pt>
                <c:pt idx="4650">
                  <c:v>98.571428571428569</c:v>
                </c:pt>
                <c:pt idx="4651">
                  <c:v>214.76190476190476</c:v>
                </c:pt>
                <c:pt idx="4652">
                  <c:v>320.47619047619048</c:v>
                </c:pt>
                <c:pt idx="4653">
                  <c:v>138.33333333333331</c:v>
                </c:pt>
                <c:pt idx="4654">
                  <c:v>251.66666666666666</c:v>
                </c:pt>
                <c:pt idx="4655">
                  <c:v>179.76190476190479</c:v>
                </c:pt>
                <c:pt idx="4656">
                  <c:v>77.38095238095238</c:v>
                </c:pt>
                <c:pt idx="4657">
                  <c:v>388.09523809523807</c:v>
                </c:pt>
                <c:pt idx="4658">
                  <c:v>197.38095238095238</c:v>
                </c:pt>
                <c:pt idx="4659">
                  <c:v>267</c:v>
                </c:pt>
                <c:pt idx="4660">
                  <c:v>376.28571428571428</c:v>
                </c:pt>
                <c:pt idx="4661">
                  <c:v>290</c:v>
                </c:pt>
                <c:pt idx="4662">
                  <c:v>217.85714285714286</c:v>
                </c:pt>
                <c:pt idx="4663">
                  <c:v>196.13095238095238</c:v>
                </c:pt>
                <c:pt idx="4664">
                  <c:v>162.28571428571428</c:v>
                </c:pt>
                <c:pt idx="4665">
                  <c:v>114</c:v>
                </c:pt>
                <c:pt idx="4666">
                  <c:v>155.52380952380952</c:v>
                </c:pt>
                <c:pt idx="4667">
                  <c:v>81.19047619047619</c:v>
                </c:pt>
                <c:pt idx="4668">
                  <c:v>204</c:v>
                </c:pt>
                <c:pt idx="4669">
                  <c:v>131.66666666666666</c:v>
                </c:pt>
                <c:pt idx="4670">
                  <c:v>109.04761904761904</c:v>
                </c:pt>
                <c:pt idx="4671">
                  <c:v>211.42857142857144</c:v>
                </c:pt>
                <c:pt idx="4672">
                  <c:v>118.57142857142857</c:v>
                </c:pt>
                <c:pt idx="4673">
                  <c:v>396.66666666666663</c:v>
                </c:pt>
                <c:pt idx="4674">
                  <c:v>246.9047619047619</c:v>
                </c:pt>
                <c:pt idx="4675">
                  <c:v>144.52380952380952</c:v>
                </c:pt>
                <c:pt idx="4676">
                  <c:v>85.238095238095241</c:v>
                </c:pt>
                <c:pt idx="4677">
                  <c:v>77.857142857142847</c:v>
                </c:pt>
                <c:pt idx="4678">
                  <c:v>352</c:v>
                </c:pt>
                <c:pt idx="4679">
                  <c:v>162.85714285714283</c:v>
                </c:pt>
                <c:pt idx="4680">
                  <c:v>277.14285714285711</c:v>
                </c:pt>
                <c:pt idx="4681">
                  <c:v>175</c:v>
                </c:pt>
                <c:pt idx="4682">
                  <c:v>208.21428571428572</c:v>
                </c:pt>
                <c:pt idx="4683">
                  <c:v>177.61904761904759</c:v>
                </c:pt>
                <c:pt idx="4684">
                  <c:v>304.28571428571433</c:v>
                </c:pt>
                <c:pt idx="4685">
                  <c:v>113.57142857142857</c:v>
                </c:pt>
                <c:pt idx="4686">
                  <c:v>354.85714285714283</c:v>
                </c:pt>
                <c:pt idx="4687">
                  <c:v>281.42857142857144</c:v>
                </c:pt>
                <c:pt idx="4688">
                  <c:v>128.8095238095238</c:v>
                </c:pt>
                <c:pt idx="4689">
                  <c:v>110</c:v>
                </c:pt>
                <c:pt idx="4690">
                  <c:v>312.85714285714283</c:v>
                </c:pt>
                <c:pt idx="4691">
                  <c:v>358.57142857142856</c:v>
                </c:pt>
                <c:pt idx="4692">
                  <c:v>274.28571428571428</c:v>
                </c:pt>
                <c:pt idx="4693">
                  <c:v>130.95238095238093</c:v>
                </c:pt>
                <c:pt idx="4694">
                  <c:v>122.61904761904761</c:v>
                </c:pt>
                <c:pt idx="4695">
                  <c:v>139.99999999999997</c:v>
                </c:pt>
                <c:pt idx="4696">
                  <c:v>359.76190476190482</c:v>
                </c:pt>
                <c:pt idx="4697">
                  <c:v>175.23809523809518</c:v>
                </c:pt>
                <c:pt idx="4698">
                  <c:v>184.99999999999997</c:v>
                </c:pt>
                <c:pt idx="4699">
                  <c:v>263.8095238095238</c:v>
                </c:pt>
                <c:pt idx="4700">
                  <c:v>333.57142857142856</c:v>
                </c:pt>
                <c:pt idx="4701">
                  <c:v>960</c:v>
                </c:pt>
                <c:pt idx="4702">
                  <c:v>157.14285714285711</c:v>
                </c:pt>
                <c:pt idx="4703">
                  <c:v>281.42857142857144</c:v>
                </c:pt>
                <c:pt idx="4704">
                  <c:v>40.714285714285708</c:v>
                </c:pt>
                <c:pt idx="4705">
                  <c:v>303.33333333333337</c:v>
                </c:pt>
                <c:pt idx="4706">
                  <c:v>233.92857142857142</c:v>
                </c:pt>
                <c:pt idx="4707">
                  <c:v>252.85714285714283</c:v>
                </c:pt>
                <c:pt idx="4708">
                  <c:v>185</c:v>
                </c:pt>
                <c:pt idx="4709">
                  <c:v>118.21428571428572</c:v>
                </c:pt>
                <c:pt idx="4710">
                  <c:v>245</c:v>
                </c:pt>
                <c:pt idx="4711">
                  <c:v>273.33333333333331</c:v>
                </c:pt>
                <c:pt idx="4712">
                  <c:v>144.28571428571428</c:v>
                </c:pt>
                <c:pt idx="4713">
                  <c:v>234.28571428571428</c:v>
                </c:pt>
                <c:pt idx="4714">
                  <c:v>113.80952380952382</c:v>
                </c:pt>
                <c:pt idx="4715">
                  <c:v>382.85714285714283</c:v>
                </c:pt>
                <c:pt idx="4716">
                  <c:v>78.095238095238088</c:v>
                </c:pt>
                <c:pt idx="4717">
                  <c:v>312.85714285714283</c:v>
                </c:pt>
                <c:pt idx="4718">
                  <c:v>335.71428571428567</c:v>
                </c:pt>
                <c:pt idx="4719">
                  <c:v>617.14285714285711</c:v>
                </c:pt>
                <c:pt idx="4720">
                  <c:v>186.95238095238096</c:v>
                </c:pt>
                <c:pt idx="4721">
                  <c:v>89.523809523809518</c:v>
                </c:pt>
                <c:pt idx="4722">
                  <c:v>409.28571428571428</c:v>
                </c:pt>
                <c:pt idx="4723">
                  <c:v>298.80952380952374</c:v>
                </c:pt>
                <c:pt idx="4724">
                  <c:v>345.71428571428572</c:v>
                </c:pt>
                <c:pt idx="4725">
                  <c:v>117.14285714285714</c:v>
                </c:pt>
                <c:pt idx="4726">
                  <c:v>57.761904761904759</c:v>
                </c:pt>
                <c:pt idx="4727">
                  <c:v>275.71428571428567</c:v>
                </c:pt>
                <c:pt idx="4728">
                  <c:v>326.42857142857144</c:v>
                </c:pt>
                <c:pt idx="4729">
                  <c:v>32.69047619047619</c:v>
                </c:pt>
                <c:pt idx="4730">
                  <c:v>62.714285714285715</c:v>
                </c:pt>
                <c:pt idx="4731">
                  <c:v>275.23809523809524</c:v>
                </c:pt>
                <c:pt idx="4732">
                  <c:v>223.57142857142856</c:v>
                </c:pt>
                <c:pt idx="4733">
                  <c:v>248.33333333333331</c:v>
                </c:pt>
                <c:pt idx="4734">
                  <c:v>116.66666666666666</c:v>
                </c:pt>
                <c:pt idx="4735">
                  <c:v>228.57142857142856</c:v>
                </c:pt>
                <c:pt idx="4736">
                  <c:v>398.57142857142856</c:v>
                </c:pt>
                <c:pt idx="4737">
                  <c:v>243.92857142857142</c:v>
                </c:pt>
                <c:pt idx="4738">
                  <c:v>131.1904761904762</c:v>
                </c:pt>
                <c:pt idx="4739">
                  <c:v>223.57142857142856</c:v>
                </c:pt>
                <c:pt idx="4740">
                  <c:v>345.71428571428572</c:v>
                </c:pt>
                <c:pt idx="4741">
                  <c:v>104.76190476190476</c:v>
                </c:pt>
                <c:pt idx="4742">
                  <c:v>92.142857142857139</c:v>
                </c:pt>
                <c:pt idx="4743">
                  <c:v>598.57142857142856</c:v>
                </c:pt>
                <c:pt idx="4744">
                  <c:v>187.14285714285714</c:v>
                </c:pt>
                <c:pt idx="4745">
                  <c:v>232.26190476190476</c:v>
                </c:pt>
                <c:pt idx="4746">
                  <c:v>202.85714285714286</c:v>
                </c:pt>
                <c:pt idx="4747">
                  <c:v>174.28571428571428</c:v>
                </c:pt>
                <c:pt idx="4748">
                  <c:v>285.11904761904759</c:v>
                </c:pt>
                <c:pt idx="4749">
                  <c:v>221.42857142857142</c:v>
                </c:pt>
                <c:pt idx="4750">
                  <c:v>245.04761904761904</c:v>
                </c:pt>
                <c:pt idx="4751">
                  <c:v>234.76190476190476</c:v>
                </c:pt>
                <c:pt idx="4752">
                  <c:v>243.09523809523807</c:v>
                </c:pt>
                <c:pt idx="4753">
                  <c:v>201.9047619047619</c:v>
                </c:pt>
                <c:pt idx="4754">
                  <c:v>321.42857142857144</c:v>
                </c:pt>
                <c:pt idx="4755">
                  <c:v>110</c:v>
                </c:pt>
                <c:pt idx="4756">
                  <c:v>63.095238095238095</c:v>
                </c:pt>
                <c:pt idx="4757">
                  <c:v>620</c:v>
                </c:pt>
                <c:pt idx="4758">
                  <c:v>246.42857142857142</c:v>
                </c:pt>
                <c:pt idx="4759">
                  <c:v>132.85714285714283</c:v>
                </c:pt>
                <c:pt idx="4760">
                  <c:v>188.9047619047619</c:v>
                </c:pt>
                <c:pt idx="4761">
                  <c:v>178.57142857142856</c:v>
                </c:pt>
                <c:pt idx="4762">
                  <c:v>382.14285714285711</c:v>
                </c:pt>
                <c:pt idx="4763">
                  <c:v>88.571428571428569</c:v>
                </c:pt>
                <c:pt idx="4764">
                  <c:v>197.14285714285714</c:v>
                </c:pt>
                <c:pt idx="4765">
                  <c:v>116</c:v>
                </c:pt>
                <c:pt idx="4766">
                  <c:v>274.04761904761904</c:v>
                </c:pt>
                <c:pt idx="4767">
                  <c:v>275.71428571428572</c:v>
                </c:pt>
                <c:pt idx="4768">
                  <c:v>220.66666666666666</c:v>
                </c:pt>
                <c:pt idx="4769">
                  <c:v>203.57142857142856</c:v>
                </c:pt>
                <c:pt idx="4770">
                  <c:v>330.73095238095237</c:v>
                </c:pt>
                <c:pt idx="4771">
                  <c:v>165</c:v>
                </c:pt>
                <c:pt idx="4772">
                  <c:v>203.8095238095238</c:v>
                </c:pt>
                <c:pt idx="4773">
                  <c:v>127.02380952380952</c:v>
                </c:pt>
                <c:pt idx="4774">
                  <c:v>420</c:v>
                </c:pt>
                <c:pt idx="4775">
                  <c:v>134.88095238095238</c:v>
                </c:pt>
                <c:pt idx="4776">
                  <c:v>238.09523809523807</c:v>
                </c:pt>
                <c:pt idx="4777">
                  <c:v>98.095238095238102</c:v>
                </c:pt>
                <c:pt idx="4778">
                  <c:v>267.14285714285711</c:v>
                </c:pt>
                <c:pt idx="4779">
                  <c:v>0</c:v>
                </c:pt>
                <c:pt idx="4780">
                  <c:v>144.04761904761904</c:v>
                </c:pt>
                <c:pt idx="4781">
                  <c:v>320.47619047619048</c:v>
                </c:pt>
                <c:pt idx="4782">
                  <c:v>134.33333333333331</c:v>
                </c:pt>
                <c:pt idx="4783">
                  <c:v>363.57142857142856</c:v>
                </c:pt>
                <c:pt idx="4784">
                  <c:v>162.85714285714283</c:v>
                </c:pt>
                <c:pt idx="4785">
                  <c:v>294.04761904761904</c:v>
                </c:pt>
                <c:pt idx="4786">
                  <c:v>197.38095238095235</c:v>
                </c:pt>
                <c:pt idx="4787">
                  <c:v>262.14285714285711</c:v>
                </c:pt>
                <c:pt idx="4788">
                  <c:v>291.90476190476193</c:v>
                </c:pt>
                <c:pt idx="4789">
                  <c:v>45.11904761904762</c:v>
                </c:pt>
                <c:pt idx="4790">
                  <c:v>221.1904761904762</c:v>
                </c:pt>
                <c:pt idx="4791">
                  <c:v>262.85714285714283</c:v>
                </c:pt>
                <c:pt idx="4792">
                  <c:v>415.23809523809524</c:v>
                </c:pt>
                <c:pt idx="4793">
                  <c:v>154.76190476190476</c:v>
                </c:pt>
                <c:pt idx="4794">
                  <c:v>99.999999999999986</c:v>
                </c:pt>
                <c:pt idx="4795">
                  <c:v>214.52380952380952</c:v>
                </c:pt>
                <c:pt idx="4796">
                  <c:v>325.71428571428572</c:v>
                </c:pt>
                <c:pt idx="4797">
                  <c:v>102.14285714285714</c:v>
                </c:pt>
                <c:pt idx="4798">
                  <c:v>431.42857142857144</c:v>
                </c:pt>
                <c:pt idx="4799">
                  <c:v>318.57142857142856</c:v>
                </c:pt>
                <c:pt idx="4800">
                  <c:v>147.14285714285714</c:v>
                </c:pt>
                <c:pt idx="4801">
                  <c:v>138.57142857142856</c:v>
                </c:pt>
                <c:pt idx="4802">
                  <c:v>186.42857142857142</c:v>
                </c:pt>
                <c:pt idx="4803">
                  <c:v>127.14285714285714</c:v>
                </c:pt>
                <c:pt idx="4804">
                  <c:v>270.71428571428572</c:v>
                </c:pt>
                <c:pt idx="4805">
                  <c:v>294.28571428571428</c:v>
                </c:pt>
                <c:pt idx="4806">
                  <c:v>356.42857142857144</c:v>
                </c:pt>
                <c:pt idx="4807">
                  <c:v>132.85714285714286</c:v>
                </c:pt>
                <c:pt idx="4808">
                  <c:v>342.2619047619047</c:v>
                </c:pt>
                <c:pt idx="4809">
                  <c:v>194.76190476190476</c:v>
                </c:pt>
                <c:pt idx="4810">
                  <c:v>220.47619047619048</c:v>
                </c:pt>
                <c:pt idx="4811">
                  <c:v>297.14285714285711</c:v>
                </c:pt>
                <c:pt idx="4812">
                  <c:v>183.42857142857144</c:v>
                </c:pt>
                <c:pt idx="4813">
                  <c:v>441.42857142857144</c:v>
                </c:pt>
                <c:pt idx="4814">
                  <c:v>284.28571428571428</c:v>
                </c:pt>
                <c:pt idx="4815">
                  <c:v>443.57142857142856</c:v>
                </c:pt>
                <c:pt idx="4816">
                  <c:v>554.28571428571422</c:v>
                </c:pt>
                <c:pt idx="4817">
                  <c:v>82.095238095238102</c:v>
                </c:pt>
                <c:pt idx="4818">
                  <c:v>2242.8571428571431</c:v>
                </c:pt>
                <c:pt idx="4819">
                  <c:v>166.66666666666669</c:v>
                </c:pt>
                <c:pt idx="4820">
                  <c:v>250.47619047619048</c:v>
                </c:pt>
                <c:pt idx="4821">
                  <c:v>236.19047619047615</c:v>
                </c:pt>
                <c:pt idx="4822">
                  <c:v>425.71428571428567</c:v>
                </c:pt>
                <c:pt idx="4823">
                  <c:v>318.57142857142856</c:v>
                </c:pt>
                <c:pt idx="4824">
                  <c:v>110</c:v>
                </c:pt>
                <c:pt idx="4825">
                  <c:v>336.42857142857144</c:v>
                </c:pt>
                <c:pt idx="4826">
                  <c:v>173.09523809523807</c:v>
                </c:pt>
                <c:pt idx="4827">
                  <c:v>144.52380952380952</c:v>
                </c:pt>
                <c:pt idx="4828">
                  <c:v>118.57142857142857</c:v>
                </c:pt>
                <c:pt idx="4829">
                  <c:v>284.28571428571428</c:v>
                </c:pt>
                <c:pt idx="4830">
                  <c:v>342.38095238095235</c:v>
                </c:pt>
                <c:pt idx="4831">
                  <c:v>211.66666666666666</c:v>
                </c:pt>
                <c:pt idx="4832">
                  <c:v>213.8095238095238</c:v>
                </c:pt>
                <c:pt idx="4833">
                  <c:v>195</c:v>
                </c:pt>
                <c:pt idx="4834">
                  <c:v>130</c:v>
                </c:pt>
                <c:pt idx="4835">
                  <c:v>125.95238095238096</c:v>
                </c:pt>
                <c:pt idx="4836">
                  <c:v>127.85714285714285</c:v>
                </c:pt>
                <c:pt idx="4837">
                  <c:v>255.71428571428572</c:v>
                </c:pt>
                <c:pt idx="4838">
                  <c:v>203.57142857142856</c:v>
                </c:pt>
                <c:pt idx="4839">
                  <c:v>191.42857142857142</c:v>
                </c:pt>
                <c:pt idx="4840">
                  <c:v>299.04761904761904</c:v>
                </c:pt>
                <c:pt idx="4841">
                  <c:v>147.14285714285714</c:v>
                </c:pt>
                <c:pt idx="4842">
                  <c:v>181.42857142857139</c:v>
                </c:pt>
                <c:pt idx="4843">
                  <c:v>270</c:v>
                </c:pt>
                <c:pt idx="4844">
                  <c:v>261.42857142857144</c:v>
                </c:pt>
                <c:pt idx="4845">
                  <c:v>192.85714285714283</c:v>
                </c:pt>
                <c:pt idx="4846">
                  <c:v>415</c:v>
                </c:pt>
                <c:pt idx="4847">
                  <c:v>174.28571428571428</c:v>
                </c:pt>
                <c:pt idx="4848">
                  <c:v>505.71428571428567</c:v>
                </c:pt>
                <c:pt idx="4849">
                  <c:v>276.42857142857144</c:v>
                </c:pt>
                <c:pt idx="4850">
                  <c:v>120.28571428571428</c:v>
                </c:pt>
                <c:pt idx="4851">
                  <c:v>131.42857142857142</c:v>
                </c:pt>
                <c:pt idx="4852">
                  <c:v>162.5</c:v>
                </c:pt>
                <c:pt idx="4853">
                  <c:v>332.85714285714289</c:v>
                </c:pt>
                <c:pt idx="4854">
                  <c:v>297.14285714285711</c:v>
                </c:pt>
                <c:pt idx="4855">
                  <c:v>95.714285714285708</c:v>
                </c:pt>
                <c:pt idx="4856">
                  <c:v>359.28571428571428</c:v>
                </c:pt>
                <c:pt idx="4857">
                  <c:v>200.71428571428569</c:v>
                </c:pt>
                <c:pt idx="4858">
                  <c:v>160</c:v>
                </c:pt>
                <c:pt idx="4859">
                  <c:v>211.42857142857142</c:v>
                </c:pt>
                <c:pt idx="4860">
                  <c:v>208.57142857142856</c:v>
                </c:pt>
                <c:pt idx="4861">
                  <c:v>552.85714285714289</c:v>
                </c:pt>
                <c:pt idx="4862">
                  <c:v>268.57142857142856</c:v>
                </c:pt>
                <c:pt idx="4863">
                  <c:v>216.19047619047618</c:v>
                </c:pt>
                <c:pt idx="4864">
                  <c:v>96.904761904761898</c:v>
                </c:pt>
                <c:pt idx="4865">
                  <c:v>152.85714285714283</c:v>
                </c:pt>
                <c:pt idx="4866">
                  <c:v>272.85714285714283</c:v>
                </c:pt>
                <c:pt idx="4867">
                  <c:v>84.047619047619037</c:v>
                </c:pt>
                <c:pt idx="4868">
                  <c:v>128.61904761904762</c:v>
                </c:pt>
                <c:pt idx="4869">
                  <c:v>294.28571428571428</c:v>
                </c:pt>
                <c:pt idx="4870">
                  <c:v>525.47619047619048</c:v>
                </c:pt>
                <c:pt idx="4871">
                  <c:v>187.85714285714286</c:v>
                </c:pt>
                <c:pt idx="4872">
                  <c:v>76.904761904761898</c:v>
                </c:pt>
                <c:pt idx="4873">
                  <c:v>80.714285714285708</c:v>
                </c:pt>
                <c:pt idx="4874">
                  <c:v>97.142857142857139</c:v>
                </c:pt>
                <c:pt idx="4875">
                  <c:v>328.57142857142856</c:v>
                </c:pt>
                <c:pt idx="4876">
                  <c:v>590</c:v>
                </c:pt>
                <c:pt idx="4877">
                  <c:v>75.714285714285708</c:v>
                </c:pt>
                <c:pt idx="4878">
                  <c:v>250.71428571428572</c:v>
                </c:pt>
                <c:pt idx="4879">
                  <c:v>155.71428571428569</c:v>
                </c:pt>
                <c:pt idx="4880">
                  <c:v>122.42857142857143</c:v>
                </c:pt>
                <c:pt idx="4881">
                  <c:v>0</c:v>
                </c:pt>
                <c:pt idx="4882">
                  <c:v>125.47619047619048</c:v>
                </c:pt>
                <c:pt idx="4883">
                  <c:v>217.14285714285714</c:v>
                </c:pt>
                <c:pt idx="4884">
                  <c:v>254.04761904761904</c:v>
                </c:pt>
                <c:pt idx="4885">
                  <c:v>220</c:v>
                </c:pt>
                <c:pt idx="4886">
                  <c:v>252.38095238095238</c:v>
                </c:pt>
                <c:pt idx="4887">
                  <c:v>454.28571428571428</c:v>
                </c:pt>
                <c:pt idx="4888">
                  <c:v>184.16666666666669</c:v>
                </c:pt>
                <c:pt idx="4889">
                  <c:v>62.857142857142854</c:v>
                </c:pt>
                <c:pt idx="4890">
                  <c:v>373.57142857142856</c:v>
                </c:pt>
                <c:pt idx="4891">
                  <c:v>528.57142857142856</c:v>
                </c:pt>
                <c:pt idx="4892">
                  <c:v>528</c:v>
                </c:pt>
                <c:pt idx="4893">
                  <c:v>191.90476190476187</c:v>
                </c:pt>
                <c:pt idx="4894">
                  <c:v>361.42857142857144</c:v>
                </c:pt>
                <c:pt idx="4895">
                  <c:v>288.57142857142856</c:v>
                </c:pt>
                <c:pt idx="4896">
                  <c:v>625.71428571428567</c:v>
                </c:pt>
                <c:pt idx="4897">
                  <c:v>147.14285714285714</c:v>
                </c:pt>
                <c:pt idx="4898">
                  <c:v>449.04761904761904</c:v>
                </c:pt>
                <c:pt idx="4899">
                  <c:v>107.14285714285714</c:v>
                </c:pt>
                <c:pt idx="4900">
                  <c:v>252.85714285714283</c:v>
                </c:pt>
                <c:pt idx="4901">
                  <c:v>186.42857142857142</c:v>
                </c:pt>
                <c:pt idx="4902">
                  <c:v>88.333333333333343</c:v>
                </c:pt>
                <c:pt idx="4903">
                  <c:v>320.71428571428572</c:v>
                </c:pt>
                <c:pt idx="4904">
                  <c:v>392.85714285714283</c:v>
                </c:pt>
                <c:pt idx="4905">
                  <c:v>300</c:v>
                </c:pt>
                <c:pt idx="4906">
                  <c:v>250.71428571428569</c:v>
                </c:pt>
                <c:pt idx="4907">
                  <c:v>216.9047619047619</c:v>
                </c:pt>
                <c:pt idx="4908">
                  <c:v>387.85714285714283</c:v>
                </c:pt>
                <c:pt idx="4909">
                  <c:v>208.09523809523807</c:v>
                </c:pt>
                <c:pt idx="4910">
                  <c:v>193.33333333333331</c:v>
                </c:pt>
                <c:pt idx="4911">
                  <c:v>418.57142857142856</c:v>
                </c:pt>
                <c:pt idx="4912">
                  <c:v>157.14285714285714</c:v>
                </c:pt>
                <c:pt idx="4913">
                  <c:v>288.57142857142856</c:v>
                </c:pt>
                <c:pt idx="4914">
                  <c:v>381.42857142857144</c:v>
                </c:pt>
                <c:pt idx="4915">
                  <c:v>445.71428571428567</c:v>
                </c:pt>
                <c:pt idx="4916">
                  <c:v>340</c:v>
                </c:pt>
                <c:pt idx="4917">
                  <c:v>316.42857142857144</c:v>
                </c:pt>
                <c:pt idx="4918">
                  <c:v>191.90476190476187</c:v>
                </c:pt>
                <c:pt idx="4919">
                  <c:v>263.09523809523807</c:v>
                </c:pt>
                <c:pt idx="4920">
                  <c:v>125.71428571428569</c:v>
                </c:pt>
                <c:pt idx="4921">
                  <c:v>322.14285714285711</c:v>
                </c:pt>
                <c:pt idx="4922">
                  <c:v>305.71428571428567</c:v>
                </c:pt>
                <c:pt idx="4923">
                  <c:v>354.28571428571428</c:v>
                </c:pt>
                <c:pt idx="4924">
                  <c:v>323.57142857142856</c:v>
                </c:pt>
                <c:pt idx="4925">
                  <c:v>34.523809523809518</c:v>
                </c:pt>
                <c:pt idx="4926">
                  <c:v>241.42857142857144</c:v>
                </c:pt>
                <c:pt idx="4927">
                  <c:v>222</c:v>
                </c:pt>
                <c:pt idx="4928">
                  <c:v>262.14285714285711</c:v>
                </c:pt>
                <c:pt idx="4929">
                  <c:v>150.71428571428572</c:v>
                </c:pt>
                <c:pt idx="4930">
                  <c:v>274.28571428571428</c:v>
                </c:pt>
                <c:pt idx="4931">
                  <c:v>186.42857142857144</c:v>
                </c:pt>
                <c:pt idx="4932">
                  <c:v>276.42857142857144</c:v>
                </c:pt>
                <c:pt idx="4933">
                  <c:v>141.9047619047619</c:v>
                </c:pt>
                <c:pt idx="4934">
                  <c:v>260</c:v>
                </c:pt>
                <c:pt idx="4935">
                  <c:v>153.33333333333331</c:v>
                </c:pt>
                <c:pt idx="4936">
                  <c:v>197.14285714285714</c:v>
                </c:pt>
                <c:pt idx="4937">
                  <c:v>178.8095238095238</c:v>
                </c:pt>
                <c:pt idx="4938">
                  <c:v>137.14285714285714</c:v>
                </c:pt>
                <c:pt idx="4939">
                  <c:v>40.476190476190474</c:v>
                </c:pt>
                <c:pt idx="4940">
                  <c:v>146.42857142857142</c:v>
                </c:pt>
                <c:pt idx="4941">
                  <c:v>166.19047619047618</c:v>
                </c:pt>
                <c:pt idx="4942">
                  <c:v>175</c:v>
                </c:pt>
                <c:pt idx="4943">
                  <c:v>177.14285714285714</c:v>
                </c:pt>
                <c:pt idx="4944">
                  <c:v>0</c:v>
                </c:pt>
                <c:pt idx="4945">
                  <c:v>52.857142857142854</c:v>
                </c:pt>
                <c:pt idx="4946">
                  <c:v>138.57142857142856</c:v>
                </c:pt>
                <c:pt idx="4947">
                  <c:v>185.23809523809524</c:v>
                </c:pt>
                <c:pt idx="4948">
                  <c:v>143.8095238095238</c:v>
                </c:pt>
                <c:pt idx="4949">
                  <c:v>475.95238095238096</c:v>
                </c:pt>
                <c:pt idx="4950">
                  <c:v>173.8095238095238</c:v>
                </c:pt>
                <c:pt idx="4951">
                  <c:v>255.71428571428572</c:v>
                </c:pt>
                <c:pt idx="4952">
                  <c:v>91.904761904761898</c:v>
                </c:pt>
                <c:pt idx="4953">
                  <c:v>134.76190476190476</c:v>
                </c:pt>
                <c:pt idx="4954">
                  <c:v>172.14285714285714</c:v>
                </c:pt>
                <c:pt idx="4955">
                  <c:v>211.42857142857142</c:v>
                </c:pt>
                <c:pt idx="4956">
                  <c:v>110</c:v>
                </c:pt>
                <c:pt idx="4957">
                  <c:v>104.76190476190476</c:v>
                </c:pt>
                <c:pt idx="4958">
                  <c:v>183.0952380952381</c:v>
                </c:pt>
                <c:pt idx="4959">
                  <c:v>284.28571428571428</c:v>
                </c:pt>
                <c:pt idx="4960">
                  <c:v>458.57142857142856</c:v>
                </c:pt>
                <c:pt idx="4961">
                  <c:v>242.85714285714283</c:v>
                </c:pt>
                <c:pt idx="4962">
                  <c:v>164.76190476190476</c:v>
                </c:pt>
                <c:pt idx="4963">
                  <c:v>199.04761904761904</c:v>
                </c:pt>
                <c:pt idx="4964">
                  <c:v>152.38095238095238</c:v>
                </c:pt>
                <c:pt idx="4965">
                  <c:v>150.71428571428572</c:v>
                </c:pt>
                <c:pt idx="4966">
                  <c:v>195.23809523809524</c:v>
                </c:pt>
                <c:pt idx="4967">
                  <c:v>445.71428571428572</c:v>
                </c:pt>
                <c:pt idx="4968">
                  <c:v>380.71428571428572</c:v>
                </c:pt>
                <c:pt idx="4969">
                  <c:v>188.57142857142856</c:v>
                </c:pt>
                <c:pt idx="4970">
                  <c:v>140.61904761904762</c:v>
                </c:pt>
                <c:pt idx="4971">
                  <c:v>265</c:v>
                </c:pt>
                <c:pt idx="4972">
                  <c:v>275.71428571428572</c:v>
                </c:pt>
                <c:pt idx="4973">
                  <c:v>199.04761904761904</c:v>
                </c:pt>
                <c:pt idx="4974">
                  <c:v>131.42857142857139</c:v>
                </c:pt>
                <c:pt idx="4975">
                  <c:v>147.14285714285714</c:v>
                </c:pt>
                <c:pt idx="4976">
                  <c:v>86.19047619047619</c:v>
                </c:pt>
                <c:pt idx="4977">
                  <c:v>263.33333333333331</c:v>
                </c:pt>
                <c:pt idx="4978">
                  <c:v>138.57142857142856</c:v>
                </c:pt>
                <c:pt idx="4979">
                  <c:v>155.71428571428572</c:v>
                </c:pt>
                <c:pt idx="4980">
                  <c:v>327.85714285714289</c:v>
                </c:pt>
                <c:pt idx="4981">
                  <c:v>144.28571428571428</c:v>
                </c:pt>
                <c:pt idx="4982">
                  <c:v>233.9047619047619</c:v>
                </c:pt>
                <c:pt idx="4983">
                  <c:v>126.76190476190476</c:v>
                </c:pt>
                <c:pt idx="4984">
                  <c:v>243.8095238095238</c:v>
                </c:pt>
                <c:pt idx="4985">
                  <c:v>133.21428571428569</c:v>
                </c:pt>
                <c:pt idx="4986">
                  <c:v>154.28571428571428</c:v>
                </c:pt>
                <c:pt idx="4987">
                  <c:v>65.952380952380949</c:v>
                </c:pt>
                <c:pt idx="4988">
                  <c:v>55.714285714285708</c:v>
                </c:pt>
                <c:pt idx="4989">
                  <c:v>399.99999999999994</c:v>
                </c:pt>
                <c:pt idx="4990">
                  <c:v>174.28571428571428</c:v>
                </c:pt>
                <c:pt idx="4991">
                  <c:v>259.28571428571428</c:v>
                </c:pt>
                <c:pt idx="4992">
                  <c:v>386.42857142857144</c:v>
                </c:pt>
                <c:pt idx="4993">
                  <c:v>117.14285714285714</c:v>
                </c:pt>
                <c:pt idx="4994">
                  <c:v>185.95238095238096</c:v>
                </c:pt>
                <c:pt idx="4995">
                  <c:v>190.95238095238096</c:v>
                </c:pt>
                <c:pt idx="4996">
                  <c:v>513.57142857142856</c:v>
                </c:pt>
                <c:pt idx="4997">
                  <c:v>151.42857142857142</c:v>
                </c:pt>
                <c:pt idx="4998">
                  <c:v>82.142857142857139</c:v>
                </c:pt>
                <c:pt idx="4999">
                  <c:v>80.238095238095241</c:v>
                </c:pt>
                <c:pt idx="5000">
                  <c:v>122.85714285714285</c:v>
                </c:pt>
                <c:pt idx="5001">
                  <c:v>415.23809523809524</c:v>
                </c:pt>
                <c:pt idx="5002">
                  <c:v>157.14285714285714</c:v>
                </c:pt>
                <c:pt idx="5003">
                  <c:v>231.42857142857142</c:v>
                </c:pt>
                <c:pt idx="5004">
                  <c:v>72.38095238095238</c:v>
                </c:pt>
                <c:pt idx="5005">
                  <c:v>280</c:v>
                </c:pt>
                <c:pt idx="5006">
                  <c:v>90.714285714285708</c:v>
                </c:pt>
                <c:pt idx="5007">
                  <c:v>155.71428571428572</c:v>
                </c:pt>
                <c:pt idx="5008">
                  <c:v>198.8095238095238</c:v>
                </c:pt>
                <c:pt idx="5009">
                  <c:v>102.85714285714286</c:v>
                </c:pt>
                <c:pt idx="5010">
                  <c:v>298.57142857142856</c:v>
                </c:pt>
                <c:pt idx="5011">
                  <c:v>174.28571428571428</c:v>
                </c:pt>
                <c:pt idx="5012">
                  <c:v>204.28571428571428</c:v>
                </c:pt>
                <c:pt idx="5013">
                  <c:v>133.57142857142856</c:v>
                </c:pt>
                <c:pt idx="5014">
                  <c:v>360.95238095238096</c:v>
                </c:pt>
                <c:pt idx="5015">
                  <c:v>241.66666666666666</c:v>
                </c:pt>
                <c:pt idx="5016">
                  <c:v>177.14285714285714</c:v>
                </c:pt>
                <c:pt idx="5017">
                  <c:v>100.71428571428571</c:v>
                </c:pt>
                <c:pt idx="5018">
                  <c:v>222.85714285714286</c:v>
                </c:pt>
                <c:pt idx="5019">
                  <c:v>276.90476190476187</c:v>
                </c:pt>
                <c:pt idx="5020">
                  <c:v>155.71428571428572</c:v>
                </c:pt>
                <c:pt idx="5021">
                  <c:v>189.76190476190476</c:v>
                </c:pt>
                <c:pt idx="5022">
                  <c:v>332.85714285714289</c:v>
                </c:pt>
                <c:pt idx="5023">
                  <c:v>66.833333333333343</c:v>
                </c:pt>
                <c:pt idx="5024">
                  <c:v>120.95238095238093</c:v>
                </c:pt>
                <c:pt idx="5025">
                  <c:v>180</c:v>
                </c:pt>
                <c:pt idx="5026">
                  <c:v>151.42857142857144</c:v>
                </c:pt>
                <c:pt idx="5027">
                  <c:v>332.57142857142856</c:v>
                </c:pt>
                <c:pt idx="5028">
                  <c:v>207.85714285714286</c:v>
                </c:pt>
                <c:pt idx="5029">
                  <c:v>255.95238095238093</c:v>
                </c:pt>
                <c:pt idx="5030">
                  <c:v>124.04761904761904</c:v>
                </c:pt>
                <c:pt idx="5031">
                  <c:v>290.47619047619048</c:v>
                </c:pt>
                <c:pt idx="5032">
                  <c:v>112.14285714285714</c:v>
                </c:pt>
                <c:pt idx="5033">
                  <c:v>210</c:v>
                </c:pt>
                <c:pt idx="5034">
                  <c:v>189.52380952380952</c:v>
                </c:pt>
                <c:pt idx="5035">
                  <c:v>170.64285714285714</c:v>
                </c:pt>
                <c:pt idx="5036">
                  <c:v>255.23809523809521</c:v>
                </c:pt>
                <c:pt idx="5037">
                  <c:v>274.28571428571428</c:v>
                </c:pt>
                <c:pt idx="5038">
                  <c:v>174.52380952380952</c:v>
                </c:pt>
                <c:pt idx="5039">
                  <c:v>180.47619047619048</c:v>
                </c:pt>
                <c:pt idx="5040">
                  <c:v>234.28571428571428</c:v>
                </c:pt>
                <c:pt idx="5041">
                  <c:v>259.52380952380952</c:v>
                </c:pt>
                <c:pt idx="5042">
                  <c:v>177.14285714285714</c:v>
                </c:pt>
                <c:pt idx="5043">
                  <c:v>288.57142857142856</c:v>
                </c:pt>
                <c:pt idx="5044">
                  <c:v>145</c:v>
                </c:pt>
                <c:pt idx="5045">
                  <c:v>239.76190476190476</c:v>
                </c:pt>
                <c:pt idx="5046">
                  <c:v>174.28571428571428</c:v>
                </c:pt>
                <c:pt idx="5047">
                  <c:v>262.85714285714283</c:v>
                </c:pt>
                <c:pt idx="5048">
                  <c:v>73.333333333333329</c:v>
                </c:pt>
                <c:pt idx="5049">
                  <c:v>260</c:v>
                </c:pt>
                <c:pt idx="5050">
                  <c:v>190.71428571428572</c:v>
                </c:pt>
                <c:pt idx="5051">
                  <c:v>177.42857142857142</c:v>
                </c:pt>
                <c:pt idx="5052">
                  <c:v>241.9047619047619</c:v>
                </c:pt>
                <c:pt idx="5053">
                  <c:v>249.57142857142856</c:v>
                </c:pt>
                <c:pt idx="5054">
                  <c:v>195.95238095238096</c:v>
                </c:pt>
                <c:pt idx="5055">
                  <c:v>203.52380952380952</c:v>
                </c:pt>
                <c:pt idx="5056">
                  <c:v>346.66666666666663</c:v>
                </c:pt>
                <c:pt idx="5057">
                  <c:v>182.85714285714286</c:v>
                </c:pt>
                <c:pt idx="5058">
                  <c:v>204.28571428571428</c:v>
                </c:pt>
                <c:pt idx="5059">
                  <c:v>209.52380952380952</c:v>
                </c:pt>
                <c:pt idx="5060">
                  <c:v>180</c:v>
                </c:pt>
                <c:pt idx="5061">
                  <c:v>188.57142857142856</c:v>
                </c:pt>
                <c:pt idx="5062">
                  <c:v>115.23809523809524</c:v>
                </c:pt>
                <c:pt idx="5063">
                  <c:v>180</c:v>
                </c:pt>
                <c:pt idx="5064">
                  <c:v>174.28571428571428</c:v>
                </c:pt>
                <c:pt idx="5065">
                  <c:v>167.14285714285714</c:v>
                </c:pt>
                <c:pt idx="5066">
                  <c:v>205.71428571428572</c:v>
                </c:pt>
                <c:pt idx="5067">
                  <c:v>125.71428571428571</c:v>
                </c:pt>
                <c:pt idx="5068">
                  <c:v>174.28571428571428</c:v>
                </c:pt>
                <c:pt idx="5069">
                  <c:v>181.42857142857142</c:v>
                </c:pt>
                <c:pt idx="5070">
                  <c:v>254.28571428571428</c:v>
                </c:pt>
                <c:pt idx="5071">
                  <c:v>96.571428571428569</c:v>
                </c:pt>
                <c:pt idx="5072">
                  <c:v>202.85714285714283</c:v>
                </c:pt>
                <c:pt idx="5073">
                  <c:v>211.42857142857142</c:v>
                </c:pt>
                <c:pt idx="5074">
                  <c:v>202.85714285714283</c:v>
                </c:pt>
                <c:pt idx="5075">
                  <c:v>162.85714285714283</c:v>
                </c:pt>
                <c:pt idx="5076">
                  <c:v>218.09523809523807</c:v>
                </c:pt>
                <c:pt idx="5077">
                  <c:v>154.28571428571428</c:v>
                </c:pt>
                <c:pt idx="5078">
                  <c:v>175.95238095238096</c:v>
                </c:pt>
                <c:pt idx="5079">
                  <c:v>230</c:v>
                </c:pt>
                <c:pt idx="5080">
                  <c:v>169.52380952380952</c:v>
                </c:pt>
                <c:pt idx="5081">
                  <c:v>205.71428571428572</c:v>
                </c:pt>
                <c:pt idx="5082">
                  <c:v>269.52380952380952</c:v>
                </c:pt>
                <c:pt idx="5083">
                  <c:v>274.28571428571428</c:v>
                </c:pt>
                <c:pt idx="5084">
                  <c:v>170.71428571428572</c:v>
                </c:pt>
                <c:pt idx="5085">
                  <c:v>254.28571428571428</c:v>
                </c:pt>
                <c:pt idx="5086">
                  <c:v>138.57142857142856</c:v>
                </c:pt>
                <c:pt idx="5087">
                  <c:v>198.57142857142856</c:v>
                </c:pt>
                <c:pt idx="5088">
                  <c:v>167.14285714285714</c:v>
                </c:pt>
                <c:pt idx="5089">
                  <c:v>226.66666666666669</c:v>
                </c:pt>
                <c:pt idx="5090">
                  <c:v>188.57142857142856</c:v>
                </c:pt>
                <c:pt idx="5091">
                  <c:v>344.28571428571428</c:v>
                </c:pt>
                <c:pt idx="5092">
                  <c:v>156.42857142857144</c:v>
                </c:pt>
                <c:pt idx="5093">
                  <c:v>140</c:v>
                </c:pt>
                <c:pt idx="5094">
                  <c:v>157.14285714285714</c:v>
                </c:pt>
                <c:pt idx="5095">
                  <c:v>195.23809523809524</c:v>
                </c:pt>
                <c:pt idx="5096">
                  <c:v>118.57142857142856</c:v>
                </c:pt>
                <c:pt idx="5097">
                  <c:v>205.71428571428572</c:v>
                </c:pt>
                <c:pt idx="5098">
                  <c:v>130</c:v>
                </c:pt>
                <c:pt idx="5099">
                  <c:v>190</c:v>
                </c:pt>
                <c:pt idx="5100">
                  <c:v>188.57142857142856</c:v>
                </c:pt>
                <c:pt idx="5101">
                  <c:v>166.42857142857142</c:v>
                </c:pt>
                <c:pt idx="5102">
                  <c:v>131.42857142857144</c:v>
                </c:pt>
                <c:pt idx="5103">
                  <c:v>242.14285714285714</c:v>
                </c:pt>
                <c:pt idx="5104">
                  <c:v>174.28571428571428</c:v>
                </c:pt>
                <c:pt idx="5105">
                  <c:v>229.52380952380952</c:v>
                </c:pt>
                <c:pt idx="5106">
                  <c:v>132.85714285714286</c:v>
                </c:pt>
                <c:pt idx="5107">
                  <c:v>188.57142857142856</c:v>
                </c:pt>
                <c:pt idx="5108">
                  <c:v>326.66666666666663</c:v>
                </c:pt>
                <c:pt idx="5109">
                  <c:v>377.14285714285711</c:v>
                </c:pt>
                <c:pt idx="5110">
                  <c:v>268.57142857142856</c:v>
                </c:pt>
                <c:pt idx="5111">
                  <c:v>117.85714285714286</c:v>
                </c:pt>
                <c:pt idx="5112">
                  <c:v>197.14285714285714</c:v>
                </c:pt>
                <c:pt idx="5113">
                  <c:v>302.85714285714283</c:v>
                </c:pt>
                <c:pt idx="5114">
                  <c:v>174.28571428571428</c:v>
                </c:pt>
                <c:pt idx="5115">
                  <c:v>182.85714285714283</c:v>
                </c:pt>
                <c:pt idx="5116">
                  <c:v>240.23809523809524</c:v>
                </c:pt>
                <c:pt idx="5117">
                  <c:v>248.57142857142856</c:v>
                </c:pt>
                <c:pt idx="5118">
                  <c:v>187.14285714285714</c:v>
                </c:pt>
                <c:pt idx="5119">
                  <c:v>117.14285714285714</c:v>
                </c:pt>
                <c:pt idx="5120">
                  <c:v>141.42857142857142</c:v>
                </c:pt>
                <c:pt idx="5121">
                  <c:v>222.85714285714286</c:v>
                </c:pt>
                <c:pt idx="5122">
                  <c:v>138.57142857142856</c:v>
                </c:pt>
                <c:pt idx="5123">
                  <c:v>197.5</c:v>
                </c:pt>
                <c:pt idx="5124">
                  <c:v>203.8095238095238</c:v>
                </c:pt>
                <c:pt idx="5125">
                  <c:v>180</c:v>
                </c:pt>
                <c:pt idx="5126">
                  <c:v>322.66666666666669</c:v>
                </c:pt>
                <c:pt idx="5127">
                  <c:v>202.85714285714283</c:v>
                </c:pt>
                <c:pt idx="5128">
                  <c:v>232.38095238095238</c:v>
                </c:pt>
                <c:pt idx="5129">
                  <c:v>143.8095238095238</c:v>
                </c:pt>
                <c:pt idx="5130">
                  <c:v>247.61904761904762</c:v>
                </c:pt>
                <c:pt idx="5131">
                  <c:v>228.19047619047618</c:v>
                </c:pt>
                <c:pt idx="5132">
                  <c:v>163.33333333333334</c:v>
                </c:pt>
                <c:pt idx="5133">
                  <c:v>134.28571428571428</c:v>
                </c:pt>
                <c:pt idx="5134">
                  <c:v>185.71428571428572</c:v>
                </c:pt>
                <c:pt idx="5135">
                  <c:v>123.33333333333331</c:v>
                </c:pt>
                <c:pt idx="5136">
                  <c:v>116.9047619047619</c:v>
                </c:pt>
                <c:pt idx="5137">
                  <c:v>316.19047619047615</c:v>
                </c:pt>
                <c:pt idx="5138">
                  <c:v>193</c:v>
                </c:pt>
                <c:pt idx="5139">
                  <c:v>190</c:v>
                </c:pt>
                <c:pt idx="5140">
                  <c:v>399.23809523809518</c:v>
                </c:pt>
                <c:pt idx="5141">
                  <c:v>167.61904761904762</c:v>
                </c:pt>
                <c:pt idx="5142">
                  <c:v>140.95238095238093</c:v>
                </c:pt>
                <c:pt idx="5143">
                  <c:v>92.38095238095238</c:v>
                </c:pt>
                <c:pt idx="5144">
                  <c:v>191.66666666666666</c:v>
                </c:pt>
                <c:pt idx="5145">
                  <c:v>298.57142857142856</c:v>
                </c:pt>
                <c:pt idx="5146">
                  <c:v>177.14285714285714</c:v>
                </c:pt>
                <c:pt idx="5147">
                  <c:v>289.52380952380952</c:v>
                </c:pt>
                <c:pt idx="5148">
                  <c:v>108.57142857142856</c:v>
                </c:pt>
                <c:pt idx="5149">
                  <c:v>87.142857142857139</c:v>
                </c:pt>
                <c:pt idx="5150">
                  <c:v>294.76190476190476</c:v>
                </c:pt>
                <c:pt idx="5151">
                  <c:v>431.42857142857139</c:v>
                </c:pt>
                <c:pt idx="5152">
                  <c:v>115.99999999999999</c:v>
                </c:pt>
                <c:pt idx="5153">
                  <c:v>296.85714285714289</c:v>
                </c:pt>
                <c:pt idx="5154">
                  <c:v>153.69047619047618</c:v>
                </c:pt>
                <c:pt idx="5155">
                  <c:v>163.33333333333331</c:v>
                </c:pt>
                <c:pt idx="5156">
                  <c:v>157.85714285714283</c:v>
                </c:pt>
                <c:pt idx="5157">
                  <c:v>350</c:v>
                </c:pt>
                <c:pt idx="5158">
                  <c:v>75.476190476190467</c:v>
                </c:pt>
                <c:pt idx="5159">
                  <c:v>243.33333333333331</c:v>
                </c:pt>
                <c:pt idx="5160">
                  <c:v>221.90476190476187</c:v>
                </c:pt>
                <c:pt idx="5161">
                  <c:v>119.04761904761905</c:v>
                </c:pt>
                <c:pt idx="5162">
                  <c:v>245.71428571428572</c:v>
                </c:pt>
                <c:pt idx="5163">
                  <c:v>269.04761904761904</c:v>
                </c:pt>
                <c:pt idx="5164">
                  <c:v>152.85714285714283</c:v>
                </c:pt>
                <c:pt idx="5165">
                  <c:v>363.52380952380952</c:v>
                </c:pt>
                <c:pt idx="5166">
                  <c:v>219.99999999999997</c:v>
                </c:pt>
                <c:pt idx="5167">
                  <c:v>219</c:v>
                </c:pt>
                <c:pt idx="5168">
                  <c:v>221.90476190476187</c:v>
                </c:pt>
                <c:pt idx="5169">
                  <c:v>188.33333333333334</c:v>
                </c:pt>
                <c:pt idx="5170">
                  <c:v>149.04761904761904</c:v>
                </c:pt>
                <c:pt idx="5171">
                  <c:v>248.57142857142856</c:v>
                </c:pt>
                <c:pt idx="5172">
                  <c:v>210.5</c:v>
                </c:pt>
                <c:pt idx="5173">
                  <c:v>300.47619047619048</c:v>
                </c:pt>
                <c:pt idx="5174">
                  <c:v>46.666666666666657</c:v>
                </c:pt>
                <c:pt idx="5175">
                  <c:v>202.85714285714286</c:v>
                </c:pt>
                <c:pt idx="5176">
                  <c:v>131.66666666666666</c:v>
                </c:pt>
                <c:pt idx="5177">
                  <c:v>129.28571428571428</c:v>
                </c:pt>
                <c:pt idx="5178">
                  <c:v>125.95238095238095</c:v>
                </c:pt>
                <c:pt idx="5179">
                  <c:v>306.1904761904762</c:v>
                </c:pt>
                <c:pt idx="5180">
                  <c:v>168.57142857142856</c:v>
                </c:pt>
                <c:pt idx="5181">
                  <c:v>224.28571428571428</c:v>
                </c:pt>
                <c:pt idx="5182">
                  <c:v>197.14285714285714</c:v>
                </c:pt>
                <c:pt idx="5183">
                  <c:v>174.52380952380952</c:v>
                </c:pt>
                <c:pt idx="5184">
                  <c:v>209.52380952380952</c:v>
                </c:pt>
                <c:pt idx="5185">
                  <c:v>77.61904761904762</c:v>
                </c:pt>
                <c:pt idx="5186">
                  <c:v>120.23809523809523</c:v>
                </c:pt>
                <c:pt idx="5187">
                  <c:v>155.95238095238096</c:v>
                </c:pt>
                <c:pt idx="5188">
                  <c:v>214.8095238095238</c:v>
                </c:pt>
                <c:pt idx="5189">
                  <c:v>208.14285714285714</c:v>
                </c:pt>
                <c:pt idx="5190">
                  <c:v>206.1904761904762</c:v>
                </c:pt>
                <c:pt idx="5191">
                  <c:v>304.52380952380952</c:v>
                </c:pt>
                <c:pt idx="5192">
                  <c:v>204.52380952380952</c:v>
                </c:pt>
                <c:pt idx="5193">
                  <c:v>260.47619047619048</c:v>
                </c:pt>
                <c:pt idx="5194">
                  <c:v>152.38095238095238</c:v>
                </c:pt>
                <c:pt idx="5195">
                  <c:v>324.28571428571428</c:v>
                </c:pt>
                <c:pt idx="5196">
                  <c:v>197.14285714285714</c:v>
                </c:pt>
                <c:pt idx="5197">
                  <c:v>111</c:v>
                </c:pt>
                <c:pt idx="5198">
                  <c:v>159.28571428571428</c:v>
                </c:pt>
                <c:pt idx="5199">
                  <c:v>157.61904761904762</c:v>
                </c:pt>
                <c:pt idx="5200">
                  <c:v>294.76190476190476</c:v>
                </c:pt>
                <c:pt idx="5201">
                  <c:v>290.23809523809524</c:v>
                </c:pt>
                <c:pt idx="5202">
                  <c:v>564.76190476190482</c:v>
                </c:pt>
                <c:pt idx="5203">
                  <c:v>220.47619047619048</c:v>
                </c:pt>
                <c:pt idx="5204">
                  <c:v>43.571428571428569</c:v>
                </c:pt>
                <c:pt idx="5205">
                  <c:v>195.71428571428572</c:v>
                </c:pt>
                <c:pt idx="5206">
                  <c:v>169.52380952380952</c:v>
                </c:pt>
                <c:pt idx="5207">
                  <c:v>83.095238095238102</c:v>
                </c:pt>
                <c:pt idx="5208">
                  <c:v>123.33333333333331</c:v>
                </c:pt>
                <c:pt idx="5209">
                  <c:v>251.42857142857144</c:v>
                </c:pt>
                <c:pt idx="5210">
                  <c:v>107</c:v>
                </c:pt>
                <c:pt idx="5211">
                  <c:v>394.28571428571428</c:v>
                </c:pt>
                <c:pt idx="5212">
                  <c:v>313.09523809523807</c:v>
                </c:pt>
                <c:pt idx="5213">
                  <c:v>323.33333333333331</c:v>
                </c:pt>
                <c:pt idx="5214">
                  <c:v>245.71428571428572</c:v>
                </c:pt>
                <c:pt idx="5215">
                  <c:v>160</c:v>
                </c:pt>
                <c:pt idx="5216">
                  <c:v>163.33333333333331</c:v>
                </c:pt>
                <c:pt idx="5217">
                  <c:v>170.47619047619048</c:v>
                </c:pt>
                <c:pt idx="5218">
                  <c:v>201.9047619047619</c:v>
                </c:pt>
                <c:pt idx="5219">
                  <c:v>224.28571428571428</c:v>
                </c:pt>
                <c:pt idx="5220">
                  <c:v>205.23809523809524</c:v>
                </c:pt>
                <c:pt idx="5221">
                  <c:v>160.95238095238093</c:v>
                </c:pt>
                <c:pt idx="5222">
                  <c:v>224.76190476190476</c:v>
                </c:pt>
                <c:pt idx="5223">
                  <c:v>175.23809523809524</c:v>
                </c:pt>
                <c:pt idx="5224">
                  <c:v>180.23809523809524</c:v>
                </c:pt>
                <c:pt idx="5225">
                  <c:v>232.38095238095238</c:v>
                </c:pt>
                <c:pt idx="5226">
                  <c:v>235.71428571428569</c:v>
                </c:pt>
                <c:pt idx="5227">
                  <c:v>260</c:v>
                </c:pt>
                <c:pt idx="5228">
                  <c:v>268.57142857142856</c:v>
                </c:pt>
                <c:pt idx="5229">
                  <c:v>43.571428571428569</c:v>
                </c:pt>
                <c:pt idx="5230">
                  <c:v>232.38095238095235</c:v>
                </c:pt>
                <c:pt idx="5231">
                  <c:v>183.33333333333331</c:v>
                </c:pt>
                <c:pt idx="5232">
                  <c:v>218.09523809523807</c:v>
                </c:pt>
                <c:pt idx="5233">
                  <c:v>225.71428571428569</c:v>
                </c:pt>
                <c:pt idx="5234">
                  <c:v>186.1904761904762</c:v>
                </c:pt>
                <c:pt idx="5235">
                  <c:v>70.238095238095241</c:v>
                </c:pt>
                <c:pt idx="5236">
                  <c:v>229.04761904761904</c:v>
                </c:pt>
                <c:pt idx="5237">
                  <c:v>425.71428571428567</c:v>
                </c:pt>
                <c:pt idx="5238">
                  <c:v>211.90476190476187</c:v>
                </c:pt>
                <c:pt idx="5239">
                  <c:v>263.33333333333331</c:v>
                </c:pt>
                <c:pt idx="5240">
                  <c:v>200.95238095238096</c:v>
                </c:pt>
                <c:pt idx="5241">
                  <c:v>280.95238095238096</c:v>
                </c:pt>
                <c:pt idx="5242">
                  <c:v>180</c:v>
                </c:pt>
                <c:pt idx="5243">
                  <c:v>145.71428571428572</c:v>
                </c:pt>
                <c:pt idx="5244">
                  <c:v>249.04761904761904</c:v>
                </c:pt>
                <c:pt idx="5245">
                  <c:v>154.52380952380952</c:v>
                </c:pt>
                <c:pt idx="5246">
                  <c:v>186.66666666666669</c:v>
                </c:pt>
                <c:pt idx="5247">
                  <c:v>239.76190476190476</c:v>
                </c:pt>
                <c:pt idx="5248">
                  <c:v>275.95238095238096</c:v>
                </c:pt>
                <c:pt idx="5249">
                  <c:v>136.78571428571428</c:v>
                </c:pt>
                <c:pt idx="5250">
                  <c:v>143.57142857142856</c:v>
                </c:pt>
                <c:pt idx="5251">
                  <c:v>201.90476190476193</c:v>
                </c:pt>
                <c:pt idx="5252">
                  <c:v>213.57142857142856</c:v>
                </c:pt>
                <c:pt idx="5253">
                  <c:v>154.28571428571428</c:v>
                </c:pt>
                <c:pt idx="5254">
                  <c:v>296.78571428571428</c:v>
                </c:pt>
                <c:pt idx="5255">
                  <c:v>104.52380952380952</c:v>
                </c:pt>
                <c:pt idx="5256">
                  <c:v>177.61904761904759</c:v>
                </c:pt>
                <c:pt idx="5257">
                  <c:v>159.23809523809524</c:v>
                </c:pt>
                <c:pt idx="5258">
                  <c:v>41.666666666666664</c:v>
                </c:pt>
                <c:pt idx="5259">
                  <c:v>223.80952380952382</c:v>
                </c:pt>
                <c:pt idx="5260">
                  <c:v>77.38095238095238</c:v>
                </c:pt>
                <c:pt idx="5261">
                  <c:v>205.71428571428572</c:v>
                </c:pt>
                <c:pt idx="5262">
                  <c:v>125.71428571428571</c:v>
                </c:pt>
                <c:pt idx="5263">
                  <c:v>156.33333333333334</c:v>
                </c:pt>
                <c:pt idx="5264">
                  <c:v>241.42857142857144</c:v>
                </c:pt>
                <c:pt idx="5265">
                  <c:v>87.142857142857139</c:v>
                </c:pt>
                <c:pt idx="5266">
                  <c:v>290.71428571428572</c:v>
                </c:pt>
                <c:pt idx="5267">
                  <c:v>311.66666666666663</c:v>
                </c:pt>
                <c:pt idx="5268">
                  <c:v>294.52380952380952</c:v>
                </c:pt>
                <c:pt idx="5269">
                  <c:v>246.1904761904762</c:v>
                </c:pt>
                <c:pt idx="5270">
                  <c:v>107.85714285714286</c:v>
                </c:pt>
                <c:pt idx="5271">
                  <c:v>212.26190476190476</c:v>
                </c:pt>
                <c:pt idx="5272">
                  <c:v>182.85714285714286</c:v>
                </c:pt>
                <c:pt idx="5273">
                  <c:v>117.14285714285714</c:v>
                </c:pt>
                <c:pt idx="5274">
                  <c:v>377.14285714285711</c:v>
                </c:pt>
                <c:pt idx="5275">
                  <c:v>310</c:v>
                </c:pt>
                <c:pt idx="5276">
                  <c:v>318.33333333333337</c:v>
                </c:pt>
                <c:pt idx="5277">
                  <c:v>113.0952380952381</c:v>
                </c:pt>
                <c:pt idx="5278">
                  <c:v>165.95238095238093</c:v>
                </c:pt>
                <c:pt idx="5279">
                  <c:v>218.57142857142856</c:v>
                </c:pt>
                <c:pt idx="5280">
                  <c:v>187.85714285714286</c:v>
                </c:pt>
                <c:pt idx="5281">
                  <c:v>82.571428571428555</c:v>
                </c:pt>
                <c:pt idx="5282">
                  <c:v>213.14285714285714</c:v>
                </c:pt>
                <c:pt idx="5283">
                  <c:v>250</c:v>
                </c:pt>
                <c:pt idx="5284">
                  <c:v>346.78571428571428</c:v>
                </c:pt>
                <c:pt idx="5285">
                  <c:v>425.47619047619048</c:v>
                </c:pt>
                <c:pt idx="5286">
                  <c:v>325.11904761904759</c:v>
                </c:pt>
                <c:pt idx="5287">
                  <c:v>321.42857142857144</c:v>
                </c:pt>
                <c:pt idx="5288">
                  <c:v>144.52380952380952</c:v>
                </c:pt>
                <c:pt idx="5289">
                  <c:v>166.42857142857142</c:v>
                </c:pt>
                <c:pt idx="5290">
                  <c:v>215.95238095238096</c:v>
                </c:pt>
                <c:pt idx="5291">
                  <c:v>172.85714285714283</c:v>
                </c:pt>
                <c:pt idx="5292">
                  <c:v>170.47619047619048</c:v>
                </c:pt>
                <c:pt idx="5293">
                  <c:v>238.09523809523807</c:v>
                </c:pt>
                <c:pt idx="5294">
                  <c:v>192.85714285714286</c:v>
                </c:pt>
                <c:pt idx="5295">
                  <c:v>161.42857142857144</c:v>
                </c:pt>
                <c:pt idx="5296">
                  <c:v>118.09523809523809</c:v>
                </c:pt>
                <c:pt idx="5297">
                  <c:v>291.42857142857144</c:v>
                </c:pt>
                <c:pt idx="5298">
                  <c:v>211.42857142857144</c:v>
                </c:pt>
                <c:pt idx="5299">
                  <c:v>92.666666666666657</c:v>
                </c:pt>
                <c:pt idx="5300">
                  <c:v>114.52380952380952</c:v>
                </c:pt>
                <c:pt idx="5301">
                  <c:v>257.14285714285711</c:v>
                </c:pt>
                <c:pt idx="5302">
                  <c:v>654.28571428571422</c:v>
                </c:pt>
                <c:pt idx="5303">
                  <c:v>75.476190476190482</c:v>
                </c:pt>
                <c:pt idx="5304">
                  <c:v>105.71428571428571</c:v>
                </c:pt>
                <c:pt idx="5305">
                  <c:v>167.14285714285714</c:v>
                </c:pt>
                <c:pt idx="5306">
                  <c:v>115.28571428571428</c:v>
                </c:pt>
                <c:pt idx="5307">
                  <c:v>191.42857142857144</c:v>
                </c:pt>
                <c:pt idx="5308">
                  <c:v>52.380952380952372</c:v>
                </c:pt>
                <c:pt idx="5309">
                  <c:v>190</c:v>
                </c:pt>
                <c:pt idx="5310">
                  <c:v>172.02380952380952</c:v>
                </c:pt>
                <c:pt idx="5311">
                  <c:v>161.66666666666666</c:v>
                </c:pt>
                <c:pt idx="5312">
                  <c:v>198.57142857142856</c:v>
                </c:pt>
                <c:pt idx="5313">
                  <c:v>191.42857142857142</c:v>
                </c:pt>
                <c:pt idx="5314">
                  <c:v>177.14285714285714</c:v>
                </c:pt>
                <c:pt idx="5315">
                  <c:v>103.57142857142857</c:v>
                </c:pt>
                <c:pt idx="5316">
                  <c:v>85.714285714285708</c:v>
                </c:pt>
                <c:pt idx="5317">
                  <c:v>224.28571428571428</c:v>
                </c:pt>
                <c:pt idx="5318">
                  <c:v>1160.4761904761904</c:v>
                </c:pt>
                <c:pt idx="5319">
                  <c:v>77</c:v>
                </c:pt>
                <c:pt idx="5320">
                  <c:v>49.285714285714285</c:v>
                </c:pt>
                <c:pt idx="5321">
                  <c:v>123.61904761904762</c:v>
                </c:pt>
                <c:pt idx="5322">
                  <c:v>150</c:v>
                </c:pt>
                <c:pt idx="5323">
                  <c:v>192.61904761904762</c:v>
                </c:pt>
                <c:pt idx="5324">
                  <c:v>239.99999999999994</c:v>
                </c:pt>
                <c:pt idx="5325">
                  <c:v>405</c:v>
                </c:pt>
                <c:pt idx="5326">
                  <c:v>163.33333333333331</c:v>
                </c:pt>
                <c:pt idx="5327">
                  <c:v>63.142857142857139</c:v>
                </c:pt>
                <c:pt idx="5328">
                  <c:v>98.571428571428569</c:v>
                </c:pt>
                <c:pt idx="5329">
                  <c:v>261.42857142857144</c:v>
                </c:pt>
                <c:pt idx="5330">
                  <c:v>149.28571428571428</c:v>
                </c:pt>
                <c:pt idx="5331">
                  <c:v>200</c:v>
                </c:pt>
                <c:pt idx="5332">
                  <c:v>127.38095238095238</c:v>
                </c:pt>
                <c:pt idx="5333">
                  <c:v>145.71428571428572</c:v>
                </c:pt>
                <c:pt idx="5334">
                  <c:v>147.5</c:v>
                </c:pt>
                <c:pt idx="5335">
                  <c:v>95.714285714285708</c:v>
                </c:pt>
                <c:pt idx="5336">
                  <c:v>66.666666666666671</c:v>
                </c:pt>
                <c:pt idx="5337">
                  <c:v>95</c:v>
                </c:pt>
                <c:pt idx="5338">
                  <c:v>127.14285714285714</c:v>
                </c:pt>
                <c:pt idx="5339">
                  <c:v>298.09523809523813</c:v>
                </c:pt>
                <c:pt idx="5340">
                  <c:v>229.99999999999994</c:v>
                </c:pt>
                <c:pt idx="5341">
                  <c:v>60</c:v>
                </c:pt>
                <c:pt idx="5342">
                  <c:v>290.71428571428572</c:v>
                </c:pt>
                <c:pt idx="5343">
                  <c:v>242.57142857142856</c:v>
                </c:pt>
                <c:pt idx="5344">
                  <c:v>443.33333333333337</c:v>
                </c:pt>
                <c:pt idx="5345">
                  <c:v>338.57142857142856</c:v>
                </c:pt>
                <c:pt idx="5346">
                  <c:v>129.64285714285714</c:v>
                </c:pt>
                <c:pt idx="5347">
                  <c:v>192.85714285714286</c:v>
                </c:pt>
                <c:pt idx="5348">
                  <c:v>258.57142857142856</c:v>
                </c:pt>
                <c:pt idx="5349">
                  <c:v>220</c:v>
                </c:pt>
                <c:pt idx="5350">
                  <c:v>234.28571428571428</c:v>
                </c:pt>
                <c:pt idx="5351">
                  <c:v>361.42857142857144</c:v>
                </c:pt>
                <c:pt idx="5352">
                  <c:v>685.71428571428567</c:v>
                </c:pt>
                <c:pt idx="5353">
                  <c:v>250.71428571428572</c:v>
                </c:pt>
                <c:pt idx="5354">
                  <c:v>281.42857142857144</c:v>
                </c:pt>
                <c:pt idx="5355">
                  <c:v>223.42857142857142</c:v>
                </c:pt>
                <c:pt idx="5356">
                  <c:v>150.47619047619048</c:v>
                </c:pt>
                <c:pt idx="5357">
                  <c:v>65</c:v>
                </c:pt>
                <c:pt idx="5358">
                  <c:v>151.90476190476193</c:v>
                </c:pt>
                <c:pt idx="5359">
                  <c:v>176.42857142857142</c:v>
                </c:pt>
                <c:pt idx="5360">
                  <c:v>147.85714285714286</c:v>
                </c:pt>
                <c:pt idx="5361">
                  <c:v>110</c:v>
                </c:pt>
                <c:pt idx="5362">
                  <c:v>158.57142857142856</c:v>
                </c:pt>
                <c:pt idx="5363">
                  <c:v>365</c:v>
                </c:pt>
                <c:pt idx="5364">
                  <c:v>135</c:v>
                </c:pt>
                <c:pt idx="5365">
                  <c:v>118.66666666666667</c:v>
                </c:pt>
                <c:pt idx="5366">
                  <c:v>75.238095238095241</c:v>
                </c:pt>
                <c:pt idx="5367">
                  <c:v>109.28571428571428</c:v>
                </c:pt>
                <c:pt idx="5368">
                  <c:v>12</c:v>
                </c:pt>
                <c:pt idx="5369">
                  <c:v>63.928571428571416</c:v>
                </c:pt>
                <c:pt idx="5370">
                  <c:v>147.28571428571428</c:v>
                </c:pt>
                <c:pt idx="5371">
                  <c:v>168.66666666666666</c:v>
                </c:pt>
                <c:pt idx="5372">
                  <c:v>288.57142857142856</c:v>
                </c:pt>
                <c:pt idx="5373">
                  <c:v>276.66666666666663</c:v>
                </c:pt>
                <c:pt idx="5374">
                  <c:v>98.095238095238074</c:v>
                </c:pt>
                <c:pt idx="5375">
                  <c:v>84.761904761904759</c:v>
                </c:pt>
                <c:pt idx="5376">
                  <c:v>330.76190476190476</c:v>
                </c:pt>
                <c:pt idx="5377">
                  <c:v>191.90476190476193</c:v>
                </c:pt>
                <c:pt idx="5378">
                  <c:v>201.42857142857142</c:v>
                </c:pt>
                <c:pt idx="5379">
                  <c:v>57.61904761904762</c:v>
                </c:pt>
                <c:pt idx="5380">
                  <c:v>105.11904761904762</c:v>
                </c:pt>
                <c:pt idx="5381">
                  <c:v>233.42857142857142</c:v>
                </c:pt>
                <c:pt idx="5382">
                  <c:v>313.57142857142856</c:v>
                </c:pt>
                <c:pt idx="5383">
                  <c:v>196.0952380952381</c:v>
                </c:pt>
                <c:pt idx="5384">
                  <c:v>204.76190476190476</c:v>
                </c:pt>
                <c:pt idx="5385">
                  <c:v>149.02380952380952</c:v>
                </c:pt>
                <c:pt idx="5386">
                  <c:v>390</c:v>
                </c:pt>
                <c:pt idx="5387">
                  <c:v>174.04761904761907</c:v>
                </c:pt>
                <c:pt idx="5388">
                  <c:v>291.90476190476193</c:v>
                </c:pt>
                <c:pt idx="5389">
                  <c:v>113.33333333333333</c:v>
                </c:pt>
                <c:pt idx="5390">
                  <c:v>119.04761904761905</c:v>
                </c:pt>
                <c:pt idx="5391">
                  <c:v>95.714285714285694</c:v>
                </c:pt>
                <c:pt idx="5392">
                  <c:v>161.9047619047619</c:v>
                </c:pt>
                <c:pt idx="5393">
                  <c:v>75.428571428571431</c:v>
                </c:pt>
                <c:pt idx="5394">
                  <c:v>95</c:v>
                </c:pt>
                <c:pt idx="5395">
                  <c:v>82</c:v>
                </c:pt>
                <c:pt idx="5396">
                  <c:v>257.14285714285711</c:v>
                </c:pt>
                <c:pt idx="5397">
                  <c:v>48.095238095238095</c:v>
                </c:pt>
                <c:pt idx="5398">
                  <c:v>262.66666666666669</c:v>
                </c:pt>
                <c:pt idx="5399">
                  <c:v>146.66666666666669</c:v>
                </c:pt>
                <c:pt idx="5400">
                  <c:v>160.71428571428572</c:v>
                </c:pt>
                <c:pt idx="5401">
                  <c:v>152.85714285714283</c:v>
                </c:pt>
                <c:pt idx="5402">
                  <c:v>0</c:v>
                </c:pt>
                <c:pt idx="5403">
                  <c:v>108.57142857142857</c:v>
                </c:pt>
                <c:pt idx="5404">
                  <c:v>217.61904761904759</c:v>
                </c:pt>
                <c:pt idx="5405">
                  <c:v>305.71428571428567</c:v>
                </c:pt>
                <c:pt idx="5406">
                  <c:v>139.71428571428572</c:v>
                </c:pt>
                <c:pt idx="5407">
                  <c:v>191.42857142857142</c:v>
                </c:pt>
                <c:pt idx="5408">
                  <c:v>148.57142857142856</c:v>
                </c:pt>
                <c:pt idx="5409">
                  <c:v>170</c:v>
                </c:pt>
                <c:pt idx="5410">
                  <c:v>135.23809523809524</c:v>
                </c:pt>
                <c:pt idx="5411">
                  <c:v>133.6904761904762</c:v>
                </c:pt>
                <c:pt idx="5412">
                  <c:v>298.33333333333331</c:v>
                </c:pt>
                <c:pt idx="5413">
                  <c:v>174.95238095238096</c:v>
                </c:pt>
                <c:pt idx="5414">
                  <c:v>151.42857142857142</c:v>
                </c:pt>
                <c:pt idx="5415">
                  <c:v>137.14285714285714</c:v>
                </c:pt>
                <c:pt idx="5416">
                  <c:v>308.21428571428572</c:v>
                </c:pt>
                <c:pt idx="5417">
                  <c:v>250.1904761904762</c:v>
                </c:pt>
                <c:pt idx="5418">
                  <c:v>232.57142857142856</c:v>
                </c:pt>
                <c:pt idx="5419">
                  <c:v>422.38095238095241</c:v>
                </c:pt>
                <c:pt idx="5420">
                  <c:v>161.97619047619048</c:v>
                </c:pt>
                <c:pt idx="5421">
                  <c:v>166.47619047619048</c:v>
                </c:pt>
                <c:pt idx="5422">
                  <c:v>160.66666666666669</c:v>
                </c:pt>
                <c:pt idx="5423">
                  <c:v>199.71428571428572</c:v>
                </c:pt>
                <c:pt idx="5424">
                  <c:v>272.95238095238096</c:v>
                </c:pt>
                <c:pt idx="5425">
                  <c:v>180</c:v>
                </c:pt>
                <c:pt idx="5426">
                  <c:v>177.42857142857142</c:v>
                </c:pt>
                <c:pt idx="5427">
                  <c:v>91.428571428571416</c:v>
                </c:pt>
                <c:pt idx="5428">
                  <c:v>70.476190476190482</c:v>
                </c:pt>
                <c:pt idx="5429">
                  <c:v>168.28571428571428</c:v>
                </c:pt>
                <c:pt idx="5430">
                  <c:v>276.19047619047615</c:v>
                </c:pt>
                <c:pt idx="5431">
                  <c:v>220.28571428571428</c:v>
                </c:pt>
                <c:pt idx="5432">
                  <c:v>138.57142857142856</c:v>
                </c:pt>
                <c:pt idx="5433">
                  <c:v>182.85714285714283</c:v>
                </c:pt>
                <c:pt idx="5434">
                  <c:v>313.33333333333337</c:v>
                </c:pt>
                <c:pt idx="5435">
                  <c:v>62.142857142857139</c:v>
                </c:pt>
                <c:pt idx="5436">
                  <c:v>116.66666666666667</c:v>
                </c:pt>
                <c:pt idx="5437">
                  <c:v>74.285714285714278</c:v>
                </c:pt>
                <c:pt idx="5438">
                  <c:v>343.8095238095238</c:v>
                </c:pt>
                <c:pt idx="5439">
                  <c:v>265.35714285714289</c:v>
                </c:pt>
                <c:pt idx="5440">
                  <c:v>125.33333333333334</c:v>
                </c:pt>
                <c:pt idx="5441">
                  <c:v>210.71428571428572</c:v>
                </c:pt>
                <c:pt idx="5442">
                  <c:v>288.57142857142856</c:v>
                </c:pt>
                <c:pt idx="5443">
                  <c:v>224.28571428571428</c:v>
                </c:pt>
                <c:pt idx="5444">
                  <c:v>358.57142857142856</c:v>
                </c:pt>
                <c:pt idx="5445">
                  <c:v>117.14285714285714</c:v>
                </c:pt>
                <c:pt idx="5446">
                  <c:v>117.61904761904761</c:v>
                </c:pt>
                <c:pt idx="5447">
                  <c:v>212.85714285714283</c:v>
                </c:pt>
                <c:pt idx="5448">
                  <c:v>274.76190476190476</c:v>
                </c:pt>
                <c:pt idx="5449">
                  <c:v>217.95238095238096</c:v>
                </c:pt>
                <c:pt idx="5450">
                  <c:v>226.19047619047618</c:v>
                </c:pt>
                <c:pt idx="5451">
                  <c:v>204.28571428571428</c:v>
                </c:pt>
                <c:pt idx="5452">
                  <c:v>120.23809523809524</c:v>
                </c:pt>
                <c:pt idx="5453">
                  <c:v>156.42857142857142</c:v>
                </c:pt>
                <c:pt idx="5454">
                  <c:v>338.57142857142856</c:v>
                </c:pt>
                <c:pt idx="5455">
                  <c:v>71.071428571428569</c:v>
                </c:pt>
                <c:pt idx="5456">
                  <c:v>261.42857142857144</c:v>
                </c:pt>
                <c:pt idx="5457">
                  <c:v>89.523809523809518</c:v>
                </c:pt>
                <c:pt idx="5458">
                  <c:v>245.23809523809524</c:v>
                </c:pt>
                <c:pt idx="5459">
                  <c:v>316.1904761904762</c:v>
                </c:pt>
                <c:pt idx="5460">
                  <c:v>252.85714285714286</c:v>
                </c:pt>
                <c:pt idx="5461">
                  <c:v>261.42857142857144</c:v>
                </c:pt>
                <c:pt idx="5462">
                  <c:v>242.61904761904759</c:v>
                </c:pt>
                <c:pt idx="5463">
                  <c:v>402.85714285714283</c:v>
                </c:pt>
                <c:pt idx="5464">
                  <c:v>167.5</c:v>
                </c:pt>
                <c:pt idx="5465">
                  <c:v>349.28571428571428</c:v>
                </c:pt>
                <c:pt idx="5466">
                  <c:v>139.04761904761904</c:v>
                </c:pt>
                <c:pt idx="5467">
                  <c:v>195.71428571428569</c:v>
                </c:pt>
                <c:pt idx="5468">
                  <c:v>190</c:v>
                </c:pt>
                <c:pt idx="5469">
                  <c:v>187.14285714285714</c:v>
                </c:pt>
                <c:pt idx="5470">
                  <c:v>165.23809523809524</c:v>
                </c:pt>
                <c:pt idx="5471">
                  <c:v>91.714285714285708</c:v>
                </c:pt>
                <c:pt idx="5472">
                  <c:v>168.57142857142856</c:v>
                </c:pt>
                <c:pt idx="5473">
                  <c:v>299.28571428571428</c:v>
                </c:pt>
                <c:pt idx="5474">
                  <c:v>269.8095238095238</c:v>
                </c:pt>
                <c:pt idx="5475">
                  <c:v>66.38095238095238</c:v>
                </c:pt>
                <c:pt idx="5476">
                  <c:v>105.66666666666666</c:v>
                </c:pt>
                <c:pt idx="5477">
                  <c:v>248.09523809523807</c:v>
                </c:pt>
                <c:pt idx="5478">
                  <c:v>89.714285714285708</c:v>
                </c:pt>
                <c:pt idx="5479">
                  <c:v>53.571428571428569</c:v>
                </c:pt>
                <c:pt idx="5480">
                  <c:v>197.71428571428572</c:v>
                </c:pt>
                <c:pt idx="5481">
                  <c:v>214.76190476190476</c:v>
                </c:pt>
                <c:pt idx="5482">
                  <c:v>207.14285714285714</c:v>
                </c:pt>
                <c:pt idx="5483">
                  <c:v>211.14285714285714</c:v>
                </c:pt>
                <c:pt idx="5484">
                  <c:v>309.52380952380952</c:v>
                </c:pt>
                <c:pt idx="5485">
                  <c:v>227.14285714285714</c:v>
                </c:pt>
                <c:pt idx="5486">
                  <c:v>145.47619047619048</c:v>
                </c:pt>
                <c:pt idx="5487">
                  <c:v>104.52380952380952</c:v>
                </c:pt>
                <c:pt idx="5488">
                  <c:v>41.428571428571431</c:v>
                </c:pt>
                <c:pt idx="5489">
                  <c:v>432.5</c:v>
                </c:pt>
                <c:pt idx="5490">
                  <c:v>236.57142857142856</c:v>
                </c:pt>
                <c:pt idx="5491">
                  <c:v>98.095238095238088</c:v>
                </c:pt>
                <c:pt idx="5492">
                  <c:v>290</c:v>
                </c:pt>
                <c:pt idx="5493">
                  <c:v>212.85714285714286</c:v>
                </c:pt>
                <c:pt idx="5494">
                  <c:v>70.952380952380935</c:v>
                </c:pt>
                <c:pt idx="5495">
                  <c:v>300</c:v>
                </c:pt>
                <c:pt idx="5496">
                  <c:v>161.42857142857142</c:v>
                </c:pt>
                <c:pt idx="5497">
                  <c:v>308.33333333333331</c:v>
                </c:pt>
                <c:pt idx="5498">
                  <c:v>116.83333333333333</c:v>
                </c:pt>
                <c:pt idx="5499">
                  <c:v>270.71428571428572</c:v>
                </c:pt>
                <c:pt idx="5500">
                  <c:v>88.095238095238088</c:v>
                </c:pt>
                <c:pt idx="5501">
                  <c:v>175.35714285714283</c:v>
                </c:pt>
                <c:pt idx="5502">
                  <c:v>300</c:v>
                </c:pt>
                <c:pt idx="5503">
                  <c:v>204.71428571428572</c:v>
                </c:pt>
                <c:pt idx="5504">
                  <c:v>77.142857142857139</c:v>
                </c:pt>
                <c:pt idx="5505">
                  <c:v>149.04761904761904</c:v>
                </c:pt>
                <c:pt idx="5506">
                  <c:v>152.38095238095238</c:v>
                </c:pt>
                <c:pt idx="5507">
                  <c:v>338.57142857142856</c:v>
                </c:pt>
                <c:pt idx="5508">
                  <c:v>160.0952380952381</c:v>
                </c:pt>
                <c:pt idx="5509">
                  <c:v>396.07142857142856</c:v>
                </c:pt>
                <c:pt idx="5510">
                  <c:v>225.71428571428572</c:v>
                </c:pt>
                <c:pt idx="5511">
                  <c:v>210.95238095238091</c:v>
                </c:pt>
                <c:pt idx="5512">
                  <c:v>0</c:v>
                </c:pt>
                <c:pt idx="5513">
                  <c:v>147.38095238095238</c:v>
                </c:pt>
                <c:pt idx="5514">
                  <c:v>174.42857142857142</c:v>
                </c:pt>
                <c:pt idx="5515">
                  <c:v>107.14285714285714</c:v>
                </c:pt>
                <c:pt idx="5516">
                  <c:v>112.14285714285714</c:v>
                </c:pt>
                <c:pt idx="5517">
                  <c:v>137.26190476190476</c:v>
                </c:pt>
                <c:pt idx="5518">
                  <c:v>70.285714285714278</c:v>
                </c:pt>
                <c:pt idx="5519">
                  <c:v>231.42857142857144</c:v>
                </c:pt>
                <c:pt idx="5520">
                  <c:v>116.42857142857143</c:v>
                </c:pt>
                <c:pt idx="5521">
                  <c:v>144.28571428571428</c:v>
                </c:pt>
                <c:pt idx="5522">
                  <c:v>152.14285714285714</c:v>
                </c:pt>
                <c:pt idx="5523">
                  <c:v>141.07142857142856</c:v>
                </c:pt>
                <c:pt idx="5524">
                  <c:v>217.73809523809524</c:v>
                </c:pt>
                <c:pt idx="5525">
                  <c:v>222.85714285714283</c:v>
                </c:pt>
                <c:pt idx="5526">
                  <c:v>284.28571428571428</c:v>
                </c:pt>
                <c:pt idx="5527">
                  <c:v>272.38095238095241</c:v>
                </c:pt>
                <c:pt idx="5528">
                  <c:v>391.42857142857144</c:v>
                </c:pt>
                <c:pt idx="5529">
                  <c:v>205.52380952380952</c:v>
                </c:pt>
                <c:pt idx="5530">
                  <c:v>256.42857142857144</c:v>
                </c:pt>
                <c:pt idx="5531">
                  <c:v>173.33333333333334</c:v>
                </c:pt>
                <c:pt idx="5532">
                  <c:v>382.85714285714283</c:v>
                </c:pt>
                <c:pt idx="5533">
                  <c:v>237.14285714285711</c:v>
                </c:pt>
                <c:pt idx="5534">
                  <c:v>208.57142857142856</c:v>
                </c:pt>
                <c:pt idx="5535">
                  <c:v>187.85714285714286</c:v>
                </c:pt>
                <c:pt idx="5536">
                  <c:v>184.57142857142856</c:v>
                </c:pt>
                <c:pt idx="5537">
                  <c:v>176.42857142857142</c:v>
                </c:pt>
                <c:pt idx="5538">
                  <c:v>121.42857142857142</c:v>
                </c:pt>
                <c:pt idx="5539">
                  <c:v>195</c:v>
                </c:pt>
                <c:pt idx="5540">
                  <c:v>124.70238095238096</c:v>
                </c:pt>
                <c:pt idx="5541">
                  <c:v>425.42857142857144</c:v>
                </c:pt>
                <c:pt idx="5542">
                  <c:v>195.71428571428572</c:v>
                </c:pt>
                <c:pt idx="5543">
                  <c:v>56.666666666666664</c:v>
                </c:pt>
                <c:pt idx="5544">
                  <c:v>62.809523809523803</c:v>
                </c:pt>
                <c:pt idx="5545">
                  <c:v>341.42857142857144</c:v>
                </c:pt>
                <c:pt idx="5546">
                  <c:v>228.57142857142856</c:v>
                </c:pt>
                <c:pt idx="5547">
                  <c:v>189.76190476190476</c:v>
                </c:pt>
                <c:pt idx="5548">
                  <c:v>77.976190476190482</c:v>
                </c:pt>
                <c:pt idx="5549">
                  <c:v>241.42857142857142</c:v>
                </c:pt>
                <c:pt idx="5550">
                  <c:v>271.42857142857144</c:v>
                </c:pt>
                <c:pt idx="5551">
                  <c:v>95.714285714285722</c:v>
                </c:pt>
                <c:pt idx="5552">
                  <c:v>222.85714285714283</c:v>
                </c:pt>
                <c:pt idx="5553">
                  <c:v>130</c:v>
                </c:pt>
                <c:pt idx="5554">
                  <c:v>141.42857142857144</c:v>
                </c:pt>
                <c:pt idx="5555">
                  <c:v>137.85714285714286</c:v>
                </c:pt>
                <c:pt idx="5556">
                  <c:v>145.71428571428569</c:v>
                </c:pt>
                <c:pt idx="5557">
                  <c:v>115.47619047619047</c:v>
                </c:pt>
                <c:pt idx="5558">
                  <c:v>240</c:v>
                </c:pt>
                <c:pt idx="5559">
                  <c:v>218.57142857142856</c:v>
                </c:pt>
                <c:pt idx="5560">
                  <c:v>113.33333333333334</c:v>
                </c:pt>
                <c:pt idx="5561">
                  <c:v>159.52380952380952</c:v>
                </c:pt>
                <c:pt idx="5562">
                  <c:v>302.85714285714283</c:v>
                </c:pt>
                <c:pt idx="5563">
                  <c:v>129.04761904761904</c:v>
                </c:pt>
                <c:pt idx="5564">
                  <c:v>281.42857142857144</c:v>
                </c:pt>
                <c:pt idx="5565">
                  <c:v>133.33333333333331</c:v>
                </c:pt>
                <c:pt idx="5566">
                  <c:v>118.0952380952381</c:v>
                </c:pt>
                <c:pt idx="5567">
                  <c:v>160.66666666666666</c:v>
                </c:pt>
                <c:pt idx="5568">
                  <c:v>138.57142857142856</c:v>
                </c:pt>
                <c:pt idx="5569">
                  <c:v>149.04761904761904</c:v>
                </c:pt>
                <c:pt idx="5570">
                  <c:v>111.14285714285714</c:v>
                </c:pt>
                <c:pt idx="5571">
                  <c:v>238.33333333333331</c:v>
                </c:pt>
                <c:pt idx="5572">
                  <c:v>175.42857142857144</c:v>
                </c:pt>
                <c:pt idx="5573">
                  <c:v>244.28571428571428</c:v>
                </c:pt>
                <c:pt idx="5574">
                  <c:v>231.42857142857144</c:v>
                </c:pt>
                <c:pt idx="5575">
                  <c:v>126.19047619047619</c:v>
                </c:pt>
                <c:pt idx="5576">
                  <c:v>180</c:v>
                </c:pt>
                <c:pt idx="5577">
                  <c:v>147.61904761904762</c:v>
                </c:pt>
                <c:pt idx="5578">
                  <c:v>187.85714285714286</c:v>
                </c:pt>
                <c:pt idx="5579">
                  <c:v>238.57142857142856</c:v>
                </c:pt>
                <c:pt idx="5580">
                  <c:v>164.28571428571428</c:v>
                </c:pt>
                <c:pt idx="5581">
                  <c:v>93.666666666666671</c:v>
                </c:pt>
                <c:pt idx="5582">
                  <c:v>130</c:v>
                </c:pt>
                <c:pt idx="5583">
                  <c:v>118.28571428571428</c:v>
                </c:pt>
                <c:pt idx="5584">
                  <c:v>420</c:v>
                </c:pt>
                <c:pt idx="5585">
                  <c:v>129.52380952380952</c:v>
                </c:pt>
                <c:pt idx="5586">
                  <c:v>240</c:v>
                </c:pt>
                <c:pt idx="5587">
                  <c:v>113.57142857142857</c:v>
                </c:pt>
                <c:pt idx="5588">
                  <c:v>259.14285714285711</c:v>
                </c:pt>
                <c:pt idx="5589">
                  <c:v>193.8095238095238</c:v>
                </c:pt>
                <c:pt idx="5590">
                  <c:v>129.52380952380952</c:v>
                </c:pt>
                <c:pt idx="5591">
                  <c:v>107.14285714285714</c:v>
                </c:pt>
                <c:pt idx="5592">
                  <c:v>133.92857142857142</c:v>
                </c:pt>
                <c:pt idx="5593">
                  <c:v>183.57142857142858</c:v>
                </c:pt>
                <c:pt idx="5594">
                  <c:v>146.66666666666666</c:v>
                </c:pt>
                <c:pt idx="5595">
                  <c:v>142.38095238095238</c:v>
                </c:pt>
                <c:pt idx="5596">
                  <c:v>135</c:v>
                </c:pt>
                <c:pt idx="5597">
                  <c:v>152.85714285714283</c:v>
                </c:pt>
                <c:pt idx="5598">
                  <c:v>236.42857142857144</c:v>
                </c:pt>
                <c:pt idx="5599">
                  <c:v>142.85714285714286</c:v>
                </c:pt>
                <c:pt idx="5600">
                  <c:v>192.85714285714286</c:v>
                </c:pt>
                <c:pt idx="5601">
                  <c:v>175.71428571428572</c:v>
                </c:pt>
                <c:pt idx="5602">
                  <c:v>165.71428571428572</c:v>
                </c:pt>
                <c:pt idx="5603">
                  <c:v>138.57142857142856</c:v>
                </c:pt>
                <c:pt idx="5604">
                  <c:v>72.857142857142847</c:v>
                </c:pt>
                <c:pt idx="5605">
                  <c:v>216.66666666666666</c:v>
                </c:pt>
                <c:pt idx="5606">
                  <c:v>59.142857142857139</c:v>
                </c:pt>
                <c:pt idx="5607">
                  <c:v>225.11904761904759</c:v>
                </c:pt>
                <c:pt idx="5608">
                  <c:v>104.28571428571428</c:v>
                </c:pt>
                <c:pt idx="5609">
                  <c:v>82.857142857142861</c:v>
                </c:pt>
                <c:pt idx="5610">
                  <c:v>136.42857142857142</c:v>
                </c:pt>
                <c:pt idx="5611">
                  <c:v>234.28571428571428</c:v>
                </c:pt>
                <c:pt idx="5612">
                  <c:v>90.238095238095241</c:v>
                </c:pt>
                <c:pt idx="5613">
                  <c:v>66.785714285714278</c:v>
                </c:pt>
                <c:pt idx="5614">
                  <c:v>152.85714285714286</c:v>
                </c:pt>
                <c:pt idx="5615">
                  <c:v>82.142857142857139</c:v>
                </c:pt>
                <c:pt idx="5616">
                  <c:v>105.23809523809523</c:v>
                </c:pt>
                <c:pt idx="5617">
                  <c:v>135.00000000000003</c:v>
                </c:pt>
                <c:pt idx="5618">
                  <c:v>119.76190476190474</c:v>
                </c:pt>
                <c:pt idx="5619">
                  <c:v>360</c:v>
                </c:pt>
                <c:pt idx="5620">
                  <c:v>277.85714285714283</c:v>
                </c:pt>
                <c:pt idx="5621">
                  <c:v>40.952380952380949</c:v>
                </c:pt>
                <c:pt idx="5622">
                  <c:v>36.833333333333336</c:v>
                </c:pt>
                <c:pt idx="5623">
                  <c:v>100</c:v>
                </c:pt>
                <c:pt idx="5624">
                  <c:v>325.47619047619048</c:v>
                </c:pt>
                <c:pt idx="5625">
                  <c:v>365.71428571428572</c:v>
                </c:pt>
                <c:pt idx="5626">
                  <c:v>336.42857142857144</c:v>
                </c:pt>
                <c:pt idx="5627">
                  <c:v>217.38095238095238</c:v>
                </c:pt>
                <c:pt idx="5628">
                  <c:v>438.57142857142856</c:v>
                </c:pt>
                <c:pt idx="5629">
                  <c:v>141.42857142857144</c:v>
                </c:pt>
                <c:pt idx="5630">
                  <c:v>184.28571428571428</c:v>
                </c:pt>
                <c:pt idx="5631">
                  <c:v>119.28571428571428</c:v>
                </c:pt>
                <c:pt idx="5632">
                  <c:v>332.71428571428572</c:v>
                </c:pt>
                <c:pt idx="5633">
                  <c:v>226.42857142857142</c:v>
                </c:pt>
                <c:pt idx="5634">
                  <c:v>334.76190476190476</c:v>
                </c:pt>
                <c:pt idx="5635">
                  <c:v>134.76190476190476</c:v>
                </c:pt>
                <c:pt idx="5636">
                  <c:v>161.42857142857142</c:v>
                </c:pt>
                <c:pt idx="5637">
                  <c:v>65.238095238095241</c:v>
                </c:pt>
                <c:pt idx="5638">
                  <c:v>290.95238095238096</c:v>
                </c:pt>
                <c:pt idx="5639">
                  <c:v>250.71428571428572</c:v>
                </c:pt>
                <c:pt idx="5640">
                  <c:v>610</c:v>
                </c:pt>
                <c:pt idx="5641">
                  <c:v>373.57142857142856</c:v>
                </c:pt>
                <c:pt idx="5642">
                  <c:v>120.71428571428571</c:v>
                </c:pt>
                <c:pt idx="5643">
                  <c:v>265.8095238095238</c:v>
                </c:pt>
                <c:pt idx="5644">
                  <c:v>154.28571428571428</c:v>
                </c:pt>
                <c:pt idx="5645">
                  <c:v>182.85714285714286</c:v>
                </c:pt>
                <c:pt idx="5646">
                  <c:v>178</c:v>
                </c:pt>
                <c:pt idx="5647">
                  <c:v>128.57142857142856</c:v>
                </c:pt>
                <c:pt idx="5648">
                  <c:v>340</c:v>
                </c:pt>
                <c:pt idx="5649">
                  <c:v>111.78571428571428</c:v>
                </c:pt>
                <c:pt idx="5650">
                  <c:v>91.428571428571431</c:v>
                </c:pt>
                <c:pt idx="5651">
                  <c:v>132.38095238095238</c:v>
                </c:pt>
                <c:pt idx="5652">
                  <c:v>88.571428571428555</c:v>
                </c:pt>
                <c:pt idx="5653">
                  <c:v>200.23809523809524</c:v>
                </c:pt>
                <c:pt idx="5654">
                  <c:v>281.19047619047615</c:v>
                </c:pt>
                <c:pt idx="5655">
                  <c:v>197.38095238095238</c:v>
                </c:pt>
                <c:pt idx="5656">
                  <c:v>124.28571428571428</c:v>
                </c:pt>
                <c:pt idx="5657">
                  <c:v>39.047619047619044</c:v>
                </c:pt>
                <c:pt idx="5658">
                  <c:v>145.71428571428572</c:v>
                </c:pt>
                <c:pt idx="5659">
                  <c:v>140.23809523809524</c:v>
                </c:pt>
                <c:pt idx="5660">
                  <c:v>139.28571428571428</c:v>
                </c:pt>
                <c:pt idx="5661">
                  <c:v>117.14285714285714</c:v>
                </c:pt>
                <c:pt idx="5662">
                  <c:v>191.90476190476187</c:v>
                </c:pt>
                <c:pt idx="5663">
                  <c:v>81.428571428571431</c:v>
                </c:pt>
                <c:pt idx="5664">
                  <c:v>229.52380952380952</c:v>
                </c:pt>
                <c:pt idx="5665">
                  <c:v>350.85714285714283</c:v>
                </c:pt>
                <c:pt idx="5666">
                  <c:v>262.85714285714283</c:v>
                </c:pt>
                <c:pt idx="5667">
                  <c:v>169.28571428571428</c:v>
                </c:pt>
                <c:pt idx="5668">
                  <c:v>115.71428571428571</c:v>
                </c:pt>
                <c:pt idx="5669">
                  <c:v>83.333333333333329</c:v>
                </c:pt>
                <c:pt idx="5670">
                  <c:v>172.85714285714283</c:v>
                </c:pt>
                <c:pt idx="5671">
                  <c:v>174.28571428571428</c:v>
                </c:pt>
                <c:pt idx="5672">
                  <c:v>131.1904761904762</c:v>
                </c:pt>
                <c:pt idx="5673">
                  <c:v>190.95238095238093</c:v>
                </c:pt>
                <c:pt idx="5674">
                  <c:v>238.0952380952381</c:v>
                </c:pt>
                <c:pt idx="5675">
                  <c:v>77.380952380952365</c:v>
                </c:pt>
                <c:pt idx="5676">
                  <c:v>206.1904761904762</c:v>
                </c:pt>
                <c:pt idx="5677">
                  <c:v>355.71428571428572</c:v>
                </c:pt>
                <c:pt idx="5678">
                  <c:v>32.857142857142854</c:v>
                </c:pt>
                <c:pt idx="5679">
                  <c:v>186.42857142857142</c:v>
                </c:pt>
                <c:pt idx="5680">
                  <c:v>192.14285714285714</c:v>
                </c:pt>
                <c:pt idx="5681">
                  <c:v>318.57142857142856</c:v>
                </c:pt>
                <c:pt idx="5682">
                  <c:v>173.33333333333331</c:v>
                </c:pt>
                <c:pt idx="5683">
                  <c:v>104.04761904761904</c:v>
                </c:pt>
                <c:pt idx="5684">
                  <c:v>71.428571428571431</c:v>
                </c:pt>
                <c:pt idx="5685">
                  <c:v>265.71428571428572</c:v>
                </c:pt>
                <c:pt idx="5686">
                  <c:v>136.42857142857142</c:v>
                </c:pt>
                <c:pt idx="5687">
                  <c:v>204.28571428571428</c:v>
                </c:pt>
                <c:pt idx="5688">
                  <c:v>229.52380952380952</c:v>
                </c:pt>
                <c:pt idx="5689">
                  <c:v>144.76190476190476</c:v>
                </c:pt>
                <c:pt idx="5690">
                  <c:v>119.28571428571428</c:v>
                </c:pt>
                <c:pt idx="5691">
                  <c:v>75</c:v>
                </c:pt>
                <c:pt idx="5692">
                  <c:v>256.1904761904762</c:v>
                </c:pt>
                <c:pt idx="5693">
                  <c:v>305.71428571428567</c:v>
                </c:pt>
                <c:pt idx="5694">
                  <c:v>192.14285714285714</c:v>
                </c:pt>
                <c:pt idx="5695">
                  <c:v>182.66666666666666</c:v>
                </c:pt>
                <c:pt idx="5696">
                  <c:v>237.38095238095241</c:v>
                </c:pt>
                <c:pt idx="5697">
                  <c:v>65.714285714285708</c:v>
                </c:pt>
                <c:pt idx="5698">
                  <c:v>196.42857142857142</c:v>
                </c:pt>
                <c:pt idx="5699">
                  <c:v>224.28571428571428</c:v>
                </c:pt>
                <c:pt idx="5700">
                  <c:v>91.428571428571431</c:v>
                </c:pt>
                <c:pt idx="5701">
                  <c:v>239.04761904761904</c:v>
                </c:pt>
                <c:pt idx="5702">
                  <c:v>211.42857142857142</c:v>
                </c:pt>
                <c:pt idx="5703">
                  <c:v>107.61904761904762</c:v>
                </c:pt>
                <c:pt idx="5704">
                  <c:v>178</c:v>
                </c:pt>
                <c:pt idx="5705">
                  <c:v>142.85714285714286</c:v>
                </c:pt>
                <c:pt idx="5706">
                  <c:v>274.28571428571428</c:v>
                </c:pt>
                <c:pt idx="5707">
                  <c:v>152.1904761904762</c:v>
                </c:pt>
                <c:pt idx="5708">
                  <c:v>145.71428571428572</c:v>
                </c:pt>
                <c:pt idx="5709">
                  <c:v>107.61904761904762</c:v>
                </c:pt>
                <c:pt idx="5710">
                  <c:v>116</c:v>
                </c:pt>
                <c:pt idx="5711">
                  <c:v>263.92857142857144</c:v>
                </c:pt>
                <c:pt idx="5712">
                  <c:v>123.92857142857142</c:v>
                </c:pt>
                <c:pt idx="5713">
                  <c:v>127.61904761904761</c:v>
                </c:pt>
                <c:pt idx="5714">
                  <c:v>88.333333333333329</c:v>
                </c:pt>
                <c:pt idx="5715">
                  <c:v>272.85714285714283</c:v>
                </c:pt>
                <c:pt idx="5716">
                  <c:v>93.095238095238102</c:v>
                </c:pt>
                <c:pt idx="5717">
                  <c:v>105</c:v>
                </c:pt>
                <c:pt idx="5718">
                  <c:v>99.285714285714292</c:v>
                </c:pt>
                <c:pt idx="5719">
                  <c:v>83.333333333333343</c:v>
                </c:pt>
                <c:pt idx="5720">
                  <c:v>212.85714285714286</c:v>
                </c:pt>
                <c:pt idx="5721">
                  <c:v>136.07142857142858</c:v>
                </c:pt>
                <c:pt idx="5722">
                  <c:v>118.57142857142857</c:v>
                </c:pt>
                <c:pt idx="5723">
                  <c:v>79.523809523809518</c:v>
                </c:pt>
                <c:pt idx="5724">
                  <c:v>211.42857142857142</c:v>
                </c:pt>
                <c:pt idx="5725">
                  <c:v>225.71428571428572</c:v>
                </c:pt>
                <c:pt idx="5726">
                  <c:v>175.71428571428572</c:v>
                </c:pt>
                <c:pt idx="5727">
                  <c:v>306</c:v>
                </c:pt>
                <c:pt idx="5728">
                  <c:v>951.42857142857144</c:v>
                </c:pt>
                <c:pt idx="5729">
                  <c:v>323</c:v>
                </c:pt>
                <c:pt idx="5730">
                  <c:v>150</c:v>
                </c:pt>
                <c:pt idx="5731">
                  <c:v>58</c:v>
                </c:pt>
                <c:pt idx="5732">
                  <c:v>409</c:v>
                </c:pt>
                <c:pt idx="5733">
                  <c:v>479</c:v>
                </c:pt>
                <c:pt idx="5734">
                  <c:v>809.33333333333326</c:v>
                </c:pt>
                <c:pt idx="5735">
                  <c:v>750</c:v>
                </c:pt>
                <c:pt idx="5736">
                  <c:v>460.66666666666663</c:v>
                </c:pt>
                <c:pt idx="5737">
                  <c:v>459</c:v>
                </c:pt>
                <c:pt idx="5738">
                  <c:v>320.33333333333331</c:v>
                </c:pt>
                <c:pt idx="5739">
                  <c:v>550</c:v>
                </c:pt>
                <c:pt idx="5740">
                  <c:v>607.33333333333326</c:v>
                </c:pt>
                <c:pt idx="5741">
                  <c:v>614.66666666666663</c:v>
                </c:pt>
                <c:pt idx="5742">
                  <c:v>3.3333333333333335</c:v>
                </c:pt>
                <c:pt idx="5743">
                  <c:v>831.66666666666663</c:v>
                </c:pt>
                <c:pt idx="5744">
                  <c:v>514</c:v>
                </c:pt>
                <c:pt idx="5745">
                  <c:v>318.66666666666669</c:v>
                </c:pt>
                <c:pt idx="5746">
                  <c:v>81.428571428571416</c:v>
                </c:pt>
                <c:pt idx="5747">
                  <c:v>10</c:v>
                </c:pt>
                <c:pt idx="5748">
                  <c:v>18.333333333333336</c:v>
                </c:pt>
                <c:pt idx="5749">
                  <c:v>282.85714285714283</c:v>
                </c:pt>
                <c:pt idx="5750">
                  <c:v>36.666666666666664</c:v>
                </c:pt>
                <c:pt idx="5751">
                  <c:v>11.666666666666668</c:v>
                </c:pt>
                <c:pt idx="5752">
                  <c:v>304</c:v>
                </c:pt>
                <c:pt idx="5753">
                  <c:v>450</c:v>
                </c:pt>
                <c:pt idx="5754">
                  <c:v>6</c:v>
                </c:pt>
                <c:pt idx="5755">
                  <c:v>150</c:v>
                </c:pt>
                <c:pt idx="5756">
                  <c:v>315</c:v>
                </c:pt>
                <c:pt idx="5757">
                  <c:v>325.66666666666669</c:v>
                </c:pt>
                <c:pt idx="5758">
                  <c:v>318.66666666666669</c:v>
                </c:pt>
                <c:pt idx="5759">
                  <c:v>455</c:v>
                </c:pt>
                <c:pt idx="5760">
                  <c:v>469.33333333333331</c:v>
                </c:pt>
                <c:pt idx="5761">
                  <c:v>171.42857142857142</c:v>
                </c:pt>
                <c:pt idx="5762">
                  <c:v>174.28571428571428</c:v>
                </c:pt>
                <c:pt idx="5763">
                  <c:v>123.8095238095238</c:v>
                </c:pt>
                <c:pt idx="5764">
                  <c:v>531.42857142857144</c:v>
                </c:pt>
                <c:pt idx="5765">
                  <c:v>262.85714285714283</c:v>
                </c:pt>
                <c:pt idx="5766">
                  <c:v>188.8095238095238</c:v>
                </c:pt>
                <c:pt idx="5767">
                  <c:v>417.14285714285711</c:v>
                </c:pt>
                <c:pt idx="5768">
                  <c:v>310.47619047619048</c:v>
                </c:pt>
                <c:pt idx="5769">
                  <c:v>160</c:v>
                </c:pt>
                <c:pt idx="5770">
                  <c:v>188.57142857142856</c:v>
                </c:pt>
                <c:pt idx="5771">
                  <c:v>202.85714285714283</c:v>
                </c:pt>
                <c:pt idx="5772">
                  <c:v>160</c:v>
                </c:pt>
                <c:pt idx="5773">
                  <c:v>315.23809523809524</c:v>
                </c:pt>
                <c:pt idx="5774">
                  <c:v>116.14285714285714</c:v>
                </c:pt>
                <c:pt idx="5775">
                  <c:v>260</c:v>
                </c:pt>
                <c:pt idx="5776">
                  <c:v>0</c:v>
                </c:pt>
                <c:pt idx="5777">
                  <c:v>242.85714285714283</c:v>
                </c:pt>
                <c:pt idx="5778">
                  <c:v>263.33333333333331</c:v>
                </c:pt>
                <c:pt idx="5779">
                  <c:v>120</c:v>
                </c:pt>
                <c:pt idx="5780">
                  <c:v>211.42857142857142</c:v>
                </c:pt>
                <c:pt idx="5781">
                  <c:v>202.85714285714283</c:v>
                </c:pt>
                <c:pt idx="5782">
                  <c:v>211.42857142857142</c:v>
                </c:pt>
                <c:pt idx="5783">
                  <c:v>192.85714285714286</c:v>
                </c:pt>
                <c:pt idx="5784">
                  <c:v>160</c:v>
                </c:pt>
                <c:pt idx="5785">
                  <c:v>75.238095238095241</c:v>
                </c:pt>
                <c:pt idx="5786">
                  <c:v>342.85714285714283</c:v>
                </c:pt>
                <c:pt idx="5787">
                  <c:v>196.66666666666669</c:v>
                </c:pt>
                <c:pt idx="5788">
                  <c:v>302.85714285714283</c:v>
                </c:pt>
                <c:pt idx="5789">
                  <c:v>282.85714285714283</c:v>
                </c:pt>
                <c:pt idx="5790">
                  <c:v>231.42857142857144</c:v>
                </c:pt>
                <c:pt idx="5791">
                  <c:v>122.85714285714286</c:v>
                </c:pt>
                <c:pt idx="5792">
                  <c:v>171.42857142857139</c:v>
                </c:pt>
                <c:pt idx="5793">
                  <c:v>403.33333333333331</c:v>
                </c:pt>
                <c:pt idx="5794">
                  <c:v>360</c:v>
                </c:pt>
                <c:pt idx="5795">
                  <c:v>145.71428571428569</c:v>
                </c:pt>
                <c:pt idx="5796">
                  <c:v>174.28571428571428</c:v>
                </c:pt>
                <c:pt idx="5797">
                  <c:v>174.28571428571428</c:v>
                </c:pt>
                <c:pt idx="5798">
                  <c:v>217.14285714285714</c:v>
                </c:pt>
                <c:pt idx="5799">
                  <c:v>306.1904761904762</c:v>
                </c:pt>
                <c:pt idx="5800">
                  <c:v>274.28571428571428</c:v>
                </c:pt>
                <c:pt idx="5801">
                  <c:v>492.14285714285711</c:v>
                </c:pt>
                <c:pt idx="5802">
                  <c:v>354.28571428571428</c:v>
                </c:pt>
                <c:pt idx="5803">
                  <c:v>112.66666666666667</c:v>
                </c:pt>
                <c:pt idx="5804">
                  <c:v>288.57142857142856</c:v>
                </c:pt>
                <c:pt idx="5805">
                  <c:v>260</c:v>
                </c:pt>
                <c:pt idx="5806">
                  <c:v>417.14285714285711</c:v>
                </c:pt>
                <c:pt idx="5807">
                  <c:v>184.28571428571428</c:v>
                </c:pt>
                <c:pt idx="5808">
                  <c:v>245.71428571428572</c:v>
                </c:pt>
                <c:pt idx="5809">
                  <c:v>245.71428571428572</c:v>
                </c:pt>
                <c:pt idx="5810">
                  <c:v>264.28571428571428</c:v>
                </c:pt>
                <c:pt idx="5811">
                  <c:v>260</c:v>
                </c:pt>
                <c:pt idx="5812">
                  <c:v>302.85714285714289</c:v>
                </c:pt>
                <c:pt idx="5813">
                  <c:v>324.28571428571428</c:v>
                </c:pt>
                <c:pt idx="5814">
                  <c:v>231.42857142857144</c:v>
                </c:pt>
                <c:pt idx="5815">
                  <c:v>324.28571428571428</c:v>
                </c:pt>
                <c:pt idx="5816">
                  <c:v>132.85714285714286</c:v>
                </c:pt>
                <c:pt idx="5817">
                  <c:v>275.71428571428567</c:v>
                </c:pt>
                <c:pt idx="5818">
                  <c:v>137.14285714285714</c:v>
                </c:pt>
                <c:pt idx="5819">
                  <c:v>107.14285714285712</c:v>
                </c:pt>
                <c:pt idx="5820">
                  <c:v>95.238095238095241</c:v>
                </c:pt>
                <c:pt idx="5821">
                  <c:v>156.66666666666666</c:v>
                </c:pt>
                <c:pt idx="5822">
                  <c:v>187.14285714285714</c:v>
                </c:pt>
                <c:pt idx="5823">
                  <c:v>84.285714285714278</c:v>
                </c:pt>
                <c:pt idx="5824">
                  <c:v>91.30952380952381</c:v>
                </c:pt>
                <c:pt idx="5825">
                  <c:v>89.642857142857139</c:v>
                </c:pt>
                <c:pt idx="5826">
                  <c:v>295.71428571428567</c:v>
                </c:pt>
                <c:pt idx="5827">
                  <c:v>231.42857142857144</c:v>
                </c:pt>
                <c:pt idx="5828">
                  <c:v>288.57142857142856</c:v>
                </c:pt>
                <c:pt idx="5829">
                  <c:v>300</c:v>
                </c:pt>
                <c:pt idx="5830">
                  <c:v>132.85714285714283</c:v>
                </c:pt>
                <c:pt idx="5831">
                  <c:v>50</c:v>
                </c:pt>
                <c:pt idx="5832">
                  <c:v>141.42857142857142</c:v>
                </c:pt>
                <c:pt idx="5833">
                  <c:v>129.64285714285714</c:v>
                </c:pt>
                <c:pt idx="5834">
                  <c:v>8.3333333333333321</c:v>
                </c:pt>
                <c:pt idx="5835">
                  <c:v>720</c:v>
                </c:pt>
                <c:pt idx="5836">
                  <c:v>0</c:v>
                </c:pt>
                <c:pt idx="5837">
                  <c:v>300</c:v>
                </c:pt>
                <c:pt idx="5838">
                  <c:v>302</c:v>
                </c:pt>
                <c:pt idx="5839">
                  <c:v>14.666666666666668</c:v>
                </c:pt>
                <c:pt idx="5840">
                  <c:v>223.66666666666666</c:v>
                </c:pt>
                <c:pt idx="5841">
                  <c:v>203.33333333333334</c:v>
                </c:pt>
                <c:pt idx="5842">
                  <c:v>28.666666666666668</c:v>
                </c:pt>
                <c:pt idx="5843">
                  <c:v>33.333333333333329</c:v>
                </c:pt>
                <c:pt idx="5844">
                  <c:v>3.666666666666667</c:v>
                </c:pt>
                <c:pt idx="5845">
                  <c:v>403.33333333333331</c:v>
                </c:pt>
                <c:pt idx="5846">
                  <c:v>367.14285714285711</c:v>
                </c:pt>
                <c:pt idx="5847">
                  <c:v>54.523809523809518</c:v>
                </c:pt>
                <c:pt idx="5848">
                  <c:v>124.76190476190474</c:v>
                </c:pt>
                <c:pt idx="5849">
                  <c:v>133.92857142857142</c:v>
                </c:pt>
                <c:pt idx="5850">
                  <c:v>121.66666666666666</c:v>
                </c:pt>
                <c:pt idx="5851">
                  <c:v>146.78571428571428</c:v>
                </c:pt>
                <c:pt idx="5852">
                  <c:v>127.38095238095238</c:v>
                </c:pt>
                <c:pt idx="5853">
                  <c:v>153.8095238095238</c:v>
                </c:pt>
                <c:pt idx="5854">
                  <c:v>101.66666666666666</c:v>
                </c:pt>
                <c:pt idx="5855">
                  <c:v>106.42857142857142</c:v>
                </c:pt>
                <c:pt idx="5856">
                  <c:v>110.71428571428571</c:v>
                </c:pt>
                <c:pt idx="5857">
                  <c:v>148.09523809523807</c:v>
                </c:pt>
                <c:pt idx="5858">
                  <c:v>176.66666666666666</c:v>
                </c:pt>
                <c:pt idx="5859">
                  <c:v>123.21428571428571</c:v>
                </c:pt>
                <c:pt idx="5860">
                  <c:v>141.78571428571428</c:v>
                </c:pt>
                <c:pt idx="5861">
                  <c:v>140.09523809523807</c:v>
                </c:pt>
                <c:pt idx="5862">
                  <c:v>148.57142857142856</c:v>
                </c:pt>
                <c:pt idx="5863">
                  <c:v>139.28571428571428</c:v>
                </c:pt>
                <c:pt idx="5864">
                  <c:v>138.57142857142856</c:v>
                </c:pt>
                <c:pt idx="5865">
                  <c:v>145</c:v>
                </c:pt>
                <c:pt idx="5866">
                  <c:v>148.57142857142856</c:v>
                </c:pt>
                <c:pt idx="5867">
                  <c:v>145.23809523809524</c:v>
                </c:pt>
                <c:pt idx="5868">
                  <c:v>140.92857142857142</c:v>
                </c:pt>
                <c:pt idx="5869">
                  <c:v>137.5</c:v>
                </c:pt>
                <c:pt idx="5870">
                  <c:v>165.71428571428572</c:v>
                </c:pt>
                <c:pt idx="5871">
                  <c:v>145.71428571428569</c:v>
                </c:pt>
                <c:pt idx="5872">
                  <c:v>155.71428571428569</c:v>
                </c:pt>
                <c:pt idx="5873">
                  <c:v>129.14285714285714</c:v>
                </c:pt>
                <c:pt idx="5874">
                  <c:v>122.64285714285714</c:v>
                </c:pt>
                <c:pt idx="5875">
                  <c:v>170</c:v>
                </c:pt>
                <c:pt idx="5876">
                  <c:v>140</c:v>
                </c:pt>
                <c:pt idx="5877">
                  <c:v>169.99999999999997</c:v>
                </c:pt>
                <c:pt idx="5878">
                  <c:v>162.85714285714283</c:v>
                </c:pt>
                <c:pt idx="5879">
                  <c:v>155.71428571428572</c:v>
                </c:pt>
                <c:pt idx="5880">
                  <c:v>141.42857142857142</c:v>
                </c:pt>
                <c:pt idx="5881">
                  <c:v>162.85714285714283</c:v>
                </c:pt>
                <c:pt idx="5882">
                  <c:v>104.28571428571428</c:v>
                </c:pt>
                <c:pt idx="5883">
                  <c:v>141.42857142857142</c:v>
                </c:pt>
                <c:pt idx="5884">
                  <c:v>147.14285714285714</c:v>
                </c:pt>
                <c:pt idx="5885">
                  <c:v>127.14285714285714</c:v>
                </c:pt>
                <c:pt idx="5886">
                  <c:v>156.07142857142856</c:v>
                </c:pt>
                <c:pt idx="5887">
                  <c:v>87.904761904761898</c:v>
                </c:pt>
                <c:pt idx="5888">
                  <c:v>148.07142857142856</c:v>
                </c:pt>
                <c:pt idx="5889">
                  <c:v>95.047619047619037</c:v>
                </c:pt>
                <c:pt idx="5890">
                  <c:v>95.476190476190467</c:v>
                </c:pt>
                <c:pt idx="5891">
                  <c:v>61.904761904761905</c:v>
                </c:pt>
                <c:pt idx="5892">
                  <c:v>58.809523809523796</c:v>
                </c:pt>
                <c:pt idx="5893">
                  <c:v>136.42857142857142</c:v>
                </c:pt>
                <c:pt idx="5894">
                  <c:v>161.42857142857142</c:v>
                </c:pt>
                <c:pt idx="5895">
                  <c:v>145.71428571428569</c:v>
                </c:pt>
                <c:pt idx="5896">
                  <c:v>158.57142857142856</c:v>
                </c:pt>
                <c:pt idx="5897">
                  <c:v>141.42857142857142</c:v>
                </c:pt>
                <c:pt idx="5898">
                  <c:v>138.92857142857142</c:v>
                </c:pt>
                <c:pt idx="5899">
                  <c:v>174.28571428571428</c:v>
                </c:pt>
                <c:pt idx="5900">
                  <c:v>195.71428571428569</c:v>
                </c:pt>
                <c:pt idx="5901">
                  <c:v>145</c:v>
                </c:pt>
                <c:pt idx="5902">
                  <c:v>246.42857142857139</c:v>
                </c:pt>
                <c:pt idx="5903">
                  <c:v>84.285714285714278</c:v>
                </c:pt>
                <c:pt idx="5904">
                  <c:v>134.28571428571428</c:v>
                </c:pt>
                <c:pt idx="5905">
                  <c:v>98.571428571428569</c:v>
                </c:pt>
                <c:pt idx="5906">
                  <c:v>230.71428571428569</c:v>
                </c:pt>
                <c:pt idx="5907">
                  <c:v>137.85714285714283</c:v>
                </c:pt>
                <c:pt idx="5908">
                  <c:v>135</c:v>
                </c:pt>
                <c:pt idx="5909">
                  <c:v>62.857142857142854</c:v>
                </c:pt>
                <c:pt idx="5910">
                  <c:v>109.99999999999999</c:v>
                </c:pt>
                <c:pt idx="5911">
                  <c:v>127.85714285714285</c:v>
                </c:pt>
                <c:pt idx="5912">
                  <c:v>205.71428571428569</c:v>
                </c:pt>
                <c:pt idx="5913">
                  <c:v>220</c:v>
                </c:pt>
                <c:pt idx="5914">
                  <c:v>109.99999999999999</c:v>
                </c:pt>
                <c:pt idx="5915">
                  <c:v>194.28571428571428</c:v>
                </c:pt>
                <c:pt idx="5916">
                  <c:v>188.57142857142856</c:v>
                </c:pt>
                <c:pt idx="5917">
                  <c:v>126.42857142857142</c:v>
                </c:pt>
                <c:pt idx="5918">
                  <c:v>170</c:v>
                </c:pt>
                <c:pt idx="5919">
                  <c:v>127.85714285714285</c:v>
                </c:pt>
                <c:pt idx="5920">
                  <c:v>112.14285714285714</c:v>
                </c:pt>
                <c:pt idx="5921">
                  <c:v>105</c:v>
                </c:pt>
                <c:pt idx="5922">
                  <c:v>170</c:v>
                </c:pt>
                <c:pt idx="5923">
                  <c:v>152.85714285714286</c:v>
                </c:pt>
                <c:pt idx="5924">
                  <c:v>157.5</c:v>
                </c:pt>
                <c:pt idx="5925">
                  <c:v>162.85714285714283</c:v>
                </c:pt>
                <c:pt idx="5926">
                  <c:v>170</c:v>
                </c:pt>
                <c:pt idx="5927">
                  <c:v>162.85714285714286</c:v>
                </c:pt>
                <c:pt idx="5928">
                  <c:v>152.85714285714283</c:v>
                </c:pt>
                <c:pt idx="5929">
                  <c:v>145.71428571428569</c:v>
                </c:pt>
                <c:pt idx="5930">
                  <c:v>173.57142857142856</c:v>
                </c:pt>
                <c:pt idx="5931">
                  <c:v>152.14285714285714</c:v>
                </c:pt>
                <c:pt idx="5932">
                  <c:v>177.14285714285714</c:v>
                </c:pt>
                <c:pt idx="5933">
                  <c:v>160</c:v>
                </c:pt>
                <c:pt idx="5934">
                  <c:v>142.14285714285714</c:v>
                </c:pt>
                <c:pt idx="5935">
                  <c:v>159.99999999999997</c:v>
                </c:pt>
                <c:pt idx="5936">
                  <c:v>162.85714285714283</c:v>
                </c:pt>
                <c:pt idx="5937">
                  <c:v>160</c:v>
                </c:pt>
                <c:pt idx="5938">
                  <c:v>78.571428571428569</c:v>
                </c:pt>
                <c:pt idx="5939">
                  <c:v>131.42857142857142</c:v>
                </c:pt>
                <c:pt idx="5940">
                  <c:v>154.85714285714286</c:v>
                </c:pt>
                <c:pt idx="5941">
                  <c:v>177.14285714285714</c:v>
                </c:pt>
                <c:pt idx="5942">
                  <c:v>145.71428571428569</c:v>
                </c:pt>
                <c:pt idx="5943">
                  <c:v>159.99999999999997</c:v>
                </c:pt>
                <c:pt idx="5944">
                  <c:v>177.14285714285714</c:v>
                </c:pt>
                <c:pt idx="5945">
                  <c:v>128.57142857142856</c:v>
                </c:pt>
                <c:pt idx="5946">
                  <c:v>152.14285714285714</c:v>
                </c:pt>
                <c:pt idx="5947">
                  <c:v>173.57142857142856</c:v>
                </c:pt>
                <c:pt idx="5948">
                  <c:v>124.28571428571428</c:v>
                </c:pt>
                <c:pt idx="5949">
                  <c:v>145.71428571428569</c:v>
                </c:pt>
                <c:pt idx="5950">
                  <c:v>129.42857142857142</c:v>
                </c:pt>
                <c:pt idx="5951">
                  <c:v>138.57142857142856</c:v>
                </c:pt>
                <c:pt idx="5952">
                  <c:v>120.71428571428569</c:v>
                </c:pt>
                <c:pt idx="5953">
                  <c:v>122.28571428571428</c:v>
                </c:pt>
                <c:pt idx="5954">
                  <c:v>133.42857142857142</c:v>
                </c:pt>
                <c:pt idx="5955">
                  <c:v>25.000000000000004</c:v>
                </c:pt>
                <c:pt idx="5956">
                  <c:v>170</c:v>
                </c:pt>
                <c:pt idx="5957">
                  <c:v>127.42857142857142</c:v>
                </c:pt>
                <c:pt idx="5958">
                  <c:v>177.14285714285714</c:v>
                </c:pt>
                <c:pt idx="5959">
                  <c:v>181.42857142857144</c:v>
                </c:pt>
                <c:pt idx="5960">
                  <c:v>210</c:v>
                </c:pt>
                <c:pt idx="5961">
                  <c:v>237.14285714285711</c:v>
                </c:pt>
                <c:pt idx="5962">
                  <c:v>174.28571428571428</c:v>
                </c:pt>
                <c:pt idx="5963">
                  <c:v>139.99999999999997</c:v>
                </c:pt>
                <c:pt idx="5964">
                  <c:v>138.57142857142858</c:v>
                </c:pt>
                <c:pt idx="5965">
                  <c:v>222.85714285714283</c:v>
                </c:pt>
                <c:pt idx="5966">
                  <c:v>212.85714285714283</c:v>
                </c:pt>
                <c:pt idx="5967">
                  <c:v>232.85714285714283</c:v>
                </c:pt>
                <c:pt idx="5968">
                  <c:v>25.714285714285712</c:v>
                </c:pt>
                <c:pt idx="5969">
                  <c:v>284.28571428571428</c:v>
                </c:pt>
                <c:pt idx="5970">
                  <c:v>160</c:v>
                </c:pt>
                <c:pt idx="5971">
                  <c:v>140.47619047619048</c:v>
                </c:pt>
                <c:pt idx="5972">
                  <c:v>372.85714285714289</c:v>
                </c:pt>
                <c:pt idx="5973">
                  <c:v>74.285714285714278</c:v>
                </c:pt>
                <c:pt idx="5974">
                  <c:v>174.28571428571428</c:v>
                </c:pt>
                <c:pt idx="5975">
                  <c:v>342.85714285714283</c:v>
                </c:pt>
                <c:pt idx="5976">
                  <c:v>300</c:v>
                </c:pt>
                <c:pt idx="5977">
                  <c:v>268.57142857142856</c:v>
                </c:pt>
                <c:pt idx="5978">
                  <c:v>299.28571428571428</c:v>
                </c:pt>
                <c:pt idx="5979">
                  <c:v>206</c:v>
                </c:pt>
                <c:pt idx="5980">
                  <c:v>402.85714285714283</c:v>
                </c:pt>
                <c:pt idx="5981">
                  <c:v>237.71428571428572</c:v>
                </c:pt>
                <c:pt idx="5982">
                  <c:v>254.28571428571428</c:v>
                </c:pt>
                <c:pt idx="5983">
                  <c:v>168.57142857142856</c:v>
                </c:pt>
                <c:pt idx="5984">
                  <c:v>304.28571428571428</c:v>
                </c:pt>
                <c:pt idx="5985">
                  <c:v>208.09523809523807</c:v>
                </c:pt>
                <c:pt idx="5986">
                  <c:v>201.71428571428572</c:v>
                </c:pt>
                <c:pt idx="5987">
                  <c:v>218.09523809523807</c:v>
                </c:pt>
                <c:pt idx="5988">
                  <c:v>318.57142857142856</c:v>
                </c:pt>
                <c:pt idx="5989">
                  <c:v>224.28571428571428</c:v>
                </c:pt>
                <c:pt idx="5990">
                  <c:v>368.57142857142856</c:v>
                </c:pt>
                <c:pt idx="5991">
                  <c:v>215.23809523809524</c:v>
                </c:pt>
                <c:pt idx="5992">
                  <c:v>275.71428571428572</c:v>
                </c:pt>
                <c:pt idx="5993">
                  <c:v>329.52380952380952</c:v>
                </c:pt>
                <c:pt idx="5994">
                  <c:v>254.28571428571428</c:v>
                </c:pt>
                <c:pt idx="5995">
                  <c:v>433.80952380952374</c:v>
                </c:pt>
                <c:pt idx="5996">
                  <c:v>122.85714285714286</c:v>
                </c:pt>
                <c:pt idx="5997">
                  <c:v>295.71428571428567</c:v>
                </c:pt>
                <c:pt idx="5998">
                  <c:v>416.66666666666663</c:v>
                </c:pt>
                <c:pt idx="5999">
                  <c:v>285.71428571428572</c:v>
                </c:pt>
                <c:pt idx="6000">
                  <c:v>317.14285714285711</c:v>
                </c:pt>
                <c:pt idx="6001">
                  <c:v>375.71428571428572</c:v>
                </c:pt>
                <c:pt idx="6002">
                  <c:v>527.14285714285711</c:v>
                </c:pt>
                <c:pt idx="6003">
                  <c:v>264.28571428571428</c:v>
                </c:pt>
                <c:pt idx="6004">
                  <c:v>197.14285714285714</c:v>
                </c:pt>
                <c:pt idx="6005">
                  <c:v>188.57142857142856</c:v>
                </c:pt>
                <c:pt idx="6006">
                  <c:v>151.1904761904762</c:v>
                </c:pt>
                <c:pt idx="6007">
                  <c:v>245.71428571428569</c:v>
                </c:pt>
                <c:pt idx="6008">
                  <c:v>350</c:v>
                </c:pt>
                <c:pt idx="6009">
                  <c:v>164.28571428571428</c:v>
                </c:pt>
                <c:pt idx="6010">
                  <c:v>238.57142857142856</c:v>
                </c:pt>
                <c:pt idx="6011">
                  <c:v>221.42857142857142</c:v>
                </c:pt>
                <c:pt idx="6012">
                  <c:v>258.57142857142856</c:v>
                </c:pt>
                <c:pt idx="6013">
                  <c:v>272.38095238095235</c:v>
                </c:pt>
                <c:pt idx="6014">
                  <c:v>338.57142857142856</c:v>
                </c:pt>
                <c:pt idx="6015">
                  <c:v>282.85714285714289</c:v>
                </c:pt>
                <c:pt idx="6016">
                  <c:v>189.71428571428569</c:v>
                </c:pt>
                <c:pt idx="6017">
                  <c:v>312.14285714285711</c:v>
                </c:pt>
                <c:pt idx="6018">
                  <c:v>268.57142857142856</c:v>
                </c:pt>
                <c:pt idx="6019">
                  <c:v>252.85714285714286</c:v>
                </c:pt>
                <c:pt idx="6020">
                  <c:v>260</c:v>
                </c:pt>
                <c:pt idx="6021">
                  <c:v>422.85714285714283</c:v>
                </c:pt>
                <c:pt idx="6022">
                  <c:v>301.42857142857144</c:v>
                </c:pt>
                <c:pt idx="6023">
                  <c:v>220.71428571428572</c:v>
                </c:pt>
                <c:pt idx="6024">
                  <c:v>238.57142857142856</c:v>
                </c:pt>
                <c:pt idx="6025">
                  <c:v>310</c:v>
                </c:pt>
                <c:pt idx="6026">
                  <c:v>207.85714285714286</c:v>
                </c:pt>
                <c:pt idx="6027">
                  <c:v>320</c:v>
                </c:pt>
                <c:pt idx="6028">
                  <c:v>222.61904761904759</c:v>
                </c:pt>
                <c:pt idx="6029">
                  <c:v>257.85714285714283</c:v>
                </c:pt>
                <c:pt idx="6030">
                  <c:v>241.07142857142856</c:v>
                </c:pt>
                <c:pt idx="6031">
                  <c:v>257.85714285714283</c:v>
                </c:pt>
                <c:pt idx="6032">
                  <c:v>249.28571428571428</c:v>
                </c:pt>
                <c:pt idx="6033">
                  <c:v>257.85714285714283</c:v>
                </c:pt>
                <c:pt idx="6034">
                  <c:v>247.14285714285714</c:v>
                </c:pt>
                <c:pt idx="6035">
                  <c:v>168.57142857142856</c:v>
                </c:pt>
                <c:pt idx="6036">
                  <c:v>263.57142857142856</c:v>
                </c:pt>
                <c:pt idx="6037">
                  <c:v>263.57142857142856</c:v>
                </c:pt>
                <c:pt idx="6038">
                  <c:v>247.14285714285714</c:v>
                </c:pt>
                <c:pt idx="6039">
                  <c:v>425.23809523809524</c:v>
                </c:pt>
                <c:pt idx="6040">
                  <c:v>317.8095238095238</c:v>
                </c:pt>
                <c:pt idx="6041">
                  <c:v>345.71428571428567</c:v>
                </c:pt>
                <c:pt idx="6042">
                  <c:v>410</c:v>
                </c:pt>
                <c:pt idx="6043">
                  <c:v>179.28571428571428</c:v>
                </c:pt>
                <c:pt idx="6044">
                  <c:v>431.42857142857144</c:v>
                </c:pt>
                <c:pt idx="6045">
                  <c:v>63.142857142857139</c:v>
                </c:pt>
                <c:pt idx="6046">
                  <c:v>302.85714285714283</c:v>
                </c:pt>
                <c:pt idx="6047">
                  <c:v>132.57142857142856</c:v>
                </c:pt>
                <c:pt idx="6048">
                  <c:v>354.28571428571428</c:v>
                </c:pt>
                <c:pt idx="6049">
                  <c:v>295.71428571428572</c:v>
                </c:pt>
                <c:pt idx="6050">
                  <c:v>370</c:v>
                </c:pt>
                <c:pt idx="6051">
                  <c:v>340</c:v>
                </c:pt>
                <c:pt idx="6052">
                  <c:v>217.14285714285714</c:v>
                </c:pt>
                <c:pt idx="6053">
                  <c:v>197.14285714285714</c:v>
                </c:pt>
                <c:pt idx="6054">
                  <c:v>367.14285714285711</c:v>
                </c:pt>
                <c:pt idx="6055">
                  <c:v>375.71428571428567</c:v>
                </c:pt>
                <c:pt idx="6056">
                  <c:v>240</c:v>
                </c:pt>
                <c:pt idx="6057">
                  <c:v>295.71428571428567</c:v>
                </c:pt>
                <c:pt idx="6058">
                  <c:v>367.14285714285711</c:v>
                </c:pt>
                <c:pt idx="6059">
                  <c:v>295.71428571428572</c:v>
                </c:pt>
                <c:pt idx="6060">
                  <c:v>361.42857142857139</c:v>
                </c:pt>
                <c:pt idx="6061">
                  <c:v>268.57142857142856</c:v>
                </c:pt>
                <c:pt idx="6062">
                  <c:v>435.71428571428572</c:v>
                </c:pt>
                <c:pt idx="6063">
                  <c:v>421.42857142857139</c:v>
                </c:pt>
                <c:pt idx="6064">
                  <c:v>285.71428571428572</c:v>
                </c:pt>
                <c:pt idx="6065">
                  <c:v>248.57142857142856</c:v>
                </c:pt>
                <c:pt idx="6066">
                  <c:v>260</c:v>
                </c:pt>
                <c:pt idx="6067">
                  <c:v>268.57142857142856</c:v>
                </c:pt>
                <c:pt idx="6068">
                  <c:v>268.57142857142856</c:v>
                </c:pt>
                <c:pt idx="6069">
                  <c:v>168.57142857142856</c:v>
                </c:pt>
                <c:pt idx="6070">
                  <c:v>168.57142857142856</c:v>
                </c:pt>
                <c:pt idx="6071">
                  <c:v>132.38095238095238</c:v>
                </c:pt>
                <c:pt idx="6072">
                  <c:v>168.57142857142856</c:v>
                </c:pt>
                <c:pt idx="6073">
                  <c:v>132.38095238095238</c:v>
                </c:pt>
                <c:pt idx="6074">
                  <c:v>132.38095238095238</c:v>
                </c:pt>
                <c:pt idx="6075">
                  <c:v>132.38095238095238</c:v>
                </c:pt>
                <c:pt idx="6076">
                  <c:v>132.38095238095238</c:v>
                </c:pt>
                <c:pt idx="6077">
                  <c:v>168.57142857142856</c:v>
                </c:pt>
                <c:pt idx="6078">
                  <c:v>165.71428571428572</c:v>
                </c:pt>
                <c:pt idx="6079">
                  <c:v>75.238095238095241</c:v>
                </c:pt>
                <c:pt idx="6080">
                  <c:v>132.38095238095238</c:v>
                </c:pt>
                <c:pt idx="6081">
                  <c:v>75.238095238095241</c:v>
                </c:pt>
                <c:pt idx="6082">
                  <c:v>168.57142857142856</c:v>
                </c:pt>
                <c:pt idx="6083">
                  <c:v>168.57142857142856</c:v>
                </c:pt>
                <c:pt idx="6084">
                  <c:v>160.95238095238096</c:v>
                </c:pt>
                <c:pt idx="6085">
                  <c:v>168.57142857142856</c:v>
                </c:pt>
                <c:pt idx="6086">
                  <c:v>182.85714285714283</c:v>
                </c:pt>
                <c:pt idx="6087">
                  <c:v>238.57142857142856</c:v>
                </c:pt>
                <c:pt idx="6088">
                  <c:v>215.35714285714283</c:v>
                </c:pt>
                <c:pt idx="6089">
                  <c:v>197.14285714285714</c:v>
                </c:pt>
                <c:pt idx="6090">
                  <c:v>268.09523809523807</c:v>
                </c:pt>
                <c:pt idx="6091">
                  <c:v>104.28571428571428</c:v>
                </c:pt>
                <c:pt idx="6092">
                  <c:v>388.57142857142856</c:v>
                </c:pt>
                <c:pt idx="6093">
                  <c:v>284.52380952380952</c:v>
                </c:pt>
                <c:pt idx="6094">
                  <c:v>37.142857142857139</c:v>
                </c:pt>
                <c:pt idx="6095">
                  <c:v>157.14285714285714</c:v>
                </c:pt>
                <c:pt idx="6096">
                  <c:v>368.57142857142856</c:v>
                </c:pt>
                <c:pt idx="6097">
                  <c:v>570</c:v>
                </c:pt>
                <c:pt idx="6098">
                  <c:v>560</c:v>
                </c:pt>
                <c:pt idx="6099">
                  <c:v>186.19047619047618</c:v>
                </c:pt>
                <c:pt idx="6100">
                  <c:v>267.14285714285711</c:v>
                </c:pt>
                <c:pt idx="6101">
                  <c:v>497.14285714285711</c:v>
                </c:pt>
                <c:pt idx="6102">
                  <c:v>260</c:v>
                </c:pt>
                <c:pt idx="6103">
                  <c:v>121.07142857142856</c:v>
                </c:pt>
                <c:pt idx="6104">
                  <c:v>71.38095238095238</c:v>
                </c:pt>
                <c:pt idx="6105">
                  <c:v>88.571428571428569</c:v>
                </c:pt>
                <c:pt idx="6106">
                  <c:v>254.28571428571428</c:v>
                </c:pt>
                <c:pt idx="6107">
                  <c:v>63.333333333333329</c:v>
                </c:pt>
                <c:pt idx="6108">
                  <c:v>560</c:v>
                </c:pt>
                <c:pt idx="6109">
                  <c:v>274.28571428571428</c:v>
                </c:pt>
                <c:pt idx="6110">
                  <c:v>88.095238095238088</c:v>
                </c:pt>
                <c:pt idx="6111">
                  <c:v>201.42857142857142</c:v>
                </c:pt>
                <c:pt idx="6112">
                  <c:v>250.95238095238096</c:v>
                </c:pt>
                <c:pt idx="6113">
                  <c:v>119.04761904761904</c:v>
                </c:pt>
                <c:pt idx="6114">
                  <c:v>204.28571428571428</c:v>
                </c:pt>
                <c:pt idx="6115">
                  <c:v>162.14285714285714</c:v>
                </c:pt>
                <c:pt idx="6116">
                  <c:v>151.42857142857142</c:v>
                </c:pt>
                <c:pt idx="6117">
                  <c:v>90.714285714285708</c:v>
                </c:pt>
                <c:pt idx="6118">
                  <c:v>150.47619047619048</c:v>
                </c:pt>
                <c:pt idx="6119">
                  <c:v>160.71428571428572</c:v>
                </c:pt>
                <c:pt idx="6120">
                  <c:v>178.57142857142856</c:v>
                </c:pt>
                <c:pt idx="6121">
                  <c:v>191.42857142857142</c:v>
                </c:pt>
                <c:pt idx="6122">
                  <c:v>102.61904761904762</c:v>
                </c:pt>
                <c:pt idx="6123">
                  <c:v>184.28571428571428</c:v>
                </c:pt>
                <c:pt idx="6124">
                  <c:v>277.85714285714289</c:v>
                </c:pt>
                <c:pt idx="6125">
                  <c:v>180.95238095238096</c:v>
                </c:pt>
                <c:pt idx="6126">
                  <c:v>125.95238095238095</c:v>
                </c:pt>
                <c:pt idx="6127">
                  <c:v>111.66666666666666</c:v>
                </c:pt>
                <c:pt idx="6128">
                  <c:v>156.1904761904762</c:v>
                </c:pt>
                <c:pt idx="6129">
                  <c:v>281.66666666666669</c:v>
                </c:pt>
                <c:pt idx="6130">
                  <c:v>119.04761904761904</c:v>
                </c:pt>
                <c:pt idx="6131">
                  <c:v>115.71428571428571</c:v>
                </c:pt>
                <c:pt idx="6132">
                  <c:v>352.85714285714283</c:v>
                </c:pt>
                <c:pt idx="6133">
                  <c:v>152.38095238095238</c:v>
                </c:pt>
                <c:pt idx="6134">
                  <c:v>159.52380952380952</c:v>
                </c:pt>
                <c:pt idx="6135">
                  <c:v>180.95238095238096</c:v>
                </c:pt>
                <c:pt idx="6136">
                  <c:v>186.66666666666669</c:v>
                </c:pt>
                <c:pt idx="6137">
                  <c:v>118.33333333333334</c:v>
                </c:pt>
                <c:pt idx="6138">
                  <c:v>118.80952380952381</c:v>
                </c:pt>
                <c:pt idx="6139">
                  <c:v>239.76190476190476</c:v>
                </c:pt>
                <c:pt idx="6140">
                  <c:v>159.04761904761904</c:v>
                </c:pt>
                <c:pt idx="6141">
                  <c:v>245.71428571428572</c:v>
                </c:pt>
                <c:pt idx="6142">
                  <c:v>249.04761904761904</c:v>
                </c:pt>
                <c:pt idx="6143">
                  <c:v>470</c:v>
                </c:pt>
                <c:pt idx="6144">
                  <c:v>149.04761904761904</c:v>
                </c:pt>
                <c:pt idx="6145">
                  <c:v>157.38095238095238</c:v>
                </c:pt>
                <c:pt idx="6146">
                  <c:v>163.33333333333331</c:v>
                </c:pt>
                <c:pt idx="6147">
                  <c:v>224.28571428571428</c:v>
                </c:pt>
                <c:pt idx="6148">
                  <c:v>140.23809523809524</c:v>
                </c:pt>
                <c:pt idx="6149">
                  <c:v>125.95238095238095</c:v>
                </c:pt>
                <c:pt idx="6150">
                  <c:v>437.14285714285711</c:v>
                </c:pt>
                <c:pt idx="6151">
                  <c:v>103.09523809523809</c:v>
                </c:pt>
                <c:pt idx="6152">
                  <c:v>81.19047619047619</c:v>
                </c:pt>
                <c:pt idx="6153">
                  <c:v>111.66666666666666</c:v>
                </c:pt>
                <c:pt idx="6154">
                  <c:v>101.42857142857142</c:v>
                </c:pt>
                <c:pt idx="6155">
                  <c:v>191.90476190476187</c:v>
                </c:pt>
                <c:pt idx="6156">
                  <c:v>104.76190476190476</c:v>
                </c:pt>
                <c:pt idx="6157">
                  <c:v>97.142857142857139</c:v>
                </c:pt>
                <c:pt idx="6158">
                  <c:v>191.9047619047619</c:v>
                </c:pt>
                <c:pt idx="6159">
                  <c:v>363.33333333333331</c:v>
                </c:pt>
                <c:pt idx="6160">
                  <c:v>253.8095238095238</c:v>
                </c:pt>
                <c:pt idx="6161">
                  <c:v>99.047619047619037</c:v>
                </c:pt>
                <c:pt idx="6162">
                  <c:v>130</c:v>
                </c:pt>
                <c:pt idx="6163">
                  <c:v>78.571428571428569</c:v>
                </c:pt>
                <c:pt idx="6164">
                  <c:v>167.14285714285714</c:v>
                </c:pt>
                <c:pt idx="6165">
                  <c:v>105.95238095238093</c:v>
                </c:pt>
                <c:pt idx="6166">
                  <c:v>124.28571428571428</c:v>
                </c:pt>
                <c:pt idx="6167">
                  <c:v>276.1904761904762</c:v>
                </c:pt>
                <c:pt idx="6168">
                  <c:v>158.09523809523807</c:v>
                </c:pt>
                <c:pt idx="6169">
                  <c:v>147.14285714285714</c:v>
                </c:pt>
                <c:pt idx="6170">
                  <c:v>141.9047619047619</c:v>
                </c:pt>
                <c:pt idx="6171">
                  <c:v>160</c:v>
                </c:pt>
                <c:pt idx="6172">
                  <c:v>155.71428571428572</c:v>
                </c:pt>
                <c:pt idx="6173">
                  <c:v>301.90476190476193</c:v>
                </c:pt>
                <c:pt idx="6174">
                  <c:v>330.95238095238096</c:v>
                </c:pt>
                <c:pt idx="6175">
                  <c:v>89.999999999999986</c:v>
                </c:pt>
                <c:pt idx="6176">
                  <c:v>223.33333333333331</c:v>
                </c:pt>
                <c:pt idx="6177">
                  <c:v>405.71428571428567</c:v>
                </c:pt>
                <c:pt idx="6178">
                  <c:v>103.8095238095238</c:v>
                </c:pt>
                <c:pt idx="6179">
                  <c:v>145.71428571428572</c:v>
                </c:pt>
                <c:pt idx="6180">
                  <c:v>50.523809523809526</c:v>
                </c:pt>
                <c:pt idx="6181">
                  <c:v>109.04761904761904</c:v>
                </c:pt>
                <c:pt idx="6182">
                  <c:v>241.42857142857142</c:v>
                </c:pt>
                <c:pt idx="6183">
                  <c:v>218.57142857142856</c:v>
                </c:pt>
                <c:pt idx="6184">
                  <c:v>533.33333333333326</c:v>
                </c:pt>
                <c:pt idx="6185">
                  <c:v>291.90476190476193</c:v>
                </c:pt>
                <c:pt idx="6186">
                  <c:v>383.8095238095238</c:v>
                </c:pt>
                <c:pt idx="6187">
                  <c:v>172.61904761904759</c:v>
                </c:pt>
                <c:pt idx="6188">
                  <c:v>100.47619047619048</c:v>
                </c:pt>
                <c:pt idx="6189">
                  <c:v>168.57142857142856</c:v>
                </c:pt>
                <c:pt idx="6190">
                  <c:v>182.85714285714283</c:v>
                </c:pt>
                <c:pt idx="6191">
                  <c:v>132.38095238095238</c:v>
                </c:pt>
                <c:pt idx="6192">
                  <c:v>214.28571428571425</c:v>
                </c:pt>
                <c:pt idx="6193">
                  <c:v>409.99999999999994</c:v>
                </c:pt>
                <c:pt idx="6194">
                  <c:v>180</c:v>
                </c:pt>
                <c:pt idx="6195">
                  <c:v>331.42857142857144</c:v>
                </c:pt>
                <c:pt idx="6196">
                  <c:v>132.85714285714283</c:v>
                </c:pt>
                <c:pt idx="6197">
                  <c:v>153.8095238095238</c:v>
                </c:pt>
                <c:pt idx="6198">
                  <c:v>240</c:v>
                </c:pt>
                <c:pt idx="6199">
                  <c:v>188.8095238095238</c:v>
                </c:pt>
                <c:pt idx="6200">
                  <c:v>161.9047619047619</c:v>
                </c:pt>
                <c:pt idx="6201">
                  <c:v>90.476190476190482</c:v>
                </c:pt>
                <c:pt idx="6202">
                  <c:v>476.1904761904762</c:v>
                </c:pt>
                <c:pt idx="6203">
                  <c:v>276.1904761904762</c:v>
                </c:pt>
                <c:pt idx="6204">
                  <c:v>182.85714285714283</c:v>
                </c:pt>
                <c:pt idx="6205">
                  <c:v>227.61904761904759</c:v>
                </c:pt>
                <c:pt idx="6206">
                  <c:v>512.85714285714289</c:v>
                </c:pt>
                <c:pt idx="6207">
                  <c:v>107.3095238095238</c:v>
                </c:pt>
                <c:pt idx="6208">
                  <c:v>15.047619047619047</c:v>
                </c:pt>
                <c:pt idx="6209">
                  <c:v>747.14285714285711</c:v>
                </c:pt>
                <c:pt idx="6210">
                  <c:v>217.61904761904759</c:v>
                </c:pt>
                <c:pt idx="6211">
                  <c:v>626.90476190476193</c:v>
                </c:pt>
                <c:pt idx="6212">
                  <c:v>41.30952380952381</c:v>
                </c:pt>
                <c:pt idx="6213">
                  <c:v>395.47619047619048</c:v>
                </c:pt>
                <c:pt idx="6214">
                  <c:v>115.71428571428571</c:v>
                </c:pt>
                <c:pt idx="6215">
                  <c:v>194.28571428571428</c:v>
                </c:pt>
                <c:pt idx="6216">
                  <c:v>381.42857142857144</c:v>
                </c:pt>
                <c:pt idx="6217">
                  <c:v>207</c:v>
                </c:pt>
                <c:pt idx="6218">
                  <c:v>267.14285714285711</c:v>
                </c:pt>
                <c:pt idx="6219">
                  <c:v>135.71428571428572</c:v>
                </c:pt>
                <c:pt idx="6220">
                  <c:v>125.71428571428572</c:v>
                </c:pt>
                <c:pt idx="6221">
                  <c:v>182.0952380952381</c:v>
                </c:pt>
                <c:pt idx="6222">
                  <c:v>208.09523809523807</c:v>
                </c:pt>
                <c:pt idx="6223">
                  <c:v>70.738095238095241</c:v>
                </c:pt>
                <c:pt idx="6224">
                  <c:v>77.857142857142847</c:v>
                </c:pt>
                <c:pt idx="6225">
                  <c:v>228.76190476190476</c:v>
                </c:pt>
                <c:pt idx="6226">
                  <c:v>346.85714285714283</c:v>
                </c:pt>
                <c:pt idx="6227">
                  <c:v>128.16666666666666</c:v>
                </c:pt>
                <c:pt idx="6228">
                  <c:v>209.52380952380952</c:v>
                </c:pt>
                <c:pt idx="6229">
                  <c:v>308.09523809523807</c:v>
                </c:pt>
                <c:pt idx="6230">
                  <c:v>153.66666666666666</c:v>
                </c:pt>
                <c:pt idx="6231">
                  <c:v>271.42857142857144</c:v>
                </c:pt>
                <c:pt idx="6232">
                  <c:v>347.5</c:v>
                </c:pt>
                <c:pt idx="6233">
                  <c:v>185</c:v>
                </c:pt>
                <c:pt idx="6234">
                  <c:v>297.38095238095241</c:v>
                </c:pt>
                <c:pt idx="6235">
                  <c:v>425.23809523809524</c:v>
                </c:pt>
                <c:pt idx="6236">
                  <c:v>212.26190476190476</c:v>
                </c:pt>
                <c:pt idx="6237">
                  <c:v>322.85714285714283</c:v>
                </c:pt>
                <c:pt idx="6238">
                  <c:v>217.61904761904762</c:v>
                </c:pt>
                <c:pt idx="6239">
                  <c:v>138.0952380952381</c:v>
                </c:pt>
                <c:pt idx="6240">
                  <c:v>337.61904761904759</c:v>
                </c:pt>
                <c:pt idx="6241">
                  <c:v>230.0952380952381</c:v>
                </c:pt>
                <c:pt idx="6242">
                  <c:v>304.28571428571428</c:v>
                </c:pt>
                <c:pt idx="6243">
                  <c:v>180.28571428571428</c:v>
                </c:pt>
                <c:pt idx="6244">
                  <c:v>163.57142857142856</c:v>
                </c:pt>
                <c:pt idx="6245">
                  <c:v>698.57142857142856</c:v>
                </c:pt>
                <c:pt idx="6246">
                  <c:v>317.14285714285711</c:v>
                </c:pt>
                <c:pt idx="6247">
                  <c:v>327.61904761904759</c:v>
                </c:pt>
                <c:pt idx="6248">
                  <c:v>249.28571428571428</c:v>
                </c:pt>
                <c:pt idx="6249">
                  <c:v>406</c:v>
                </c:pt>
                <c:pt idx="6250">
                  <c:v>174.28571428571428</c:v>
                </c:pt>
                <c:pt idx="6251">
                  <c:v>226.33333333333334</c:v>
                </c:pt>
                <c:pt idx="6252">
                  <c:v>167.14285714285714</c:v>
                </c:pt>
                <c:pt idx="6253">
                  <c:v>410</c:v>
                </c:pt>
                <c:pt idx="6254">
                  <c:v>199.52380952380952</c:v>
                </c:pt>
                <c:pt idx="6255">
                  <c:v>345.71428571428572</c:v>
                </c:pt>
                <c:pt idx="6256">
                  <c:v>27.261904761904759</c:v>
                </c:pt>
                <c:pt idx="6257">
                  <c:v>184.76190476190476</c:v>
                </c:pt>
                <c:pt idx="6258">
                  <c:v>63.333333333333336</c:v>
                </c:pt>
                <c:pt idx="6259">
                  <c:v>337.14285714285711</c:v>
                </c:pt>
                <c:pt idx="6260">
                  <c:v>454.28571428571428</c:v>
                </c:pt>
                <c:pt idx="6261">
                  <c:v>78.571428571428569</c:v>
                </c:pt>
                <c:pt idx="6262">
                  <c:v>77.142857142857139</c:v>
                </c:pt>
                <c:pt idx="6263">
                  <c:v>357.85714285714289</c:v>
                </c:pt>
                <c:pt idx="6264">
                  <c:v>565</c:v>
                </c:pt>
                <c:pt idx="6265">
                  <c:v>150.23809523809524</c:v>
                </c:pt>
                <c:pt idx="6266">
                  <c:v>295</c:v>
                </c:pt>
                <c:pt idx="6267">
                  <c:v>451.42857142857139</c:v>
                </c:pt>
                <c:pt idx="6268">
                  <c:v>351.42857142857144</c:v>
                </c:pt>
                <c:pt idx="6269">
                  <c:v>153.85714285714286</c:v>
                </c:pt>
                <c:pt idx="6270">
                  <c:v>356.54761904761904</c:v>
                </c:pt>
                <c:pt idx="6271">
                  <c:v>72.857142857142861</c:v>
                </c:pt>
                <c:pt idx="6272">
                  <c:v>57.416666666666671</c:v>
                </c:pt>
                <c:pt idx="6273">
                  <c:v>157.38095238095238</c:v>
                </c:pt>
                <c:pt idx="6274">
                  <c:v>342.14285714285711</c:v>
                </c:pt>
                <c:pt idx="6275">
                  <c:v>631.42857142857144</c:v>
                </c:pt>
                <c:pt idx="6276">
                  <c:v>70.238095238095241</c:v>
                </c:pt>
                <c:pt idx="6277">
                  <c:v>267.14285714285711</c:v>
                </c:pt>
                <c:pt idx="6278">
                  <c:v>158.57142857142856</c:v>
                </c:pt>
                <c:pt idx="6279">
                  <c:v>168.28571428571428</c:v>
                </c:pt>
                <c:pt idx="6280">
                  <c:v>345.71428571428572</c:v>
                </c:pt>
                <c:pt idx="6281">
                  <c:v>236.42857142857142</c:v>
                </c:pt>
                <c:pt idx="6282">
                  <c:v>145.71428571428572</c:v>
                </c:pt>
                <c:pt idx="6283">
                  <c:v>370</c:v>
                </c:pt>
                <c:pt idx="6284">
                  <c:v>162.14285714285714</c:v>
                </c:pt>
                <c:pt idx="6285">
                  <c:v>316.1904761904762</c:v>
                </c:pt>
                <c:pt idx="6286">
                  <c:v>204.28571428571428</c:v>
                </c:pt>
                <c:pt idx="6287">
                  <c:v>89.166666666666657</c:v>
                </c:pt>
                <c:pt idx="6288">
                  <c:v>244.28571428571428</c:v>
                </c:pt>
                <c:pt idx="6289">
                  <c:v>150.47619047619048</c:v>
                </c:pt>
                <c:pt idx="6290">
                  <c:v>145.71428571428572</c:v>
                </c:pt>
                <c:pt idx="6291">
                  <c:v>190</c:v>
                </c:pt>
                <c:pt idx="6292">
                  <c:v>54.285714285714285</c:v>
                </c:pt>
                <c:pt idx="6293">
                  <c:v>132.57142857142856</c:v>
                </c:pt>
                <c:pt idx="6294">
                  <c:v>306.19047619047615</c:v>
                </c:pt>
                <c:pt idx="6295">
                  <c:v>137.38095238095238</c:v>
                </c:pt>
                <c:pt idx="6296">
                  <c:v>110.14285714285714</c:v>
                </c:pt>
                <c:pt idx="6297">
                  <c:v>353.8095238095238</c:v>
                </c:pt>
                <c:pt idx="6298">
                  <c:v>281.42857142857144</c:v>
                </c:pt>
                <c:pt idx="6299">
                  <c:v>127.14285714285714</c:v>
                </c:pt>
                <c:pt idx="6300">
                  <c:v>140.71428571428572</c:v>
                </c:pt>
                <c:pt idx="6301">
                  <c:v>135.71428571428572</c:v>
                </c:pt>
                <c:pt idx="6302">
                  <c:v>125.23809523809524</c:v>
                </c:pt>
                <c:pt idx="6303">
                  <c:v>348.57142857142856</c:v>
                </c:pt>
                <c:pt idx="6304">
                  <c:v>322.5</c:v>
                </c:pt>
                <c:pt idx="6305">
                  <c:v>651.42857142857133</c:v>
                </c:pt>
                <c:pt idx="6306">
                  <c:v>298.57142857142856</c:v>
                </c:pt>
                <c:pt idx="6307">
                  <c:v>219.28571428571428</c:v>
                </c:pt>
                <c:pt idx="6308">
                  <c:v>192.85714285714286</c:v>
                </c:pt>
                <c:pt idx="6309">
                  <c:v>283.33333333333331</c:v>
                </c:pt>
                <c:pt idx="6310">
                  <c:v>102.85714285714285</c:v>
                </c:pt>
                <c:pt idx="6311">
                  <c:v>363.8095238095238</c:v>
                </c:pt>
                <c:pt idx="6312">
                  <c:v>210.95238095238096</c:v>
                </c:pt>
                <c:pt idx="6313">
                  <c:v>206.42857142857142</c:v>
                </c:pt>
                <c:pt idx="6314">
                  <c:v>104.28571428571428</c:v>
                </c:pt>
                <c:pt idx="6315">
                  <c:v>98.571428571428569</c:v>
                </c:pt>
                <c:pt idx="6316">
                  <c:v>210.54880952380952</c:v>
                </c:pt>
                <c:pt idx="6317">
                  <c:v>491.04761904761898</c:v>
                </c:pt>
                <c:pt idx="6318">
                  <c:v>369.88095238095241</c:v>
                </c:pt>
                <c:pt idx="6319">
                  <c:v>121.78571428571428</c:v>
                </c:pt>
                <c:pt idx="6320">
                  <c:v>177.14285714285711</c:v>
                </c:pt>
                <c:pt idx="6321">
                  <c:v>172.14285714285714</c:v>
                </c:pt>
                <c:pt idx="6322">
                  <c:v>165.71428571428572</c:v>
                </c:pt>
                <c:pt idx="6323">
                  <c:v>271.61904761904759</c:v>
                </c:pt>
                <c:pt idx="6324">
                  <c:v>119.64285714285714</c:v>
                </c:pt>
                <c:pt idx="6325">
                  <c:v>168.09523809523807</c:v>
                </c:pt>
                <c:pt idx="6326">
                  <c:v>310.23809523809524</c:v>
                </c:pt>
                <c:pt idx="6327">
                  <c:v>199.52380952380952</c:v>
                </c:pt>
                <c:pt idx="6328">
                  <c:v>390</c:v>
                </c:pt>
                <c:pt idx="6329">
                  <c:v>289.04761904761904</c:v>
                </c:pt>
                <c:pt idx="6330">
                  <c:v>68.333333333333314</c:v>
                </c:pt>
                <c:pt idx="6331">
                  <c:v>406.19047619047615</c:v>
                </c:pt>
                <c:pt idx="6332">
                  <c:v>473.8095238095238</c:v>
                </c:pt>
                <c:pt idx="6333">
                  <c:v>277.85714285714283</c:v>
                </c:pt>
                <c:pt idx="6334">
                  <c:v>234.52380952380952</c:v>
                </c:pt>
                <c:pt idx="6335">
                  <c:v>203.8095238095238</c:v>
                </c:pt>
                <c:pt idx="6336">
                  <c:v>251.42857142857142</c:v>
                </c:pt>
                <c:pt idx="6337">
                  <c:v>570</c:v>
                </c:pt>
                <c:pt idx="6338">
                  <c:v>357.14285714285717</c:v>
                </c:pt>
                <c:pt idx="6339">
                  <c:v>123.14285714285714</c:v>
                </c:pt>
                <c:pt idx="6340">
                  <c:v>150.95238095238096</c:v>
                </c:pt>
                <c:pt idx="6341">
                  <c:v>656.19047619047615</c:v>
                </c:pt>
                <c:pt idx="6342">
                  <c:v>228.57142857142856</c:v>
                </c:pt>
                <c:pt idx="6343">
                  <c:v>381.42857142857144</c:v>
                </c:pt>
                <c:pt idx="6344">
                  <c:v>250.71428571428572</c:v>
                </c:pt>
                <c:pt idx="6345">
                  <c:v>160</c:v>
                </c:pt>
                <c:pt idx="6346">
                  <c:v>345.23809523809518</c:v>
                </c:pt>
                <c:pt idx="6347">
                  <c:v>311.42857142857144</c:v>
                </c:pt>
                <c:pt idx="6348">
                  <c:v>146.71428571428572</c:v>
                </c:pt>
                <c:pt idx="6349">
                  <c:v>369.04761904761904</c:v>
                </c:pt>
                <c:pt idx="6350">
                  <c:v>548.57142857142856</c:v>
                </c:pt>
                <c:pt idx="6351">
                  <c:v>125.71428571428569</c:v>
                </c:pt>
                <c:pt idx="6352">
                  <c:v>184.28571428571428</c:v>
                </c:pt>
                <c:pt idx="6353">
                  <c:v>468.57142857142856</c:v>
                </c:pt>
                <c:pt idx="6354">
                  <c:v>125.71428571428569</c:v>
                </c:pt>
                <c:pt idx="6355">
                  <c:v>142.14285714285714</c:v>
                </c:pt>
                <c:pt idx="6356">
                  <c:v>408.57142857142856</c:v>
                </c:pt>
                <c:pt idx="6357">
                  <c:v>132.97619047619048</c:v>
                </c:pt>
                <c:pt idx="6358">
                  <c:v>181.66666666666669</c:v>
                </c:pt>
                <c:pt idx="6359">
                  <c:v>356.1904761904762</c:v>
                </c:pt>
                <c:pt idx="6360">
                  <c:v>303.33333333333331</c:v>
                </c:pt>
                <c:pt idx="6361">
                  <c:v>105.71428571428571</c:v>
                </c:pt>
                <c:pt idx="6362">
                  <c:v>116.9047619047619</c:v>
                </c:pt>
                <c:pt idx="6363">
                  <c:v>169.61904761904759</c:v>
                </c:pt>
                <c:pt idx="6364">
                  <c:v>446.52380952380952</c:v>
                </c:pt>
                <c:pt idx="6365">
                  <c:v>194.28571428571428</c:v>
                </c:pt>
                <c:pt idx="6366">
                  <c:v>417.14285714285711</c:v>
                </c:pt>
                <c:pt idx="6367">
                  <c:v>192.38095238095238</c:v>
                </c:pt>
                <c:pt idx="6368">
                  <c:v>231.1904761904762</c:v>
                </c:pt>
                <c:pt idx="6369">
                  <c:v>460</c:v>
                </c:pt>
                <c:pt idx="6370">
                  <c:v>337</c:v>
                </c:pt>
                <c:pt idx="6371">
                  <c:v>293.71428571428572</c:v>
                </c:pt>
                <c:pt idx="6372">
                  <c:v>244.28571428571425</c:v>
                </c:pt>
                <c:pt idx="6373">
                  <c:v>215.71428571428572</c:v>
                </c:pt>
                <c:pt idx="6374">
                  <c:v>143.04761904761904</c:v>
                </c:pt>
                <c:pt idx="6375">
                  <c:v>1162.8571428571429</c:v>
                </c:pt>
                <c:pt idx="6376">
                  <c:v>379.28571428571428</c:v>
                </c:pt>
                <c:pt idx="6377">
                  <c:v>71.428571428571431</c:v>
                </c:pt>
                <c:pt idx="6378">
                  <c:v>214.28571428571428</c:v>
                </c:pt>
                <c:pt idx="6379">
                  <c:v>315.23809523809524</c:v>
                </c:pt>
                <c:pt idx="6380">
                  <c:v>223.61904761904762</c:v>
                </c:pt>
                <c:pt idx="6381">
                  <c:v>177.14285714285714</c:v>
                </c:pt>
                <c:pt idx="6382">
                  <c:v>424.28571428571428</c:v>
                </c:pt>
                <c:pt idx="6383">
                  <c:v>313.14285714285711</c:v>
                </c:pt>
                <c:pt idx="6384">
                  <c:v>330.95238095238096</c:v>
                </c:pt>
                <c:pt idx="6385">
                  <c:v>400.95238095238096</c:v>
                </c:pt>
                <c:pt idx="6386">
                  <c:v>452.38095238095235</c:v>
                </c:pt>
                <c:pt idx="6387">
                  <c:v>330</c:v>
                </c:pt>
                <c:pt idx="6388">
                  <c:v>411.42857142857144</c:v>
                </c:pt>
                <c:pt idx="6389">
                  <c:v>451.42857142857144</c:v>
                </c:pt>
                <c:pt idx="6390">
                  <c:v>294.28571428571428</c:v>
                </c:pt>
                <c:pt idx="6391">
                  <c:v>153.21428571428572</c:v>
                </c:pt>
                <c:pt idx="6392">
                  <c:v>417.14285714285711</c:v>
                </c:pt>
                <c:pt idx="6393">
                  <c:v>328.57142857142856</c:v>
                </c:pt>
                <c:pt idx="6394">
                  <c:v>303.09523809523807</c:v>
                </c:pt>
                <c:pt idx="6395">
                  <c:v>362.66666666666669</c:v>
                </c:pt>
                <c:pt idx="6396">
                  <c:v>375.28571428571428</c:v>
                </c:pt>
                <c:pt idx="6397">
                  <c:v>382.85714285714289</c:v>
                </c:pt>
                <c:pt idx="6398">
                  <c:v>377.14285714285711</c:v>
                </c:pt>
                <c:pt idx="6399">
                  <c:v>472.14285714285711</c:v>
                </c:pt>
                <c:pt idx="6400">
                  <c:v>481.42857142857144</c:v>
                </c:pt>
                <c:pt idx="6401">
                  <c:v>294.28571428571422</c:v>
                </c:pt>
                <c:pt idx="6402">
                  <c:v>610</c:v>
                </c:pt>
                <c:pt idx="6403">
                  <c:v>175.42857142857142</c:v>
                </c:pt>
                <c:pt idx="6404">
                  <c:v>352.85714285714289</c:v>
                </c:pt>
                <c:pt idx="6405">
                  <c:v>184.28571428571428</c:v>
                </c:pt>
                <c:pt idx="6406">
                  <c:v>282.85714285714289</c:v>
                </c:pt>
                <c:pt idx="6407">
                  <c:v>332.85714285714283</c:v>
                </c:pt>
                <c:pt idx="6408">
                  <c:v>224.28571428571428</c:v>
                </c:pt>
                <c:pt idx="6409">
                  <c:v>319.04761904761904</c:v>
                </c:pt>
                <c:pt idx="6410">
                  <c:v>110</c:v>
                </c:pt>
                <c:pt idx="6411">
                  <c:v>80.952380952380949</c:v>
                </c:pt>
                <c:pt idx="6412">
                  <c:v>302.85714285714283</c:v>
                </c:pt>
                <c:pt idx="6413">
                  <c:v>140</c:v>
                </c:pt>
                <c:pt idx="6414">
                  <c:v>120</c:v>
                </c:pt>
                <c:pt idx="6415">
                  <c:v>410</c:v>
                </c:pt>
                <c:pt idx="6416">
                  <c:v>165</c:v>
                </c:pt>
                <c:pt idx="6417">
                  <c:v>324.28571428571428</c:v>
                </c:pt>
                <c:pt idx="6418">
                  <c:v>177.14285714285714</c:v>
                </c:pt>
                <c:pt idx="6419">
                  <c:v>400</c:v>
                </c:pt>
                <c:pt idx="6420">
                  <c:v>460.95238095238096</c:v>
                </c:pt>
                <c:pt idx="6421">
                  <c:v>311.42857142857144</c:v>
                </c:pt>
                <c:pt idx="6422">
                  <c:v>222.61904761904759</c:v>
                </c:pt>
                <c:pt idx="6423">
                  <c:v>180</c:v>
                </c:pt>
                <c:pt idx="6424">
                  <c:v>381.42857142857139</c:v>
                </c:pt>
                <c:pt idx="6425">
                  <c:v>307.61904761904759</c:v>
                </c:pt>
                <c:pt idx="6426">
                  <c:v>219.71428571428572</c:v>
                </c:pt>
                <c:pt idx="6427">
                  <c:v>531.42857142857144</c:v>
                </c:pt>
                <c:pt idx="6428">
                  <c:v>408.33333333333331</c:v>
                </c:pt>
                <c:pt idx="6429">
                  <c:v>240.71428571428572</c:v>
                </c:pt>
                <c:pt idx="6430">
                  <c:v>474.28571428571428</c:v>
                </c:pt>
                <c:pt idx="6431">
                  <c:v>270.35714285714283</c:v>
                </c:pt>
                <c:pt idx="6432">
                  <c:v>175.23809523809524</c:v>
                </c:pt>
                <c:pt idx="6433">
                  <c:v>337.14285714285711</c:v>
                </c:pt>
                <c:pt idx="6434">
                  <c:v>271.66666666666669</c:v>
                </c:pt>
                <c:pt idx="6435">
                  <c:v>378.28571428571428</c:v>
                </c:pt>
                <c:pt idx="6436">
                  <c:v>249.04761904761904</c:v>
                </c:pt>
                <c:pt idx="6437">
                  <c:v>274.28571428571428</c:v>
                </c:pt>
                <c:pt idx="6438">
                  <c:v>289.04761904761904</c:v>
                </c:pt>
                <c:pt idx="6439">
                  <c:v>389.57142857142856</c:v>
                </c:pt>
                <c:pt idx="6440">
                  <c:v>418.57142857142856</c:v>
                </c:pt>
                <c:pt idx="6441">
                  <c:v>363.57142857142856</c:v>
                </c:pt>
                <c:pt idx="6442">
                  <c:v>258.09523809523807</c:v>
                </c:pt>
                <c:pt idx="6443">
                  <c:v>324.28571428571428</c:v>
                </c:pt>
                <c:pt idx="6444">
                  <c:v>349.04761904761904</c:v>
                </c:pt>
                <c:pt idx="6445">
                  <c:v>182.85714285714286</c:v>
                </c:pt>
                <c:pt idx="6446">
                  <c:v>278.57142857142856</c:v>
                </c:pt>
                <c:pt idx="6447">
                  <c:v>215.71428571428569</c:v>
                </c:pt>
                <c:pt idx="6448">
                  <c:v>152.85714285714283</c:v>
                </c:pt>
                <c:pt idx="6449">
                  <c:v>224.76190476190476</c:v>
                </c:pt>
                <c:pt idx="6450">
                  <c:v>191.90476190476193</c:v>
                </c:pt>
                <c:pt idx="6451">
                  <c:v>176.19047619047618</c:v>
                </c:pt>
                <c:pt idx="6452">
                  <c:v>113.33333333333333</c:v>
                </c:pt>
                <c:pt idx="6453">
                  <c:v>294.28571428571428</c:v>
                </c:pt>
                <c:pt idx="6454">
                  <c:v>239.16666666666666</c:v>
                </c:pt>
                <c:pt idx="6455">
                  <c:v>391.07142857142856</c:v>
                </c:pt>
                <c:pt idx="6456">
                  <c:v>324.28571428571428</c:v>
                </c:pt>
                <c:pt idx="6457">
                  <c:v>209.99999999999997</c:v>
                </c:pt>
                <c:pt idx="6458">
                  <c:v>185.23809523809524</c:v>
                </c:pt>
                <c:pt idx="6459">
                  <c:v>460</c:v>
                </c:pt>
                <c:pt idx="6460">
                  <c:v>229.99999999999997</c:v>
                </c:pt>
                <c:pt idx="6461">
                  <c:v>417.14285714285711</c:v>
                </c:pt>
                <c:pt idx="6462">
                  <c:v>311.42857142857144</c:v>
                </c:pt>
                <c:pt idx="6463">
                  <c:v>72.261904761904759</c:v>
                </c:pt>
                <c:pt idx="6464">
                  <c:v>320.71428571428567</c:v>
                </c:pt>
                <c:pt idx="6465">
                  <c:v>149.04761904761904</c:v>
                </c:pt>
                <c:pt idx="6466">
                  <c:v>91.904761904761898</c:v>
                </c:pt>
                <c:pt idx="6467">
                  <c:v>295.71428571428572</c:v>
                </c:pt>
                <c:pt idx="6468">
                  <c:v>191.42857142857142</c:v>
                </c:pt>
                <c:pt idx="6469">
                  <c:v>78.333333333333329</c:v>
                </c:pt>
                <c:pt idx="6470">
                  <c:v>92.142857142857139</c:v>
                </c:pt>
                <c:pt idx="6471">
                  <c:v>92.142857142857139</c:v>
                </c:pt>
                <c:pt idx="6472">
                  <c:v>141.28571428571428</c:v>
                </c:pt>
                <c:pt idx="6473">
                  <c:v>59.999999999999986</c:v>
                </c:pt>
                <c:pt idx="6474">
                  <c:v>201.42857142857144</c:v>
                </c:pt>
                <c:pt idx="6475">
                  <c:v>115</c:v>
                </c:pt>
                <c:pt idx="6476">
                  <c:v>174.28571428571428</c:v>
                </c:pt>
                <c:pt idx="6477">
                  <c:v>161.19047619047618</c:v>
                </c:pt>
                <c:pt idx="6478">
                  <c:v>245.71428571428572</c:v>
                </c:pt>
                <c:pt idx="6479">
                  <c:v>187.85714285714283</c:v>
                </c:pt>
                <c:pt idx="6480">
                  <c:v>272.14285714285711</c:v>
                </c:pt>
                <c:pt idx="6481">
                  <c:v>125.71428571428571</c:v>
                </c:pt>
                <c:pt idx="6482">
                  <c:v>112.71428571428571</c:v>
                </c:pt>
                <c:pt idx="6483">
                  <c:v>198.09523809523807</c:v>
                </c:pt>
                <c:pt idx="6484">
                  <c:v>488.57142857142856</c:v>
                </c:pt>
                <c:pt idx="6485">
                  <c:v>124.28571428571426</c:v>
                </c:pt>
                <c:pt idx="6486">
                  <c:v>126.78571428571428</c:v>
                </c:pt>
                <c:pt idx="6487">
                  <c:v>142.14285714285714</c:v>
                </c:pt>
                <c:pt idx="6488">
                  <c:v>417.14285714285711</c:v>
                </c:pt>
                <c:pt idx="6489">
                  <c:v>287.14285714285711</c:v>
                </c:pt>
                <c:pt idx="6490">
                  <c:v>174.28571428571428</c:v>
                </c:pt>
                <c:pt idx="6491">
                  <c:v>132.14285714285714</c:v>
                </c:pt>
                <c:pt idx="6492">
                  <c:v>262.85714285714283</c:v>
                </c:pt>
                <c:pt idx="6493">
                  <c:v>118.57142857142856</c:v>
                </c:pt>
                <c:pt idx="6494">
                  <c:v>210</c:v>
                </c:pt>
                <c:pt idx="6495">
                  <c:v>248.57142857142856</c:v>
                </c:pt>
                <c:pt idx="6496">
                  <c:v>151.42857142857142</c:v>
                </c:pt>
                <c:pt idx="6497">
                  <c:v>244.85714285714286</c:v>
                </c:pt>
                <c:pt idx="6498">
                  <c:v>387.85714285714283</c:v>
                </c:pt>
                <c:pt idx="6499">
                  <c:v>142.85714285714283</c:v>
                </c:pt>
                <c:pt idx="6500">
                  <c:v>19.761904761904759</c:v>
                </c:pt>
                <c:pt idx="6501">
                  <c:v>69.285714285714278</c:v>
                </c:pt>
                <c:pt idx="6502">
                  <c:v>291.42857142857144</c:v>
                </c:pt>
                <c:pt idx="6503">
                  <c:v>717.14285714285711</c:v>
                </c:pt>
                <c:pt idx="6504">
                  <c:v>188.57142857142856</c:v>
                </c:pt>
                <c:pt idx="6505">
                  <c:v>359.99999999999994</c:v>
                </c:pt>
                <c:pt idx="6506">
                  <c:v>379.28571428571428</c:v>
                </c:pt>
                <c:pt idx="6507">
                  <c:v>160</c:v>
                </c:pt>
                <c:pt idx="6508">
                  <c:v>331.42857142857144</c:v>
                </c:pt>
                <c:pt idx="6509">
                  <c:v>325.23809523809518</c:v>
                </c:pt>
                <c:pt idx="6510">
                  <c:v>245.71428571428572</c:v>
                </c:pt>
                <c:pt idx="6511">
                  <c:v>305.71428571428567</c:v>
                </c:pt>
                <c:pt idx="6512">
                  <c:v>175.47619047619045</c:v>
                </c:pt>
                <c:pt idx="6513">
                  <c:v>188.57142857142856</c:v>
                </c:pt>
                <c:pt idx="6514">
                  <c:v>437.38095238095235</c:v>
                </c:pt>
                <c:pt idx="6515">
                  <c:v>285.71428571428572</c:v>
                </c:pt>
                <c:pt idx="6516">
                  <c:v>124.28571428571428</c:v>
                </c:pt>
                <c:pt idx="6517">
                  <c:v>367.14285714285717</c:v>
                </c:pt>
                <c:pt idx="6518">
                  <c:v>260</c:v>
                </c:pt>
                <c:pt idx="6519">
                  <c:v>226.66666666666666</c:v>
                </c:pt>
                <c:pt idx="6520">
                  <c:v>570</c:v>
                </c:pt>
                <c:pt idx="6521">
                  <c:v>330</c:v>
                </c:pt>
                <c:pt idx="6522">
                  <c:v>264.28571428571428</c:v>
                </c:pt>
                <c:pt idx="6523">
                  <c:v>224.28571428571428</c:v>
                </c:pt>
                <c:pt idx="6524">
                  <c:v>372.85714285714278</c:v>
                </c:pt>
                <c:pt idx="6525">
                  <c:v>170.47619047619048</c:v>
                </c:pt>
                <c:pt idx="6526">
                  <c:v>294.28571428571428</c:v>
                </c:pt>
                <c:pt idx="6527">
                  <c:v>261.66666666666669</c:v>
                </c:pt>
                <c:pt idx="6528">
                  <c:v>300</c:v>
                </c:pt>
                <c:pt idx="6529">
                  <c:v>352.38095238095241</c:v>
                </c:pt>
                <c:pt idx="6530">
                  <c:v>281.61904761904759</c:v>
                </c:pt>
                <c:pt idx="6531">
                  <c:v>296.66666666666663</c:v>
                </c:pt>
                <c:pt idx="6532">
                  <c:v>157.38095238095238</c:v>
                </c:pt>
                <c:pt idx="6533">
                  <c:v>374.28571428571428</c:v>
                </c:pt>
                <c:pt idx="6534">
                  <c:v>312.85714285714283</c:v>
                </c:pt>
                <c:pt idx="6535">
                  <c:v>324.28571428571428</c:v>
                </c:pt>
                <c:pt idx="6536">
                  <c:v>225.71428571428569</c:v>
                </c:pt>
                <c:pt idx="6537">
                  <c:v>127.61904761904761</c:v>
                </c:pt>
                <c:pt idx="6538">
                  <c:v>454.28571428571428</c:v>
                </c:pt>
                <c:pt idx="6539">
                  <c:v>110</c:v>
                </c:pt>
                <c:pt idx="6540">
                  <c:v>218.57142857142858</c:v>
                </c:pt>
                <c:pt idx="6541">
                  <c:v>403.57142857142856</c:v>
                </c:pt>
                <c:pt idx="6542">
                  <c:v>172.85714285714283</c:v>
                </c:pt>
                <c:pt idx="6543">
                  <c:v>192.14285714285711</c:v>
                </c:pt>
                <c:pt idx="6544">
                  <c:v>166.19047619047618</c:v>
                </c:pt>
                <c:pt idx="6545">
                  <c:v>331.42857142857144</c:v>
                </c:pt>
                <c:pt idx="6546">
                  <c:v>390</c:v>
                </c:pt>
                <c:pt idx="6547">
                  <c:v>445.23809523809518</c:v>
                </c:pt>
                <c:pt idx="6548">
                  <c:v>434.28571428571422</c:v>
                </c:pt>
                <c:pt idx="6549">
                  <c:v>149.28571428571428</c:v>
                </c:pt>
                <c:pt idx="6550">
                  <c:v>97.142857142857139</c:v>
                </c:pt>
                <c:pt idx="6551">
                  <c:v>264.52380952380952</c:v>
                </c:pt>
                <c:pt idx="6552">
                  <c:v>40</c:v>
                </c:pt>
                <c:pt idx="6553">
                  <c:v>81.785714285714278</c:v>
                </c:pt>
                <c:pt idx="6554">
                  <c:v>124.76190476190476</c:v>
                </c:pt>
                <c:pt idx="6555">
                  <c:v>85.595238095238102</c:v>
                </c:pt>
                <c:pt idx="6556">
                  <c:v>302.14285714285711</c:v>
                </c:pt>
                <c:pt idx="6557">
                  <c:v>155.71428571428572</c:v>
                </c:pt>
                <c:pt idx="6558">
                  <c:v>141.78571428571428</c:v>
                </c:pt>
                <c:pt idx="6559">
                  <c:v>225.71428571428572</c:v>
                </c:pt>
                <c:pt idx="6560">
                  <c:v>211.42857142857142</c:v>
                </c:pt>
                <c:pt idx="6561">
                  <c:v>217.97619047619048</c:v>
                </c:pt>
                <c:pt idx="6562">
                  <c:v>181.42857142857142</c:v>
                </c:pt>
                <c:pt idx="6563">
                  <c:v>204.52380952380952</c:v>
                </c:pt>
                <c:pt idx="6564">
                  <c:v>194.28571428571428</c:v>
                </c:pt>
                <c:pt idx="6565">
                  <c:v>295.71428571428567</c:v>
                </c:pt>
                <c:pt idx="6566">
                  <c:v>310</c:v>
                </c:pt>
                <c:pt idx="6567">
                  <c:v>281.42857142857144</c:v>
                </c:pt>
                <c:pt idx="6568">
                  <c:v>154.28571428571428</c:v>
                </c:pt>
                <c:pt idx="6569">
                  <c:v>437.14285714285711</c:v>
                </c:pt>
                <c:pt idx="6570">
                  <c:v>373.33333333333331</c:v>
                </c:pt>
                <c:pt idx="6571">
                  <c:v>622.14285714285711</c:v>
                </c:pt>
                <c:pt idx="6572">
                  <c:v>1098.5714285714284</c:v>
                </c:pt>
                <c:pt idx="6573">
                  <c:v>365.71428571428572</c:v>
                </c:pt>
                <c:pt idx="6574">
                  <c:v>203.8095238095238</c:v>
                </c:pt>
                <c:pt idx="6575">
                  <c:v>322.85714285714283</c:v>
                </c:pt>
                <c:pt idx="6576">
                  <c:v>274.28571428571428</c:v>
                </c:pt>
                <c:pt idx="6577">
                  <c:v>266.66666666666669</c:v>
                </c:pt>
                <c:pt idx="6578">
                  <c:v>57</c:v>
                </c:pt>
                <c:pt idx="6579">
                  <c:v>358.07142857142856</c:v>
                </c:pt>
                <c:pt idx="6580">
                  <c:v>288.09523809523807</c:v>
                </c:pt>
                <c:pt idx="6581">
                  <c:v>275.71428571428572</c:v>
                </c:pt>
                <c:pt idx="6582">
                  <c:v>252.85714285714283</c:v>
                </c:pt>
                <c:pt idx="6583">
                  <c:v>156.66666666666666</c:v>
                </c:pt>
                <c:pt idx="6584">
                  <c:v>187.14285714285714</c:v>
                </c:pt>
                <c:pt idx="6585">
                  <c:v>241.23809523809524</c:v>
                </c:pt>
                <c:pt idx="6586">
                  <c:v>302.85714285714289</c:v>
                </c:pt>
                <c:pt idx="6587">
                  <c:v>245.23809523809524</c:v>
                </c:pt>
                <c:pt idx="6588">
                  <c:v>356.42857142857144</c:v>
                </c:pt>
                <c:pt idx="6589">
                  <c:v>203.33333333333331</c:v>
                </c:pt>
                <c:pt idx="6590">
                  <c:v>271.42857142857144</c:v>
                </c:pt>
                <c:pt idx="6591">
                  <c:v>217.38095238095235</c:v>
                </c:pt>
                <c:pt idx="6592">
                  <c:v>72.857142857142861</c:v>
                </c:pt>
                <c:pt idx="6593">
                  <c:v>481.42857142857144</c:v>
                </c:pt>
                <c:pt idx="6594">
                  <c:v>605.71428571428578</c:v>
                </c:pt>
                <c:pt idx="6595">
                  <c:v>592.38095238095241</c:v>
                </c:pt>
                <c:pt idx="6596">
                  <c:v>220</c:v>
                </c:pt>
                <c:pt idx="6597">
                  <c:v>60.238095238095234</c:v>
                </c:pt>
                <c:pt idx="6598">
                  <c:v>257.61904761904759</c:v>
                </c:pt>
                <c:pt idx="6599">
                  <c:v>335.57142857142856</c:v>
                </c:pt>
                <c:pt idx="6600">
                  <c:v>308.19047619047615</c:v>
                </c:pt>
                <c:pt idx="6601">
                  <c:v>175.42857142857142</c:v>
                </c:pt>
                <c:pt idx="6602">
                  <c:v>150</c:v>
                </c:pt>
                <c:pt idx="6603">
                  <c:v>278.57142857142856</c:v>
                </c:pt>
                <c:pt idx="6604">
                  <c:v>209.99999999999997</c:v>
                </c:pt>
                <c:pt idx="6605">
                  <c:v>235.61904761904762</c:v>
                </c:pt>
                <c:pt idx="6606">
                  <c:v>265.14285714285711</c:v>
                </c:pt>
                <c:pt idx="6607">
                  <c:v>156</c:v>
                </c:pt>
                <c:pt idx="6608">
                  <c:v>361</c:v>
                </c:pt>
                <c:pt idx="6609">
                  <c:v>335</c:v>
                </c:pt>
                <c:pt idx="6610">
                  <c:v>270.14285714285711</c:v>
                </c:pt>
                <c:pt idx="6611">
                  <c:v>217.61904761904759</c:v>
                </c:pt>
                <c:pt idx="6612">
                  <c:v>337.61904761904759</c:v>
                </c:pt>
                <c:pt idx="6613">
                  <c:v>593.57142857142856</c:v>
                </c:pt>
                <c:pt idx="6614">
                  <c:v>174.04761904761904</c:v>
                </c:pt>
                <c:pt idx="6615">
                  <c:v>214</c:v>
                </c:pt>
                <c:pt idx="6616">
                  <c:v>134.76190476190476</c:v>
                </c:pt>
                <c:pt idx="6617">
                  <c:v>200.71428571428572</c:v>
                </c:pt>
                <c:pt idx="6618">
                  <c:v>244.04761904761904</c:v>
                </c:pt>
                <c:pt idx="6619">
                  <c:v>196</c:v>
                </c:pt>
                <c:pt idx="6620">
                  <c:v>458.57142857142856</c:v>
                </c:pt>
                <c:pt idx="6621">
                  <c:v>100.47619047619047</c:v>
                </c:pt>
                <c:pt idx="6622">
                  <c:v>377.61904761904759</c:v>
                </c:pt>
                <c:pt idx="6623">
                  <c:v>194.28571428571428</c:v>
                </c:pt>
                <c:pt idx="6624">
                  <c:v>322.85714285714289</c:v>
                </c:pt>
                <c:pt idx="6625">
                  <c:v>182.14285714285714</c:v>
                </c:pt>
                <c:pt idx="6626">
                  <c:v>82.857142857142861</c:v>
                </c:pt>
                <c:pt idx="6627">
                  <c:v>250.71428571428572</c:v>
                </c:pt>
                <c:pt idx="6628">
                  <c:v>132.14285714285714</c:v>
                </c:pt>
                <c:pt idx="6629">
                  <c:v>247.85714285714286</c:v>
                </c:pt>
                <c:pt idx="6630">
                  <c:v>181.1904761904762</c:v>
                </c:pt>
                <c:pt idx="6631">
                  <c:v>241.42857142857142</c:v>
                </c:pt>
                <c:pt idx="6632">
                  <c:v>170.16666666666666</c:v>
                </c:pt>
                <c:pt idx="6633">
                  <c:v>158.33333333333334</c:v>
                </c:pt>
                <c:pt idx="6634">
                  <c:v>170.47619047619048</c:v>
                </c:pt>
                <c:pt idx="6635">
                  <c:v>160</c:v>
                </c:pt>
                <c:pt idx="6636">
                  <c:v>193.0952380952381</c:v>
                </c:pt>
                <c:pt idx="6637">
                  <c:v>232.14285714285714</c:v>
                </c:pt>
                <c:pt idx="6638">
                  <c:v>181.42857142857142</c:v>
                </c:pt>
                <c:pt idx="6639">
                  <c:v>203.57142857142856</c:v>
                </c:pt>
                <c:pt idx="6640">
                  <c:v>217.85714285714283</c:v>
                </c:pt>
                <c:pt idx="6641">
                  <c:v>218.33333333333331</c:v>
                </c:pt>
                <c:pt idx="6642">
                  <c:v>311.42857142857144</c:v>
                </c:pt>
                <c:pt idx="6643">
                  <c:v>130</c:v>
                </c:pt>
                <c:pt idx="6644">
                  <c:v>205.35714285714286</c:v>
                </c:pt>
                <c:pt idx="6645">
                  <c:v>191.9047619047619</c:v>
                </c:pt>
                <c:pt idx="6646">
                  <c:v>114.99999999999999</c:v>
                </c:pt>
                <c:pt idx="6647">
                  <c:v>179.04761904761904</c:v>
                </c:pt>
                <c:pt idx="6648">
                  <c:v>138.0952380952381</c:v>
                </c:pt>
                <c:pt idx="6649">
                  <c:v>102.38095238095238</c:v>
                </c:pt>
                <c:pt idx="6650">
                  <c:v>145</c:v>
                </c:pt>
                <c:pt idx="6651">
                  <c:v>527.14285714285711</c:v>
                </c:pt>
                <c:pt idx="6652">
                  <c:v>424.28571428571428</c:v>
                </c:pt>
                <c:pt idx="6653">
                  <c:v>185.47619047619048</c:v>
                </c:pt>
                <c:pt idx="6654">
                  <c:v>188.57142857142856</c:v>
                </c:pt>
                <c:pt idx="6655">
                  <c:v>444.76190476190476</c:v>
                </c:pt>
                <c:pt idx="6656">
                  <c:v>609.04761904761904</c:v>
                </c:pt>
                <c:pt idx="6657">
                  <c:v>182.14285714285714</c:v>
                </c:pt>
                <c:pt idx="6658">
                  <c:v>152.85714285714286</c:v>
                </c:pt>
                <c:pt idx="6659">
                  <c:v>165.33333333333331</c:v>
                </c:pt>
                <c:pt idx="6660">
                  <c:v>427.14285714285711</c:v>
                </c:pt>
                <c:pt idx="6661">
                  <c:v>248.33333333333334</c:v>
                </c:pt>
                <c:pt idx="6662">
                  <c:v>331.42857142857144</c:v>
                </c:pt>
                <c:pt idx="6663">
                  <c:v>195.71428571428569</c:v>
                </c:pt>
                <c:pt idx="6664">
                  <c:v>448.57142857142856</c:v>
                </c:pt>
                <c:pt idx="6665">
                  <c:v>151.9047619047619</c:v>
                </c:pt>
                <c:pt idx="6666">
                  <c:v>367.14285714285711</c:v>
                </c:pt>
                <c:pt idx="6667">
                  <c:v>782.7619047619047</c:v>
                </c:pt>
                <c:pt idx="6668">
                  <c:v>182.85714285714283</c:v>
                </c:pt>
                <c:pt idx="6669">
                  <c:v>384.76190476190476</c:v>
                </c:pt>
                <c:pt idx="6670">
                  <c:v>584.28571428571422</c:v>
                </c:pt>
                <c:pt idx="6671">
                  <c:v>468.57142857142856</c:v>
                </c:pt>
                <c:pt idx="6672">
                  <c:v>310</c:v>
                </c:pt>
                <c:pt idx="6673">
                  <c:v>273.09523809523807</c:v>
                </c:pt>
                <c:pt idx="6674">
                  <c:v>85.714285714285708</c:v>
                </c:pt>
                <c:pt idx="6675">
                  <c:v>628.57142857142856</c:v>
                </c:pt>
                <c:pt idx="6676">
                  <c:v>285.71428571428567</c:v>
                </c:pt>
                <c:pt idx="6677">
                  <c:v>330</c:v>
                </c:pt>
                <c:pt idx="6678">
                  <c:v>229.99999999999997</c:v>
                </c:pt>
                <c:pt idx="6679">
                  <c:v>324.28571428571428</c:v>
                </c:pt>
                <c:pt idx="6680">
                  <c:v>273.8095238095238</c:v>
                </c:pt>
                <c:pt idx="6681">
                  <c:v>406.1904761904762</c:v>
                </c:pt>
                <c:pt idx="6682">
                  <c:v>245.71428571428572</c:v>
                </c:pt>
                <c:pt idx="6683">
                  <c:v>531.42857142857144</c:v>
                </c:pt>
                <c:pt idx="6684">
                  <c:v>362.85714285714283</c:v>
                </c:pt>
                <c:pt idx="6685">
                  <c:v>229.04761904761904</c:v>
                </c:pt>
                <c:pt idx="6686">
                  <c:v>285.71428571428572</c:v>
                </c:pt>
                <c:pt idx="6687">
                  <c:v>309.52380952380952</c:v>
                </c:pt>
                <c:pt idx="6688">
                  <c:v>164.28571428571428</c:v>
                </c:pt>
                <c:pt idx="6689">
                  <c:v>351.42857142857144</c:v>
                </c:pt>
                <c:pt idx="6690">
                  <c:v>167.95238095238096</c:v>
                </c:pt>
                <c:pt idx="6691">
                  <c:v>240.66666666666669</c:v>
                </c:pt>
                <c:pt idx="6692">
                  <c:v>44.285714285714278</c:v>
                </c:pt>
                <c:pt idx="6693">
                  <c:v>191.61904761904762</c:v>
                </c:pt>
                <c:pt idx="6694">
                  <c:v>169.28571428571428</c:v>
                </c:pt>
                <c:pt idx="6695">
                  <c:v>382.85714285714283</c:v>
                </c:pt>
                <c:pt idx="6696">
                  <c:v>355.95238095238096</c:v>
                </c:pt>
                <c:pt idx="6697">
                  <c:v>373.33333333333337</c:v>
                </c:pt>
                <c:pt idx="6698">
                  <c:v>75.904761904761898</c:v>
                </c:pt>
                <c:pt idx="6699">
                  <c:v>871</c:v>
                </c:pt>
                <c:pt idx="6700">
                  <c:v>444.76190476190476</c:v>
                </c:pt>
                <c:pt idx="6701">
                  <c:v>234.04761904761904</c:v>
                </c:pt>
                <c:pt idx="6702">
                  <c:v>250</c:v>
                </c:pt>
                <c:pt idx="6703">
                  <c:v>139.42857142857144</c:v>
                </c:pt>
                <c:pt idx="6704">
                  <c:v>193.69047619047618</c:v>
                </c:pt>
                <c:pt idx="6705">
                  <c:v>171.42857142857142</c:v>
                </c:pt>
                <c:pt idx="6706">
                  <c:v>118.33333333333334</c:v>
                </c:pt>
                <c:pt idx="6707">
                  <c:v>372.85714285714283</c:v>
                </c:pt>
                <c:pt idx="6708">
                  <c:v>210.76190476190476</c:v>
                </c:pt>
                <c:pt idx="6709">
                  <c:v>224.28571428571428</c:v>
                </c:pt>
                <c:pt idx="6710">
                  <c:v>154.52380952380952</c:v>
                </c:pt>
                <c:pt idx="6711">
                  <c:v>305.23809523809524</c:v>
                </c:pt>
                <c:pt idx="6712">
                  <c:v>207.14285714285714</c:v>
                </c:pt>
                <c:pt idx="6713">
                  <c:v>250.71428571428569</c:v>
                </c:pt>
                <c:pt idx="6714">
                  <c:v>105.66666666666667</c:v>
                </c:pt>
                <c:pt idx="6715">
                  <c:v>139</c:v>
                </c:pt>
                <c:pt idx="6716">
                  <c:v>265.47619047619048</c:v>
                </c:pt>
                <c:pt idx="6717">
                  <c:v>64.166666666666671</c:v>
                </c:pt>
                <c:pt idx="6718">
                  <c:v>162.85714285714286</c:v>
                </c:pt>
                <c:pt idx="6719">
                  <c:v>152.61904761904762</c:v>
                </c:pt>
                <c:pt idx="6720">
                  <c:v>94.857142857142861</c:v>
                </c:pt>
                <c:pt idx="6721">
                  <c:v>118.28571428571428</c:v>
                </c:pt>
                <c:pt idx="6722">
                  <c:v>27.976190476190478</c:v>
                </c:pt>
                <c:pt idx="6723">
                  <c:v>202.14285714285714</c:v>
                </c:pt>
                <c:pt idx="6724">
                  <c:v>180.47619047619048</c:v>
                </c:pt>
                <c:pt idx="6725">
                  <c:v>561</c:v>
                </c:pt>
                <c:pt idx="6726">
                  <c:v>124.28571428571428</c:v>
                </c:pt>
                <c:pt idx="6727">
                  <c:v>445.71428571428572</c:v>
                </c:pt>
                <c:pt idx="6728">
                  <c:v>264.28571428571428</c:v>
                </c:pt>
                <c:pt idx="6729">
                  <c:v>220</c:v>
                </c:pt>
                <c:pt idx="6730">
                  <c:v>192</c:v>
                </c:pt>
                <c:pt idx="6731">
                  <c:v>222.14285714285714</c:v>
                </c:pt>
                <c:pt idx="6732">
                  <c:v>168.57142857142856</c:v>
                </c:pt>
                <c:pt idx="6733">
                  <c:v>175.47619047619048</c:v>
                </c:pt>
                <c:pt idx="6734">
                  <c:v>209.28571428571428</c:v>
                </c:pt>
                <c:pt idx="6735">
                  <c:v>102.85714285714286</c:v>
                </c:pt>
                <c:pt idx="6736">
                  <c:v>145.71428571428572</c:v>
                </c:pt>
                <c:pt idx="6737">
                  <c:v>93.80952380952381</c:v>
                </c:pt>
                <c:pt idx="6738">
                  <c:v>198.8095238095238</c:v>
                </c:pt>
                <c:pt idx="6739">
                  <c:v>170.47619047619048</c:v>
                </c:pt>
                <c:pt idx="6740">
                  <c:v>213.33333333333331</c:v>
                </c:pt>
                <c:pt idx="6741">
                  <c:v>172.14285714285714</c:v>
                </c:pt>
                <c:pt idx="6742">
                  <c:v>195.71428571428572</c:v>
                </c:pt>
                <c:pt idx="6743">
                  <c:v>88.571428571428569</c:v>
                </c:pt>
                <c:pt idx="6744">
                  <c:v>288.57142857142856</c:v>
                </c:pt>
                <c:pt idx="6745">
                  <c:v>109.14285714285714</c:v>
                </c:pt>
                <c:pt idx="6746">
                  <c:v>210</c:v>
                </c:pt>
                <c:pt idx="6747">
                  <c:v>287.14285714285711</c:v>
                </c:pt>
                <c:pt idx="6748">
                  <c:v>200.95238095238093</c:v>
                </c:pt>
                <c:pt idx="6749">
                  <c:v>197.38095238095238</c:v>
                </c:pt>
                <c:pt idx="6750">
                  <c:v>152.14285714285714</c:v>
                </c:pt>
                <c:pt idx="6751">
                  <c:v>62</c:v>
                </c:pt>
                <c:pt idx="6752">
                  <c:v>268.92857142857144</c:v>
                </c:pt>
                <c:pt idx="6753">
                  <c:v>217.26190476190476</c:v>
                </c:pt>
                <c:pt idx="6754">
                  <c:v>419.7619047619047</c:v>
                </c:pt>
                <c:pt idx="6755">
                  <c:v>31.666666666666661</c:v>
                </c:pt>
                <c:pt idx="6756">
                  <c:v>414.76190476190476</c:v>
                </c:pt>
                <c:pt idx="6757">
                  <c:v>224.28571428571428</c:v>
                </c:pt>
                <c:pt idx="6758">
                  <c:v>211.54761904761904</c:v>
                </c:pt>
                <c:pt idx="6759">
                  <c:v>104.99999999999999</c:v>
                </c:pt>
                <c:pt idx="6760">
                  <c:v>271.85714285714283</c:v>
                </c:pt>
                <c:pt idx="6761">
                  <c:v>205.11904761904762</c:v>
                </c:pt>
                <c:pt idx="6762">
                  <c:v>105</c:v>
                </c:pt>
                <c:pt idx="6763">
                  <c:v>106.42857142857142</c:v>
                </c:pt>
                <c:pt idx="6764">
                  <c:v>210.71428571428572</c:v>
                </c:pt>
                <c:pt idx="6765">
                  <c:v>240.0595238095238</c:v>
                </c:pt>
                <c:pt idx="6766">
                  <c:v>195.71428571428572</c:v>
                </c:pt>
                <c:pt idx="6767">
                  <c:v>190.23809523809524</c:v>
                </c:pt>
                <c:pt idx="6768">
                  <c:v>437.14285714285717</c:v>
                </c:pt>
                <c:pt idx="6769">
                  <c:v>252.14285714285714</c:v>
                </c:pt>
                <c:pt idx="6770">
                  <c:v>188.8095238095238</c:v>
                </c:pt>
                <c:pt idx="6771">
                  <c:v>179.04761904761904</c:v>
                </c:pt>
                <c:pt idx="6772">
                  <c:v>354.28571428571428</c:v>
                </c:pt>
                <c:pt idx="6773">
                  <c:v>141.66666666666666</c:v>
                </c:pt>
                <c:pt idx="6774">
                  <c:v>595.71428571428578</c:v>
                </c:pt>
                <c:pt idx="6775">
                  <c:v>207.14285714285714</c:v>
                </c:pt>
                <c:pt idx="6776">
                  <c:v>300</c:v>
                </c:pt>
                <c:pt idx="6777">
                  <c:v>197.38095238095238</c:v>
                </c:pt>
                <c:pt idx="6778">
                  <c:v>205.95238095238096</c:v>
                </c:pt>
                <c:pt idx="6779">
                  <c:v>231.42857142857142</c:v>
                </c:pt>
                <c:pt idx="6780">
                  <c:v>195.71428571428572</c:v>
                </c:pt>
                <c:pt idx="6781">
                  <c:v>118.80952380952381</c:v>
                </c:pt>
                <c:pt idx="6782">
                  <c:v>134</c:v>
                </c:pt>
                <c:pt idx="6783">
                  <c:v>91.904761904761898</c:v>
                </c:pt>
                <c:pt idx="6784">
                  <c:v>156.42857142857142</c:v>
                </c:pt>
                <c:pt idx="6785">
                  <c:v>275.52380952380952</c:v>
                </c:pt>
                <c:pt idx="6786">
                  <c:v>170.47619047619048</c:v>
                </c:pt>
                <c:pt idx="6787">
                  <c:v>460</c:v>
                </c:pt>
                <c:pt idx="6788">
                  <c:v>198.21428571428572</c:v>
                </c:pt>
                <c:pt idx="6789">
                  <c:v>174.64285714285714</c:v>
                </c:pt>
                <c:pt idx="6790">
                  <c:v>189.76190476190476</c:v>
                </c:pt>
                <c:pt idx="6791">
                  <c:v>221.42857142857144</c:v>
                </c:pt>
                <c:pt idx="6792">
                  <c:v>522</c:v>
                </c:pt>
                <c:pt idx="6793">
                  <c:v>204.28571428571428</c:v>
                </c:pt>
                <c:pt idx="6794">
                  <c:v>251</c:v>
                </c:pt>
                <c:pt idx="6795">
                  <c:v>717.85714285714278</c:v>
                </c:pt>
                <c:pt idx="6796">
                  <c:v>198.57142857142856</c:v>
                </c:pt>
                <c:pt idx="6797">
                  <c:v>199.28571428571428</c:v>
                </c:pt>
                <c:pt idx="6798">
                  <c:v>388.57142857142856</c:v>
                </c:pt>
                <c:pt idx="6799">
                  <c:v>237</c:v>
                </c:pt>
                <c:pt idx="6800">
                  <c:v>197.14285714285714</c:v>
                </c:pt>
                <c:pt idx="6801">
                  <c:v>343.57142857142856</c:v>
                </c:pt>
                <c:pt idx="6802">
                  <c:v>185.76190476190476</c:v>
                </c:pt>
                <c:pt idx="6803">
                  <c:v>207.85714285714283</c:v>
                </c:pt>
                <c:pt idx="6804">
                  <c:v>556.42857142857144</c:v>
                </c:pt>
                <c:pt idx="6805">
                  <c:v>267.14285714285711</c:v>
                </c:pt>
                <c:pt idx="6806">
                  <c:v>412.85714285714283</c:v>
                </c:pt>
                <c:pt idx="6807">
                  <c:v>292.85714285714289</c:v>
                </c:pt>
                <c:pt idx="6808">
                  <c:v>327.14285714285711</c:v>
                </c:pt>
                <c:pt idx="6809">
                  <c:v>171.90476190476193</c:v>
                </c:pt>
                <c:pt idx="6810">
                  <c:v>198.57142857142856</c:v>
                </c:pt>
                <c:pt idx="6811">
                  <c:v>254.52380952380952</c:v>
                </c:pt>
                <c:pt idx="6812">
                  <c:v>306.42857142857144</c:v>
                </c:pt>
                <c:pt idx="6813">
                  <c:v>368.57142857142856</c:v>
                </c:pt>
                <c:pt idx="6814">
                  <c:v>138.0952380952381</c:v>
                </c:pt>
                <c:pt idx="6815">
                  <c:v>462.85714285714283</c:v>
                </c:pt>
                <c:pt idx="6816">
                  <c:v>314.76190476190476</c:v>
                </c:pt>
                <c:pt idx="6817">
                  <c:v>142.57142857142856</c:v>
                </c:pt>
                <c:pt idx="6818">
                  <c:v>366</c:v>
                </c:pt>
                <c:pt idx="6819">
                  <c:v>333.33333333333331</c:v>
                </c:pt>
                <c:pt idx="6820">
                  <c:v>187.71428571428572</c:v>
                </c:pt>
                <c:pt idx="6821">
                  <c:v>330</c:v>
                </c:pt>
                <c:pt idx="6822">
                  <c:v>245.71428571428572</c:v>
                </c:pt>
                <c:pt idx="6823">
                  <c:v>322.85714285714283</c:v>
                </c:pt>
                <c:pt idx="6824">
                  <c:v>323.8095238095238</c:v>
                </c:pt>
                <c:pt idx="6825">
                  <c:v>427.14285714285711</c:v>
                </c:pt>
                <c:pt idx="6826">
                  <c:v>388.57142857142856</c:v>
                </c:pt>
                <c:pt idx="6827">
                  <c:v>154.28571428571428</c:v>
                </c:pt>
                <c:pt idx="6828">
                  <c:v>168.57142857142856</c:v>
                </c:pt>
                <c:pt idx="6829">
                  <c:v>227.14285714285714</c:v>
                </c:pt>
                <c:pt idx="6830">
                  <c:v>268.57142857142856</c:v>
                </c:pt>
                <c:pt idx="6831">
                  <c:v>541.42857142857144</c:v>
                </c:pt>
                <c:pt idx="6832">
                  <c:v>454.28571428571428</c:v>
                </c:pt>
                <c:pt idx="6833">
                  <c:v>383.33333333333337</c:v>
                </c:pt>
                <c:pt idx="6834">
                  <c:v>0</c:v>
                </c:pt>
                <c:pt idx="6835">
                  <c:v>532.85714285714289</c:v>
                </c:pt>
                <c:pt idx="6836">
                  <c:v>479.04761904761904</c:v>
                </c:pt>
                <c:pt idx="6837">
                  <c:v>433.09523809523807</c:v>
                </c:pt>
                <c:pt idx="6838">
                  <c:v>502.38095238095241</c:v>
                </c:pt>
                <c:pt idx="6839">
                  <c:v>262.85714285714283</c:v>
                </c:pt>
                <c:pt idx="6840">
                  <c:v>245.71428571428572</c:v>
                </c:pt>
                <c:pt idx="6841">
                  <c:v>319.52380952380952</c:v>
                </c:pt>
                <c:pt idx="6842">
                  <c:v>123.42857142857143</c:v>
                </c:pt>
                <c:pt idx="6843">
                  <c:v>238.57142857142856</c:v>
                </c:pt>
                <c:pt idx="6844">
                  <c:v>388.57142857142856</c:v>
                </c:pt>
                <c:pt idx="6845">
                  <c:v>362.85714285714283</c:v>
                </c:pt>
                <c:pt idx="6846">
                  <c:v>422.85714285714289</c:v>
                </c:pt>
                <c:pt idx="6847">
                  <c:v>271.95238095238096</c:v>
                </c:pt>
                <c:pt idx="6848">
                  <c:v>218.8095238095238</c:v>
                </c:pt>
                <c:pt idx="6849">
                  <c:v>346.90476190476193</c:v>
                </c:pt>
                <c:pt idx="6850">
                  <c:v>160</c:v>
                </c:pt>
                <c:pt idx="6851">
                  <c:v>385.71428571428572</c:v>
                </c:pt>
                <c:pt idx="6852">
                  <c:v>109.14285714285714</c:v>
                </c:pt>
                <c:pt idx="6853">
                  <c:v>119.04761904761905</c:v>
                </c:pt>
                <c:pt idx="6854">
                  <c:v>359.04761904761904</c:v>
                </c:pt>
                <c:pt idx="6855">
                  <c:v>303.52380952380952</c:v>
                </c:pt>
                <c:pt idx="6856">
                  <c:v>321.90476190476187</c:v>
                </c:pt>
                <c:pt idx="6857">
                  <c:v>331.42857142857144</c:v>
                </c:pt>
                <c:pt idx="6858">
                  <c:v>590</c:v>
                </c:pt>
                <c:pt idx="6859">
                  <c:v>262.33333333333337</c:v>
                </c:pt>
                <c:pt idx="6860">
                  <c:v>102.85714285714286</c:v>
                </c:pt>
                <c:pt idx="6861">
                  <c:v>173.8095238095238</c:v>
                </c:pt>
                <c:pt idx="6862">
                  <c:v>82.857142857142847</c:v>
                </c:pt>
                <c:pt idx="6863">
                  <c:v>466.19047619047615</c:v>
                </c:pt>
                <c:pt idx="6864">
                  <c:v>438.57142857142856</c:v>
                </c:pt>
                <c:pt idx="6865">
                  <c:v>454.28571428571428</c:v>
                </c:pt>
                <c:pt idx="6866">
                  <c:v>509.28571428571428</c:v>
                </c:pt>
                <c:pt idx="6867">
                  <c:v>224.52380952380952</c:v>
                </c:pt>
                <c:pt idx="6868">
                  <c:v>529.04761904761904</c:v>
                </c:pt>
                <c:pt idx="6869">
                  <c:v>310</c:v>
                </c:pt>
                <c:pt idx="6870">
                  <c:v>412.38095238095241</c:v>
                </c:pt>
                <c:pt idx="6871">
                  <c:v>440</c:v>
                </c:pt>
                <c:pt idx="6872">
                  <c:v>284.28571428571428</c:v>
                </c:pt>
                <c:pt idx="6873">
                  <c:v>362.85714285714283</c:v>
                </c:pt>
                <c:pt idx="6874">
                  <c:v>393.04761904761904</c:v>
                </c:pt>
                <c:pt idx="6875">
                  <c:v>266.1904761904762</c:v>
                </c:pt>
                <c:pt idx="6876">
                  <c:v>35.904761904761898</c:v>
                </c:pt>
                <c:pt idx="6877">
                  <c:v>369.04761904761904</c:v>
                </c:pt>
                <c:pt idx="6878">
                  <c:v>314</c:v>
                </c:pt>
                <c:pt idx="6879">
                  <c:v>390</c:v>
                </c:pt>
                <c:pt idx="6880">
                  <c:v>341.42857142857144</c:v>
                </c:pt>
                <c:pt idx="6881">
                  <c:v>165.71428571428572</c:v>
                </c:pt>
                <c:pt idx="6882">
                  <c:v>229.99999999999997</c:v>
                </c:pt>
                <c:pt idx="6883">
                  <c:v>208.57142857142856</c:v>
                </c:pt>
                <c:pt idx="6884">
                  <c:v>461.66666666666669</c:v>
                </c:pt>
                <c:pt idx="6885">
                  <c:v>215.28571428571428</c:v>
                </c:pt>
                <c:pt idx="6886">
                  <c:v>388.57142857142856</c:v>
                </c:pt>
                <c:pt idx="6887">
                  <c:v>158.57142857142856</c:v>
                </c:pt>
                <c:pt idx="6888">
                  <c:v>274.28571428571428</c:v>
                </c:pt>
                <c:pt idx="6889">
                  <c:v>388.57142857142856</c:v>
                </c:pt>
                <c:pt idx="6890">
                  <c:v>407.33333333333331</c:v>
                </c:pt>
                <c:pt idx="6891">
                  <c:v>172.38095238095238</c:v>
                </c:pt>
                <c:pt idx="6892">
                  <c:v>119.28571428571428</c:v>
                </c:pt>
                <c:pt idx="6893">
                  <c:v>338.57142857142856</c:v>
                </c:pt>
                <c:pt idx="6894">
                  <c:v>168.28571428571428</c:v>
                </c:pt>
                <c:pt idx="6895">
                  <c:v>174.28571428571428</c:v>
                </c:pt>
                <c:pt idx="6896">
                  <c:v>366.19047619047615</c:v>
                </c:pt>
                <c:pt idx="6897">
                  <c:v>566.47619047619037</c:v>
                </c:pt>
                <c:pt idx="6898">
                  <c:v>248.0952380952381</c:v>
                </c:pt>
                <c:pt idx="6899">
                  <c:v>365.2380952380953</c:v>
                </c:pt>
                <c:pt idx="6900">
                  <c:v>214.28571428571428</c:v>
                </c:pt>
                <c:pt idx="6901">
                  <c:v>215.47619047619048</c:v>
                </c:pt>
                <c:pt idx="6902">
                  <c:v>31.428571428571427</c:v>
                </c:pt>
                <c:pt idx="6903">
                  <c:v>197.14285714285714</c:v>
                </c:pt>
                <c:pt idx="6904">
                  <c:v>117.14285714285714</c:v>
                </c:pt>
                <c:pt idx="6905">
                  <c:v>484.76190476190476</c:v>
                </c:pt>
                <c:pt idx="6906">
                  <c:v>48.19047619047619</c:v>
                </c:pt>
                <c:pt idx="6907">
                  <c:v>607.47619047619048</c:v>
                </c:pt>
                <c:pt idx="6908">
                  <c:v>182.85714285714286</c:v>
                </c:pt>
                <c:pt idx="6909">
                  <c:v>120.47619047619048</c:v>
                </c:pt>
                <c:pt idx="6910">
                  <c:v>300.47619047619048</c:v>
                </c:pt>
                <c:pt idx="6911">
                  <c:v>78.571428571428569</c:v>
                </c:pt>
                <c:pt idx="6912">
                  <c:v>151.42857142857142</c:v>
                </c:pt>
                <c:pt idx="6913">
                  <c:v>56.047619047619051</c:v>
                </c:pt>
                <c:pt idx="6914">
                  <c:v>184.52380952380952</c:v>
                </c:pt>
                <c:pt idx="6915">
                  <c:v>510</c:v>
                </c:pt>
                <c:pt idx="6916">
                  <c:v>123.42857142857143</c:v>
                </c:pt>
                <c:pt idx="6917">
                  <c:v>43.238095238095241</c:v>
                </c:pt>
                <c:pt idx="6918">
                  <c:v>191.42857142857142</c:v>
                </c:pt>
                <c:pt idx="6919">
                  <c:v>94.285714285714278</c:v>
                </c:pt>
                <c:pt idx="6920">
                  <c:v>184.52380952380952</c:v>
                </c:pt>
                <c:pt idx="6921">
                  <c:v>216.8095238095238</c:v>
                </c:pt>
                <c:pt idx="6922">
                  <c:v>246.66666666666666</c:v>
                </c:pt>
                <c:pt idx="6923">
                  <c:v>151.42857142857142</c:v>
                </c:pt>
                <c:pt idx="6924">
                  <c:v>238.0952380952381</c:v>
                </c:pt>
                <c:pt idx="6925">
                  <c:v>327.14285714285711</c:v>
                </c:pt>
                <c:pt idx="6926">
                  <c:v>405.11904761904759</c:v>
                </c:pt>
                <c:pt idx="6927">
                  <c:v>244.64285714285714</c:v>
                </c:pt>
                <c:pt idx="6928">
                  <c:v>374.28571428571428</c:v>
                </c:pt>
                <c:pt idx="6929">
                  <c:v>193.33333333333334</c:v>
                </c:pt>
                <c:pt idx="6930">
                  <c:v>189.28571428571428</c:v>
                </c:pt>
                <c:pt idx="6931">
                  <c:v>231.42857142857142</c:v>
                </c:pt>
                <c:pt idx="6932">
                  <c:v>174.28571428571428</c:v>
                </c:pt>
                <c:pt idx="6933">
                  <c:v>217.14285714285711</c:v>
                </c:pt>
                <c:pt idx="6934">
                  <c:v>115.71428571428571</c:v>
                </c:pt>
                <c:pt idx="6935">
                  <c:v>146.1904761904762</c:v>
                </c:pt>
                <c:pt idx="6936">
                  <c:v>372.61904761904759</c:v>
                </c:pt>
                <c:pt idx="6937">
                  <c:v>380</c:v>
                </c:pt>
                <c:pt idx="6938">
                  <c:v>61</c:v>
                </c:pt>
                <c:pt idx="6939">
                  <c:v>380</c:v>
                </c:pt>
                <c:pt idx="6940">
                  <c:v>264.28571428571428</c:v>
                </c:pt>
                <c:pt idx="6941">
                  <c:v>302.85714285714289</c:v>
                </c:pt>
                <c:pt idx="6942">
                  <c:v>302.38095238095241</c:v>
                </c:pt>
                <c:pt idx="6943">
                  <c:v>378.57142857142856</c:v>
                </c:pt>
                <c:pt idx="6944">
                  <c:v>172.85714285714283</c:v>
                </c:pt>
                <c:pt idx="6945">
                  <c:v>322.85714285714283</c:v>
                </c:pt>
                <c:pt idx="6946">
                  <c:v>123.57142857142857</c:v>
                </c:pt>
                <c:pt idx="6947">
                  <c:v>241.90476190476187</c:v>
                </c:pt>
                <c:pt idx="6948">
                  <c:v>152.85714285714286</c:v>
                </c:pt>
                <c:pt idx="6949">
                  <c:v>145.23809523809524</c:v>
                </c:pt>
                <c:pt idx="6950">
                  <c:v>148.42857142857142</c:v>
                </c:pt>
                <c:pt idx="6951">
                  <c:v>145</c:v>
                </c:pt>
                <c:pt idx="6952">
                  <c:v>217.14285714285714</c:v>
                </c:pt>
                <c:pt idx="6953">
                  <c:v>227.14285714285714</c:v>
                </c:pt>
                <c:pt idx="6954">
                  <c:v>620</c:v>
                </c:pt>
                <c:pt idx="6955">
                  <c:v>195.71428571428572</c:v>
                </c:pt>
                <c:pt idx="6956">
                  <c:v>330.23809523809518</c:v>
                </c:pt>
                <c:pt idx="6957">
                  <c:v>227.14285714285714</c:v>
                </c:pt>
                <c:pt idx="6958">
                  <c:v>210.33333333333334</c:v>
                </c:pt>
                <c:pt idx="6959">
                  <c:v>564.28571428571422</c:v>
                </c:pt>
                <c:pt idx="6960">
                  <c:v>144.57142857142856</c:v>
                </c:pt>
                <c:pt idx="6961">
                  <c:v>244.57142857142856</c:v>
                </c:pt>
                <c:pt idx="6962">
                  <c:v>214.8095238095238</c:v>
                </c:pt>
                <c:pt idx="6963">
                  <c:v>157.14285714285714</c:v>
                </c:pt>
                <c:pt idx="6964">
                  <c:v>241.42857142857144</c:v>
                </c:pt>
                <c:pt idx="6965">
                  <c:v>711.90476190476193</c:v>
                </c:pt>
                <c:pt idx="6966">
                  <c:v>153.8095238095238</c:v>
                </c:pt>
                <c:pt idx="6967">
                  <c:v>165.71428571428572</c:v>
                </c:pt>
                <c:pt idx="6968">
                  <c:v>310</c:v>
                </c:pt>
                <c:pt idx="6969">
                  <c:v>174.28571428571428</c:v>
                </c:pt>
                <c:pt idx="6970">
                  <c:v>333.57142857142856</c:v>
                </c:pt>
                <c:pt idx="6971">
                  <c:v>329.28571428571433</c:v>
                </c:pt>
                <c:pt idx="6972">
                  <c:v>474.28571428571428</c:v>
                </c:pt>
                <c:pt idx="6973">
                  <c:v>294.28571428571428</c:v>
                </c:pt>
                <c:pt idx="6974">
                  <c:v>205.71428571428572</c:v>
                </c:pt>
                <c:pt idx="6975">
                  <c:v>248.57142857142856</c:v>
                </c:pt>
                <c:pt idx="6976">
                  <c:v>117.14285714285714</c:v>
                </c:pt>
                <c:pt idx="6977">
                  <c:v>610.95238095238096</c:v>
                </c:pt>
                <c:pt idx="6978">
                  <c:v>484.28571428571428</c:v>
                </c:pt>
                <c:pt idx="6979">
                  <c:v>298.57142857142856</c:v>
                </c:pt>
                <c:pt idx="6980">
                  <c:v>414.28571428571433</c:v>
                </c:pt>
                <c:pt idx="6981">
                  <c:v>205.71428571428569</c:v>
                </c:pt>
                <c:pt idx="6982">
                  <c:v>168.57142857142856</c:v>
                </c:pt>
                <c:pt idx="6983">
                  <c:v>446.42857142857144</c:v>
                </c:pt>
                <c:pt idx="6984">
                  <c:v>164.76190476190476</c:v>
                </c:pt>
                <c:pt idx="6985">
                  <c:v>378.57142857142856</c:v>
                </c:pt>
                <c:pt idx="6986">
                  <c:v>612.38095238095241</c:v>
                </c:pt>
                <c:pt idx="6987">
                  <c:v>340.71428571428567</c:v>
                </c:pt>
                <c:pt idx="6988">
                  <c:v>521.42857142857144</c:v>
                </c:pt>
                <c:pt idx="6989">
                  <c:v>313.8095238095238</c:v>
                </c:pt>
                <c:pt idx="6990">
                  <c:v>214.28571428571428</c:v>
                </c:pt>
                <c:pt idx="6991">
                  <c:v>254.28571428571428</c:v>
                </c:pt>
                <c:pt idx="6992">
                  <c:v>907.14285714285711</c:v>
                </c:pt>
                <c:pt idx="6993">
                  <c:v>279.28571428571428</c:v>
                </c:pt>
                <c:pt idx="6994">
                  <c:v>181.90476190476193</c:v>
                </c:pt>
                <c:pt idx="6995">
                  <c:v>289.85714285714289</c:v>
                </c:pt>
                <c:pt idx="6996">
                  <c:v>129.04761904761904</c:v>
                </c:pt>
                <c:pt idx="6997">
                  <c:v>230.76190476190476</c:v>
                </c:pt>
                <c:pt idx="6998">
                  <c:v>116.9047619047619</c:v>
                </c:pt>
                <c:pt idx="6999">
                  <c:v>370</c:v>
                </c:pt>
                <c:pt idx="7000">
                  <c:v>250</c:v>
                </c:pt>
                <c:pt idx="7001">
                  <c:v>278.57142857142856</c:v>
                </c:pt>
                <c:pt idx="7002">
                  <c:v>346.1904761904762</c:v>
                </c:pt>
                <c:pt idx="7003">
                  <c:v>290.71428571428572</c:v>
                </c:pt>
                <c:pt idx="7004">
                  <c:v>102.85714285714286</c:v>
                </c:pt>
                <c:pt idx="7005">
                  <c:v>182.85714285714283</c:v>
                </c:pt>
                <c:pt idx="7006">
                  <c:v>211.42857142857142</c:v>
                </c:pt>
                <c:pt idx="7007">
                  <c:v>203.33333333333331</c:v>
                </c:pt>
                <c:pt idx="7008">
                  <c:v>282.85714285714289</c:v>
                </c:pt>
                <c:pt idx="7009">
                  <c:v>182.85714285714283</c:v>
                </c:pt>
                <c:pt idx="7010">
                  <c:v>240.95238095238093</c:v>
                </c:pt>
                <c:pt idx="7011">
                  <c:v>254.28571428571428</c:v>
                </c:pt>
                <c:pt idx="7012">
                  <c:v>194.28571428571428</c:v>
                </c:pt>
                <c:pt idx="7013">
                  <c:v>206.66666666666669</c:v>
                </c:pt>
                <c:pt idx="7014">
                  <c:v>392.38095238095241</c:v>
                </c:pt>
                <c:pt idx="7015">
                  <c:v>122.66666666666667</c:v>
                </c:pt>
                <c:pt idx="7016">
                  <c:v>338.8095238095238</c:v>
                </c:pt>
                <c:pt idx="7017">
                  <c:v>391.42857142857144</c:v>
                </c:pt>
                <c:pt idx="7018">
                  <c:v>254.28571428571428</c:v>
                </c:pt>
                <c:pt idx="7019">
                  <c:v>381.42857142857144</c:v>
                </c:pt>
                <c:pt idx="7020">
                  <c:v>284.28571428571428</c:v>
                </c:pt>
                <c:pt idx="7021">
                  <c:v>298.57142857142856</c:v>
                </c:pt>
                <c:pt idx="7022">
                  <c:v>446.85714285714289</c:v>
                </c:pt>
                <c:pt idx="7023">
                  <c:v>188.57142857142856</c:v>
                </c:pt>
                <c:pt idx="7024">
                  <c:v>360</c:v>
                </c:pt>
                <c:pt idx="7025">
                  <c:v>177.61904761904759</c:v>
                </c:pt>
                <c:pt idx="7026">
                  <c:v>195.71428571428572</c:v>
                </c:pt>
                <c:pt idx="7027">
                  <c:v>160</c:v>
                </c:pt>
                <c:pt idx="7028">
                  <c:v>404.28571428571428</c:v>
                </c:pt>
                <c:pt idx="7029">
                  <c:v>219.8095238095238</c:v>
                </c:pt>
                <c:pt idx="7030">
                  <c:v>221.42857142857142</c:v>
                </c:pt>
                <c:pt idx="7031">
                  <c:v>161.66666666666666</c:v>
                </c:pt>
                <c:pt idx="7032">
                  <c:v>474.76190476190476</c:v>
                </c:pt>
                <c:pt idx="7033">
                  <c:v>335.95238095238096</c:v>
                </c:pt>
                <c:pt idx="7034">
                  <c:v>350</c:v>
                </c:pt>
                <c:pt idx="7035">
                  <c:v>158.09523809523807</c:v>
                </c:pt>
                <c:pt idx="7036">
                  <c:v>442.85714285714283</c:v>
                </c:pt>
                <c:pt idx="7037">
                  <c:v>344.28571428571428</c:v>
                </c:pt>
                <c:pt idx="7038">
                  <c:v>465</c:v>
                </c:pt>
                <c:pt idx="7039">
                  <c:v>371.42857142857144</c:v>
                </c:pt>
                <c:pt idx="7040">
                  <c:v>217.14285714285714</c:v>
                </c:pt>
                <c:pt idx="7041">
                  <c:v>357.85714285714289</c:v>
                </c:pt>
                <c:pt idx="7042">
                  <c:v>637.61904761904759</c:v>
                </c:pt>
                <c:pt idx="7043">
                  <c:v>310</c:v>
                </c:pt>
                <c:pt idx="7044">
                  <c:v>235.23809523809521</c:v>
                </c:pt>
                <c:pt idx="7045">
                  <c:v>314.28571428571428</c:v>
                </c:pt>
                <c:pt idx="7046">
                  <c:v>435.71428571428572</c:v>
                </c:pt>
                <c:pt idx="7047">
                  <c:v>560.23809523809518</c:v>
                </c:pt>
                <c:pt idx="7048">
                  <c:v>275.23809523809524</c:v>
                </c:pt>
                <c:pt idx="7049">
                  <c:v>221.9047619047619</c:v>
                </c:pt>
                <c:pt idx="7050">
                  <c:v>255.71428571428572</c:v>
                </c:pt>
                <c:pt idx="7051">
                  <c:v>43.80952380952381</c:v>
                </c:pt>
                <c:pt idx="7052">
                  <c:v>143.33333333333334</c:v>
                </c:pt>
                <c:pt idx="7053">
                  <c:v>268.09523809523807</c:v>
                </c:pt>
                <c:pt idx="7054">
                  <c:v>739.42857142857144</c:v>
                </c:pt>
                <c:pt idx="7055">
                  <c:v>608.57142857142856</c:v>
                </c:pt>
                <c:pt idx="7056">
                  <c:v>472.85714285714289</c:v>
                </c:pt>
                <c:pt idx="7057">
                  <c:v>233</c:v>
                </c:pt>
                <c:pt idx="7058">
                  <c:v>205.71428571428572</c:v>
                </c:pt>
                <c:pt idx="7059">
                  <c:v>697.14285714285711</c:v>
                </c:pt>
                <c:pt idx="7060">
                  <c:v>143.28571428571428</c:v>
                </c:pt>
                <c:pt idx="7061">
                  <c:v>237.14285714285714</c:v>
                </c:pt>
                <c:pt idx="7062">
                  <c:v>116</c:v>
                </c:pt>
                <c:pt idx="7063">
                  <c:v>230</c:v>
                </c:pt>
                <c:pt idx="7064">
                  <c:v>41.19047619047619</c:v>
                </c:pt>
                <c:pt idx="7065">
                  <c:v>331.42857142857144</c:v>
                </c:pt>
                <c:pt idx="7066">
                  <c:v>272.85714285714283</c:v>
                </c:pt>
                <c:pt idx="7067">
                  <c:v>474.28571428571428</c:v>
                </c:pt>
                <c:pt idx="7068">
                  <c:v>280</c:v>
                </c:pt>
                <c:pt idx="7069">
                  <c:v>410</c:v>
                </c:pt>
                <c:pt idx="7070">
                  <c:v>265.71428571428572</c:v>
                </c:pt>
                <c:pt idx="7071">
                  <c:v>257.61904761904759</c:v>
                </c:pt>
                <c:pt idx="7072">
                  <c:v>280</c:v>
                </c:pt>
                <c:pt idx="7073">
                  <c:v>323.8095238095238</c:v>
                </c:pt>
                <c:pt idx="7074">
                  <c:v>231.42857142857142</c:v>
                </c:pt>
                <c:pt idx="7075">
                  <c:v>278.8095238095238</c:v>
                </c:pt>
                <c:pt idx="7076">
                  <c:v>358.57142857142856</c:v>
                </c:pt>
                <c:pt idx="7077">
                  <c:v>221.66666666666666</c:v>
                </c:pt>
                <c:pt idx="7078">
                  <c:v>247.38095238095238</c:v>
                </c:pt>
                <c:pt idx="7079">
                  <c:v>279.52380952380952</c:v>
                </c:pt>
                <c:pt idx="7080">
                  <c:v>347.85714285714278</c:v>
                </c:pt>
                <c:pt idx="7081">
                  <c:v>355.52380952380952</c:v>
                </c:pt>
                <c:pt idx="7082">
                  <c:v>137.61904761904759</c:v>
                </c:pt>
                <c:pt idx="7083">
                  <c:v>129.52380952380952</c:v>
                </c:pt>
                <c:pt idx="7084">
                  <c:v>105.47619047619048</c:v>
                </c:pt>
                <c:pt idx="7085">
                  <c:v>254.85714285714286</c:v>
                </c:pt>
                <c:pt idx="7086">
                  <c:v>167.14285714285714</c:v>
                </c:pt>
                <c:pt idx="7087">
                  <c:v>137.14285714285714</c:v>
                </c:pt>
                <c:pt idx="7088">
                  <c:v>250.71428571428572</c:v>
                </c:pt>
                <c:pt idx="7089">
                  <c:v>133.0952380952381</c:v>
                </c:pt>
                <c:pt idx="7090">
                  <c:v>209.04761904761904</c:v>
                </c:pt>
                <c:pt idx="7091">
                  <c:v>237.14285714285714</c:v>
                </c:pt>
                <c:pt idx="7092">
                  <c:v>4</c:v>
                </c:pt>
                <c:pt idx="7093">
                  <c:v>241.42857142857144</c:v>
                </c:pt>
                <c:pt idx="7094">
                  <c:v>230.95238095238093</c:v>
                </c:pt>
                <c:pt idx="7095">
                  <c:v>235.9047619047619</c:v>
                </c:pt>
                <c:pt idx="7096">
                  <c:v>274.28571428571428</c:v>
                </c:pt>
                <c:pt idx="7097">
                  <c:v>131.9047619047619</c:v>
                </c:pt>
                <c:pt idx="7098">
                  <c:v>88.809523809523796</c:v>
                </c:pt>
                <c:pt idx="7099">
                  <c:v>140.23809523809524</c:v>
                </c:pt>
                <c:pt idx="7100">
                  <c:v>118.0952380952381</c:v>
                </c:pt>
                <c:pt idx="7101">
                  <c:v>79.428571428571431</c:v>
                </c:pt>
                <c:pt idx="7102">
                  <c:v>155.95238095238096</c:v>
                </c:pt>
                <c:pt idx="7103">
                  <c:v>21.285714285714288</c:v>
                </c:pt>
                <c:pt idx="7104">
                  <c:v>57.142857142857139</c:v>
                </c:pt>
                <c:pt idx="7105">
                  <c:v>143.8095238095238</c:v>
                </c:pt>
                <c:pt idx="7106">
                  <c:v>349.76190476190476</c:v>
                </c:pt>
                <c:pt idx="7107">
                  <c:v>160</c:v>
                </c:pt>
                <c:pt idx="7108">
                  <c:v>274.28571428571428</c:v>
                </c:pt>
                <c:pt idx="7109">
                  <c:v>115.80952380952381</c:v>
                </c:pt>
                <c:pt idx="7110">
                  <c:v>138.8095238095238</c:v>
                </c:pt>
                <c:pt idx="7111">
                  <c:v>365.71428571428567</c:v>
                </c:pt>
                <c:pt idx="7112">
                  <c:v>22.952380952380953</c:v>
                </c:pt>
                <c:pt idx="7113">
                  <c:v>130</c:v>
                </c:pt>
                <c:pt idx="7114">
                  <c:v>247.61904761904762</c:v>
                </c:pt>
                <c:pt idx="7115">
                  <c:v>117.95238095238095</c:v>
                </c:pt>
                <c:pt idx="7116">
                  <c:v>131.42857142857142</c:v>
                </c:pt>
                <c:pt idx="7117">
                  <c:v>110</c:v>
                </c:pt>
                <c:pt idx="7118">
                  <c:v>38.571428571428569</c:v>
                </c:pt>
                <c:pt idx="7119">
                  <c:v>231.42857142857142</c:v>
                </c:pt>
                <c:pt idx="7120">
                  <c:v>132.85714285714286</c:v>
                </c:pt>
                <c:pt idx="7121">
                  <c:v>220.23809523809524</c:v>
                </c:pt>
                <c:pt idx="7122">
                  <c:v>151.42857142857142</c:v>
                </c:pt>
                <c:pt idx="7123">
                  <c:v>336.66666666666669</c:v>
                </c:pt>
                <c:pt idx="7124">
                  <c:v>54.761904761904759</c:v>
                </c:pt>
                <c:pt idx="7125">
                  <c:v>268.57142857142856</c:v>
                </c:pt>
                <c:pt idx="7126">
                  <c:v>80</c:v>
                </c:pt>
                <c:pt idx="7127">
                  <c:v>321.42857142857144</c:v>
                </c:pt>
                <c:pt idx="7128">
                  <c:v>187.61904761904765</c:v>
                </c:pt>
                <c:pt idx="7129">
                  <c:v>188.57142857142856</c:v>
                </c:pt>
                <c:pt idx="7130">
                  <c:v>252.85714285714286</c:v>
                </c:pt>
                <c:pt idx="7131">
                  <c:v>165.71428571428572</c:v>
                </c:pt>
                <c:pt idx="7132">
                  <c:v>119.61904761904762</c:v>
                </c:pt>
                <c:pt idx="7133">
                  <c:v>134.76190476190476</c:v>
                </c:pt>
                <c:pt idx="7134">
                  <c:v>335.23809523809524</c:v>
                </c:pt>
                <c:pt idx="7135">
                  <c:v>287.14285714285711</c:v>
                </c:pt>
                <c:pt idx="7136">
                  <c:v>113.57142857142857</c:v>
                </c:pt>
                <c:pt idx="7137">
                  <c:v>202.85714285714283</c:v>
                </c:pt>
                <c:pt idx="7138">
                  <c:v>130.47619047619048</c:v>
                </c:pt>
                <c:pt idx="7139">
                  <c:v>160</c:v>
                </c:pt>
                <c:pt idx="7140">
                  <c:v>236.19047619047618</c:v>
                </c:pt>
                <c:pt idx="7141">
                  <c:v>438.57142857142856</c:v>
                </c:pt>
                <c:pt idx="7142">
                  <c:v>291.90476190476193</c:v>
                </c:pt>
                <c:pt idx="7143">
                  <c:v>438.57142857142856</c:v>
                </c:pt>
                <c:pt idx="7144">
                  <c:v>281.42857142857144</c:v>
                </c:pt>
                <c:pt idx="7145">
                  <c:v>332.14285714285711</c:v>
                </c:pt>
                <c:pt idx="7146">
                  <c:v>302.85714285714283</c:v>
                </c:pt>
                <c:pt idx="7147">
                  <c:v>254.52380952380952</c:v>
                </c:pt>
                <c:pt idx="7148">
                  <c:v>183.57142857142856</c:v>
                </c:pt>
                <c:pt idx="7149">
                  <c:v>140.47619047619048</c:v>
                </c:pt>
                <c:pt idx="7150">
                  <c:v>125.71428571428572</c:v>
                </c:pt>
                <c:pt idx="7151">
                  <c:v>152.61904761904762</c:v>
                </c:pt>
                <c:pt idx="7152">
                  <c:v>146.52380952380952</c:v>
                </c:pt>
                <c:pt idx="7153">
                  <c:v>43.333333333333329</c:v>
                </c:pt>
                <c:pt idx="7154">
                  <c:v>60</c:v>
                </c:pt>
                <c:pt idx="7155">
                  <c:v>245.71428571428572</c:v>
                </c:pt>
                <c:pt idx="7156">
                  <c:v>222.14285714285711</c:v>
                </c:pt>
                <c:pt idx="7157">
                  <c:v>173.09523809523807</c:v>
                </c:pt>
                <c:pt idx="7158">
                  <c:v>338.09523809523807</c:v>
                </c:pt>
                <c:pt idx="7159">
                  <c:v>240.23809523809524</c:v>
                </c:pt>
                <c:pt idx="7160">
                  <c:v>154.52380952380952</c:v>
                </c:pt>
                <c:pt idx="7161">
                  <c:v>140.23809523809524</c:v>
                </c:pt>
                <c:pt idx="7162">
                  <c:v>175.95238095238096</c:v>
                </c:pt>
                <c:pt idx="7163">
                  <c:v>106.19047619047619</c:v>
                </c:pt>
                <c:pt idx="7164">
                  <c:v>225.28571428571428</c:v>
                </c:pt>
                <c:pt idx="7165">
                  <c:v>110.95238095238093</c:v>
                </c:pt>
                <c:pt idx="7166">
                  <c:v>137.14285714285714</c:v>
                </c:pt>
                <c:pt idx="7167">
                  <c:v>141.9047619047619</c:v>
                </c:pt>
                <c:pt idx="7168">
                  <c:v>142.57142857142856</c:v>
                </c:pt>
                <c:pt idx="7169">
                  <c:v>250.71428571428572</c:v>
                </c:pt>
                <c:pt idx="7170">
                  <c:v>317.14285714285711</c:v>
                </c:pt>
                <c:pt idx="7171">
                  <c:v>114</c:v>
                </c:pt>
                <c:pt idx="7172">
                  <c:v>233.8095238095238</c:v>
                </c:pt>
                <c:pt idx="7173">
                  <c:v>143.57142857142856</c:v>
                </c:pt>
                <c:pt idx="7174">
                  <c:v>360</c:v>
                </c:pt>
                <c:pt idx="7175">
                  <c:v>238.57142857142856</c:v>
                </c:pt>
                <c:pt idx="7176">
                  <c:v>278.57142857142856</c:v>
                </c:pt>
                <c:pt idx="7177">
                  <c:v>282.85714285714289</c:v>
                </c:pt>
                <c:pt idx="7178">
                  <c:v>21.047619047619051</c:v>
                </c:pt>
                <c:pt idx="7179">
                  <c:v>51.428571428571423</c:v>
                </c:pt>
                <c:pt idx="7180">
                  <c:v>354.28571428571428</c:v>
                </c:pt>
                <c:pt idx="7181">
                  <c:v>203.57142857142856</c:v>
                </c:pt>
                <c:pt idx="7182">
                  <c:v>172.85714285714283</c:v>
                </c:pt>
                <c:pt idx="7183">
                  <c:v>184.28571428571428</c:v>
                </c:pt>
                <c:pt idx="7184">
                  <c:v>270</c:v>
                </c:pt>
                <c:pt idx="7185">
                  <c:v>202.85714285714283</c:v>
                </c:pt>
                <c:pt idx="7186">
                  <c:v>17.142857142857142</c:v>
                </c:pt>
                <c:pt idx="7187">
                  <c:v>680.66666666666663</c:v>
                </c:pt>
                <c:pt idx="7188">
                  <c:v>0</c:v>
                </c:pt>
                <c:pt idx="7189">
                  <c:v>335.47619047619048</c:v>
                </c:pt>
                <c:pt idx="7190">
                  <c:v>58.214285714285708</c:v>
                </c:pt>
                <c:pt idx="7191">
                  <c:v>327.14285714285711</c:v>
                </c:pt>
                <c:pt idx="7192">
                  <c:v>88.571428571428569</c:v>
                </c:pt>
                <c:pt idx="7193">
                  <c:v>303.57142857142856</c:v>
                </c:pt>
                <c:pt idx="7194">
                  <c:v>218.57142857142856</c:v>
                </c:pt>
                <c:pt idx="7195">
                  <c:v>197.14285714285714</c:v>
                </c:pt>
                <c:pt idx="7196">
                  <c:v>110.47619047619048</c:v>
                </c:pt>
                <c:pt idx="7197">
                  <c:v>230</c:v>
                </c:pt>
                <c:pt idx="7198">
                  <c:v>118.33333333333333</c:v>
                </c:pt>
                <c:pt idx="7199">
                  <c:v>338.57142857142856</c:v>
                </c:pt>
                <c:pt idx="7200">
                  <c:v>321.42857142857144</c:v>
                </c:pt>
                <c:pt idx="7201">
                  <c:v>177.14285714285714</c:v>
                </c:pt>
                <c:pt idx="7202">
                  <c:v>358.57142857142856</c:v>
                </c:pt>
                <c:pt idx="7203">
                  <c:v>77.142857142857139</c:v>
                </c:pt>
                <c:pt idx="7204">
                  <c:v>121.9047619047619</c:v>
                </c:pt>
                <c:pt idx="7205">
                  <c:v>345.71428571428567</c:v>
                </c:pt>
                <c:pt idx="7206">
                  <c:v>151.42857142857142</c:v>
                </c:pt>
                <c:pt idx="7207">
                  <c:v>195.71428571428572</c:v>
                </c:pt>
                <c:pt idx="7208">
                  <c:v>217.28571428571428</c:v>
                </c:pt>
                <c:pt idx="7209">
                  <c:v>362.14285714285717</c:v>
                </c:pt>
                <c:pt idx="7210">
                  <c:v>315.71428571428567</c:v>
                </c:pt>
                <c:pt idx="7211">
                  <c:v>204</c:v>
                </c:pt>
                <c:pt idx="7212">
                  <c:v>91.428571428571416</c:v>
                </c:pt>
                <c:pt idx="7213">
                  <c:v>142.57142857142856</c:v>
                </c:pt>
                <c:pt idx="7214">
                  <c:v>170.47619047619045</c:v>
                </c:pt>
                <c:pt idx="7215">
                  <c:v>240</c:v>
                </c:pt>
                <c:pt idx="7216">
                  <c:v>162.85714285714286</c:v>
                </c:pt>
                <c:pt idx="7217">
                  <c:v>251.42857142857142</c:v>
                </c:pt>
                <c:pt idx="7218">
                  <c:v>162.85714285714283</c:v>
                </c:pt>
                <c:pt idx="7219">
                  <c:v>88.571428571428569</c:v>
                </c:pt>
                <c:pt idx="7220">
                  <c:v>58.571428571428569</c:v>
                </c:pt>
                <c:pt idx="7221">
                  <c:v>182.85714285714283</c:v>
                </c:pt>
                <c:pt idx="7222">
                  <c:v>225.71428571428572</c:v>
                </c:pt>
                <c:pt idx="7223">
                  <c:v>234.76190476190476</c:v>
                </c:pt>
                <c:pt idx="7224">
                  <c:v>170</c:v>
                </c:pt>
                <c:pt idx="7225">
                  <c:v>168.57142857142856</c:v>
                </c:pt>
                <c:pt idx="7226">
                  <c:v>57.142857142857139</c:v>
                </c:pt>
                <c:pt idx="7227">
                  <c:v>66.38095238095238</c:v>
                </c:pt>
                <c:pt idx="7228">
                  <c:v>111.42857142857142</c:v>
                </c:pt>
                <c:pt idx="7229">
                  <c:v>110</c:v>
                </c:pt>
                <c:pt idx="7230">
                  <c:v>197.14285714285714</c:v>
                </c:pt>
                <c:pt idx="7231">
                  <c:v>80.761904761904759</c:v>
                </c:pt>
                <c:pt idx="7232">
                  <c:v>171.42857142857142</c:v>
                </c:pt>
                <c:pt idx="7233">
                  <c:v>279.04761904761904</c:v>
                </c:pt>
                <c:pt idx="7234">
                  <c:v>214.28571428571428</c:v>
                </c:pt>
                <c:pt idx="7235">
                  <c:v>509.52380952380952</c:v>
                </c:pt>
                <c:pt idx="7236">
                  <c:v>177.14285714285714</c:v>
                </c:pt>
                <c:pt idx="7237">
                  <c:v>182.85714285714283</c:v>
                </c:pt>
                <c:pt idx="7238">
                  <c:v>148.57142857142856</c:v>
                </c:pt>
                <c:pt idx="7239">
                  <c:v>149.04761904761904</c:v>
                </c:pt>
                <c:pt idx="7240">
                  <c:v>249.28571428571428</c:v>
                </c:pt>
                <c:pt idx="7241">
                  <c:v>150</c:v>
                </c:pt>
                <c:pt idx="7242">
                  <c:v>128.8095238095238</c:v>
                </c:pt>
                <c:pt idx="7243">
                  <c:v>138.57142857142856</c:v>
                </c:pt>
                <c:pt idx="7244">
                  <c:v>234.28571428571428</c:v>
                </c:pt>
                <c:pt idx="7245">
                  <c:v>127.14285714285714</c:v>
                </c:pt>
                <c:pt idx="7246">
                  <c:v>161.42857142857142</c:v>
                </c:pt>
                <c:pt idx="7247">
                  <c:v>170</c:v>
                </c:pt>
                <c:pt idx="7248">
                  <c:v>152.85714285714286</c:v>
                </c:pt>
                <c:pt idx="7249">
                  <c:v>291.42857142857144</c:v>
                </c:pt>
                <c:pt idx="7250">
                  <c:v>288.57142857142856</c:v>
                </c:pt>
                <c:pt idx="7251">
                  <c:v>88.571428571428569</c:v>
                </c:pt>
                <c:pt idx="7252">
                  <c:v>205.71428571428572</c:v>
                </c:pt>
                <c:pt idx="7253">
                  <c:v>110.8095238095238</c:v>
                </c:pt>
                <c:pt idx="7254">
                  <c:v>237.14285714285714</c:v>
                </c:pt>
                <c:pt idx="7255">
                  <c:v>218.57142857142856</c:v>
                </c:pt>
                <c:pt idx="7256">
                  <c:v>144.28571428571428</c:v>
                </c:pt>
                <c:pt idx="7257">
                  <c:v>91.428571428571416</c:v>
                </c:pt>
                <c:pt idx="7258">
                  <c:v>182.38095238095238</c:v>
                </c:pt>
                <c:pt idx="7259">
                  <c:v>176.76190476190476</c:v>
                </c:pt>
                <c:pt idx="7260">
                  <c:v>172.85714285714283</c:v>
                </c:pt>
                <c:pt idx="7261">
                  <c:v>291.42857142857144</c:v>
                </c:pt>
                <c:pt idx="7262">
                  <c:v>312.85714285714283</c:v>
                </c:pt>
                <c:pt idx="7263">
                  <c:v>277.14285714285711</c:v>
                </c:pt>
                <c:pt idx="7264">
                  <c:v>177.14285714285714</c:v>
                </c:pt>
                <c:pt idx="7265">
                  <c:v>177.14285714285714</c:v>
                </c:pt>
                <c:pt idx="7266">
                  <c:v>340</c:v>
                </c:pt>
                <c:pt idx="7267">
                  <c:v>119.99999999999999</c:v>
                </c:pt>
                <c:pt idx="7268">
                  <c:v>194.28571428571428</c:v>
                </c:pt>
                <c:pt idx="7269">
                  <c:v>252.38095238095238</c:v>
                </c:pt>
                <c:pt idx="7270">
                  <c:v>252.85714285714286</c:v>
                </c:pt>
                <c:pt idx="7271">
                  <c:v>321.42857142857144</c:v>
                </c:pt>
                <c:pt idx="7272">
                  <c:v>187.14285714285714</c:v>
                </c:pt>
                <c:pt idx="7273">
                  <c:v>80</c:v>
                </c:pt>
                <c:pt idx="7274">
                  <c:v>272.85714285714283</c:v>
                </c:pt>
                <c:pt idx="7275">
                  <c:v>91.904761904761898</c:v>
                </c:pt>
                <c:pt idx="7276">
                  <c:v>94.285714285714278</c:v>
                </c:pt>
                <c:pt idx="7277">
                  <c:v>288.57142857142856</c:v>
                </c:pt>
                <c:pt idx="7278">
                  <c:v>231.42857142857142</c:v>
                </c:pt>
                <c:pt idx="7279">
                  <c:v>129.52380952380952</c:v>
                </c:pt>
                <c:pt idx="7280">
                  <c:v>192.85714285714286</c:v>
                </c:pt>
                <c:pt idx="7281">
                  <c:v>255.71428571428572</c:v>
                </c:pt>
                <c:pt idx="7282">
                  <c:v>251.42857142857142</c:v>
                </c:pt>
                <c:pt idx="7283">
                  <c:v>151.90476190476193</c:v>
                </c:pt>
                <c:pt idx="7284">
                  <c:v>162.85714285714283</c:v>
                </c:pt>
                <c:pt idx="7285">
                  <c:v>137.14285714285714</c:v>
                </c:pt>
                <c:pt idx="7286">
                  <c:v>253.23809523809524</c:v>
                </c:pt>
                <c:pt idx="7287">
                  <c:v>169.52380952380952</c:v>
                </c:pt>
                <c:pt idx="7288">
                  <c:v>131.42857142857142</c:v>
                </c:pt>
                <c:pt idx="7289">
                  <c:v>210</c:v>
                </c:pt>
                <c:pt idx="7290">
                  <c:v>147.14285714285714</c:v>
                </c:pt>
                <c:pt idx="7291">
                  <c:v>74.285714285714278</c:v>
                </c:pt>
                <c:pt idx="7292">
                  <c:v>82.857142857142861</c:v>
                </c:pt>
                <c:pt idx="7293">
                  <c:v>136.66666666666666</c:v>
                </c:pt>
                <c:pt idx="7294">
                  <c:v>340</c:v>
                </c:pt>
                <c:pt idx="7295">
                  <c:v>357.14285714285711</c:v>
                </c:pt>
                <c:pt idx="7296">
                  <c:v>182.85714285714283</c:v>
                </c:pt>
                <c:pt idx="7297">
                  <c:v>274.76190476190476</c:v>
                </c:pt>
                <c:pt idx="7298">
                  <c:v>297.14285714285711</c:v>
                </c:pt>
                <c:pt idx="7299">
                  <c:v>67.333333333333329</c:v>
                </c:pt>
                <c:pt idx="7300">
                  <c:v>131.78571428571428</c:v>
                </c:pt>
                <c:pt idx="7301">
                  <c:v>446.42857142857144</c:v>
                </c:pt>
                <c:pt idx="7302">
                  <c:v>128.0952380952381</c:v>
                </c:pt>
                <c:pt idx="7303">
                  <c:v>110.23809523809524</c:v>
                </c:pt>
                <c:pt idx="7304">
                  <c:v>233.33333333333334</c:v>
                </c:pt>
                <c:pt idx="7305">
                  <c:v>42.023809523809518</c:v>
                </c:pt>
                <c:pt idx="7306">
                  <c:v>53.333333333333329</c:v>
                </c:pt>
                <c:pt idx="7307">
                  <c:v>318.57142857142856</c:v>
                </c:pt>
                <c:pt idx="7308">
                  <c:v>238.6904761904762</c:v>
                </c:pt>
                <c:pt idx="7309">
                  <c:v>209.28571428571428</c:v>
                </c:pt>
                <c:pt idx="7310">
                  <c:v>130.83333333333334</c:v>
                </c:pt>
                <c:pt idx="7311">
                  <c:v>188.57142857142856</c:v>
                </c:pt>
                <c:pt idx="7312">
                  <c:v>622.85714285714289</c:v>
                </c:pt>
                <c:pt idx="7313">
                  <c:v>135</c:v>
                </c:pt>
                <c:pt idx="7314">
                  <c:v>581.42857142857144</c:v>
                </c:pt>
                <c:pt idx="7315">
                  <c:v>357.61904761904759</c:v>
                </c:pt>
                <c:pt idx="7316">
                  <c:v>1185.952380952381</c:v>
                </c:pt>
                <c:pt idx="7317">
                  <c:v>254.28571428571428</c:v>
                </c:pt>
                <c:pt idx="7318">
                  <c:v>149.52380952380952</c:v>
                </c:pt>
                <c:pt idx="7319">
                  <c:v>263.16666666666663</c:v>
                </c:pt>
                <c:pt idx="7320">
                  <c:v>280.66666666666663</c:v>
                </c:pt>
                <c:pt idx="7321">
                  <c:v>914.28571428571422</c:v>
                </c:pt>
                <c:pt idx="7322">
                  <c:v>182.85714285714286</c:v>
                </c:pt>
                <c:pt idx="7323">
                  <c:v>134.76190476190476</c:v>
                </c:pt>
                <c:pt idx="7324">
                  <c:v>101.42857142857142</c:v>
                </c:pt>
                <c:pt idx="7325">
                  <c:v>199.04761904761904</c:v>
                </c:pt>
                <c:pt idx="7326">
                  <c:v>447.38095238095241</c:v>
                </c:pt>
                <c:pt idx="7327">
                  <c:v>134.57142857142856</c:v>
                </c:pt>
                <c:pt idx="7328">
                  <c:v>144.28571428571428</c:v>
                </c:pt>
                <c:pt idx="7329">
                  <c:v>149.04761904761904</c:v>
                </c:pt>
                <c:pt idx="7330">
                  <c:v>158.57142857142856</c:v>
                </c:pt>
                <c:pt idx="7331">
                  <c:v>313.33333333333337</c:v>
                </c:pt>
                <c:pt idx="7332">
                  <c:v>152.85714285714286</c:v>
                </c:pt>
                <c:pt idx="7333">
                  <c:v>231.42857142857142</c:v>
                </c:pt>
                <c:pt idx="7334">
                  <c:v>180</c:v>
                </c:pt>
                <c:pt idx="7335">
                  <c:v>134.52380952380952</c:v>
                </c:pt>
                <c:pt idx="7336">
                  <c:v>122.85714285714286</c:v>
                </c:pt>
                <c:pt idx="7337">
                  <c:v>92.857142857142861</c:v>
                </c:pt>
                <c:pt idx="7338">
                  <c:v>245.71428571428572</c:v>
                </c:pt>
                <c:pt idx="7339">
                  <c:v>170.23809523809524</c:v>
                </c:pt>
                <c:pt idx="7340">
                  <c:v>67.857142857142847</c:v>
                </c:pt>
                <c:pt idx="7341">
                  <c:v>188.57142857142856</c:v>
                </c:pt>
                <c:pt idx="7342">
                  <c:v>122.14285714285714</c:v>
                </c:pt>
                <c:pt idx="7343">
                  <c:v>297.14285714285711</c:v>
                </c:pt>
                <c:pt idx="7344">
                  <c:v>180.71428571428572</c:v>
                </c:pt>
                <c:pt idx="7345">
                  <c:v>268.57142857142856</c:v>
                </c:pt>
                <c:pt idx="7346">
                  <c:v>217.14285714285714</c:v>
                </c:pt>
                <c:pt idx="7347">
                  <c:v>205.71428571428572</c:v>
                </c:pt>
                <c:pt idx="7348">
                  <c:v>271.42857142857144</c:v>
                </c:pt>
                <c:pt idx="7349">
                  <c:v>249.04761904761904</c:v>
                </c:pt>
                <c:pt idx="7350">
                  <c:v>139.4047619047619</c:v>
                </c:pt>
                <c:pt idx="7351">
                  <c:v>197.38095238095238</c:v>
                </c:pt>
                <c:pt idx="7352">
                  <c:v>1973.5714285714287</c:v>
                </c:pt>
                <c:pt idx="7353">
                  <c:v>280</c:v>
                </c:pt>
                <c:pt idx="7354">
                  <c:v>354.76190476190476</c:v>
                </c:pt>
                <c:pt idx="7355">
                  <c:v>345.71428571428572</c:v>
                </c:pt>
                <c:pt idx="7356">
                  <c:v>140.47619047619048</c:v>
                </c:pt>
                <c:pt idx="7357">
                  <c:v>119.61904761904762</c:v>
                </c:pt>
                <c:pt idx="7358">
                  <c:v>332.85714285714283</c:v>
                </c:pt>
                <c:pt idx="7359">
                  <c:v>141.1904761904762</c:v>
                </c:pt>
                <c:pt idx="7360">
                  <c:v>184.28571428571428</c:v>
                </c:pt>
                <c:pt idx="7361">
                  <c:v>141.38095238095241</c:v>
                </c:pt>
                <c:pt idx="7362">
                  <c:v>130</c:v>
                </c:pt>
                <c:pt idx="7363">
                  <c:v>100.71428571428571</c:v>
                </c:pt>
                <c:pt idx="7364">
                  <c:v>183.33333333333331</c:v>
                </c:pt>
                <c:pt idx="7365">
                  <c:v>305.71428571428572</c:v>
                </c:pt>
                <c:pt idx="7366">
                  <c:v>173.42857142857142</c:v>
                </c:pt>
                <c:pt idx="7367">
                  <c:v>109.28571428571428</c:v>
                </c:pt>
                <c:pt idx="7368">
                  <c:v>259.04761904761904</c:v>
                </c:pt>
                <c:pt idx="7369">
                  <c:v>176.1904761904762</c:v>
                </c:pt>
                <c:pt idx="7370">
                  <c:v>254.28571428571428</c:v>
                </c:pt>
                <c:pt idx="7371">
                  <c:v>351.42857142857144</c:v>
                </c:pt>
                <c:pt idx="7372">
                  <c:v>202.85714285714283</c:v>
                </c:pt>
                <c:pt idx="7373">
                  <c:v>128.76190476190476</c:v>
                </c:pt>
                <c:pt idx="7374">
                  <c:v>391.42857142857144</c:v>
                </c:pt>
                <c:pt idx="7375">
                  <c:v>231.42857142857142</c:v>
                </c:pt>
                <c:pt idx="7376">
                  <c:v>310</c:v>
                </c:pt>
                <c:pt idx="7377">
                  <c:v>304.28571428571428</c:v>
                </c:pt>
                <c:pt idx="7378">
                  <c:v>225.71428571428569</c:v>
                </c:pt>
                <c:pt idx="7379">
                  <c:v>159.28571428571431</c:v>
                </c:pt>
                <c:pt idx="7380">
                  <c:v>250.71428571428572</c:v>
                </c:pt>
                <c:pt idx="7381">
                  <c:v>144.28571428571428</c:v>
                </c:pt>
                <c:pt idx="7382">
                  <c:v>240</c:v>
                </c:pt>
                <c:pt idx="7383">
                  <c:v>139.4047619047619</c:v>
                </c:pt>
                <c:pt idx="7384">
                  <c:v>124.28571428571428</c:v>
                </c:pt>
                <c:pt idx="7385">
                  <c:v>134.95238095238096</c:v>
                </c:pt>
                <c:pt idx="7386">
                  <c:v>170</c:v>
                </c:pt>
                <c:pt idx="7387">
                  <c:v>268.57142857142856</c:v>
                </c:pt>
                <c:pt idx="7388">
                  <c:v>134.76190476190476</c:v>
                </c:pt>
                <c:pt idx="7389">
                  <c:v>216.42857142857142</c:v>
                </c:pt>
                <c:pt idx="7390">
                  <c:v>240.57142857142856</c:v>
                </c:pt>
                <c:pt idx="7391">
                  <c:v>215</c:v>
                </c:pt>
                <c:pt idx="7392">
                  <c:v>121.42857142857143</c:v>
                </c:pt>
                <c:pt idx="7393">
                  <c:v>142.85714285714286</c:v>
                </c:pt>
                <c:pt idx="7394">
                  <c:v>174.28571428571428</c:v>
                </c:pt>
                <c:pt idx="7395">
                  <c:v>120.95238095238095</c:v>
                </c:pt>
                <c:pt idx="7396">
                  <c:v>109.76190476190476</c:v>
                </c:pt>
                <c:pt idx="7397">
                  <c:v>445.71428571428572</c:v>
                </c:pt>
                <c:pt idx="7398">
                  <c:v>260</c:v>
                </c:pt>
                <c:pt idx="7399">
                  <c:v>110.23809523809524</c:v>
                </c:pt>
                <c:pt idx="7400">
                  <c:v>396.78571428571428</c:v>
                </c:pt>
                <c:pt idx="7401">
                  <c:v>178.57142857142856</c:v>
                </c:pt>
                <c:pt idx="7402">
                  <c:v>99.047619047619037</c:v>
                </c:pt>
                <c:pt idx="7403">
                  <c:v>121</c:v>
                </c:pt>
                <c:pt idx="7404">
                  <c:v>100.95238095238095</c:v>
                </c:pt>
                <c:pt idx="7405">
                  <c:v>80</c:v>
                </c:pt>
                <c:pt idx="7406">
                  <c:v>175.95238095238096</c:v>
                </c:pt>
                <c:pt idx="7407">
                  <c:v>266.42857142857144</c:v>
                </c:pt>
                <c:pt idx="7408">
                  <c:v>161.42857142857142</c:v>
                </c:pt>
                <c:pt idx="7409">
                  <c:v>77.61904761904762</c:v>
                </c:pt>
                <c:pt idx="7410">
                  <c:v>131.42857142857142</c:v>
                </c:pt>
                <c:pt idx="7411">
                  <c:v>76.30952380952381</c:v>
                </c:pt>
                <c:pt idx="7412">
                  <c:v>87.142857142857139</c:v>
                </c:pt>
                <c:pt idx="7413">
                  <c:v>437.14285714285711</c:v>
                </c:pt>
                <c:pt idx="7414">
                  <c:v>143.33333333333331</c:v>
                </c:pt>
                <c:pt idx="7415">
                  <c:v>281.42857142857144</c:v>
                </c:pt>
                <c:pt idx="7416">
                  <c:v>631.42857142857144</c:v>
                </c:pt>
                <c:pt idx="7417">
                  <c:v>137.14285714285714</c:v>
                </c:pt>
                <c:pt idx="7418">
                  <c:v>252.85714285714283</c:v>
                </c:pt>
                <c:pt idx="7419">
                  <c:v>129</c:v>
                </c:pt>
                <c:pt idx="7420">
                  <c:v>341.42857142857144</c:v>
                </c:pt>
                <c:pt idx="7421">
                  <c:v>161.85714285714286</c:v>
                </c:pt>
                <c:pt idx="7422">
                  <c:v>241.9047619047619</c:v>
                </c:pt>
                <c:pt idx="7423">
                  <c:v>71.428571428571416</c:v>
                </c:pt>
                <c:pt idx="7424">
                  <c:v>166.04761904761904</c:v>
                </c:pt>
                <c:pt idx="7425">
                  <c:v>484.61904761904759</c:v>
                </c:pt>
                <c:pt idx="7426">
                  <c:v>168.8095238095238</c:v>
                </c:pt>
                <c:pt idx="7427">
                  <c:v>265.71428571428572</c:v>
                </c:pt>
                <c:pt idx="7428">
                  <c:v>342.14285714285711</c:v>
                </c:pt>
                <c:pt idx="7429">
                  <c:v>170.23809523809524</c:v>
                </c:pt>
                <c:pt idx="7430">
                  <c:v>236.1904761904762</c:v>
                </c:pt>
                <c:pt idx="7431">
                  <c:v>167.61904761904762</c:v>
                </c:pt>
                <c:pt idx="7432">
                  <c:v>82.238095238095241</c:v>
                </c:pt>
                <c:pt idx="7433">
                  <c:v>145.23809523809524</c:v>
                </c:pt>
                <c:pt idx="7434">
                  <c:v>98.571428571428569</c:v>
                </c:pt>
                <c:pt idx="7435">
                  <c:v>125.59523809523807</c:v>
                </c:pt>
                <c:pt idx="7436">
                  <c:v>242.14285714285714</c:v>
                </c:pt>
                <c:pt idx="7437">
                  <c:v>118.33333333333333</c:v>
                </c:pt>
                <c:pt idx="7438">
                  <c:v>201.85714285714286</c:v>
                </c:pt>
                <c:pt idx="7439">
                  <c:v>100.71428571428571</c:v>
                </c:pt>
                <c:pt idx="7440">
                  <c:v>240</c:v>
                </c:pt>
                <c:pt idx="7441">
                  <c:v>199.28571428571428</c:v>
                </c:pt>
                <c:pt idx="7442">
                  <c:v>230.42857142857142</c:v>
                </c:pt>
                <c:pt idx="7443">
                  <c:v>211.42857142857142</c:v>
                </c:pt>
                <c:pt idx="7444">
                  <c:v>334.76190476190476</c:v>
                </c:pt>
                <c:pt idx="7445">
                  <c:v>240</c:v>
                </c:pt>
                <c:pt idx="7446">
                  <c:v>159.28571428571428</c:v>
                </c:pt>
                <c:pt idx="7447">
                  <c:v>168.85714285714283</c:v>
                </c:pt>
                <c:pt idx="7448">
                  <c:v>88.571428571428555</c:v>
                </c:pt>
                <c:pt idx="7449">
                  <c:v>207.61904761904759</c:v>
                </c:pt>
                <c:pt idx="7450">
                  <c:v>269.04761904761904</c:v>
                </c:pt>
                <c:pt idx="7451">
                  <c:v>217.14285714285714</c:v>
                </c:pt>
                <c:pt idx="7452">
                  <c:v>56.071428571428569</c:v>
                </c:pt>
                <c:pt idx="7453">
                  <c:v>122.85714285714286</c:v>
                </c:pt>
                <c:pt idx="7454">
                  <c:v>260.83333333333337</c:v>
                </c:pt>
                <c:pt idx="7455">
                  <c:v>95</c:v>
                </c:pt>
                <c:pt idx="7456">
                  <c:v>311.42857142857144</c:v>
                </c:pt>
                <c:pt idx="7457">
                  <c:v>305.71428571428567</c:v>
                </c:pt>
                <c:pt idx="7458">
                  <c:v>321.90476190476187</c:v>
                </c:pt>
                <c:pt idx="7459">
                  <c:v>77.285714285714278</c:v>
                </c:pt>
                <c:pt idx="7460">
                  <c:v>92.5</c:v>
                </c:pt>
                <c:pt idx="7461">
                  <c:v>281.42857142857144</c:v>
                </c:pt>
                <c:pt idx="7462">
                  <c:v>96.904761904761884</c:v>
                </c:pt>
                <c:pt idx="7463">
                  <c:v>155.23809523809524</c:v>
                </c:pt>
                <c:pt idx="7464">
                  <c:v>36.904761904761905</c:v>
                </c:pt>
                <c:pt idx="7465">
                  <c:v>155.66666666666666</c:v>
                </c:pt>
                <c:pt idx="7466">
                  <c:v>261.42857142857144</c:v>
                </c:pt>
                <c:pt idx="7467">
                  <c:v>153.33333333333334</c:v>
                </c:pt>
                <c:pt idx="7468">
                  <c:v>76.19047619047619</c:v>
                </c:pt>
                <c:pt idx="7469">
                  <c:v>387.38095238095241</c:v>
                </c:pt>
                <c:pt idx="7470">
                  <c:v>189.8095238095238</c:v>
                </c:pt>
                <c:pt idx="7471">
                  <c:v>114.76190476190476</c:v>
                </c:pt>
                <c:pt idx="7472">
                  <c:v>133.57142857142856</c:v>
                </c:pt>
                <c:pt idx="7473">
                  <c:v>241.42857142857142</c:v>
                </c:pt>
                <c:pt idx="7474">
                  <c:v>329.04761904761904</c:v>
                </c:pt>
                <c:pt idx="7475">
                  <c:v>241.54761904761904</c:v>
                </c:pt>
                <c:pt idx="7476">
                  <c:v>270</c:v>
                </c:pt>
                <c:pt idx="7477">
                  <c:v>446.42857142857144</c:v>
                </c:pt>
                <c:pt idx="7478">
                  <c:v>202.38095238095238</c:v>
                </c:pt>
                <c:pt idx="7479">
                  <c:v>141.11904761904762</c:v>
                </c:pt>
                <c:pt idx="7480">
                  <c:v>200.61904761904759</c:v>
                </c:pt>
                <c:pt idx="7481">
                  <c:v>301.78571428571428</c:v>
                </c:pt>
                <c:pt idx="7482">
                  <c:v>136.0952380952381</c:v>
                </c:pt>
                <c:pt idx="7483">
                  <c:v>228.6904761904762</c:v>
                </c:pt>
                <c:pt idx="7484">
                  <c:v>96.428571428571431</c:v>
                </c:pt>
                <c:pt idx="7485">
                  <c:v>107.14285714285714</c:v>
                </c:pt>
                <c:pt idx="7486">
                  <c:v>313.8095238095238</c:v>
                </c:pt>
                <c:pt idx="7487">
                  <c:v>143.69047619047618</c:v>
                </c:pt>
                <c:pt idx="7488">
                  <c:v>111.42857142857142</c:v>
                </c:pt>
                <c:pt idx="7489">
                  <c:v>190.71428571428572</c:v>
                </c:pt>
                <c:pt idx="7490">
                  <c:v>238.57142857142856</c:v>
                </c:pt>
                <c:pt idx="7491">
                  <c:v>97.142857142857125</c:v>
                </c:pt>
                <c:pt idx="7492">
                  <c:v>204.28571428571428</c:v>
                </c:pt>
                <c:pt idx="7493">
                  <c:v>70</c:v>
                </c:pt>
                <c:pt idx="7494">
                  <c:v>126.61904761904762</c:v>
                </c:pt>
                <c:pt idx="7495">
                  <c:v>340</c:v>
                </c:pt>
                <c:pt idx="7496">
                  <c:v>110.42857142857143</c:v>
                </c:pt>
                <c:pt idx="7497">
                  <c:v>151.42857142857142</c:v>
                </c:pt>
                <c:pt idx="7498">
                  <c:v>65.833333333333343</c:v>
                </c:pt>
                <c:pt idx="7499">
                  <c:v>512.14285714285711</c:v>
                </c:pt>
                <c:pt idx="7500">
                  <c:v>252.66666666666666</c:v>
                </c:pt>
                <c:pt idx="7501">
                  <c:v>243.71428571428569</c:v>
                </c:pt>
                <c:pt idx="7502">
                  <c:v>124.28571428571428</c:v>
                </c:pt>
                <c:pt idx="7503">
                  <c:v>323.42857142857144</c:v>
                </c:pt>
                <c:pt idx="7504">
                  <c:v>254.28571428571428</c:v>
                </c:pt>
                <c:pt idx="7505">
                  <c:v>202.71428571428572</c:v>
                </c:pt>
                <c:pt idx="7506">
                  <c:v>125.52380952380952</c:v>
                </c:pt>
                <c:pt idx="7507">
                  <c:v>38.095238095238088</c:v>
                </c:pt>
                <c:pt idx="7508">
                  <c:v>150.95238095238096</c:v>
                </c:pt>
                <c:pt idx="7509">
                  <c:v>161.42857142857142</c:v>
                </c:pt>
                <c:pt idx="7510">
                  <c:v>467.14285714285711</c:v>
                </c:pt>
                <c:pt idx="7511">
                  <c:v>327.97619047619048</c:v>
                </c:pt>
                <c:pt idx="7512">
                  <c:v>190.47619047619048</c:v>
                </c:pt>
                <c:pt idx="7513">
                  <c:v>137.85714285714286</c:v>
                </c:pt>
                <c:pt idx="7514">
                  <c:v>141.19047619047618</c:v>
                </c:pt>
                <c:pt idx="7515">
                  <c:v>217.14285714285711</c:v>
                </c:pt>
                <c:pt idx="7516">
                  <c:v>222.14285714285714</c:v>
                </c:pt>
                <c:pt idx="7517">
                  <c:v>372.14285714285711</c:v>
                </c:pt>
                <c:pt idx="7518">
                  <c:v>254.28571428571425</c:v>
                </c:pt>
                <c:pt idx="7519">
                  <c:v>78.69047619047619</c:v>
                </c:pt>
                <c:pt idx="7520">
                  <c:v>250.23809523809521</c:v>
                </c:pt>
                <c:pt idx="7521">
                  <c:v>234.76190476190476</c:v>
                </c:pt>
                <c:pt idx="7522">
                  <c:v>124.28571428571428</c:v>
                </c:pt>
                <c:pt idx="7523">
                  <c:v>115.38095238095237</c:v>
                </c:pt>
                <c:pt idx="7524">
                  <c:v>243.8095238095238</c:v>
                </c:pt>
                <c:pt idx="7525">
                  <c:v>276.42857142857144</c:v>
                </c:pt>
                <c:pt idx="7526">
                  <c:v>146.76190476190476</c:v>
                </c:pt>
                <c:pt idx="7527">
                  <c:v>0</c:v>
                </c:pt>
                <c:pt idx="7528">
                  <c:v>302.85714285714289</c:v>
                </c:pt>
                <c:pt idx="7529">
                  <c:v>502.85714285714283</c:v>
                </c:pt>
                <c:pt idx="7530">
                  <c:v>170.61904761904762</c:v>
                </c:pt>
                <c:pt idx="7531">
                  <c:v>131.42857142857142</c:v>
                </c:pt>
                <c:pt idx="7532">
                  <c:v>182.57142857142856</c:v>
                </c:pt>
                <c:pt idx="7533">
                  <c:v>130</c:v>
                </c:pt>
                <c:pt idx="7534">
                  <c:v>287.8095238095238</c:v>
                </c:pt>
                <c:pt idx="7535">
                  <c:v>131.42857142857144</c:v>
                </c:pt>
                <c:pt idx="7536">
                  <c:v>31.666666666666664</c:v>
                </c:pt>
                <c:pt idx="7537">
                  <c:v>185.23809523809524</c:v>
                </c:pt>
                <c:pt idx="7538">
                  <c:v>45.714285714285708</c:v>
                </c:pt>
                <c:pt idx="7539">
                  <c:v>60.952380952380949</c:v>
                </c:pt>
                <c:pt idx="7540">
                  <c:v>495.71428571428572</c:v>
                </c:pt>
                <c:pt idx="7541">
                  <c:v>189.04761904761904</c:v>
                </c:pt>
                <c:pt idx="7542">
                  <c:v>697.38095238095229</c:v>
                </c:pt>
                <c:pt idx="7543">
                  <c:v>339.52380952380952</c:v>
                </c:pt>
                <c:pt idx="7544">
                  <c:v>141.61904761904759</c:v>
                </c:pt>
                <c:pt idx="7545">
                  <c:v>205.33333333333334</c:v>
                </c:pt>
                <c:pt idx="7546">
                  <c:v>125.23809523809524</c:v>
                </c:pt>
                <c:pt idx="7547">
                  <c:v>403.66666666666669</c:v>
                </c:pt>
                <c:pt idx="7548">
                  <c:v>218.57142857142853</c:v>
                </c:pt>
                <c:pt idx="7549">
                  <c:v>229.04761904761907</c:v>
                </c:pt>
                <c:pt idx="7550">
                  <c:v>216.90476190476193</c:v>
                </c:pt>
                <c:pt idx="7551">
                  <c:v>306.16666666666663</c:v>
                </c:pt>
                <c:pt idx="7552">
                  <c:v>547.38095238095241</c:v>
                </c:pt>
                <c:pt idx="7553">
                  <c:v>340.47619047619048</c:v>
                </c:pt>
                <c:pt idx="7554">
                  <c:v>74.285714285714278</c:v>
                </c:pt>
                <c:pt idx="7555">
                  <c:v>22.666666666666668</c:v>
                </c:pt>
                <c:pt idx="7556">
                  <c:v>210</c:v>
                </c:pt>
                <c:pt idx="7557">
                  <c:v>591.42857142857144</c:v>
                </c:pt>
                <c:pt idx="7558">
                  <c:v>352.85714285714283</c:v>
                </c:pt>
                <c:pt idx="7559">
                  <c:v>426.8095238095238</c:v>
                </c:pt>
                <c:pt idx="7560">
                  <c:v>349.28571428571428</c:v>
                </c:pt>
                <c:pt idx="7561">
                  <c:v>307.85714285714283</c:v>
                </c:pt>
                <c:pt idx="7562">
                  <c:v>227.38095238095238</c:v>
                </c:pt>
                <c:pt idx="7563">
                  <c:v>354.28571428571428</c:v>
                </c:pt>
                <c:pt idx="7564">
                  <c:v>364.76190476190476</c:v>
                </c:pt>
                <c:pt idx="7565">
                  <c:v>548.21428571428578</c:v>
                </c:pt>
                <c:pt idx="7566">
                  <c:v>377.14285714285711</c:v>
                </c:pt>
                <c:pt idx="7567">
                  <c:v>112.38095238095238</c:v>
                </c:pt>
                <c:pt idx="7568">
                  <c:v>408.66666666666663</c:v>
                </c:pt>
                <c:pt idx="7569">
                  <c:v>148.1904761904762</c:v>
                </c:pt>
                <c:pt idx="7570">
                  <c:v>467.71428571428572</c:v>
                </c:pt>
                <c:pt idx="7571">
                  <c:v>313.57142857142856</c:v>
                </c:pt>
                <c:pt idx="7572">
                  <c:v>431.42857142857144</c:v>
                </c:pt>
                <c:pt idx="7573">
                  <c:v>307.33333333333331</c:v>
                </c:pt>
                <c:pt idx="7574">
                  <c:v>76.761904761904759</c:v>
                </c:pt>
                <c:pt idx="7575">
                  <c:v>580</c:v>
                </c:pt>
                <c:pt idx="7576">
                  <c:v>278</c:v>
                </c:pt>
                <c:pt idx="7577">
                  <c:v>145.71428571428572</c:v>
                </c:pt>
                <c:pt idx="7578">
                  <c:v>366</c:v>
                </c:pt>
                <c:pt idx="7579">
                  <c:v>215</c:v>
                </c:pt>
                <c:pt idx="7580">
                  <c:v>607.33333333333326</c:v>
                </c:pt>
                <c:pt idx="7581">
                  <c:v>44.642857142857139</c:v>
                </c:pt>
                <c:pt idx="7582">
                  <c:v>332.5</c:v>
                </c:pt>
                <c:pt idx="7583">
                  <c:v>189.99999999999997</c:v>
                </c:pt>
                <c:pt idx="7584">
                  <c:v>162.4</c:v>
                </c:pt>
                <c:pt idx="7585">
                  <c:v>94.285714285714278</c:v>
                </c:pt>
                <c:pt idx="7586">
                  <c:v>327.85714285714289</c:v>
                </c:pt>
                <c:pt idx="7587">
                  <c:v>190.23809523809524</c:v>
                </c:pt>
                <c:pt idx="7588">
                  <c:v>201.42857142857144</c:v>
                </c:pt>
                <c:pt idx="7589">
                  <c:v>240.71428571428572</c:v>
                </c:pt>
                <c:pt idx="7590">
                  <c:v>477.14285714285711</c:v>
                </c:pt>
                <c:pt idx="7591">
                  <c:v>300</c:v>
                </c:pt>
                <c:pt idx="7592">
                  <c:v>335.66666666666663</c:v>
                </c:pt>
                <c:pt idx="7593">
                  <c:v>484</c:v>
                </c:pt>
                <c:pt idx="7594">
                  <c:v>136.07142857142856</c:v>
                </c:pt>
                <c:pt idx="7595">
                  <c:v>409</c:v>
                </c:pt>
                <c:pt idx="7596">
                  <c:v>427.85714285714289</c:v>
                </c:pt>
                <c:pt idx="7597">
                  <c:v>337</c:v>
                </c:pt>
                <c:pt idx="7598">
                  <c:v>98.285714285714278</c:v>
                </c:pt>
                <c:pt idx="7599">
                  <c:v>392.85714285714289</c:v>
                </c:pt>
                <c:pt idx="7600">
                  <c:v>30.738095238095241</c:v>
                </c:pt>
                <c:pt idx="7601">
                  <c:v>438.57142857142861</c:v>
                </c:pt>
                <c:pt idx="7602">
                  <c:v>75.357142857142861</c:v>
                </c:pt>
                <c:pt idx="7603">
                  <c:v>433.8095238095238</c:v>
                </c:pt>
                <c:pt idx="7604">
                  <c:v>47.857142857142854</c:v>
                </c:pt>
                <c:pt idx="7605">
                  <c:v>342.85714285714289</c:v>
                </c:pt>
                <c:pt idx="7606">
                  <c:v>34.047619047619044</c:v>
                </c:pt>
                <c:pt idx="7607">
                  <c:v>218.09523809523807</c:v>
                </c:pt>
                <c:pt idx="7608">
                  <c:v>117.49999999999999</c:v>
                </c:pt>
                <c:pt idx="7609">
                  <c:v>403.14285714285711</c:v>
                </c:pt>
                <c:pt idx="7610">
                  <c:v>244.52380952380952</c:v>
                </c:pt>
                <c:pt idx="7611">
                  <c:v>236.66666666666666</c:v>
                </c:pt>
                <c:pt idx="7612">
                  <c:v>248.57142857142856</c:v>
                </c:pt>
                <c:pt idx="7613">
                  <c:v>302.85714285714283</c:v>
                </c:pt>
                <c:pt idx="7614">
                  <c:v>357.14285714285711</c:v>
                </c:pt>
                <c:pt idx="7615">
                  <c:v>428.57142857142856</c:v>
                </c:pt>
                <c:pt idx="7616">
                  <c:v>240</c:v>
                </c:pt>
                <c:pt idx="7617">
                  <c:v>338.09523809523807</c:v>
                </c:pt>
                <c:pt idx="7618">
                  <c:v>573.80952380952385</c:v>
                </c:pt>
                <c:pt idx="7619">
                  <c:v>504.99999999999994</c:v>
                </c:pt>
                <c:pt idx="7620">
                  <c:v>488.57142857142856</c:v>
                </c:pt>
                <c:pt idx="7621">
                  <c:v>212.26190476190476</c:v>
                </c:pt>
                <c:pt idx="7622">
                  <c:v>192.61904761904759</c:v>
                </c:pt>
                <c:pt idx="7623">
                  <c:v>241.1904761904762</c:v>
                </c:pt>
                <c:pt idx="7624">
                  <c:v>331.07142857142856</c:v>
                </c:pt>
                <c:pt idx="7625">
                  <c:v>232.85714285714283</c:v>
                </c:pt>
                <c:pt idx="7626">
                  <c:v>240.47619047619048</c:v>
                </c:pt>
                <c:pt idx="7627">
                  <c:v>490</c:v>
                </c:pt>
                <c:pt idx="7628">
                  <c:v>229.52380952380952</c:v>
                </c:pt>
                <c:pt idx="7629">
                  <c:v>263.33333333333337</c:v>
                </c:pt>
                <c:pt idx="7630">
                  <c:v>46.952380952380949</c:v>
                </c:pt>
                <c:pt idx="7631">
                  <c:v>148.09523809523807</c:v>
                </c:pt>
                <c:pt idx="7632">
                  <c:v>24.476190476190478</c:v>
                </c:pt>
                <c:pt idx="7633">
                  <c:v>375.71428571428572</c:v>
                </c:pt>
                <c:pt idx="7634">
                  <c:v>398.57142857142856</c:v>
                </c:pt>
                <c:pt idx="7635">
                  <c:v>302.38095238095241</c:v>
                </c:pt>
                <c:pt idx="7636">
                  <c:v>371.90476190476193</c:v>
                </c:pt>
                <c:pt idx="7637">
                  <c:v>166.66666666666669</c:v>
                </c:pt>
                <c:pt idx="7638">
                  <c:v>162.14285714285714</c:v>
                </c:pt>
                <c:pt idx="7639">
                  <c:v>193.33333333333334</c:v>
                </c:pt>
                <c:pt idx="7640">
                  <c:v>344.52380952380952</c:v>
                </c:pt>
                <c:pt idx="7641">
                  <c:v>382.85714285714289</c:v>
                </c:pt>
                <c:pt idx="7642">
                  <c:v>59.404761904761905</c:v>
                </c:pt>
                <c:pt idx="7643">
                  <c:v>238.80952380952382</c:v>
                </c:pt>
                <c:pt idx="7644">
                  <c:v>214.4047619047619</c:v>
                </c:pt>
                <c:pt idx="7645">
                  <c:v>143.57142857142856</c:v>
                </c:pt>
                <c:pt idx="7646">
                  <c:v>440.28571428571428</c:v>
                </c:pt>
                <c:pt idx="7647">
                  <c:v>294.28571428571428</c:v>
                </c:pt>
                <c:pt idx="7648">
                  <c:v>106.11904761904761</c:v>
                </c:pt>
                <c:pt idx="7649">
                  <c:v>545</c:v>
                </c:pt>
                <c:pt idx="7650">
                  <c:v>67.142857142857139</c:v>
                </c:pt>
                <c:pt idx="7651">
                  <c:v>164.28571428571428</c:v>
                </c:pt>
                <c:pt idx="7652">
                  <c:v>282.57142857142856</c:v>
                </c:pt>
                <c:pt idx="7653">
                  <c:v>412.71428571428572</c:v>
                </c:pt>
                <c:pt idx="7654">
                  <c:v>118.57142857142857</c:v>
                </c:pt>
                <c:pt idx="7655">
                  <c:v>183.8095238095238</c:v>
                </c:pt>
                <c:pt idx="7656">
                  <c:v>257.14285714285711</c:v>
                </c:pt>
                <c:pt idx="7657">
                  <c:v>432.57142857142856</c:v>
                </c:pt>
                <c:pt idx="7658">
                  <c:v>554.28571428571422</c:v>
                </c:pt>
                <c:pt idx="7659">
                  <c:v>431.42857142857144</c:v>
                </c:pt>
                <c:pt idx="7660">
                  <c:v>510.95238095238096</c:v>
                </c:pt>
                <c:pt idx="7661">
                  <c:v>422.85714285714289</c:v>
                </c:pt>
                <c:pt idx="7662">
                  <c:v>285.35714285714278</c:v>
                </c:pt>
                <c:pt idx="7663">
                  <c:v>333.8095238095238</c:v>
                </c:pt>
                <c:pt idx="7664">
                  <c:v>460.00000000000006</c:v>
                </c:pt>
                <c:pt idx="7665">
                  <c:v>935.59523809523807</c:v>
                </c:pt>
                <c:pt idx="7666">
                  <c:v>376.1904761904762</c:v>
                </c:pt>
                <c:pt idx="7667">
                  <c:v>703.80952380952385</c:v>
                </c:pt>
                <c:pt idx="7668">
                  <c:v>334.28571428571428</c:v>
                </c:pt>
                <c:pt idx="7669">
                  <c:v>367.19047619047615</c:v>
                </c:pt>
                <c:pt idx="7670">
                  <c:v>263.57142857142856</c:v>
                </c:pt>
                <c:pt idx="7671">
                  <c:v>289.64285714285711</c:v>
                </c:pt>
                <c:pt idx="7672">
                  <c:v>134.23809523809524</c:v>
                </c:pt>
                <c:pt idx="7673">
                  <c:v>402.14285714285711</c:v>
                </c:pt>
                <c:pt idx="7674">
                  <c:v>83.095238095238088</c:v>
                </c:pt>
                <c:pt idx="7675">
                  <c:v>265.71428571428567</c:v>
                </c:pt>
                <c:pt idx="7676">
                  <c:v>196.5</c:v>
                </c:pt>
                <c:pt idx="7677">
                  <c:v>488.57142857142861</c:v>
                </c:pt>
                <c:pt idx="7678">
                  <c:v>274.52380952380952</c:v>
                </c:pt>
                <c:pt idx="7679">
                  <c:v>282.97619047619048</c:v>
                </c:pt>
                <c:pt idx="7680">
                  <c:v>285.95238095238096</c:v>
                </c:pt>
                <c:pt idx="7681">
                  <c:v>477.21428571428572</c:v>
                </c:pt>
                <c:pt idx="7682">
                  <c:v>136.9047619047619</c:v>
                </c:pt>
                <c:pt idx="7683">
                  <c:v>276.1904761904762</c:v>
                </c:pt>
                <c:pt idx="7684">
                  <c:v>570.66666666666674</c:v>
                </c:pt>
                <c:pt idx="7685">
                  <c:v>404.47619047619048</c:v>
                </c:pt>
                <c:pt idx="7686">
                  <c:v>234.52380952380952</c:v>
                </c:pt>
                <c:pt idx="7687">
                  <c:v>663.33333333333326</c:v>
                </c:pt>
                <c:pt idx="7688">
                  <c:v>169.8095238095238</c:v>
                </c:pt>
                <c:pt idx="7689">
                  <c:v>205.11904761904762</c:v>
                </c:pt>
                <c:pt idx="7690">
                  <c:v>328.57142857142856</c:v>
                </c:pt>
                <c:pt idx="7691">
                  <c:v>527.85714285714289</c:v>
                </c:pt>
                <c:pt idx="7692">
                  <c:v>152.61904761904762</c:v>
                </c:pt>
                <c:pt idx="7693">
                  <c:v>281.42857142857144</c:v>
                </c:pt>
                <c:pt idx="7694">
                  <c:v>322.85714285714283</c:v>
                </c:pt>
                <c:pt idx="7695">
                  <c:v>287.97619047619048</c:v>
                </c:pt>
                <c:pt idx="7696">
                  <c:v>411.19047619047615</c:v>
                </c:pt>
                <c:pt idx="7697">
                  <c:v>397.14285714285711</c:v>
                </c:pt>
                <c:pt idx="7698">
                  <c:v>214.33333333333334</c:v>
                </c:pt>
                <c:pt idx="7699">
                  <c:v>475.42857142857144</c:v>
                </c:pt>
                <c:pt idx="7700">
                  <c:v>269</c:v>
                </c:pt>
                <c:pt idx="7701">
                  <c:v>267.33333333333337</c:v>
                </c:pt>
                <c:pt idx="7702">
                  <c:v>84.285714285714278</c:v>
                </c:pt>
                <c:pt idx="7703">
                  <c:v>323.57142857142856</c:v>
                </c:pt>
                <c:pt idx="7704">
                  <c:v>189.76190476190476</c:v>
                </c:pt>
                <c:pt idx="7705">
                  <c:v>301.14285714285711</c:v>
                </c:pt>
                <c:pt idx="7706">
                  <c:v>364.76190476190476</c:v>
                </c:pt>
                <c:pt idx="7707">
                  <c:v>268.28571428571428</c:v>
                </c:pt>
                <c:pt idx="7708">
                  <c:v>441.78571428571428</c:v>
                </c:pt>
                <c:pt idx="7709">
                  <c:v>217.14285714285714</c:v>
                </c:pt>
                <c:pt idx="7710">
                  <c:v>112.09523809523809</c:v>
                </c:pt>
                <c:pt idx="7711">
                  <c:v>96.666666666666657</c:v>
                </c:pt>
                <c:pt idx="7712">
                  <c:v>50</c:v>
                </c:pt>
                <c:pt idx="7713">
                  <c:v>266.19047619047615</c:v>
                </c:pt>
                <c:pt idx="7714">
                  <c:v>304.28571428571428</c:v>
                </c:pt>
                <c:pt idx="7715">
                  <c:v>222.85714285714283</c:v>
                </c:pt>
                <c:pt idx="7716">
                  <c:v>261.42857142857144</c:v>
                </c:pt>
                <c:pt idx="7717">
                  <c:v>522.85714285714289</c:v>
                </c:pt>
                <c:pt idx="7718">
                  <c:v>116.66666666666667</c:v>
                </c:pt>
                <c:pt idx="7719">
                  <c:v>180</c:v>
                </c:pt>
                <c:pt idx="7720">
                  <c:v>140.95238095238093</c:v>
                </c:pt>
                <c:pt idx="7721">
                  <c:v>273.57142857142856</c:v>
                </c:pt>
                <c:pt idx="7722">
                  <c:v>222.5</c:v>
                </c:pt>
                <c:pt idx="7723">
                  <c:v>145.61904761904759</c:v>
                </c:pt>
                <c:pt idx="7724">
                  <c:v>462.85714285714283</c:v>
                </c:pt>
                <c:pt idx="7725">
                  <c:v>190.23809523809521</c:v>
                </c:pt>
                <c:pt idx="7726">
                  <c:v>459.76190476190476</c:v>
                </c:pt>
                <c:pt idx="7727">
                  <c:v>89.5</c:v>
                </c:pt>
                <c:pt idx="7728">
                  <c:v>413.8095238095238</c:v>
                </c:pt>
                <c:pt idx="7729">
                  <c:v>257.61904761904759</c:v>
                </c:pt>
                <c:pt idx="7730">
                  <c:v>204.28571428571428</c:v>
                </c:pt>
                <c:pt idx="7731">
                  <c:v>439.28571428571433</c:v>
                </c:pt>
                <c:pt idx="7732">
                  <c:v>234.04761904761904</c:v>
                </c:pt>
                <c:pt idx="7733">
                  <c:v>87.857142857142861</c:v>
                </c:pt>
                <c:pt idx="7734">
                  <c:v>344.28571428571433</c:v>
                </c:pt>
                <c:pt idx="7735">
                  <c:v>356.66666666666663</c:v>
                </c:pt>
                <c:pt idx="7736">
                  <c:v>427.14285714285711</c:v>
                </c:pt>
                <c:pt idx="7737">
                  <c:v>225.71428571428572</c:v>
                </c:pt>
                <c:pt idx="7738">
                  <c:v>359.28571428571428</c:v>
                </c:pt>
                <c:pt idx="7739">
                  <c:v>336.19047619047615</c:v>
                </c:pt>
                <c:pt idx="7740">
                  <c:v>402.85714285714289</c:v>
                </c:pt>
                <c:pt idx="7741">
                  <c:v>168.47619047619045</c:v>
                </c:pt>
                <c:pt idx="7742">
                  <c:v>183.33333333333331</c:v>
                </c:pt>
                <c:pt idx="7743">
                  <c:v>260</c:v>
                </c:pt>
                <c:pt idx="7744">
                  <c:v>382.57142857142856</c:v>
                </c:pt>
                <c:pt idx="7745">
                  <c:v>155.71428571428572</c:v>
                </c:pt>
                <c:pt idx="7746">
                  <c:v>300.47619047619048</c:v>
                </c:pt>
                <c:pt idx="7747">
                  <c:v>331.42857142857144</c:v>
                </c:pt>
                <c:pt idx="7748">
                  <c:v>256.23809523809524</c:v>
                </c:pt>
                <c:pt idx="7749">
                  <c:v>394.28571428571433</c:v>
                </c:pt>
                <c:pt idx="7750">
                  <c:v>226.66666666666663</c:v>
                </c:pt>
                <c:pt idx="7751">
                  <c:v>134.28571428571428</c:v>
                </c:pt>
                <c:pt idx="7752">
                  <c:v>158.57142857142856</c:v>
                </c:pt>
                <c:pt idx="7753">
                  <c:v>193.57142857142856</c:v>
                </c:pt>
                <c:pt idx="7754">
                  <c:v>297.14285714285711</c:v>
                </c:pt>
                <c:pt idx="7755">
                  <c:v>195.42857142857142</c:v>
                </c:pt>
                <c:pt idx="7756">
                  <c:v>232.85714285714283</c:v>
                </c:pt>
                <c:pt idx="7757">
                  <c:v>298.57142857142856</c:v>
                </c:pt>
                <c:pt idx="7758">
                  <c:v>234</c:v>
                </c:pt>
                <c:pt idx="7759">
                  <c:v>219.04761904761904</c:v>
                </c:pt>
                <c:pt idx="7760">
                  <c:v>396.85714285714283</c:v>
                </c:pt>
                <c:pt idx="7761">
                  <c:v>230.95238095238093</c:v>
                </c:pt>
                <c:pt idx="7762">
                  <c:v>152.38095238095238</c:v>
                </c:pt>
                <c:pt idx="7763">
                  <c:v>301.42857142857144</c:v>
                </c:pt>
                <c:pt idx="7764">
                  <c:v>336.19047619047615</c:v>
                </c:pt>
                <c:pt idx="7765">
                  <c:v>249.76190476190476</c:v>
                </c:pt>
                <c:pt idx="7766">
                  <c:v>295.23809523809524</c:v>
                </c:pt>
                <c:pt idx="7767">
                  <c:v>273.57142857142856</c:v>
                </c:pt>
                <c:pt idx="7768">
                  <c:v>270.47619047619048</c:v>
                </c:pt>
                <c:pt idx="7769">
                  <c:v>47.619047619047613</c:v>
                </c:pt>
                <c:pt idx="7770">
                  <c:v>330.57142857142856</c:v>
                </c:pt>
                <c:pt idx="7771">
                  <c:v>483.8095238095238</c:v>
                </c:pt>
                <c:pt idx="7772">
                  <c:v>127.80952380952381</c:v>
                </c:pt>
                <c:pt idx="7773">
                  <c:v>416.28571428571428</c:v>
                </c:pt>
                <c:pt idx="7774">
                  <c:v>256.1904761904762</c:v>
                </c:pt>
                <c:pt idx="7775">
                  <c:v>155.71428571428572</c:v>
                </c:pt>
                <c:pt idx="7776">
                  <c:v>433.33333333333337</c:v>
                </c:pt>
                <c:pt idx="7777">
                  <c:v>244.28571428571428</c:v>
                </c:pt>
                <c:pt idx="7778">
                  <c:v>293.8095238095238</c:v>
                </c:pt>
                <c:pt idx="7779">
                  <c:v>527.14285714285711</c:v>
                </c:pt>
                <c:pt idx="7780">
                  <c:v>192.85714285714286</c:v>
                </c:pt>
                <c:pt idx="7781">
                  <c:v>491.66666666666669</c:v>
                </c:pt>
                <c:pt idx="7782">
                  <c:v>218.57142857142856</c:v>
                </c:pt>
                <c:pt idx="7783">
                  <c:v>397.14285714285711</c:v>
                </c:pt>
                <c:pt idx="7784">
                  <c:v>118</c:v>
                </c:pt>
                <c:pt idx="7785">
                  <c:v>188.57142857142856</c:v>
                </c:pt>
                <c:pt idx="7786">
                  <c:v>112.9047619047619</c:v>
                </c:pt>
                <c:pt idx="7787">
                  <c:v>241.66666666666669</c:v>
                </c:pt>
                <c:pt idx="7788">
                  <c:v>175.71428571428572</c:v>
                </c:pt>
                <c:pt idx="7789">
                  <c:v>674.28571428571422</c:v>
                </c:pt>
                <c:pt idx="7790">
                  <c:v>248.09523809523807</c:v>
                </c:pt>
                <c:pt idx="7791">
                  <c:v>118.57142857142857</c:v>
                </c:pt>
                <c:pt idx="7792">
                  <c:v>260</c:v>
                </c:pt>
                <c:pt idx="7793">
                  <c:v>252.85714285714286</c:v>
                </c:pt>
                <c:pt idx="7794">
                  <c:v>354.28571428571422</c:v>
                </c:pt>
                <c:pt idx="7795">
                  <c:v>310</c:v>
                </c:pt>
                <c:pt idx="7796">
                  <c:v>190.23809523809524</c:v>
                </c:pt>
                <c:pt idx="7797">
                  <c:v>215.47619047619048</c:v>
                </c:pt>
                <c:pt idx="7798">
                  <c:v>331.42857142857144</c:v>
                </c:pt>
                <c:pt idx="7799">
                  <c:v>156.19047619047618</c:v>
                </c:pt>
                <c:pt idx="7800">
                  <c:v>343.8095238095238</c:v>
                </c:pt>
                <c:pt idx="7801">
                  <c:v>220.23809523809524</c:v>
                </c:pt>
                <c:pt idx="7802">
                  <c:v>384.28571428571428</c:v>
                </c:pt>
                <c:pt idx="7803">
                  <c:v>529.28571428571433</c:v>
                </c:pt>
                <c:pt idx="7804">
                  <c:v>218.57142857142856</c:v>
                </c:pt>
                <c:pt idx="7805">
                  <c:v>225.95238095238096</c:v>
                </c:pt>
                <c:pt idx="7806">
                  <c:v>211.42857142857142</c:v>
                </c:pt>
                <c:pt idx="7807">
                  <c:v>294.52380952380952</c:v>
                </c:pt>
                <c:pt idx="7808">
                  <c:v>317.14285714285711</c:v>
                </c:pt>
                <c:pt idx="7809">
                  <c:v>358.57142857142856</c:v>
                </c:pt>
                <c:pt idx="7810">
                  <c:v>220.23809523809524</c:v>
                </c:pt>
                <c:pt idx="7811">
                  <c:v>148.66666666666669</c:v>
                </c:pt>
                <c:pt idx="7812">
                  <c:v>402.85714285714289</c:v>
                </c:pt>
                <c:pt idx="7813">
                  <c:v>82.857142857142861</c:v>
                </c:pt>
                <c:pt idx="7814">
                  <c:v>116.28571428571428</c:v>
                </c:pt>
                <c:pt idx="7815">
                  <c:v>295.71428571428572</c:v>
                </c:pt>
                <c:pt idx="7816">
                  <c:v>244.28571428571428</c:v>
                </c:pt>
                <c:pt idx="7817">
                  <c:v>234.28571428571428</c:v>
                </c:pt>
                <c:pt idx="7818">
                  <c:v>485.71428571428567</c:v>
                </c:pt>
                <c:pt idx="7819">
                  <c:v>286.42857142857144</c:v>
                </c:pt>
                <c:pt idx="7820">
                  <c:v>110</c:v>
                </c:pt>
                <c:pt idx="7821">
                  <c:v>361.85714285714283</c:v>
                </c:pt>
                <c:pt idx="7822">
                  <c:v>281.42857142857144</c:v>
                </c:pt>
                <c:pt idx="7823">
                  <c:v>385.71428571428572</c:v>
                </c:pt>
                <c:pt idx="7824">
                  <c:v>467.14285714285711</c:v>
                </c:pt>
                <c:pt idx="7825">
                  <c:v>58.095238095238095</c:v>
                </c:pt>
                <c:pt idx="7826">
                  <c:v>178.8095238095238</c:v>
                </c:pt>
                <c:pt idx="7827">
                  <c:v>387.14285714285711</c:v>
                </c:pt>
                <c:pt idx="7828">
                  <c:v>325.71428571428572</c:v>
                </c:pt>
                <c:pt idx="7829">
                  <c:v>478.57142857142856</c:v>
                </c:pt>
                <c:pt idx="7830">
                  <c:v>291.90476190476193</c:v>
                </c:pt>
                <c:pt idx="7831">
                  <c:v>167.14285714285714</c:v>
                </c:pt>
                <c:pt idx="7832">
                  <c:v>545.71428571428578</c:v>
                </c:pt>
                <c:pt idx="7833">
                  <c:v>542.38095238095241</c:v>
                </c:pt>
                <c:pt idx="7834">
                  <c:v>248.33333333333331</c:v>
                </c:pt>
                <c:pt idx="7835">
                  <c:v>522.85714285714289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DF-43B7-980F-6382DCD55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9671424"/>
        <c:axId val="1299693664"/>
      </c:scatterChart>
      <c:valAx>
        <c:axId val="129967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9693664"/>
        <c:crosses val="autoZero"/>
        <c:crossBetween val="midCat"/>
      </c:valAx>
      <c:valAx>
        <c:axId val="12996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每人每日摄入鱼禽蛋瘦肉量（克）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967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水产品摄入频率散点图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水产品!$E$1:$E$3</c:f>
              <c:strCache>
                <c:ptCount val="3"/>
                <c:pt idx="2">
                  <c:v>水产频率/日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水产品!$E$4:$E$7851</c:f>
              <c:numCache>
                <c:formatCode>General</c:formatCode>
                <c:ptCount val="7848"/>
                <c:pt idx="0">
                  <c:v>0</c:v>
                </c:pt>
                <c:pt idx="1">
                  <c:v>1</c:v>
                </c:pt>
                <c:pt idx="2">
                  <c:v>6.6666666666666666E-2</c:v>
                </c:pt>
                <c:pt idx="3">
                  <c:v>1</c:v>
                </c:pt>
                <c:pt idx="4">
                  <c:v>0.14285714285714285</c:v>
                </c:pt>
                <c:pt idx="5">
                  <c:v>1</c:v>
                </c:pt>
                <c:pt idx="6">
                  <c:v>0.14285714285714285</c:v>
                </c:pt>
                <c:pt idx="7">
                  <c:v>0.14285714285714285</c:v>
                </c:pt>
                <c:pt idx="8">
                  <c:v>0.42857142857142855</c:v>
                </c:pt>
                <c:pt idx="9">
                  <c:v>0.2857142857142857</c:v>
                </c:pt>
                <c:pt idx="10">
                  <c:v>3.3333333333333333E-2</c:v>
                </c:pt>
                <c:pt idx="11">
                  <c:v>0.42857142857142855</c:v>
                </c:pt>
                <c:pt idx="12">
                  <c:v>0.42857142857142855</c:v>
                </c:pt>
                <c:pt idx="13">
                  <c:v>0.2857142857142857</c:v>
                </c:pt>
                <c:pt idx="14">
                  <c:v>0.2857142857142857</c:v>
                </c:pt>
                <c:pt idx="15">
                  <c:v>0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0.42857142857142855</c:v>
                </c:pt>
                <c:pt idx="20">
                  <c:v>0.2857142857142857</c:v>
                </c:pt>
                <c:pt idx="21">
                  <c:v>0.5714285714285714</c:v>
                </c:pt>
                <c:pt idx="22">
                  <c:v>6.6666666666666666E-2</c:v>
                </c:pt>
                <c:pt idx="23">
                  <c:v>0.42857142857142855</c:v>
                </c:pt>
                <c:pt idx="24">
                  <c:v>0.2857142857142857</c:v>
                </c:pt>
                <c:pt idx="25">
                  <c:v>1</c:v>
                </c:pt>
                <c:pt idx="26">
                  <c:v>1</c:v>
                </c:pt>
                <c:pt idx="27">
                  <c:v>3.3333333333333333E-2</c:v>
                </c:pt>
                <c:pt idx="28">
                  <c:v>0.2857142857142857</c:v>
                </c:pt>
                <c:pt idx="29">
                  <c:v>0.42857142857142855</c:v>
                </c:pt>
                <c:pt idx="30">
                  <c:v>0.7142857142857143</c:v>
                </c:pt>
                <c:pt idx="31">
                  <c:v>0.2857142857142857</c:v>
                </c:pt>
                <c:pt idx="32">
                  <c:v>3.3333333333333333E-2</c:v>
                </c:pt>
                <c:pt idx="33">
                  <c:v>0.1</c:v>
                </c:pt>
                <c:pt idx="34">
                  <c:v>2</c:v>
                </c:pt>
                <c:pt idx="35">
                  <c:v>0.2857142857142857</c:v>
                </c:pt>
                <c:pt idx="36">
                  <c:v>2</c:v>
                </c:pt>
                <c:pt idx="37">
                  <c:v>3.3333333333333333E-2</c:v>
                </c:pt>
                <c:pt idx="38">
                  <c:v>0.14285714285714285</c:v>
                </c:pt>
                <c:pt idx="39">
                  <c:v>1</c:v>
                </c:pt>
                <c:pt idx="40">
                  <c:v>2</c:v>
                </c:pt>
                <c:pt idx="41">
                  <c:v>0.2857142857142857</c:v>
                </c:pt>
                <c:pt idx="42">
                  <c:v>2</c:v>
                </c:pt>
                <c:pt idx="43">
                  <c:v>0.2857142857142857</c:v>
                </c:pt>
                <c:pt idx="44">
                  <c:v>0.2857142857142857</c:v>
                </c:pt>
                <c:pt idx="45">
                  <c:v>1</c:v>
                </c:pt>
                <c:pt idx="46">
                  <c:v>0.2857142857142857</c:v>
                </c:pt>
                <c:pt idx="47">
                  <c:v>1</c:v>
                </c:pt>
                <c:pt idx="48">
                  <c:v>0.2857142857142857</c:v>
                </c:pt>
                <c:pt idx="49">
                  <c:v>0.2857142857142857</c:v>
                </c:pt>
                <c:pt idx="50">
                  <c:v>1</c:v>
                </c:pt>
                <c:pt idx="51">
                  <c:v>0.2857142857142857</c:v>
                </c:pt>
                <c:pt idx="52">
                  <c:v>2</c:v>
                </c:pt>
                <c:pt idx="53">
                  <c:v>0.2857142857142857</c:v>
                </c:pt>
                <c:pt idx="54">
                  <c:v>0.16666666666666666</c:v>
                </c:pt>
                <c:pt idx="55">
                  <c:v>0.2857142857142857</c:v>
                </c:pt>
                <c:pt idx="56">
                  <c:v>0.5714285714285714</c:v>
                </c:pt>
                <c:pt idx="57">
                  <c:v>0.42857142857142855</c:v>
                </c:pt>
                <c:pt idx="58">
                  <c:v>1</c:v>
                </c:pt>
                <c:pt idx="59">
                  <c:v>1</c:v>
                </c:pt>
                <c:pt idx="60">
                  <c:v>0.42857142857142855</c:v>
                </c:pt>
                <c:pt idx="61">
                  <c:v>0.2857142857142857</c:v>
                </c:pt>
                <c:pt idx="62">
                  <c:v>1</c:v>
                </c:pt>
                <c:pt idx="63">
                  <c:v>0.14285714285714285</c:v>
                </c:pt>
                <c:pt idx="64">
                  <c:v>0.14285714285714285</c:v>
                </c:pt>
                <c:pt idx="65">
                  <c:v>1</c:v>
                </c:pt>
                <c:pt idx="66">
                  <c:v>3.3333333333333333E-2</c:v>
                </c:pt>
                <c:pt idx="67">
                  <c:v>6.6666666666666666E-2</c:v>
                </c:pt>
                <c:pt idx="68">
                  <c:v>0.7142857142857143</c:v>
                </c:pt>
                <c:pt idx="69">
                  <c:v>0.5714285714285714</c:v>
                </c:pt>
                <c:pt idx="70">
                  <c:v>0.2857142857142857</c:v>
                </c:pt>
                <c:pt idx="71">
                  <c:v>0.5714285714285714</c:v>
                </c:pt>
                <c:pt idx="72">
                  <c:v>0.42857142857142855</c:v>
                </c:pt>
                <c:pt idx="73">
                  <c:v>0</c:v>
                </c:pt>
                <c:pt idx="74">
                  <c:v>0.2857142857142857</c:v>
                </c:pt>
                <c:pt idx="75">
                  <c:v>0.7142857142857143</c:v>
                </c:pt>
                <c:pt idx="76">
                  <c:v>0.42857142857142855</c:v>
                </c:pt>
                <c:pt idx="77">
                  <c:v>0.42857142857142855</c:v>
                </c:pt>
                <c:pt idx="78">
                  <c:v>0.42857142857142855</c:v>
                </c:pt>
                <c:pt idx="79">
                  <c:v>0.2857142857142857</c:v>
                </c:pt>
                <c:pt idx="80">
                  <c:v>1</c:v>
                </c:pt>
                <c:pt idx="81">
                  <c:v>1</c:v>
                </c:pt>
                <c:pt idx="82">
                  <c:v>0.5714285714285714</c:v>
                </c:pt>
                <c:pt idx="83">
                  <c:v>1</c:v>
                </c:pt>
                <c:pt idx="84">
                  <c:v>6.6666666666666666E-2</c:v>
                </c:pt>
                <c:pt idx="85">
                  <c:v>1</c:v>
                </c:pt>
                <c:pt idx="86">
                  <c:v>0.42857142857142855</c:v>
                </c:pt>
                <c:pt idx="87">
                  <c:v>1</c:v>
                </c:pt>
                <c:pt idx="88">
                  <c:v>3.3333333333333333E-2</c:v>
                </c:pt>
                <c:pt idx="89">
                  <c:v>0.5714285714285714</c:v>
                </c:pt>
                <c:pt idx="90">
                  <c:v>0.42857142857142855</c:v>
                </c:pt>
                <c:pt idx="91">
                  <c:v>2</c:v>
                </c:pt>
                <c:pt idx="92">
                  <c:v>0.5714285714285714</c:v>
                </c:pt>
                <c:pt idx="93">
                  <c:v>0.14285714285714285</c:v>
                </c:pt>
                <c:pt idx="94">
                  <c:v>1</c:v>
                </c:pt>
                <c:pt idx="95">
                  <c:v>0.42857142857142855</c:v>
                </c:pt>
                <c:pt idx="96">
                  <c:v>1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0.42857142857142855</c:v>
                </c:pt>
                <c:pt idx="102">
                  <c:v>0.5714285714285714</c:v>
                </c:pt>
                <c:pt idx="103">
                  <c:v>0.42857142857142855</c:v>
                </c:pt>
                <c:pt idx="104">
                  <c:v>0.2857142857142857</c:v>
                </c:pt>
                <c:pt idx="105">
                  <c:v>1</c:v>
                </c:pt>
                <c:pt idx="106">
                  <c:v>0.14285714285714285</c:v>
                </c:pt>
                <c:pt idx="107">
                  <c:v>2</c:v>
                </c:pt>
                <c:pt idx="108">
                  <c:v>1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2</c:v>
                </c:pt>
                <c:pt idx="113">
                  <c:v>6.6666666666666666E-2</c:v>
                </c:pt>
                <c:pt idx="114">
                  <c:v>0.14285714285714285</c:v>
                </c:pt>
                <c:pt idx="115">
                  <c:v>2</c:v>
                </c:pt>
                <c:pt idx="116">
                  <c:v>0.42857142857142855</c:v>
                </c:pt>
                <c:pt idx="117">
                  <c:v>0.42857142857142855</c:v>
                </c:pt>
                <c:pt idx="118">
                  <c:v>2</c:v>
                </c:pt>
                <c:pt idx="119">
                  <c:v>1</c:v>
                </c:pt>
                <c:pt idx="120">
                  <c:v>1</c:v>
                </c:pt>
                <c:pt idx="121">
                  <c:v>0.14285714285714285</c:v>
                </c:pt>
                <c:pt idx="122">
                  <c:v>1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0.2857142857142857</c:v>
                </c:pt>
                <c:pt idx="127">
                  <c:v>0.42857142857142855</c:v>
                </c:pt>
                <c:pt idx="128">
                  <c:v>0</c:v>
                </c:pt>
                <c:pt idx="129">
                  <c:v>1.0333333333333334</c:v>
                </c:pt>
                <c:pt idx="130">
                  <c:v>0.5714285714285714</c:v>
                </c:pt>
                <c:pt idx="131">
                  <c:v>0.14285714285714285</c:v>
                </c:pt>
                <c:pt idx="132">
                  <c:v>2</c:v>
                </c:pt>
                <c:pt idx="133">
                  <c:v>2</c:v>
                </c:pt>
                <c:pt idx="134">
                  <c:v>1</c:v>
                </c:pt>
                <c:pt idx="135">
                  <c:v>0.5714285714285714</c:v>
                </c:pt>
                <c:pt idx="136">
                  <c:v>0.14285714285714285</c:v>
                </c:pt>
                <c:pt idx="137">
                  <c:v>0.14285714285714285</c:v>
                </c:pt>
                <c:pt idx="138">
                  <c:v>0.14285714285714285</c:v>
                </c:pt>
                <c:pt idx="139">
                  <c:v>0.2857142857142857</c:v>
                </c:pt>
                <c:pt idx="140">
                  <c:v>0.42857142857142855</c:v>
                </c:pt>
                <c:pt idx="141">
                  <c:v>3.3333333333333333E-2</c:v>
                </c:pt>
                <c:pt idx="142">
                  <c:v>2</c:v>
                </c:pt>
                <c:pt idx="143">
                  <c:v>1</c:v>
                </c:pt>
                <c:pt idx="144">
                  <c:v>0.2857142857142857</c:v>
                </c:pt>
                <c:pt idx="145">
                  <c:v>0.14285714285714285</c:v>
                </c:pt>
                <c:pt idx="146">
                  <c:v>6.6666666666666666E-2</c:v>
                </c:pt>
                <c:pt idx="147">
                  <c:v>0.5714285714285714</c:v>
                </c:pt>
                <c:pt idx="148">
                  <c:v>3.3333333333333333E-2</c:v>
                </c:pt>
                <c:pt idx="149">
                  <c:v>3.3333333333333333E-2</c:v>
                </c:pt>
                <c:pt idx="150">
                  <c:v>0.14285714285714285</c:v>
                </c:pt>
                <c:pt idx="151">
                  <c:v>0.42857142857142855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0.14285714285714285</c:v>
                </c:pt>
                <c:pt idx="156">
                  <c:v>1</c:v>
                </c:pt>
                <c:pt idx="157">
                  <c:v>1</c:v>
                </c:pt>
                <c:pt idx="158">
                  <c:v>0.2857142857142857</c:v>
                </c:pt>
                <c:pt idx="159">
                  <c:v>0.5714285714285714</c:v>
                </c:pt>
                <c:pt idx="160">
                  <c:v>0.14285714285714285</c:v>
                </c:pt>
                <c:pt idx="161">
                  <c:v>1</c:v>
                </c:pt>
                <c:pt idx="162">
                  <c:v>3.3333333333333333E-2</c:v>
                </c:pt>
                <c:pt idx="163">
                  <c:v>3.3333333333333333E-2</c:v>
                </c:pt>
                <c:pt idx="164">
                  <c:v>0.14285714285714285</c:v>
                </c:pt>
                <c:pt idx="165">
                  <c:v>0.5714285714285714</c:v>
                </c:pt>
                <c:pt idx="166">
                  <c:v>2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1</c:v>
                </c:pt>
                <c:pt idx="176">
                  <c:v>1</c:v>
                </c:pt>
                <c:pt idx="177">
                  <c:v>0.5714285714285714</c:v>
                </c:pt>
                <c:pt idx="178">
                  <c:v>0.5714285714285714</c:v>
                </c:pt>
                <c:pt idx="179">
                  <c:v>2</c:v>
                </c:pt>
                <c:pt idx="180">
                  <c:v>1</c:v>
                </c:pt>
                <c:pt idx="181">
                  <c:v>1</c:v>
                </c:pt>
                <c:pt idx="182">
                  <c:v>0.42857142857142855</c:v>
                </c:pt>
                <c:pt idx="183">
                  <c:v>0.42857142857142855</c:v>
                </c:pt>
                <c:pt idx="184">
                  <c:v>0.2857142857142857</c:v>
                </c:pt>
                <c:pt idx="185">
                  <c:v>0.2857142857142857</c:v>
                </c:pt>
                <c:pt idx="186">
                  <c:v>1</c:v>
                </c:pt>
                <c:pt idx="187">
                  <c:v>0.5714285714285714</c:v>
                </c:pt>
                <c:pt idx="188">
                  <c:v>1</c:v>
                </c:pt>
                <c:pt idx="189">
                  <c:v>0.2857142857142857</c:v>
                </c:pt>
                <c:pt idx="190">
                  <c:v>0.2857142857142857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0.8571428571428571</c:v>
                </c:pt>
                <c:pt idx="195">
                  <c:v>0.42857142857142855</c:v>
                </c:pt>
                <c:pt idx="196">
                  <c:v>2</c:v>
                </c:pt>
                <c:pt idx="197">
                  <c:v>1</c:v>
                </c:pt>
                <c:pt idx="198">
                  <c:v>0.2857142857142857</c:v>
                </c:pt>
                <c:pt idx="199">
                  <c:v>0.7142857142857143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0.42857142857142855</c:v>
                </c:pt>
                <c:pt idx="204">
                  <c:v>1</c:v>
                </c:pt>
                <c:pt idx="205">
                  <c:v>0.42857142857142855</c:v>
                </c:pt>
                <c:pt idx="206">
                  <c:v>1</c:v>
                </c:pt>
                <c:pt idx="207">
                  <c:v>0.14285714285714285</c:v>
                </c:pt>
                <c:pt idx="208">
                  <c:v>0.14285714285714285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0.2857142857142857</c:v>
                </c:pt>
                <c:pt idx="214">
                  <c:v>0</c:v>
                </c:pt>
                <c:pt idx="215">
                  <c:v>0.2857142857142857</c:v>
                </c:pt>
                <c:pt idx="216">
                  <c:v>0</c:v>
                </c:pt>
                <c:pt idx="217">
                  <c:v>0.42857142857142855</c:v>
                </c:pt>
                <c:pt idx="218">
                  <c:v>0.5714285714285714</c:v>
                </c:pt>
                <c:pt idx="219">
                  <c:v>0</c:v>
                </c:pt>
                <c:pt idx="220">
                  <c:v>3.3333333333333333E-2</c:v>
                </c:pt>
                <c:pt idx="221">
                  <c:v>1</c:v>
                </c:pt>
                <c:pt idx="222">
                  <c:v>2</c:v>
                </c:pt>
                <c:pt idx="223">
                  <c:v>1</c:v>
                </c:pt>
                <c:pt idx="224">
                  <c:v>0.5714285714285714</c:v>
                </c:pt>
                <c:pt idx="225">
                  <c:v>1</c:v>
                </c:pt>
                <c:pt idx="226">
                  <c:v>0.14285714285714285</c:v>
                </c:pt>
                <c:pt idx="227">
                  <c:v>1</c:v>
                </c:pt>
                <c:pt idx="228">
                  <c:v>0</c:v>
                </c:pt>
                <c:pt idx="229">
                  <c:v>0.14285714285714285</c:v>
                </c:pt>
                <c:pt idx="230">
                  <c:v>0.05</c:v>
                </c:pt>
                <c:pt idx="231">
                  <c:v>0.14285714285714285</c:v>
                </c:pt>
                <c:pt idx="232">
                  <c:v>2</c:v>
                </c:pt>
                <c:pt idx="233">
                  <c:v>1</c:v>
                </c:pt>
                <c:pt idx="234">
                  <c:v>0.2857142857142857</c:v>
                </c:pt>
                <c:pt idx="235">
                  <c:v>0</c:v>
                </c:pt>
                <c:pt idx="236">
                  <c:v>0.5714285714285714</c:v>
                </c:pt>
                <c:pt idx="237">
                  <c:v>1</c:v>
                </c:pt>
                <c:pt idx="238">
                  <c:v>0.5714285714285714</c:v>
                </c:pt>
                <c:pt idx="239">
                  <c:v>0.2857142857142857</c:v>
                </c:pt>
                <c:pt idx="240">
                  <c:v>1</c:v>
                </c:pt>
                <c:pt idx="241">
                  <c:v>0</c:v>
                </c:pt>
                <c:pt idx="242">
                  <c:v>0.5714285714285714</c:v>
                </c:pt>
                <c:pt idx="243">
                  <c:v>0.42857142857142855</c:v>
                </c:pt>
                <c:pt idx="244">
                  <c:v>3</c:v>
                </c:pt>
                <c:pt idx="245">
                  <c:v>0.42857142857142855</c:v>
                </c:pt>
                <c:pt idx="246">
                  <c:v>0.13333333333333333</c:v>
                </c:pt>
                <c:pt idx="247">
                  <c:v>6.6666666666666666E-2</c:v>
                </c:pt>
                <c:pt idx="248">
                  <c:v>0</c:v>
                </c:pt>
                <c:pt idx="249">
                  <c:v>2</c:v>
                </c:pt>
                <c:pt idx="250">
                  <c:v>0.16666666666666666</c:v>
                </c:pt>
                <c:pt idx="251">
                  <c:v>0</c:v>
                </c:pt>
                <c:pt idx="252">
                  <c:v>0.42857142857142855</c:v>
                </c:pt>
                <c:pt idx="253">
                  <c:v>0.14285714285714285</c:v>
                </c:pt>
                <c:pt idx="254">
                  <c:v>0.2857142857142857</c:v>
                </c:pt>
                <c:pt idx="255">
                  <c:v>0.14285714285714285</c:v>
                </c:pt>
                <c:pt idx="256">
                  <c:v>0.14285714285714285</c:v>
                </c:pt>
                <c:pt idx="257">
                  <c:v>1</c:v>
                </c:pt>
                <c:pt idx="258">
                  <c:v>0.42857142857142855</c:v>
                </c:pt>
                <c:pt idx="259">
                  <c:v>1</c:v>
                </c:pt>
                <c:pt idx="260">
                  <c:v>0.2857142857142857</c:v>
                </c:pt>
                <c:pt idx="261">
                  <c:v>0.5714285714285714</c:v>
                </c:pt>
                <c:pt idx="262">
                  <c:v>0.42857142857142855</c:v>
                </c:pt>
                <c:pt idx="263">
                  <c:v>1</c:v>
                </c:pt>
                <c:pt idx="264">
                  <c:v>1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0.1</c:v>
                </c:pt>
                <c:pt idx="269">
                  <c:v>2</c:v>
                </c:pt>
                <c:pt idx="270">
                  <c:v>0.8571428571428571</c:v>
                </c:pt>
                <c:pt idx="271">
                  <c:v>0.7142857142857143</c:v>
                </c:pt>
                <c:pt idx="272">
                  <c:v>3.3333333333333333E-2</c:v>
                </c:pt>
                <c:pt idx="273">
                  <c:v>0.14285714285714285</c:v>
                </c:pt>
                <c:pt idx="274">
                  <c:v>3.3333333333333333E-2</c:v>
                </c:pt>
                <c:pt idx="275">
                  <c:v>0</c:v>
                </c:pt>
                <c:pt idx="276">
                  <c:v>0.14285714285714285</c:v>
                </c:pt>
                <c:pt idx="277">
                  <c:v>0.42857142857142855</c:v>
                </c:pt>
                <c:pt idx="278">
                  <c:v>0.1</c:v>
                </c:pt>
                <c:pt idx="279">
                  <c:v>0.2857142857142857</c:v>
                </c:pt>
                <c:pt idx="280">
                  <c:v>0.2857142857142857</c:v>
                </c:pt>
                <c:pt idx="281">
                  <c:v>0.2857142857142857</c:v>
                </c:pt>
                <c:pt idx="282">
                  <c:v>0.2857142857142857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0.2857142857142857</c:v>
                </c:pt>
                <c:pt idx="289">
                  <c:v>3.3333333333333333E-2</c:v>
                </c:pt>
                <c:pt idx="290">
                  <c:v>1</c:v>
                </c:pt>
                <c:pt idx="291">
                  <c:v>1</c:v>
                </c:pt>
                <c:pt idx="292">
                  <c:v>0.14285714285714285</c:v>
                </c:pt>
                <c:pt idx="293">
                  <c:v>0</c:v>
                </c:pt>
                <c:pt idx="294">
                  <c:v>0.2857142857142857</c:v>
                </c:pt>
                <c:pt idx="295">
                  <c:v>1</c:v>
                </c:pt>
                <c:pt idx="296">
                  <c:v>0.14285714285714285</c:v>
                </c:pt>
                <c:pt idx="297">
                  <c:v>1</c:v>
                </c:pt>
                <c:pt idx="298">
                  <c:v>1</c:v>
                </c:pt>
                <c:pt idx="299">
                  <c:v>0.14285714285714285</c:v>
                </c:pt>
                <c:pt idx="300">
                  <c:v>0.14285714285714285</c:v>
                </c:pt>
                <c:pt idx="301">
                  <c:v>1</c:v>
                </c:pt>
                <c:pt idx="302">
                  <c:v>0</c:v>
                </c:pt>
                <c:pt idx="303">
                  <c:v>0.42857142857142855</c:v>
                </c:pt>
                <c:pt idx="304">
                  <c:v>2</c:v>
                </c:pt>
                <c:pt idx="305">
                  <c:v>0.42857142857142855</c:v>
                </c:pt>
                <c:pt idx="306">
                  <c:v>0.14285714285714285</c:v>
                </c:pt>
                <c:pt idx="307">
                  <c:v>1</c:v>
                </c:pt>
                <c:pt idx="308">
                  <c:v>6.6666666666666666E-2</c:v>
                </c:pt>
                <c:pt idx="309">
                  <c:v>1</c:v>
                </c:pt>
                <c:pt idx="310">
                  <c:v>0.2857142857142857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0.2857142857142857</c:v>
                </c:pt>
                <c:pt idx="315">
                  <c:v>1</c:v>
                </c:pt>
                <c:pt idx="316">
                  <c:v>0.42857142857142855</c:v>
                </c:pt>
                <c:pt idx="317">
                  <c:v>0.2857142857142857</c:v>
                </c:pt>
                <c:pt idx="318">
                  <c:v>0.14285714285714285</c:v>
                </c:pt>
                <c:pt idx="319">
                  <c:v>0.42857142857142855</c:v>
                </c:pt>
                <c:pt idx="320">
                  <c:v>0.2857142857142857</c:v>
                </c:pt>
                <c:pt idx="321">
                  <c:v>1</c:v>
                </c:pt>
                <c:pt idx="322">
                  <c:v>0.42857142857142855</c:v>
                </c:pt>
                <c:pt idx="323">
                  <c:v>0.14285714285714285</c:v>
                </c:pt>
                <c:pt idx="324">
                  <c:v>0.42857142857142855</c:v>
                </c:pt>
                <c:pt idx="325">
                  <c:v>2</c:v>
                </c:pt>
                <c:pt idx="326">
                  <c:v>0.14285714285714285</c:v>
                </c:pt>
                <c:pt idx="327">
                  <c:v>0.14285714285714285</c:v>
                </c:pt>
                <c:pt idx="328">
                  <c:v>0.14285714285714285</c:v>
                </c:pt>
                <c:pt idx="329">
                  <c:v>2</c:v>
                </c:pt>
                <c:pt idx="330">
                  <c:v>0.42857142857142855</c:v>
                </c:pt>
                <c:pt idx="331">
                  <c:v>1</c:v>
                </c:pt>
                <c:pt idx="332">
                  <c:v>0.14285714285714285</c:v>
                </c:pt>
                <c:pt idx="333">
                  <c:v>0.14285714285714285</c:v>
                </c:pt>
                <c:pt idx="334">
                  <c:v>0.42857142857142855</c:v>
                </c:pt>
                <c:pt idx="335">
                  <c:v>1</c:v>
                </c:pt>
                <c:pt idx="336">
                  <c:v>0.5714285714285714</c:v>
                </c:pt>
                <c:pt idx="337">
                  <c:v>6.6666666666666666E-2</c:v>
                </c:pt>
                <c:pt idx="338">
                  <c:v>6.6666666666666666E-2</c:v>
                </c:pt>
                <c:pt idx="339">
                  <c:v>1</c:v>
                </c:pt>
                <c:pt idx="340">
                  <c:v>0.42857142857142855</c:v>
                </c:pt>
                <c:pt idx="341">
                  <c:v>1</c:v>
                </c:pt>
                <c:pt idx="342">
                  <c:v>0.14285714285714285</c:v>
                </c:pt>
                <c:pt idx="343">
                  <c:v>1</c:v>
                </c:pt>
                <c:pt idx="344">
                  <c:v>0.14285714285714285</c:v>
                </c:pt>
                <c:pt idx="345">
                  <c:v>0.2857142857142857</c:v>
                </c:pt>
                <c:pt idx="346">
                  <c:v>0.2857142857142857</c:v>
                </c:pt>
                <c:pt idx="347">
                  <c:v>0.14285714285714285</c:v>
                </c:pt>
                <c:pt idx="348">
                  <c:v>0.14285714285714285</c:v>
                </c:pt>
                <c:pt idx="349">
                  <c:v>0.2857142857142857</c:v>
                </c:pt>
                <c:pt idx="350">
                  <c:v>2</c:v>
                </c:pt>
                <c:pt idx="351">
                  <c:v>1</c:v>
                </c:pt>
                <c:pt idx="352">
                  <c:v>0.42857142857142855</c:v>
                </c:pt>
                <c:pt idx="353">
                  <c:v>0.42857142857142855</c:v>
                </c:pt>
                <c:pt idx="354">
                  <c:v>1.6666666666666666E-2</c:v>
                </c:pt>
                <c:pt idx="355">
                  <c:v>0.14285714285714285</c:v>
                </c:pt>
                <c:pt idx="356">
                  <c:v>2</c:v>
                </c:pt>
                <c:pt idx="357">
                  <c:v>0.14285714285714285</c:v>
                </c:pt>
                <c:pt idx="358">
                  <c:v>0.42857142857142855</c:v>
                </c:pt>
                <c:pt idx="359">
                  <c:v>0.5714285714285714</c:v>
                </c:pt>
                <c:pt idx="360">
                  <c:v>1</c:v>
                </c:pt>
                <c:pt idx="361">
                  <c:v>0.14285714285714285</c:v>
                </c:pt>
                <c:pt idx="362">
                  <c:v>6.6666666666666666E-2</c:v>
                </c:pt>
                <c:pt idx="363">
                  <c:v>1</c:v>
                </c:pt>
                <c:pt idx="364">
                  <c:v>0.42857142857142855</c:v>
                </c:pt>
                <c:pt idx="365">
                  <c:v>0.42857142857142855</c:v>
                </c:pt>
                <c:pt idx="366">
                  <c:v>0.14285714285714285</c:v>
                </c:pt>
                <c:pt idx="367">
                  <c:v>0.42857142857142855</c:v>
                </c:pt>
                <c:pt idx="368">
                  <c:v>0.5714285714285714</c:v>
                </c:pt>
                <c:pt idx="369">
                  <c:v>6.6666666666666666E-2</c:v>
                </c:pt>
                <c:pt idx="370">
                  <c:v>0.5714285714285714</c:v>
                </c:pt>
                <c:pt idx="371">
                  <c:v>0.42857142857142855</c:v>
                </c:pt>
                <c:pt idx="372">
                  <c:v>0.42857142857142855</c:v>
                </c:pt>
                <c:pt idx="373">
                  <c:v>0.2857142857142857</c:v>
                </c:pt>
                <c:pt idx="374">
                  <c:v>0.14285714285714285</c:v>
                </c:pt>
                <c:pt idx="375">
                  <c:v>1</c:v>
                </c:pt>
                <c:pt idx="376">
                  <c:v>0.2857142857142857</c:v>
                </c:pt>
                <c:pt idx="377">
                  <c:v>0.05</c:v>
                </c:pt>
                <c:pt idx="378">
                  <c:v>3</c:v>
                </c:pt>
                <c:pt idx="379">
                  <c:v>0.5714285714285714</c:v>
                </c:pt>
                <c:pt idx="380">
                  <c:v>0.2857142857142857</c:v>
                </c:pt>
                <c:pt idx="381">
                  <c:v>0.42857142857142855</c:v>
                </c:pt>
                <c:pt idx="382">
                  <c:v>6.6666666666666666E-2</c:v>
                </c:pt>
                <c:pt idx="383">
                  <c:v>0.7142857142857143</c:v>
                </c:pt>
                <c:pt idx="384">
                  <c:v>0.2857142857142857</c:v>
                </c:pt>
                <c:pt idx="385">
                  <c:v>0.14285714285714285</c:v>
                </c:pt>
                <c:pt idx="386">
                  <c:v>1</c:v>
                </c:pt>
                <c:pt idx="387">
                  <c:v>0.5714285714285714</c:v>
                </c:pt>
                <c:pt idx="388">
                  <c:v>0.14285714285714285</c:v>
                </c:pt>
                <c:pt idx="389">
                  <c:v>0.5714285714285714</c:v>
                </c:pt>
                <c:pt idx="390">
                  <c:v>0.42857142857142855</c:v>
                </c:pt>
                <c:pt idx="391">
                  <c:v>0.14285714285714285</c:v>
                </c:pt>
                <c:pt idx="392">
                  <c:v>0.2857142857142857</c:v>
                </c:pt>
                <c:pt idx="393">
                  <c:v>1</c:v>
                </c:pt>
                <c:pt idx="394">
                  <c:v>0.14285714285714285</c:v>
                </c:pt>
                <c:pt idx="395">
                  <c:v>0.5714285714285714</c:v>
                </c:pt>
                <c:pt idx="396">
                  <c:v>0.1</c:v>
                </c:pt>
                <c:pt idx="397">
                  <c:v>0.7142857142857143</c:v>
                </c:pt>
                <c:pt idx="398">
                  <c:v>0.2857142857142857</c:v>
                </c:pt>
                <c:pt idx="399">
                  <c:v>1</c:v>
                </c:pt>
                <c:pt idx="400">
                  <c:v>0.2857142857142857</c:v>
                </c:pt>
                <c:pt idx="401">
                  <c:v>0.7142857142857143</c:v>
                </c:pt>
                <c:pt idx="402">
                  <c:v>0.42857142857142855</c:v>
                </c:pt>
                <c:pt idx="403">
                  <c:v>3.3333333333333333E-2</c:v>
                </c:pt>
                <c:pt idx="404">
                  <c:v>0.14285714285714285</c:v>
                </c:pt>
                <c:pt idx="405">
                  <c:v>0.14285714285714285</c:v>
                </c:pt>
                <c:pt idx="406">
                  <c:v>0.14285714285714285</c:v>
                </c:pt>
                <c:pt idx="407">
                  <c:v>0.2857142857142857</c:v>
                </c:pt>
                <c:pt idx="408">
                  <c:v>0.42857142857142855</c:v>
                </c:pt>
                <c:pt idx="409">
                  <c:v>0.14285714285714285</c:v>
                </c:pt>
                <c:pt idx="410">
                  <c:v>1</c:v>
                </c:pt>
                <c:pt idx="411">
                  <c:v>0.2857142857142857</c:v>
                </c:pt>
                <c:pt idx="412">
                  <c:v>1</c:v>
                </c:pt>
                <c:pt idx="413">
                  <c:v>0.2857142857142857</c:v>
                </c:pt>
                <c:pt idx="414">
                  <c:v>0.14285714285714285</c:v>
                </c:pt>
                <c:pt idx="415">
                  <c:v>3.3333333333333333E-2</c:v>
                </c:pt>
                <c:pt idx="416">
                  <c:v>0.5714285714285714</c:v>
                </c:pt>
                <c:pt idx="417">
                  <c:v>0.2857142857142857</c:v>
                </c:pt>
                <c:pt idx="418">
                  <c:v>0.42857142857142855</c:v>
                </c:pt>
                <c:pt idx="419">
                  <c:v>0.14285714285714285</c:v>
                </c:pt>
                <c:pt idx="420">
                  <c:v>0.2857142857142857</c:v>
                </c:pt>
                <c:pt idx="421">
                  <c:v>6.6666666666666666E-2</c:v>
                </c:pt>
                <c:pt idx="422">
                  <c:v>0.14285714285714285</c:v>
                </c:pt>
                <c:pt idx="423">
                  <c:v>0.14285714285714285</c:v>
                </c:pt>
                <c:pt idx="424">
                  <c:v>0</c:v>
                </c:pt>
                <c:pt idx="425">
                  <c:v>3.3333333333333333E-2</c:v>
                </c:pt>
                <c:pt idx="426">
                  <c:v>0.14285714285714285</c:v>
                </c:pt>
                <c:pt idx="427">
                  <c:v>3.3333333333333333E-2</c:v>
                </c:pt>
                <c:pt idx="428">
                  <c:v>0.14285714285714285</c:v>
                </c:pt>
                <c:pt idx="429">
                  <c:v>0.2857142857142857</c:v>
                </c:pt>
                <c:pt idx="430">
                  <c:v>6.6666666666666666E-2</c:v>
                </c:pt>
                <c:pt idx="431">
                  <c:v>1</c:v>
                </c:pt>
                <c:pt idx="432">
                  <c:v>1</c:v>
                </c:pt>
                <c:pt idx="433">
                  <c:v>0.14285714285714285</c:v>
                </c:pt>
                <c:pt idx="434">
                  <c:v>0.14285714285714285</c:v>
                </c:pt>
                <c:pt idx="435">
                  <c:v>0.42857142857142855</c:v>
                </c:pt>
                <c:pt idx="436">
                  <c:v>0.5714285714285714</c:v>
                </c:pt>
                <c:pt idx="437">
                  <c:v>1</c:v>
                </c:pt>
                <c:pt idx="438">
                  <c:v>6.6666666666666666E-2</c:v>
                </c:pt>
                <c:pt idx="439">
                  <c:v>1</c:v>
                </c:pt>
                <c:pt idx="440">
                  <c:v>0.5714285714285714</c:v>
                </c:pt>
                <c:pt idx="441">
                  <c:v>6.6666666666666666E-2</c:v>
                </c:pt>
                <c:pt idx="442">
                  <c:v>0.14285714285714285</c:v>
                </c:pt>
                <c:pt idx="443">
                  <c:v>0.2857142857142857</c:v>
                </c:pt>
                <c:pt idx="444">
                  <c:v>0.42857142857142855</c:v>
                </c:pt>
                <c:pt idx="445">
                  <c:v>0.14285714285714285</c:v>
                </c:pt>
                <c:pt idx="446">
                  <c:v>0.14285714285714285</c:v>
                </c:pt>
                <c:pt idx="447">
                  <c:v>0.42857142857142855</c:v>
                </c:pt>
                <c:pt idx="448">
                  <c:v>0.42857142857142855</c:v>
                </c:pt>
                <c:pt idx="449">
                  <c:v>3.3333333333333333E-2</c:v>
                </c:pt>
                <c:pt idx="450">
                  <c:v>0.2857142857142857</c:v>
                </c:pt>
                <c:pt idx="451">
                  <c:v>0.14285714285714285</c:v>
                </c:pt>
                <c:pt idx="452">
                  <c:v>0.14285714285714285</c:v>
                </c:pt>
                <c:pt idx="453">
                  <c:v>6.6666666666666666E-2</c:v>
                </c:pt>
                <c:pt idx="454">
                  <c:v>0.5714285714285714</c:v>
                </c:pt>
                <c:pt idx="455">
                  <c:v>0.2857142857142857</c:v>
                </c:pt>
                <c:pt idx="456">
                  <c:v>0</c:v>
                </c:pt>
                <c:pt idx="457">
                  <c:v>0.5714285714285714</c:v>
                </c:pt>
                <c:pt idx="458">
                  <c:v>0.14285714285714285</c:v>
                </c:pt>
                <c:pt idx="459">
                  <c:v>0.2857142857142857</c:v>
                </c:pt>
                <c:pt idx="460">
                  <c:v>0.2857142857142857</c:v>
                </c:pt>
                <c:pt idx="461">
                  <c:v>1</c:v>
                </c:pt>
                <c:pt idx="462">
                  <c:v>6.6666666666666666E-2</c:v>
                </c:pt>
                <c:pt idx="463">
                  <c:v>0.42857142857142855</c:v>
                </c:pt>
                <c:pt idx="464">
                  <c:v>0.2857142857142857</c:v>
                </c:pt>
                <c:pt idx="465">
                  <c:v>6.6666666666666666E-2</c:v>
                </c:pt>
                <c:pt idx="466">
                  <c:v>0.5714285714285714</c:v>
                </c:pt>
                <c:pt idx="467">
                  <c:v>0.14285714285714285</c:v>
                </c:pt>
                <c:pt idx="468">
                  <c:v>1</c:v>
                </c:pt>
                <c:pt idx="469">
                  <c:v>0.2857142857142857</c:v>
                </c:pt>
                <c:pt idx="470">
                  <c:v>0.2857142857142857</c:v>
                </c:pt>
                <c:pt idx="471">
                  <c:v>0.2857142857142857</c:v>
                </c:pt>
                <c:pt idx="472">
                  <c:v>6.6666666666666666E-2</c:v>
                </c:pt>
                <c:pt idx="473">
                  <c:v>1</c:v>
                </c:pt>
                <c:pt idx="474">
                  <c:v>3.3333333333333333E-2</c:v>
                </c:pt>
                <c:pt idx="475">
                  <c:v>1</c:v>
                </c:pt>
                <c:pt idx="476">
                  <c:v>3.3333333333333333E-2</c:v>
                </c:pt>
                <c:pt idx="477">
                  <c:v>0.7142857142857143</c:v>
                </c:pt>
                <c:pt idx="478">
                  <c:v>0.5714285714285714</c:v>
                </c:pt>
                <c:pt idx="479">
                  <c:v>0.42857142857142855</c:v>
                </c:pt>
                <c:pt idx="480">
                  <c:v>0.2857142857142857</c:v>
                </c:pt>
                <c:pt idx="481">
                  <c:v>0.14285714285714285</c:v>
                </c:pt>
                <c:pt idx="482">
                  <c:v>0.2857142857142857</c:v>
                </c:pt>
                <c:pt idx="483">
                  <c:v>0.14285714285714285</c:v>
                </c:pt>
                <c:pt idx="484">
                  <c:v>0.14285714285714285</c:v>
                </c:pt>
                <c:pt idx="485">
                  <c:v>0.1</c:v>
                </c:pt>
                <c:pt idx="486">
                  <c:v>0</c:v>
                </c:pt>
                <c:pt idx="487">
                  <c:v>0.2857142857142857</c:v>
                </c:pt>
                <c:pt idx="488">
                  <c:v>0.2857142857142857</c:v>
                </c:pt>
                <c:pt idx="489">
                  <c:v>3.3333333333333333E-2</c:v>
                </c:pt>
                <c:pt idx="490">
                  <c:v>1</c:v>
                </c:pt>
                <c:pt idx="491">
                  <c:v>0.7142857142857143</c:v>
                </c:pt>
                <c:pt idx="492">
                  <c:v>1</c:v>
                </c:pt>
                <c:pt idx="493">
                  <c:v>0.2857142857142857</c:v>
                </c:pt>
                <c:pt idx="494">
                  <c:v>0.2857142857142857</c:v>
                </c:pt>
                <c:pt idx="495">
                  <c:v>0.14285714285714285</c:v>
                </c:pt>
                <c:pt idx="496">
                  <c:v>3.3333333333333333E-2</c:v>
                </c:pt>
                <c:pt idx="497">
                  <c:v>0.42857142857142855</c:v>
                </c:pt>
                <c:pt idx="498">
                  <c:v>0.42857142857142855</c:v>
                </c:pt>
                <c:pt idx="499">
                  <c:v>0.42857142857142855</c:v>
                </c:pt>
                <c:pt idx="500">
                  <c:v>1</c:v>
                </c:pt>
                <c:pt idx="501">
                  <c:v>0</c:v>
                </c:pt>
                <c:pt idx="502">
                  <c:v>1</c:v>
                </c:pt>
                <c:pt idx="503">
                  <c:v>0.2857142857142857</c:v>
                </c:pt>
                <c:pt idx="504">
                  <c:v>0.7142857142857143</c:v>
                </c:pt>
                <c:pt idx="505">
                  <c:v>0.5714285714285714</c:v>
                </c:pt>
                <c:pt idx="506">
                  <c:v>0.42857142857142855</c:v>
                </c:pt>
                <c:pt idx="507">
                  <c:v>0.14285714285714285</c:v>
                </c:pt>
                <c:pt idx="508">
                  <c:v>0.5714285714285714</c:v>
                </c:pt>
                <c:pt idx="509">
                  <c:v>0.2857142857142857</c:v>
                </c:pt>
                <c:pt idx="510">
                  <c:v>0.2857142857142857</c:v>
                </c:pt>
                <c:pt idx="511">
                  <c:v>0</c:v>
                </c:pt>
                <c:pt idx="512">
                  <c:v>0.42857142857142855</c:v>
                </c:pt>
                <c:pt idx="513">
                  <c:v>6.6666666666666666E-2</c:v>
                </c:pt>
                <c:pt idx="514">
                  <c:v>0.2857142857142857</c:v>
                </c:pt>
                <c:pt idx="515">
                  <c:v>0.5714285714285714</c:v>
                </c:pt>
                <c:pt idx="516">
                  <c:v>0.5714285714285714</c:v>
                </c:pt>
                <c:pt idx="517">
                  <c:v>0.2857142857142857</c:v>
                </c:pt>
                <c:pt idx="518">
                  <c:v>0.7142857142857143</c:v>
                </c:pt>
                <c:pt idx="519">
                  <c:v>0</c:v>
                </c:pt>
                <c:pt idx="520">
                  <c:v>0.2857142857142857</c:v>
                </c:pt>
                <c:pt idx="521">
                  <c:v>0.2857142857142857</c:v>
                </c:pt>
                <c:pt idx="522">
                  <c:v>0.2857142857142857</c:v>
                </c:pt>
                <c:pt idx="523">
                  <c:v>0.14285714285714285</c:v>
                </c:pt>
                <c:pt idx="524">
                  <c:v>0.42857142857142855</c:v>
                </c:pt>
                <c:pt idx="525">
                  <c:v>0.42857142857142855</c:v>
                </c:pt>
                <c:pt idx="526">
                  <c:v>0.2857142857142857</c:v>
                </c:pt>
                <c:pt idx="527">
                  <c:v>0.2857142857142857</c:v>
                </c:pt>
                <c:pt idx="528">
                  <c:v>0.42857142857142855</c:v>
                </c:pt>
                <c:pt idx="529">
                  <c:v>0.5714285714285714</c:v>
                </c:pt>
                <c:pt idx="530">
                  <c:v>0.42857142857142855</c:v>
                </c:pt>
                <c:pt idx="531">
                  <c:v>0.42857142857142855</c:v>
                </c:pt>
                <c:pt idx="532">
                  <c:v>0.42857142857142855</c:v>
                </c:pt>
                <c:pt idx="533">
                  <c:v>0.42857142857142855</c:v>
                </c:pt>
                <c:pt idx="534">
                  <c:v>0.42857142857142855</c:v>
                </c:pt>
                <c:pt idx="535">
                  <c:v>0.42857142857142855</c:v>
                </c:pt>
                <c:pt idx="536">
                  <c:v>0.42857142857142855</c:v>
                </c:pt>
                <c:pt idx="537">
                  <c:v>0.42857142857142855</c:v>
                </c:pt>
                <c:pt idx="538">
                  <c:v>0.5714285714285714</c:v>
                </c:pt>
                <c:pt idx="539">
                  <c:v>0.42857142857142855</c:v>
                </c:pt>
                <c:pt idx="540">
                  <c:v>0.2857142857142857</c:v>
                </c:pt>
                <c:pt idx="541">
                  <c:v>0.42857142857142855</c:v>
                </c:pt>
                <c:pt idx="542">
                  <c:v>0.2857142857142857</c:v>
                </c:pt>
                <c:pt idx="543">
                  <c:v>0</c:v>
                </c:pt>
                <c:pt idx="544">
                  <c:v>1</c:v>
                </c:pt>
                <c:pt idx="545">
                  <c:v>0.2857142857142857</c:v>
                </c:pt>
                <c:pt idx="546">
                  <c:v>0.42857142857142855</c:v>
                </c:pt>
                <c:pt idx="547">
                  <c:v>0.2857142857142857</c:v>
                </c:pt>
                <c:pt idx="548">
                  <c:v>0.42857142857142855</c:v>
                </c:pt>
                <c:pt idx="549">
                  <c:v>0.42857142857142855</c:v>
                </c:pt>
                <c:pt idx="550">
                  <c:v>0.2857142857142857</c:v>
                </c:pt>
                <c:pt idx="551">
                  <c:v>0.5714285714285714</c:v>
                </c:pt>
                <c:pt idx="552">
                  <c:v>0.2857142857142857</c:v>
                </c:pt>
                <c:pt idx="553">
                  <c:v>0.42857142857142855</c:v>
                </c:pt>
                <c:pt idx="554">
                  <c:v>0.2857142857142857</c:v>
                </c:pt>
                <c:pt idx="555">
                  <c:v>0.42857142857142855</c:v>
                </c:pt>
                <c:pt idx="556">
                  <c:v>0.5714285714285714</c:v>
                </c:pt>
                <c:pt idx="557">
                  <c:v>0.5714285714285714</c:v>
                </c:pt>
                <c:pt idx="558">
                  <c:v>0.2857142857142857</c:v>
                </c:pt>
                <c:pt idx="559">
                  <c:v>0.5714285714285714</c:v>
                </c:pt>
                <c:pt idx="560">
                  <c:v>0.5714285714285714</c:v>
                </c:pt>
                <c:pt idx="561">
                  <c:v>0.14285714285714285</c:v>
                </c:pt>
                <c:pt idx="562">
                  <c:v>0.5714285714285714</c:v>
                </c:pt>
                <c:pt idx="563">
                  <c:v>6.6666666666666666E-2</c:v>
                </c:pt>
                <c:pt idx="564">
                  <c:v>0.14285714285714285</c:v>
                </c:pt>
                <c:pt idx="565">
                  <c:v>0.14285714285714285</c:v>
                </c:pt>
                <c:pt idx="566">
                  <c:v>0.14285714285714285</c:v>
                </c:pt>
                <c:pt idx="567">
                  <c:v>0.2857142857142857</c:v>
                </c:pt>
                <c:pt idx="568">
                  <c:v>0.16666666666666666</c:v>
                </c:pt>
                <c:pt idx="569">
                  <c:v>0</c:v>
                </c:pt>
                <c:pt idx="570">
                  <c:v>1</c:v>
                </c:pt>
                <c:pt idx="571">
                  <c:v>0.14285714285714285</c:v>
                </c:pt>
                <c:pt idx="572">
                  <c:v>1</c:v>
                </c:pt>
                <c:pt idx="573">
                  <c:v>6.6666666666666666E-2</c:v>
                </c:pt>
                <c:pt idx="574">
                  <c:v>0.14285714285714285</c:v>
                </c:pt>
                <c:pt idx="575">
                  <c:v>0.14285714285714285</c:v>
                </c:pt>
                <c:pt idx="576">
                  <c:v>0.42857142857142855</c:v>
                </c:pt>
                <c:pt idx="577">
                  <c:v>1</c:v>
                </c:pt>
                <c:pt idx="578">
                  <c:v>1</c:v>
                </c:pt>
                <c:pt idx="579">
                  <c:v>0.5714285714285714</c:v>
                </c:pt>
                <c:pt idx="580">
                  <c:v>0.16666666666666666</c:v>
                </c:pt>
                <c:pt idx="581">
                  <c:v>0.2857142857142857</c:v>
                </c:pt>
                <c:pt idx="582">
                  <c:v>0.2857142857142857</c:v>
                </c:pt>
                <c:pt idx="583">
                  <c:v>1</c:v>
                </c:pt>
                <c:pt idx="584">
                  <c:v>0.7142857142857143</c:v>
                </c:pt>
                <c:pt idx="585">
                  <c:v>1</c:v>
                </c:pt>
                <c:pt idx="586">
                  <c:v>0.2857142857142857</c:v>
                </c:pt>
                <c:pt idx="587">
                  <c:v>0.14285714285714285</c:v>
                </c:pt>
                <c:pt idx="588">
                  <c:v>0.2857142857142857</c:v>
                </c:pt>
                <c:pt idx="589">
                  <c:v>1</c:v>
                </c:pt>
                <c:pt idx="590">
                  <c:v>0.14285714285714285</c:v>
                </c:pt>
                <c:pt idx="591">
                  <c:v>0.7142857142857143</c:v>
                </c:pt>
                <c:pt idx="592">
                  <c:v>0.14285714285714285</c:v>
                </c:pt>
                <c:pt idx="593">
                  <c:v>0.14285714285714285</c:v>
                </c:pt>
                <c:pt idx="594">
                  <c:v>0.8571428571428571</c:v>
                </c:pt>
                <c:pt idx="595">
                  <c:v>0</c:v>
                </c:pt>
                <c:pt idx="596">
                  <c:v>0.2857142857142857</c:v>
                </c:pt>
                <c:pt idx="597">
                  <c:v>0.42857142857142855</c:v>
                </c:pt>
                <c:pt idx="598">
                  <c:v>0.5714285714285714</c:v>
                </c:pt>
                <c:pt idx="599">
                  <c:v>1</c:v>
                </c:pt>
                <c:pt idx="600">
                  <c:v>0.26666666666666666</c:v>
                </c:pt>
                <c:pt idx="601">
                  <c:v>0.2857142857142857</c:v>
                </c:pt>
                <c:pt idx="602">
                  <c:v>1</c:v>
                </c:pt>
                <c:pt idx="603">
                  <c:v>1</c:v>
                </c:pt>
                <c:pt idx="604">
                  <c:v>0.2857142857142857</c:v>
                </c:pt>
                <c:pt idx="605">
                  <c:v>6.6666666666666666E-2</c:v>
                </c:pt>
                <c:pt idx="606">
                  <c:v>0.2857142857142857</c:v>
                </c:pt>
                <c:pt idx="607">
                  <c:v>0.5714285714285714</c:v>
                </c:pt>
                <c:pt idx="608">
                  <c:v>0.2857142857142857</c:v>
                </c:pt>
                <c:pt idx="609">
                  <c:v>1</c:v>
                </c:pt>
                <c:pt idx="610">
                  <c:v>0.7142857142857143</c:v>
                </c:pt>
                <c:pt idx="611">
                  <c:v>0.14285714285714285</c:v>
                </c:pt>
                <c:pt idx="612">
                  <c:v>1</c:v>
                </c:pt>
                <c:pt idx="613">
                  <c:v>0.8571428571428571</c:v>
                </c:pt>
                <c:pt idx="614">
                  <c:v>0.2857142857142857</c:v>
                </c:pt>
                <c:pt idx="615">
                  <c:v>1</c:v>
                </c:pt>
                <c:pt idx="616">
                  <c:v>1</c:v>
                </c:pt>
                <c:pt idx="617">
                  <c:v>0.2857142857142857</c:v>
                </c:pt>
                <c:pt idx="618">
                  <c:v>0.14285714285714285</c:v>
                </c:pt>
                <c:pt idx="619">
                  <c:v>0.8571428571428571</c:v>
                </c:pt>
                <c:pt idx="620">
                  <c:v>0.42857142857142855</c:v>
                </c:pt>
                <c:pt idx="621">
                  <c:v>0.42857142857142855</c:v>
                </c:pt>
                <c:pt idx="622">
                  <c:v>6.6666666666666666E-2</c:v>
                </c:pt>
                <c:pt idx="623">
                  <c:v>0.14285714285714285</c:v>
                </c:pt>
                <c:pt idx="624">
                  <c:v>1</c:v>
                </c:pt>
                <c:pt idx="625">
                  <c:v>0.2857142857142857</c:v>
                </c:pt>
                <c:pt idx="626">
                  <c:v>0.7142857142857143</c:v>
                </c:pt>
                <c:pt idx="627">
                  <c:v>0.7142857142857143</c:v>
                </c:pt>
                <c:pt idx="628">
                  <c:v>0.42857142857142855</c:v>
                </c:pt>
                <c:pt idx="629">
                  <c:v>1</c:v>
                </c:pt>
                <c:pt idx="630">
                  <c:v>0.14285714285714285</c:v>
                </c:pt>
                <c:pt idx="631">
                  <c:v>0.2857142857142857</c:v>
                </c:pt>
                <c:pt idx="632">
                  <c:v>1</c:v>
                </c:pt>
                <c:pt idx="633">
                  <c:v>0.14285714285714285</c:v>
                </c:pt>
                <c:pt idx="634">
                  <c:v>0.2857142857142857</c:v>
                </c:pt>
                <c:pt idx="635">
                  <c:v>0.7142857142857143</c:v>
                </c:pt>
                <c:pt idx="636">
                  <c:v>0.14285714285714285</c:v>
                </c:pt>
                <c:pt idx="637">
                  <c:v>0.7142857142857143</c:v>
                </c:pt>
                <c:pt idx="638">
                  <c:v>0.14285714285714285</c:v>
                </c:pt>
                <c:pt idx="639">
                  <c:v>0.42857142857142855</c:v>
                </c:pt>
                <c:pt idx="640">
                  <c:v>0.14285714285714285</c:v>
                </c:pt>
                <c:pt idx="641">
                  <c:v>0.7142857142857143</c:v>
                </c:pt>
                <c:pt idx="642">
                  <c:v>0.7142857142857143</c:v>
                </c:pt>
                <c:pt idx="643">
                  <c:v>0.7142857142857143</c:v>
                </c:pt>
                <c:pt idx="644">
                  <c:v>6.6666666666666666E-2</c:v>
                </c:pt>
                <c:pt idx="645">
                  <c:v>0.5714285714285714</c:v>
                </c:pt>
                <c:pt idx="646">
                  <c:v>1</c:v>
                </c:pt>
                <c:pt idx="647">
                  <c:v>0.2857142857142857</c:v>
                </c:pt>
                <c:pt idx="648">
                  <c:v>1</c:v>
                </c:pt>
                <c:pt idx="649">
                  <c:v>0.2857142857142857</c:v>
                </c:pt>
                <c:pt idx="650">
                  <c:v>1</c:v>
                </c:pt>
                <c:pt idx="651">
                  <c:v>0.2857142857142857</c:v>
                </c:pt>
                <c:pt idx="652">
                  <c:v>0.8571428571428571</c:v>
                </c:pt>
                <c:pt idx="653">
                  <c:v>3.3333333333333333E-2</c:v>
                </c:pt>
                <c:pt idx="654">
                  <c:v>0.2857142857142857</c:v>
                </c:pt>
                <c:pt idx="655">
                  <c:v>0.14285714285714285</c:v>
                </c:pt>
                <c:pt idx="656">
                  <c:v>0.14285714285714285</c:v>
                </c:pt>
                <c:pt idx="657">
                  <c:v>0.5714285714285714</c:v>
                </c:pt>
                <c:pt idx="658">
                  <c:v>0.2857142857142857</c:v>
                </c:pt>
                <c:pt idx="659">
                  <c:v>0.1</c:v>
                </c:pt>
                <c:pt idx="660">
                  <c:v>3.3333333333333335E-3</c:v>
                </c:pt>
                <c:pt idx="661">
                  <c:v>1</c:v>
                </c:pt>
                <c:pt idx="662">
                  <c:v>0.7142857142857143</c:v>
                </c:pt>
                <c:pt idx="663">
                  <c:v>0</c:v>
                </c:pt>
                <c:pt idx="664">
                  <c:v>1</c:v>
                </c:pt>
                <c:pt idx="665">
                  <c:v>0.2857142857142857</c:v>
                </c:pt>
                <c:pt idx="666">
                  <c:v>0.13333333333333333</c:v>
                </c:pt>
                <c:pt idx="667">
                  <c:v>0.42857142857142855</c:v>
                </c:pt>
                <c:pt idx="668">
                  <c:v>0.14285714285714285</c:v>
                </c:pt>
                <c:pt idx="669">
                  <c:v>0.5714285714285714</c:v>
                </c:pt>
                <c:pt idx="670">
                  <c:v>1</c:v>
                </c:pt>
                <c:pt idx="671">
                  <c:v>0.7142857142857143</c:v>
                </c:pt>
                <c:pt idx="672">
                  <c:v>0.5714285714285714</c:v>
                </c:pt>
                <c:pt idx="673">
                  <c:v>0.2857142857142857</c:v>
                </c:pt>
                <c:pt idx="674">
                  <c:v>0.14285714285714285</c:v>
                </c:pt>
                <c:pt idx="675">
                  <c:v>0.11666666666666667</c:v>
                </c:pt>
                <c:pt idx="676">
                  <c:v>0.42857142857142855</c:v>
                </c:pt>
                <c:pt idx="677">
                  <c:v>1</c:v>
                </c:pt>
                <c:pt idx="678">
                  <c:v>0.42857142857142855</c:v>
                </c:pt>
                <c:pt idx="679">
                  <c:v>0.5714285714285714</c:v>
                </c:pt>
                <c:pt idx="680">
                  <c:v>0.5714285714285714</c:v>
                </c:pt>
                <c:pt idx="681">
                  <c:v>0.5714285714285714</c:v>
                </c:pt>
                <c:pt idx="682">
                  <c:v>0.5714285714285714</c:v>
                </c:pt>
                <c:pt idx="683">
                  <c:v>0.2857142857142857</c:v>
                </c:pt>
                <c:pt idx="684">
                  <c:v>0.42857142857142855</c:v>
                </c:pt>
                <c:pt idx="685">
                  <c:v>0.14285714285714285</c:v>
                </c:pt>
                <c:pt idx="686">
                  <c:v>1</c:v>
                </c:pt>
                <c:pt idx="687">
                  <c:v>1</c:v>
                </c:pt>
                <c:pt idx="688">
                  <c:v>0.42857142857142855</c:v>
                </c:pt>
                <c:pt idx="689">
                  <c:v>0.14285714285714285</c:v>
                </c:pt>
                <c:pt idx="690">
                  <c:v>1</c:v>
                </c:pt>
                <c:pt idx="691">
                  <c:v>0.7142857142857143</c:v>
                </c:pt>
                <c:pt idx="692">
                  <c:v>0</c:v>
                </c:pt>
                <c:pt idx="693">
                  <c:v>2</c:v>
                </c:pt>
                <c:pt idx="694">
                  <c:v>0.7142857142857143</c:v>
                </c:pt>
                <c:pt idx="695">
                  <c:v>0.2857142857142857</c:v>
                </c:pt>
                <c:pt idx="696">
                  <c:v>0.42857142857142855</c:v>
                </c:pt>
                <c:pt idx="697">
                  <c:v>0.5714285714285714</c:v>
                </c:pt>
                <c:pt idx="698">
                  <c:v>0.5714285714285714</c:v>
                </c:pt>
                <c:pt idx="699">
                  <c:v>0.42857142857142855</c:v>
                </c:pt>
                <c:pt idx="700">
                  <c:v>0.2857142857142857</c:v>
                </c:pt>
                <c:pt idx="701">
                  <c:v>0.5714285714285714</c:v>
                </c:pt>
                <c:pt idx="702">
                  <c:v>0</c:v>
                </c:pt>
                <c:pt idx="703">
                  <c:v>0.5714285714285714</c:v>
                </c:pt>
                <c:pt idx="704">
                  <c:v>0.42857142857142855</c:v>
                </c:pt>
                <c:pt idx="705">
                  <c:v>0</c:v>
                </c:pt>
                <c:pt idx="706">
                  <c:v>0.42857142857142855</c:v>
                </c:pt>
                <c:pt idx="707">
                  <c:v>0.14285714285714285</c:v>
                </c:pt>
                <c:pt idx="708">
                  <c:v>0.7142857142857143</c:v>
                </c:pt>
                <c:pt idx="709">
                  <c:v>0.13333333333333333</c:v>
                </c:pt>
                <c:pt idx="710">
                  <c:v>0.2857142857142857</c:v>
                </c:pt>
                <c:pt idx="711">
                  <c:v>0.5714285714285714</c:v>
                </c:pt>
                <c:pt idx="712">
                  <c:v>0.42857142857142855</c:v>
                </c:pt>
                <c:pt idx="713">
                  <c:v>0.42857142857142855</c:v>
                </c:pt>
                <c:pt idx="714">
                  <c:v>0.2857142857142857</c:v>
                </c:pt>
                <c:pt idx="715">
                  <c:v>0.42857142857142855</c:v>
                </c:pt>
                <c:pt idx="716">
                  <c:v>0.42857142857142855</c:v>
                </c:pt>
                <c:pt idx="717">
                  <c:v>0.42857142857142855</c:v>
                </c:pt>
                <c:pt idx="718">
                  <c:v>0.2857142857142857</c:v>
                </c:pt>
                <c:pt idx="719">
                  <c:v>5</c:v>
                </c:pt>
                <c:pt idx="720">
                  <c:v>0.42857142857142855</c:v>
                </c:pt>
                <c:pt idx="721">
                  <c:v>0.42857142857142855</c:v>
                </c:pt>
                <c:pt idx="722">
                  <c:v>0</c:v>
                </c:pt>
                <c:pt idx="723">
                  <c:v>0.42857142857142855</c:v>
                </c:pt>
                <c:pt idx="724">
                  <c:v>0.42857142857142855</c:v>
                </c:pt>
                <c:pt idx="725">
                  <c:v>0.42857142857142855</c:v>
                </c:pt>
                <c:pt idx="726">
                  <c:v>0.5714285714285714</c:v>
                </c:pt>
                <c:pt idx="727">
                  <c:v>0</c:v>
                </c:pt>
                <c:pt idx="728">
                  <c:v>0.2857142857142857</c:v>
                </c:pt>
                <c:pt idx="729">
                  <c:v>0.2857142857142857</c:v>
                </c:pt>
                <c:pt idx="730">
                  <c:v>0.42857142857142855</c:v>
                </c:pt>
                <c:pt idx="731">
                  <c:v>0.14285714285714285</c:v>
                </c:pt>
                <c:pt idx="732">
                  <c:v>0.2857142857142857</c:v>
                </c:pt>
                <c:pt idx="733">
                  <c:v>0</c:v>
                </c:pt>
                <c:pt idx="734">
                  <c:v>0.42857142857142855</c:v>
                </c:pt>
                <c:pt idx="735">
                  <c:v>0.42857142857142855</c:v>
                </c:pt>
                <c:pt idx="736">
                  <c:v>0.42857142857142855</c:v>
                </c:pt>
                <c:pt idx="737">
                  <c:v>0.42857142857142855</c:v>
                </c:pt>
                <c:pt idx="738">
                  <c:v>0.42857142857142855</c:v>
                </c:pt>
                <c:pt idx="739">
                  <c:v>0</c:v>
                </c:pt>
                <c:pt idx="740">
                  <c:v>0.7142857142857143</c:v>
                </c:pt>
                <c:pt idx="741">
                  <c:v>0.5714285714285714</c:v>
                </c:pt>
                <c:pt idx="742">
                  <c:v>0.2857142857142857</c:v>
                </c:pt>
                <c:pt idx="743">
                  <c:v>0</c:v>
                </c:pt>
                <c:pt idx="744">
                  <c:v>0</c:v>
                </c:pt>
                <c:pt idx="745">
                  <c:v>0.2857142857142857</c:v>
                </c:pt>
                <c:pt idx="746">
                  <c:v>0.5714285714285714</c:v>
                </c:pt>
                <c:pt idx="747">
                  <c:v>0.5714285714285714</c:v>
                </c:pt>
                <c:pt idx="748">
                  <c:v>0</c:v>
                </c:pt>
                <c:pt idx="749">
                  <c:v>0.2857142857142857</c:v>
                </c:pt>
                <c:pt idx="750">
                  <c:v>1</c:v>
                </c:pt>
                <c:pt idx="751">
                  <c:v>0.42857142857142855</c:v>
                </c:pt>
                <c:pt idx="752">
                  <c:v>1</c:v>
                </c:pt>
                <c:pt idx="753">
                  <c:v>0.42857142857142855</c:v>
                </c:pt>
                <c:pt idx="754">
                  <c:v>0</c:v>
                </c:pt>
                <c:pt idx="755">
                  <c:v>0.14285714285714285</c:v>
                </c:pt>
                <c:pt idx="756">
                  <c:v>0.2857142857142857</c:v>
                </c:pt>
                <c:pt idx="757">
                  <c:v>0.42857142857142855</c:v>
                </c:pt>
                <c:pt idx="758">
                  <c:v>0.42857142857142855</c:v>
                </c:pt>
                <c:pt idx="759">
                  <c:v>0.42857142857142855</c:v>
                </c:pt>
                <c:pt idx="760">
                  <c:v>0.5714285714285714</c:v>
                </c:pt>
                <c:pt idx="761">
                  <c:v>0.2857142857142857</c:v>
                </c:pt>
                <c:pt idx="762">
                  <c:v>0</c:v>
                </c:pt>
                <c:pt idx="763">
                  <c:v>0.14285714285714285</c:v>
                </c:pt>
                <c:pt idx="764">
                  <c:v>0.5714285714285714</c:v>
                </c:pt>
                <c:pt idx="765">
                  <c:v>0.7142857142857143</c:v>
                </c:pt>
                <c:pt idx="766">
                  <c:v>0</c:v>
                </c:pt>
                <c:pt idx="767">
                  <c:v>0.42857142857142855</c:v>
                </c:pt>
                <c:pt idx="768">
                  <c:v>0.5714285714285714</c:v>
                </c:pt>
                <c:pt idx="769">
                  <c:v>0.2857142857142857</c:v>
                </c:pt>
                <c:pt idx="770">
                  <c:v>0.14285714285714285</c:v>
                </c:pt>
                <c:pt idx="771">
                  <c:v>0</c:v>
                </c:pt>
                <c:pt idx="772">
                  <c:v>0.2857142857142857</c:v>
                </c:pt>
                <c:pt idx="773">
                  <c:v>0.14285714285714285</c:v>
                </c:pt>
                <c:pt idx="774">
                  <c:v>0.16666666666666666</c:v>
                </c:pt>
                <c:pt idx="775">
                  <c:v>0.2857142857142857</c:v>
                </c:pt>
                <c:pt idx="776">
                  <c:v>0.42857142857142855</c:v>
                </c:pt>
                <c:pt idx="777">
                  <c:v>0.2857142857142857</c:v>
                </c:pt>
                <c:pt idx="778">
                  <c:v>0.5714285714285714</c:v>
                </c:pt>
                <c:pt idx="779">
                  <c:v>0.42857142857142855</c:v>
                </c:pt>
                <c:pt idx="780">
                  <c:v>0.42857142857142855</c:v>
                </c:pt>
                <c:pt idx="781">
                  <c:v>0.5714285714285714</c:v>
                </c:pt>
                <c:pt idx="782">
                  <c:v>0.42857142857142855</c:v>
                </c:pt>
                <c:pt idx="783">
                  <c:v>0.7142857142857143</c:v>
                </c:pt>
                <c:pt idx="784">
                  <c:v>0.42857142857142855</c:v>
                </c:pt>
                <c:pt idx="785">
                  <c:v>0.14285714285714285</c:v>
                </c:pt>
                <c:pt idx="786">
                  <c:v>0.2857142857142857</c:v>
                </c:pt>
                <c:pt idx="787">
                  <c:v>0.5714285714285714</c:v>
                </c:pt>
                <c:pt idx="788">
                  <c:v>0.42857142857142855</c:v>
                </c:pt>
                <c:pt idx="789">
                  <c:v>0.5714285714285714</c:v>
                </c:pt>
                <c:pt idx="790">
                  <c:v>0.42857142857142855</c:v>
                </c:pt>
                <c:pt idx="791">
                  <c:v>0.2857142857142857</c:v>
                </c:pt>
                <c:pt idx="792">
                  <c:v>0.5714285714285714</c:v>
                </c:pt>
                <c:pt idx="793">
                  <c:v>0.42857142857142855</c:v>
                </c:pt>
                <c:pt idx="794">
                  <c:v>0.2857142857142857</c:v>
                </c:pt>
                <c:pt idx="795">
                  <c:v>0.14285714285714285</c:v>
                </c:pt>
                <c:pt idx="796">
                  <c:v>0.2857142857142857</c:v>
                </c:pt>
                <c:pt idx="797">
                  <c:v>0.2857142857142857</c:v>
                </c:pt>
                <c:pt idx="798">
                  <c:v>0.42857142857142855</c:v>
                </c:pt>
                <c:pt idx="799">
                  <c:v>0.1</c:v>
                </c:pt>
                <c:pt idx="800">
                  <c:v>0</c:v>
                </c:pt>
                <c:pt idx="801">
                  <c:v>0.42857142857142855</c:v>
                </c:pt>
                <c:pt idx="802">
                  <c:v>0</c:v>
                </c:pt>
                <c:pt idx="803">
                  <c:v>0.2857142857142857</c:v>
                </c:pt>
                <c:pt idx="804">
                  <c:v>0</c:v>
                </c:pt>
                <c:pt idx="805">
                  <c:v>0.42857142857142855</c:v>
                </c:pt>
                <c:pt idx="806">
                  <c:v>0.42857142857142855</c:v>
                </c:pt>
                <c:pt idx="807">
                  <c:v>0</c:v>
                </c:pt>
                <c:pt idx="808">
                  <c:v>0</c:v>
                </c:pt>
                <c:pt idx="809">
                  <c:v>0.14285714285714285</c:v>
                </c:pt>
                <c:pt idx="810">
                  <c:v>0.2857142857142857</c:v>
                </c:pt>
                <c:pt idx="811">
                  <c:v>1</c:v>
                </c:pt>
                <c:pt idx="812">
                  <c:v>0.42857142857142855</c:v>
                </c:pt>
                <c:pt idx="813">
                  <c:v>1</c:v>
                </c:pt>
                <c:pt idx="814">
                  <c:v>1.1428571428571428</c:v>
                </c:pt>
                <c:pt idx="815">
                  <c:v>1</c:v>
                </c:pt>
                <c:pt idx="816">
                  <c:v>1</c:v>
                </c:pt>
                <c:pt idx="817">
                  <c:v>0</c:v>
                </c:pt>
                <c:pt idx="818">
                  <c:v>0</c:v>
                </c:pt>
                <c:pt idx="819">
                  <c:v>6.6666666666666666E-2</c:v>
                </c:pt>
                <c:pt idx="820">
                  <c:v>1</c:v>
                </c:pt>
                <c:pt idx="821">
                  <c:v>0.42857142857142855</c:v>
                </c:pt>
                <c:pt idx="822">
                  <c:v>0.42857142857142855</c:v>
                </c:pt>
                <c:pt idx="823">
                  <c:v>1</c:v>
                </c:pt>
                <c:pt idx="824">
                  <c:v>0.2857142857142857</c:v>
                </c:pt>
                <c:pt idx="825">
                  <c:v>1</c:v>
                </c:pt>
                <c:pt idx="826">
                  <c:v>0</c:v>
                </c:pt>
                <c:pt idx="827">
                  <c:v>1</c:v>
                </c:pt>
                <c:pt idx="828">
                  <c:v>1</c:v>
                </c:pt>
                <c:pt idx="829">
                  <c:v>0.5714285714285714</c:v>
                </c:pt>
                <c:pt idx="830">
                  <c:v>0</c:v>
                </c:pt>
                <c:pt idx="831">
                  <c:v>0.1</c:v>
                </c:pt>
                <c:pt idx="832">
                  <c:v>0.5714285714285714</c:v>
                </c:pt>
                <c:pt idx="833">
                  <c:v>0.5714285714285714</c:v>
                </c:pt>
                <c:pt idx="834">
                  <c:v>0.14285714285714285</c:v>
                </c:pt>
                <c:pt idx="835">
                  <c:v>0</c:v>
                </c:pt>
                <c:pt idx="836">
                  <c:v>0.5714285714285714</c:v>
                </c:pt>
                <c:pt idx="837">
                  <c:v>0.42857142857142855</c:v>
                </c:pt>
                <c:pt idx="838">
                  <c:v>0</c:v>
                </c:pt>
                <c:pt idx="839">
                  <c:v>0.5714285714285714</c:v>
                </c:pt>
                <c:pt idx="840">
                  <c:v>0.5714285714285714</c:v>
                </c:pt>
                <c:pt idx="841">
                  <c:v>0.8571428571428571</c:v>
                </c:pt>
                <c:pt idx="842">
                  <c:v>0.7142857142857143</c:v>
                </c:pt>
                <c:pt idx="843">
                  <c:v>0.42857142857142855</c:v>
                </c:pt>
                <c:pt idx="844">
                  <c:v>6.6666666666666666E-2</c:v>
                </c:pt>
                <c:pt idx="845">
                  <c:v>0</c:v>
                </c:pt>
                <c:pt idx="846">
                  <c:v>1</c:v>
                </c:pt>
                <c:pt idx="847">
                  <c:v>6.6666666666666666E-2</c:v>
                </c:pt>
                <c:pt idx="848">
                  <c:v>1</c:v>
                </c:pt>
                <c:pt idx="849">
                  <c:v>3.3333333333333333E-2</c:v>
                </c:pt>
                <c:pt idx="850">
                  <c:v>6.6666666666666666E-2</c:v>
                </c:pt>
                <c:pt idx="851">
                  <c:v>3.3333333333333333E-2</c:v>
                </c:pt>
                <c:pt idx="852">
                  <c:v>6.6666666666666666E-2</c:v>
                </c:pt>
                <c:pt idx="853">
                  <c:v>0.2857142857142857</c:v>
                </c:pt>
                <c:pt idx="854">
                  <c:v>0</c:v>
                </c:pt>
                <c:pt idx="855">
                  <c:v>0.7142857142857143</c:v>
                </c:pt>
                <c:pt idx="856">
                  <c:v>0</c:v>
                </c:pt>
                <c:pt idx="857">
                  <c:v>0.14285714285714285</c:v>
                </c:pt>
                <c:pt idx="858">
                  <c:v>0</c:v>
                </c:pt>
                <c:pt idx="859">
                  <c:v>0.2857142857142857</c:v>
                </c:pt>
                <c:pt idx="860">
                  <c:v>0</c:v>
                </c:pt>
                <c:pt idx="861">
                  <c:v>6.6666666666666666E-2</c:v>
                </c:pt>
                <c:pt idx="862">
                  <c:v>0.5714285714285714</c:v>
                </c:pt>
                <c:pt idx="863">
                  <c:v>1</c:v>
                </c:pt>
                <c:pt idx="864">
                  <c:v>0.2857142857142857</c:v>
                </c:pt>
                <c:pt idx="865">
                  <c:v>0.42857142857142855</c:v>
                </c:pt>
                <c:pt idx="866">
                  <c:v>0.7142857142857143</c:v>
                </c:pt>
                <c:pt idx="867">
                  <c:v>0.42857142857142855</c:v>
                </c:pt>
                <c:pt idx="868">
                  <c:v>0</c:v>
                </c:pt>
                <c:pt idx="869">
                  <c:v>0.14285714285714285</c:v>
                </c:pt>
                <c:pt idx="870">
                  <c:v>0.42857142857142855</c:v>
                </c:pt>
                <c:pt idx="871">
                  <c:v>0.5714285714285714</c:v>
                </c:pt>
                <c:pt idx="872">
                  <c:v>0.42857142857142855</c:v>
                </c:pt>
                <c:pt idx="873">
                  <c:v>0.7142857142857143</c:v>
                </c:pt>
                <c:pt idx="874">
                  <c:v>0</c:v>
                </c:pt>
                <c:pt idx="875">
                  <c:v>0.14285714285714285</c:v>
                </c:pt>
                <c:pt idx="876">
                  <c:v>0.2857142857142857</c:v>
                </c:pt>
                <c:pt idx="877">
                  <c:v>6.6666666666666666E-2</c:v>
                </c:pt>
                <c:pt idx="878">
                  <c:v>0.42857142857142855</c:v>
                </c:pt>
                <c:pt idx="879">
                  <c:v>0.42857142857142855</c:v>
                </c:pt>
                <c:pt idx="880">
                  <c:v>0</c:v>
                </c:pt>
                <c:pt idx="881">
                  <c:v>0</c:v>
                </c:pt>
                <c:pt idx="882">
                  <c:v>0.5714285714285714</c:v>
                </c:pt>
                <c:pt idx="883">
                  <c:v>0.42857142857142855</c:v>
                </c:pt>
                <c:pt idx="884">
                  <c:v>0.42857142857142855</c:v>
                </c:pt>
                <c:pt idx="885">
                  <c:v>1</c:v>
                </c:pt>
                <c:pt idx="886">
                  <c:v>0.7142857142857143</c:v>
                </c:pt>
                <c:pt idx="887">
                  <c:v>0.42857142857142855</c:v>
                </c:pt>
                <c:pt idx="888">
                  <c:v>0.2857142857142857</c:v>
                </c:pt>
                <c:pt idx="889">
                  <c:v>0.14285714285714285</c:v>
                </c:pt>
                <c:pt idx="890">
                  <c:v>0.14285714285714285</c:v>
                </c:pt>
                <c:pt idx="891">
                  <c:v>0.42857142857142855</c:v>
                </c:pt>
                <c:pt idx="892">
                  <c:v>3.3333333333333333E-2</c:v>
                </c:pt>
                <c:pt idx="893">
                  <c:v>0.14285714285714285</c:v>
                </c:pt>
                <c:pt idx="894">
                  <c:v>1</c:v>
                </c:pt>
                <c:pt idx="895">
                  <c:v>0.42857142857142855</c:v>
                </c:pt>
                <c:pt idx="896">
                  <c:v>0.14285714285714285</c:v>
                </c:pt>
                <c:pt idx="897">
                  <c:v>0.2857142857142857</c:v>
                </c:pt>
                <c:pt idx="898">
                  <c:v>0.42857142857142855</c:v>
                </c:pt>
                <c:pt idx="899">
                  <c:v>0.2857142857142857</c:v>
                </c:pt>
                <c:pt idx="900">
                  <c:v>0.14285714285714285</c:v>
                </c:pt>
                <c:pt idx="901">
                  <c:v>0.2857142857142857</c:v>
                </c:pt>
                <c:pt idx="902">
                  <c:v>0.5714285714285714</c:v>
                </c:pt>
                <c:pt idx="903">
                  <c:v>0</c:v>
                </c:pt>
                <c:pt idx="904">
                  <c:v>0.1</c:v>
                </c:pt>
                <c:pt idx="905">
                  <c:v>0.2857142857142857</c:v>
                </c:pt>
                <c:pt idx="906">
                  <c:v>0.2857142857142857</c:v>
                </c:pt>
                <c:pt idx="907">
                  <c:v>0</c:v>
                </c:pt>
                <c:pt idx="908">
                  <c:v>0.2857142857142857</c:v>
                </c:pt>
                <c:pt idx="909">
                  <c:v>0.42857142857142855</c:v>
                </c:pt>
                <c:pt idx="910">
                  <c:v>0.42857142857142855</c:v>
                </c:pt>
                <c:pt idx="911">
                  <c:v>0.2</c:v>
                </c:pt>
                <c:pt idx="912">
                  <c:v>0.5714285714285714</c:v>
                </c:pt>
                <c:pt idx="913">
                  <c:v>0.2857142857142857</c:v>
                </c:pt>
                <c:pt idx="914">
                  <c:v>0.5714285714285714</c:v>
                </c:pt>
                <c:pt idx="915">
                  <c:v>0.2857142857142857</c:v>
                </c:pt>
                <c:pt idx="916">
                  <c:v>0.5714285714285714</c:v>
                </c:pt>
                <c:pt idx="917">
                  <c:v>0.2857142857142857</c:v>
                </c:pt>
                <c:pt idx="918">
                  <c:v>0.5714285714285714</c:v>
                </c:pt>
                <c:pt idx="919">
                  <c:v>0.42857142857142855</c:v>
                </c:pt>
                <c:pt idx="920">
                  <c:v>0.1</c:v>
                </c:pt>
                <c:pt idx="921">
                  <c:v>0.14285714285714285</c:v>
                </c:pt>
                <c:pt idx="922">
                  <c:v>1</c:v>
                </c:pt>
                <c:pt idx="923">
                  <c:v>0.2857142857142857</c:v>
                </c:pt>
                <c:pt idx="924">
                  <c:v>0</c:v>
                </c:pt>
                <c:pt idx="925">
                  <c:v>0.42857142857142855</c:v>
                </c:pt>
                <c:pt idx="926">
                  <c:v>3.3333333333333333E-2</c:v>
                </c:pt>
                <c:pt idx="927">
                  <c:v>0.5714285714285714</c:v>
                </c:pt>
                <c:pt idx="928">
                  <c:v>0.5714285714285714</c:v>
                </c:pt>
                <c:pt idx="929">
                  <c:v>0.42857142857142855</c:v>
                </c:pt>
                <c:pt idx="930">
                  <c:v>0.2857142857142857</c:v>
                </c:pt>
                <c:pt idx="931">
                  <c:v>6.6666666666666666E-2</c:v>
                </c:pt>
                <c:pt idx="932">
                  <c:v>0.14285714285714285</c:v>
                </c:pt>
                <c:pt idx="933">
                  <c:v>0.2857142857142857</c:v>
                </c:pt>
                <c:pt idx="934">
                  <c:v>1</c:v>
                </c:pt>
                <c:pt idx="935">
                  <c:v>0.2857142857142857</c:v>
                </c:pt>
                <c:pt idx="936">
                  <c:v>2</c:v>
                </c:pt>
                <c:pt idx="937">
                  <c:v>0.2857142857142857</c:v>
                </c:pt>
                <c:pt idx="938">
                  <c:v>1</c:v>
                </c:pt>
                <c:pt idx="939">
                  <c:v>0.14285714285714285</c:v>
                </c:pt>
                <c:pt idx="940">
                  <c:v>0.14285714285714285</c:v>
                </c:pt>
                <c:pt idx="941">
                  <c:v>0</c:v>
                </c:pt>
                <c:pt idx="942">
                  <c:v>1</c:v>
                </c:pt>
                <c:pt idx="943">
                  <c:v>1</c:v>
                </c:pt>
                <c:pt idx="944">
                  <c:v>0.14285714285714285</c:v>
                </c:pt>
                <c:pt idx="945">
                  <c:v>0.42857142857142855</c:v>
                </c:pt>
                <c:pt idx="946">
                  <c:v>6.6666666666666666E-2</c:v>
                </c:pt>
                <c:pt idx="947">
                  <c:v>0.2857142857142857</c:v>
                </c:pt>
                <c:pt idx="948">
                  <c:v>0.14285714285714285</c:v>
                </c:pt>
                <c:pt idx="949">
                  <c:v>0.42857142857142855</c:v>
                </c:pt>
                <c:pt idx="950">
                  <c:v>0.42857142857142855</c:v>
                </c:pt>
                <c:pt idx="951">
                  <c:v>0.14285714285714285</c:v>
                </c:pt>
                <c:pt idx="952">
                  <c:v>0.42857142857142855</c:v>
                </c:pt>
                <c:pt idx="953">
                  <c:v>0.14285714285714285</c:v>
                </c:pt>
                <c:pt idx="954">
                  <c:v>7</c:v>
                </c:pt>
                <c:pt idx="955">
                  <c:v>6.6666666666666666E-2</c:v>
                </c:pt>
                <c:pt idx="956">
                  <c:v>0.8571428571428571</c:v>
                </c:pt>
                <c:pt idx="957">
                  <c:v>0.42857142857142855</c:v>
                </c:pt>
                <c:pt idx="958">
                  <c:v>0.2857142857142857</c:v>
                </c:pt>
                <c:pt idx="959">
                  <c:v>0.2857142857142857</c:v>
                </c:pt>
                <c:pt idx="960">
                  <c:v>0.8571428571428571</c:v>
                </c:pt>
                <c:pt idx="961">
                  <c:v>0.42857142857142855</c:v>
                </c:pt>
                <c:pt idx="962">
                  <c:v>0.2857142857142857</c:v>
                </c:pt>
                <c:pt idx="963">
                  <c:v>0.42857142857142855</c:v>
                </c:pt>
                <c:pt idx="964">
                  <c:v>0.2857142857142857</c:v>
                </c:pt>
                <c:pt idx="965">
                  <c:v>0.42857142857142855</c:v>
                </c:pt>
                <c:pt idx="966">
                  <c:v>0.14285714285714285</c:v>
                </c:pt>
                <c:pt idx="967">
                  <c:v>1</c:v>
                </c:pt>
                <c:pt idx="968">
                  <c:v>0.2857142857142857</c:v>
                </c:pt>
                <c:pt idx="969">
                  <c:v>1</c:v>
                </c:pt>
                <c:pt idx="970">
                  <c:v>1</c:v>
                </c:pt>
                <c:pt idx="971">
                  <c:v>0</c:v>
                </c:pt>
                <c:pt idx="972">
                  <c:v>0.2857142857142857</c:v>
                </c:pt>
                <c:pt idx="973">
                  <c:v>0.42857142857142855</c:v>
                </c:pt>
                <c:pt idx="974">
                  <c:v>0.2</c:v>
                </c:pt>
                <c:pt idx="975">
                  <c:v>1</c:v>
                </c:pt>
                <c:pt idx="976">
                  <c:v>0.2857142857142857</c:v>
                </c:pt>
                <c:pt idx="977">
                  <c:v>0.2857142857142857</c:v>
                </c:pt>
                <c:pt idx="978">
                  <c:v>1</c:v>
                </c:pt>
                <c:pt idx="979">
                  <c:v>0.42857142857142855</c:v>
                </c:pt>
                <c:pt idx="980">
                  <c:v>0</c:v>
                </c:pt>
                <c:pt idx="981">
                  <c:v>0.42857142857142855</c:v>
                </c:pt>
                <c:pt idx="982">
                  <c:v>0</c:v>
                </c:pt>
                <c:pt idx="983">
                  <c:v>2</c:v>
                </c:pt>
                <c:pt idx="984">
                  <c:v>0.2857142857142857</c:v>
                </c:pt>
                <c:pt idx="985">
                  <c:v>0.14285714285714285</c:v>
                </c:pt>
                <c:pt idx="986">
                  <c:v>0.2857142857142857</c:v>
                </c:pt>
                <c:pt idx="987">
                  <c:v>0.14285714285714285</c:v>
                </c:pt>
                <c:pt idx="988">
                  <c:v>0.2857142857142857</c:v>
                </c:pt>
                <c:pt idx="989">
                  <c:v>0.2857142857142857</c:v>
                </c:pt>
                <c:pt idx="990">
                  <c:v>0.2857142857142857</c:v>
                </c:pt>
                <c:pt idx="991">
                  <c:v>0.1</c:v>
                </c:pt>
                <c:pt idx="992">
                  <c:v>0</c:v>
                </c:pt>
                <c:pt idx="993">
                  <c:v>2</c:v>
                </c:pt>
                <c:pt idx="994">
                  <c:v>1</c:v>
                </c:pt>
                <c:pt idx="995">
                  <c:v>0.42857142857142855</c:v>
                </c:pt>
                <c:pt idx="996">
                  <c:v>0.2857142857142857</c:v>
                </c:pt>
                <c:pt idx="997">
                  <c:v>2</c:v>
                </c:pt>
                <c:pt idx="998">
                  <c:v>0.42857142857142855</c:v>
                </c:pt>
                <c:pt idx="999">
                  <c:v>0.42857142857142855</c:v>
                </c:pt>
                <c:pt idx="1000">
                  <c:v>6.6666666666666666E-2</c:v>
                </c:pt>
                <c:pt idx="1001">
                  <c:v>0.2857142857142857</c:v>
                </c:pt>
                <c:pt idx="1002">
                  <c:v>0.2857142857142857</c:v>
                </c:pt>
                <c:pt idx="1003">
                  <c:v>2</c:v>
                </c:pt>
                <c:pt idx="1004">
                  <c:v>0.2857142857142857</c:v>
                </c:pt>
                <c:pt idx="1005">
                  <c:v>0.2857142857142857</c:v>
                </c:pt>
                <c:pt idx="1006">
                  <c:v>0.5714285714285714</c:v>
                </c:pt>
                <c:pt idx="1007">
                  <c:v>6.6666666666666666E-2</c:v>
                </c:pt>
                <c:pt idx="1008">
                  <c:v>6.6666666666666666E-2</c:v>
                </c:pt>
                <c:pt idx="1009">
                  <c:v>3.3333333333333333E-2</c:v>
                </c:pt>
                <c:pt idx="1010">
                  <c:v>1</c:v>
                </c:pt>
                <c:pt idx="1011">
                  <c:v>0.42857142857142855</c:v>
                </c:pt>
                <c:pt idx="1012">
                  <c:v>0.42857142857142855</c:v>
                </c:pt>
                <c:pt idx="1013">
                  <c:v>0.42857142857142855</c:v>
                </c:pt>
                <c:pt idx="1014">
                  <c:v>6.6666666666666666E-2</c:v>
                </c:pt>
                <c:pt idx="1015">
                  <c:v>6.6666666666666666E-2</c:v>
                </c:pt>
                <c:pt idx="1016">
                  <c:v>0.5714285714285714</c:v>
                </c:pt>
                <c:pt idx="1017">
                  <c:v>6.6666666666666666E-2</c:v>
                </c:pt>
                <c:pt idx="1018">
                  <c:v>0.42857142857142855</c:v>
                </c:pt>
                <c:pt idx="1019">
                  <c:v>0.42857142857142855</c:v>
                </c:pt>
                <c:pt idx="1020">
                  <c:v>1</c:v>
                </c:pt>
                <c:pt idx="1021">
                  <c:v>1</c:v>
                </c:pt>
                <c:pt idx="1022">
                  <c:v>0.14285714285714285</c:v>
                </c:pt>
                <c:pt idx="1023">
                  <c:v>0.5714285714285714</c:v>
                </c:pt>
                <c:pt idx="1024">
                  <c:v>0.2857142857142857</c:v>
                </c:pt>
                <c:pt idx="1025">
                  <c:v>6.6666666666666666E-2</c:v>
                </c:pt>
                <c:pt idx="1026">
                  <c:v>2</c:v>
                </c:pt>
                <c:pt idx="1027">
                  <c:v>0.42857142857142855</c:v>
                </c:pt>
                <c:pt idx="1028">
                  <c:v>1.1428571428571428</c:v>
                </c:pt>
                <c:pt idx="1029">
                  <c:v>0.42857142857142855</c:v>
                </c:pt>
                <c:pt idx="1030">
                  <c:v>6.6666666666666666E-2</c:v>
                </c:pt>
                <c:pt idx="1031">
                  <c:v>1</c:v>
                </c:pt>
                <c:pt idx="1032">
                  <c:v>0.14285714285714285</c:v>
                </c:pt>
                <c:pt idx="1033">
                  <c:v>6.6666666666666666E-2</c:v>
                </c:pt>
                <c:pt idx="1034">
                  <c:v>0.1</c:v>
                </c:pt>
                <c:pt idx="1035">
                  <c:v>0.2857142857142857</c:v>
                </c:pt>
                <c:pt idx="1036">
                  <c:v>0.1</c:v>
                </c:pt>
                <c:pt idx="1037">
                  <c:v>0.2857142857142857</c:v>
                </c:pt>
                <c:pt idx="1038">
                  <c:v>0.2857142857142857</c:v>
                </c:pt>
                <c:pt idx="1039">
                  <c:v>0.2857142857142857</c:v>
                </c:pt>
                <c:pt idx="1040">
                  <c:v>2</c:v>
                </c:pt>
                <c:pt idx="1041">
                  <c:v>3</c:v>
                </c:pt>
                <c:pt idx="1042">
                  <c:v>0.7142857142857143</c:v>
                </c:pt>
                <c:pt idx="1043">
                  <c:v>0.42857142857142855</c:v>
                </c:pt>
                <c:pt idx="1044">
                  <c:v>0.5714285714285714</c:v>
                </c:pt>
                <c:pt idx="1045">
                  <c:v>0.13333333333333333</c:v>
                </c:pt>
                <c:pt idx="1046">
                  <c:v>0.2857142857142857</c:v>
                </c:pt>
                <c:pt idx="1047">
                  <c:v>1</c:v>
                </c:pt>
                <c:pt idx="1048">
                  <c:v>0.2857142857142857</c:v>
                </c:pt>
                <c:pt idx="1049">
                  <c:v>0.14285714285714285</c:v>
                </c:pt>
                <c:pt idx="1050">
                  <c:v>0.14285714285714285</c:v>
                </c:pt>
                <c:pt idx="1051">
                  <c:v>0.42857142857142855</c:v>
                </c:pt>
                <c:pt idx="1052">
                  <c:v>0.2857142857142857</c:v>
                </c:pt>
                <c:pt idx="1053">
                  <c:v>1</c:v>
                </c:pt>
                <c:pt idx="1054">
                  <c:v>0.7142857142857143</c:v>
                </c:pt>
                <c:pt idx="1055">
                  <c:v>0.42857142857142855</c:v>
                </c:pt>
                <c:pt idx="1056">
                  <c:v>0.14285714285714285</c:v>
                </c:pt>
                <c:pt idx="1057">
                  <c:v>0.2857142857142857</c:v>
                </c:pt>
                <c:pt idx="1058">
                  <c:v>0.14285714285714285</c:v>
                </c:pt>
                <c:pt idx="1059">
                  <c:v>1</c:v>
                </c:pt>
                <c:pt idx="1060">
                  <c:v>2</c:v>
                </c:pt>
                <c:pt idx="1061">
                  <c:v>1</c:v>
                </c:pt>
                <c:pt idx="1062">
                  <c:v>2</c:v>
                </c:pt>
                <c:pt idx="1063">
                  <c:v>0.2857142857142857</c:v>
                </c:pt>
                <c:pt idx="1064">
                  <c:v>0.2857142857142857</c:v>
                </c:pt>
                <c:pt idx="1065">
                  <c:v>0.14285714285714285</c:v>
                </c:pt>
                <c:pt idx="1066">
                  <c:v>0.42857142857142855</c:v>
                </c:pt>
                <c:pt idx="1067">
                  <c:v>0.7142857142857143</c:v>
                </c:pt>
                <c:pt idx="1068">
                  <c:v>1</c:v>
                </c:pt>
                <c:pt idx="1069">
                  <c:v>0.14285714285714285</c:v>
                </c:pt>
                <c:pt idx="1070">
                  <c:v>0.2857142857142857</c:v>
                </c:pt>
                <c:pt idx="1071">
                  <c:v>0.42857142857142855</c:v>
                </c:pt>
                <c:pt idx="1072">
                  <c:v>0.14285714285714285</c:v>
                </c:pt>
                <c:pt idx="1073">
                  <c:v>1</c:v>
                </c:pt>
                <c:pt idx="1074">
                  <c:v>0.14285714285714285</c:v>
                </c:pt>
                <c:pt idx="1075">
                  <c:v>6.6666666666666666E-2</c:v>
                </c:pt>
                <c:pt idx="1076">
                  <c:v>0.42857142857142855</c:v>
                </c:pt>
                <c:pt idx="1077">
                  <c:v>1</c:v>
                </c:pt>
                <c:pt idx="1078">
                  <c:v>0.42857142857142855</c:v>
                </c:pt>
                <c:pt idx="1079">
                  <c:v>0.42857142857142855</c:v>
                </c:pt>
                <c:pt idx="1080">
                  <c:v>0.2857142857142857</c:v>
                </c:pt>
                <c:pt idx="1081">
                  <c:v>1</c:v>
                </c:pt>
                <c:pt idx="1082">
                  <c:v>0.13333333333333333</c:v>
                </c:pt>
                <c:pt idx="1083">
                  <c:v>0</c:v>
                </c:pt>
                <c:pt idx="1084">
                  <c:v>1</c:v>
                </c:pt>
                <c:pt idx="1085">
                  <c:v>3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0.2857142857142857</c:v>
                </c:pt>
                <c:pt idx="1091">
                  <c:v>0.42857142857142855</c:v>
                </c:pt>
                <c:pt idx="1092">
                  <c:v>0.2857142857142857</c:v>
                </c:pt>
                <c:pt idx="1093">
                  <c:v>0.7142857142857143</c:v>
                </c:pt>
                <c:pt idx="1094">
                  <c:v>0.1</c:v>
                </c:pt>
                <c:pt idx="1095">
                  <c:v>0.14285714285714285</c:v>
                </c:pt>
                <c:pt idx="1096">
                  <c:v>1</c:v>
                </c:pt>
                <c:pt idx="1097">
                  <c:v>0.2857142857142857</c:v>
                </c:pt>
                <c:pt idx="1098">
                  <c:v>0.42857142857142855</c:v>
                </c:pt>
                <c:pt idx="1099">
                  <c:v>0.42857142857142855</c:v>
                </c:pt>
                <c:pt idx="1100">
                  <c:v>1</c:v>
                </c:pt>
                <c:pt idx="1101">
                  <c:v>2</c:v>
                </c:pt>
                <c:pt idx="1102">
                  <c:v>0.2857142857142857</c:v>
                </c:pt>
                <c:pt idx="1103">
                  <c:v>2</c:v>
                </c:pt>
                <c:pt idx="1104">
                  <c:v>0.2857142857142857</c:v>
                </c:pt>
                <c:pt idx="1105">
                  <c:v>0.14285714285714285</c:v>
                </c:pt>
                <c:pt idx="1106">
                  <c:v>0.42857142857142855</c:v>
                </c:pt>
                <c:pt idx="1107">
                  <c:v>3</c:v>
                </c:pt>
                <c:pt idx="1108">
                  <c:v>0.2857142857142857</c:v>
                </c:pt>
                <c:pt idx="1109">
                  <c:v>0.14285714285714285</c:v>
                </c:pt>
                <c:pt idx="1110">
                  <c:v>0.2857142857142857</c:v>
                </c:pt>
                <c:pt idx="1111">
                  <c:v>0.14285714285714285</c:v>
                </c:pt>
                <c:pt idx="1112">
                  <c:v>0.2857142857142857</c:v>
                </c:pt>
                <c:pt idx="1113">
                  <c:v>0.42857142857142855</c:v>
                </c:pt>
                <c:pt idx="1114">
                  <c:v>0.2857142857142857</c:v>
                </c:pt>
                <c:pt idx="1115">
                  <c:v>0.42857142857142855</c:v>
                </c:pt>
                <c:pt idx="1116">
                  <c:v>0.14285714285714285</c:v>
                </c:pt>
                <c:pt idx="1117">
                  <c:v>0.14285714285714285</c:v>
                </c:pt>
                <c:pt idx="1118">
                  <c:v>0.14285714285714285</c:v>
                </c:pt>
                <c:pt idx="1119">
                  <c:v>1</c:v>
                </c:pt>
                <c:pt idx="1120">
                  <c:v>0.2857142857142857</c:v>
                </c:pt>
                <c:pt idx="1121">
                  <c:v>0.2857142857142857</c:v>
                </c:pt>
                <c:pt idx="1122">
                  <c:v>0.2857142857142857</c:v>
                </c:pt>
                <c:pt idx="1123">
                  <c:v>0.42857142857142855</c:v>
                </c:pt>
                <c:pt idx="1124">
                  <c:v>0.14285714285714285</c:v>
                </c:pt>
                <c:pt idx="1125">
                  <c:v>0.2857142857142857</c:v>
                </c:pt>
                <c:pt idx="1126">
                  <c:v>0.14285714285714285</c:v>
                </c:pt>
                <c:pt idx="1127">
                  <c:v>0.7142857142857143</c:v>
                </c:pt>
                <c:pt idx="1128">
                  <c:v>0.2857142857142857</c:v>
                </c:pt>
                <c:pt idx="1129">
                  <c:v>0.14285714285714285</c:v>
                </c:pt>
                <c:pt idx="1130">
                  <c:v>2</c:v>
                </c:pt>
                <c:pt idx="1131">
                  <c:v>1</c:v>
                </c:pt>
                <c:pt idx="1132">
                  <c:v>6.6666666666666666E-2</c:v>
                </c:pt>
                <c:pt idx="1133">
                  <c:v>0.42857142857142855</c:v>
                </c:pt>
                <c:pt idx="1134">
                  <c:v>0.2857142857142857</c:v>
                </c:pt>
                <c:pt idx="1135">
                  <c:v>0.42857142857142855</c:v>
                </c:pt>
                <c:pt idx="1136">
                  <c:v>0.14285714285714285</c:v>
                </c:pt>
                <c:pt idx="1137">
                  <c:v>1</c:v>
                </c:pt>
                <c:pt idx="1138">
                  <c:v>0.42857142857142855</c:v>
                </c:pt>
                <c:pt idx="1139">
                  <c:v>0.42857142857142855</c:v>
                </c:pt>
                <c:pt idx="1140">
                  <c:v>0.14285714285714285</c:v>
                </c:pt>
                <c:pt idx="1141">
                  <c:v>1</c:v>
                </c:pt>
                <c:pt idx="1142">
                  <c:v>0.2857142857142857</c:v>
                </c:pt>
                <c:pt idx="1143">
                  <c:v>0.2857142857142857</c:v>
                </c:pt>
                <c:pt idx="1144">
                  <c:v>0.5714285714285714</c:v>
                </c:pt>
                <c:pt idx="1145">
                  <c:v>0.42857142857142855</c:v>
                </c:pt>
                <c:pt idx="1146">
                  <c:v>0.2857142857142857</c:v>
                </c:pt>
                <c:pt idx="1147">
                  <c:v>0.42857142857142855</c:v>
                </c:pt>
                <c:pt idx="1148">
                  <c:v>0.2857142857142857</c:v>
                </c:pt>
                <c:pt idx="1149">
                  <c:v>0.42857142857142855</c:v>
                </c:pt>
                <c:pt idx="1150">
                  <c:v>0</c:v>
                </c:pt>
                <c:pt idx="1151">
                  <c:v>0.7142857142857143</c:v>
                </c:pt>
                <c:pt idx="1152">
                  <c:v>0.2857142857142857</c:v>
                </c:pt>
                <c:pt idx="1153">
                  <c:v>0.2857142857142857</c:v>
                </c:pt>
                <c:pt idx="1154">
                  <c:v>0.14285714285714285</c:v>
                </c:pt>
                <c:pt idx="1155">
                  <c:v>0.14285714285714285</c:v>
                </c:pt>
                <c:pt idx="1156">
                  <c:v>0.2857142857142857</c:v>
                </c:pt>
                <c:pt idx="1157">
                  <c:v>0.2857142857142857</c:v>
                </c:pt>
                <c:pt idx="1158">
                  <c:v>2</c:v>
                </c:pt>
                <c:pt idx="1159">
                  <c:v>2</c:v>
                </c:pt>
                <c:pt idx="1160">
                  <c:v>0.7142857142857143</c:v>
                </c:pt>
                <c:pt idx="1161">
                  <c:v>0.2857142857142857</c:v>
                </c:pt>
                <c:pt idx="1162">
                  <c:v>0.8571428571428571</c:v>
                </c:pt>
                <c:pt idx="1163">
                  <c:v>3.3333333333333333E-2</c:v>
                </c:pt>
                <c:pt idx="1164">
                  <c:v>0.2857142857142857</c:v>
                </c:pt>
                <c:pt idx="1165">
                  <c:v>3</c:v>
                </c:pt>
                <c:pt idx="1166">
                  <c:v>0.42857142857142855</c:v>
                </c:pt>
                <c:pt idx="1167">
                  <c:v>0.14285714285714285</c:v>
                </c:pt>
                <c:pt idx="1168">
                  <c:v>0.14285714285714285</c:v>
                </c:pt>
                <c:pt idx="1169">
                  <c:v>0.14285714285714285</c:v>
                </c:pt>
                <c:pt idx="1170">
                  <c:v>1</c:v>
                </c:pt>
                <c:pt idx="1171">
                  <c:v>0.2857142857142857</c:v>
                </c:pt>
                <c:pt idx="1172">
                  <c:v>0.14285714285714285</c:v>
                </c:pt>
                <c:pt idx="1173">
                  <c:v>0.42857142857142855</c:v>
                </c:pt>
                <c:pt idx="1174">
                  <c:v>3.3333333333333333E-2</c:v>
                </c:pt>
                <c:pt idx="1175">
                  <c:v>0.13333333333333333</c:v>
                </c:pt>
                <c:pt idx="1176">
                  <c:v>2</c:v>
                </c:pt>
                <c:pt idx="1177">
                  <c:v>1</c:v>
                </c:pt>
                <c:pt idx="1178">
                  <c:v>0.14285714285714285</c:v>
                </c:pt>
                <c:pt idx="1179">
                  <c:v>0.2857142857142857</c:v>
                </c:pt>
                <c:pt idx="1180">
                  <c:v>1</c:v>
                </c:pt>
                <c:pt idx="1181">
                  <c:v>0.14285714285714285</c:v>
                </c:pt>
                <c:pt idx="1182">
                  <c:v>0.42857142857142855</c:v>
                </c:pt>
                <c:pt idx="1183">
                  <c:v>0.42857142857142855</c:v>
                </c:pt>
                <c:pt idx="1184">
                  <c:v>0.2857142857142857</c:v>
                </c:pt>
                <c:pt idx="1185">
                  <c:v>0.2857142857142857</c:v>
                </c:pt>
                <c:pt idx="1186">
                  <c:v>0.5714285714285714</c:v>
                </c:pt>
                <c:pt idx="1187">
                  <c:v>0.7142857142857143</c:v>
                </c:pt>
                <c:pt idx="1188">
                  <c:v>0.42857142857142855</c:v>
                </c:pt>
                <c:pt idx="1189">
                  <c:v>0.2857142857142857</c:v>
                </c:pt>
                <c:pt idx="1190">
                  <c:v>6.6666666666666666E-2</c:v>
                </c:pt>
                <c:pt idx="1191">
                  <c:v>0.42857142857142855</c:v>
                </c:pt>
                <c:pt idx="1192">
                  <c:v>0.42857142857142855</c:v>
                </c:pt>
                <c:pt idx="1193">
                  <c:v>1</c:v>
                </c:pt>
                <c:pt idx="1194">
                  <c:v>0.2857142857142857</c:v>
                </c:pt>
                <c:pt idx="1195">
                  <c:v>3.3333333333333333E-2</c:v>
                </c:pt>
                <c:pt idx="1196">
                  <c:v>0.2857142857142857</c:v>
                </c:pt>
                <c:pt idx="1197">
                  <c:v>0.1</c:v>
                </c:pt>
                <c:pt idx="1198">
                  <c:v>1</c:v>
                </c:pt>
                <c:pt idx="1199">
                  <c:v>0.7142857142857143</c:v>
                </c:pt>
                <c:pt idx="1200">
                  <c:v>0.42857142857142855</c:v>
                </c:pt>
                <c:pt idx="1201">
                  <c:v>1</c:v>
                </c:pt>
                <c:pt idx="1202">
                  <c:v>0.13333333333333333</c:v>
                </c:pt>
                <c:pt idx="1203">
                  <c:v>0.14285714285714285</c:v>
                </c:pt>
                <c:pt idx="1204">
                  <c:v>0.2857142857142857</c:v>
                </c:pt>
                <c:pt idx="1205">
                  <c:v>3.3333333333333333E-2</c:v>
                </c:pt>
                <c:pt idx="1206">
                  <c:v>0.2857142857142857</c:v>
                </c:pt>
                <c:pt idx="1207">
                  <c:v>0.14285714285714285</c:v>
                </c:pt>
                <c:pt idx="1208">
                  <c:v>0.42857142857142855</c:v>
                </c:pt>
                <c:pt idx="1209">
                  <c:v>0.14285714285714285</c:v>
                </c:pt>
                <c:pt idx="1210">
                  <c:v>0.14285714285714285</c:v>
                </c:pt>
                <c:pt idx="1211">
                  <c:v>0.5714285714285714</c:v>
                </c:pt>
                <c:pt idx="1212">
                  <c:v>0.2857142857142857</c:v>
                </c:pt>
                <c:pt idx="1213">
                  <c:v>0.2857142857142857</c:v>
                </c:pt>
                <c:pt idx="1214">
                  <c:v>0.14285714285714285</c:v>
                </c:pt>
                <c:pt idx="1215">
                  <c:v>0.2857142857142857</c:v>
                </c:pt>
                <c:pt idx="1216">
                  <c:v>0.14285714285714285</c:v>
                </c:pt>
                <c:pt idx="1217">
                  <c:v>0.2857142857142857</c:v>
                </c:pt>
                <c:pt idx="1218">
                  <c:v>0.42857142857142855</c:v>
                </c:pt>
                <c:pt idx="1219">
                  <c:v>0.42857142857142855</c:v>
                </c:pt>
                <c:pt idx="1220">
                  <c:v>0.14285714285714285</c:v>
                </c:pt>
                <c:pt idx="1221">
                  <c:v>0.1</c:v>
                </c:pt>
                <c:pt idx="1222">
                  <c:v>0.14285714285714285</c:v>
                </c:pt>
                <c:pt idx="1223">
                  <c:v>6.6666666666666666E-2</c:v>
                </c:pt>
                <c:pt idx="1224">
                  <c:v>0.16666666666666666</c:v>
                </c:pt>
                <c:pt idx="1225">
                  <c:v>0.31904761904761902</c:v>
                </c:pt>
                <c:pt idx="1226">
                  <c:v>0.42857142857142855</c:v>
                </c:pt>
                <c:pt idx="1227">
                  <c:v>6.6666666666666666E-2</c:v>
                </c:pt>
                <c:pt idx="1228">
                  <c:v>0.2857142857142857</c:v>
                </c:pt>
                <c:pt idx="1229">
                  <c:v>0</c:v>
                </c:pt>
                <c:pt idx="1230">
                  <c:v>0.14285714285714285</c:v>
                </c:pt>
                <c:pt idx="1231">
                  <c:v>0.5714285714285714</c:v>
                </c:pt>
                <c:pt idx="1232">
                  <c:v>0.14285714285714285</c:v>
                </c:pt>
                <c:pt idx="1233">
                  <c:v>0.2857142857142857</c:v>
                </c:pt>
                <c:pt idx="1234">
                  <c:v>3.3333333333333333E-2</c:v>
                </c:pt>
                <c:pt idx="1235">
                  <c:v>0.5714285714285714</c:v>
                </c:pt>
                <c:pt idx="1236">
                  <c:v>0.42857142857142855</c:v>
                </c:pt>
                <c:pt idx="1237">
                  <c:v>1</c:v>
                </c:pt>
                <c:pt idx="1238">
                  <c:v>6.6666666666666666E-2</c:v>
                </c:pt>
                <c:pt idx="1239">
                  <c:v>0.1</c:v>
                </c:pt>
                <c:pt idx="1240">
                  <c:v>0</c:v>
                </c:pt>
                <c:pt idx="1241">
                  <c:v>0.42857142857142855</c:v>
                </c:pt>
                <c:pt idx="1242">
                  <c:v>1</c:v>
                </c:pt>
                <c:pt idx="1243">
                  <c:v>3.3333333333333333E-2</c:v>
                </c:pt>
                <c:pt idx="1244">
                  <c:v>1</c:v>
                </c:pt>
                <c:pt idx="1245">
                  <c:v>0.7142857142857143</c:v>
                </c:pt>
                <c:pt idx="1246">
                  <c:v>0.14285714285714285</c:v>
                </c:pt>
                <c:pt idx="1247">
                  <c:v>0.14285714285714285</c:v>
                </c:pt>
                <c:pt idx="1248">
                  <c:v>0.2857142857142857</c:v>
                </c:pt>
                <c:pt idx="1249">
                  <c:v>0.14285714285714285</c:v>
                </c:pt>
                <c:pt idx="1250">
                  <c:v>0.14285714285714285</c:v>
                </c:pt>
                <c:pt idx="1251">
                  <c:v>6.6666666666666666E-2</c:v>
                </c:pt>
                <c:pt idx="1252">
                  <c:v>0.2857142857142857</c:v>
                </c:pt>
                <c:pt idx="1253">
                  <c:v>0.2857142857142857</c:v>
                </c:pt>
                <c:pt idx="1254">
                  <c:v>3.3333333333333333E-2</c:v>
                </c:pt>
                <c:pt idx="1255">
                  <c:v>3.3333333333333333E-2</c:v>
                </c:pt>
                <c:pt idx="1256">
                  <c:v>2</c:v>
                </c:pt>
                <c:pt idx="1257">
                  <c:v>0.1</c:v>
                </c:pt>
                <c:pt idx="1258">
                  <c:v>0.42857142857142855</c:v>
                </c:pt>
                <c:pt idx="1259">
                  <c:v>0.14285714285714285</c:v>
                </c:pt>
                <c:pt idx="1260">
                  <c:v>0.2857142857142857</c:v>
                </c:pt>
                <c:pt idx="1261">
                  <c:v>0.14285714285714285</c:v>
                </c:pt>
                <c:pt idx="1262">
                  <c:v>0.14285714285714285</c:v>
                </c:pt>
                <c:pt idx="1263">
                  <c:v>2</c:v>
                </c:pt>
                <c:pt idx="1264">
                  <c:v>0.5714285714285714</c:v>
                </c:pt>
                <c:pt idx="1265">
                  <c:v>0.2857142857142857</c:v>
                </c:pt>
                <c:pt idx="1266">
                  <c:v>0.2857142857142857</c:v>
                </c:pt>
                <c:pt idx="1267">
                  <c:v>0.5714285714285714</c:v>
                </c:pt>
                <c:pt idx="1268">
                  <c:v>0.42857142857142855</c:v>
                </c:pt>
                <c:pt idx="1269">
                  <c:v>1</c:v>
                </c:pt>
                <c:pt idx="1270">
                  <c:v>0.14285714285714285</c:v>
                </c:pt>
                <c:pt idx="1271">
                  <c:v>1</c:v>
                </c:pt>
                <c:pt idx="1272">
                  <c:v>0</c:v>
                </c:pt>
                <c:pt idx="1273">
                  <c:v>0.42857142857142855</c:v>
                </c:pt>
                <c:pt idx="1274">
                  <c:v>0.1</c:v>
                </c:pt>
                <c:pt idx="1275">
                  <c:v>2</c:v>
                </c:pt>
                <c:pt idx="1276">
                  <c:v>0.42857142857142855</c:v>
                </c:pt>
                <c:pt idx="1277">
                  <c:v>3.3333333333333333E-2</c:v>
                </c:pt>
                <c:pt idx="1278">
                  <c:v>0.2857142857142857</c:v>
                </c:pt>
                <c:pt idx="1279">
                  <c:v>0.2857142857142857</c:v>
                </c:pt>
                <c:pt idx="1280">
                  <c:v>0.14285714285714285</c:v>
                </c:pt>
                <c:pt idx="1281">
                  <c:v>0.42857142857142855</c:v>
                </c:pt>
                <c:pt idx="1282">
                  <c:v>0.42857142857142855</c:v>
                </c:pt>
                <c:pt idx="1283">
                  <c:v>0.2857142857142857</c:v>
                </c:pt>
                <c:pt idx="1284">
                  <c:v>0.14285714285714285</c:v>
                </c:pt>
                <c:pt idx="1285">
                  <c:v>0.2857142857142857</c:v>
                </c:pt>
                <c:pt idx="1286">
                  <c:v>0.2857142857142857</c:v>
                </c:pt>
                <c:pt idx="1287">
                  <c:v>6.6666666666666666E-2</c:v>
                </c:pt>
                <c:pt idx="1288">
                  <c:v>0.42857142857142855</c:v>
                </c:pt>
                <c:pt idx="1289">
                  <c:v>3.3333333333333333E-2</c:v>
                </c:pt>
                <c:pt idx="1290">
                  <c:v>0.42857142857142855</c:v>
                </c:pt>
                <c:pt idx="1291">
                  <c:v>0.13333333333333333</c:v>
                </c:pt>
                <c:pt idx="1292">
                  <c:v>0.14285714285714285</c:v>
                </c:pt>
                <c:pt idx="1293">
                  <c:v>0.14285714285714285</c:v>
                </c:pt>
                <c:pt idx="1294">
                  <c:v>0.14285714285714285</c:v>
                </c:pt>
                <c:pt idx="1295">
                  <c:v>0.14285714285714285</c:v>
                </c:pt>
                <c:pt idx="1296">
                  <c:v>0.2857142857142857</c:v>
                </c:pt>
                <c:pt idx="1297">
                  <c:v>0.14285714285714285</c:v>
                </c:pt>
                <c:pt idx="1298">
                  <c:v>0.2857142857142857</c:v>
                </c:pt>
                <c:pt idx="1299">
                  <c:v>0.2857142857142857</c:v>
                </c:pt>
                <c:pt idx="1300">
                  <c:v>0.13333333333333333</c:v>
                </c:pt>
                <c:pt idx="1301">
                  <c:v>0.16666666666666666</c:v>
                </c:pt>
                <c:pt idx="1302">
                  <c:v>0.14285714285714285</c:v>
                </c:pt>
                <c:pt idx="1303">
                  <c:v>0.42857142857142855</c:v>
                </c:pt>
                <c:pt idx="1304">
                  <c:v>0.42857142857142855</c:v>
                </c:pt>
                <c:pt idx="1305">
                  <c:v>1</c:v>
                </c:pt>
                <c:pt idx="1306">
                  <c:v>0.2</c:v>
                </c:pt>
                <c:pt idx="1307">
                  <c:v>0.7142857142857143</c:v>
                </c:pt>
                <c:pt idx="1308">
                  <c:v>0.42857142857142855</c:v>
                </c:pt>
                <c:pt idx="1309">
                  <c:v>0.14285714285714285</c:v>
                </c:pt>
                <c:pt idx="1310">
                  <c:v>0.2857142857142857</c:v>
                </c:pt>
                <c:pt idx="1311">
                  <c:v>6.6666666666666666E-2</c:v>
                </c:pt>
                <c:pt idx="1312">
                  <c:v>0.42857142857142855</c:v>
                </c:pt>
                <c:pt idx="1313">
                  <c:v>0.1</c:v>
                </c:pt>
                <c:pt idx="1314">
                  <c:v>0.2857142857142857</c:v>
                </c:pt>
                <c:pt idx="1315">
                  <c:v>0.14285714285714285</c:v>
                </c:pt>
                <c:pt idx="1316">
                  <c:v>0.2857142857142857</c:v>
                </c:pt>
                <c:pt idx="1317">
                  <c:v>1</c:v>
                </c:pt>
                <c:pt idx="1318">
                  <c:v>0.13333333333333333</c:v>
                </c:pt>
                <c:pt idx="1319">
                  <c:v>0.14285714285714285</c:v>
                </c:pt>
                <c:pt idx="1320">
                  <c:v>0</c:v>
                </c:pt>
                <c:pt idx="1321">
                  <c:v>6.6666666666666666E-2</c:v>
                </c:pt>
                <c:pt idx="1322">
                  <c:v>0.42857142857142855</c:v>
                </c:pt>
                <c:pt idx="1323">
                  <c:v>0.2857142857142857</c:v>
                </c:pt>
                <c:pt idx="1324">
                  <c:v>0.14285714285714285</c:v>
                </c:pt>
                <c:pt idx="1325">
                  <c:v>0.2857142857142857</c:v>
                </c:pt>
                <c:pt idx="1326">
                  <c:v>0.2857142857142857</c:v>
                </c:pt>
                <c:pt idx="1327">
                  <c:v>0.42857142857142855</c:v>
                </c:pt>
                <c:pt idx="1328">
                  <c:v>0.14285714285714285</c:v>
                </c:pt>
                <c:pt idx="1329">
                  <c:v>0.2857142857142857</c:v>
                </c:pt>
                <c:pt idx="1330">
                  <c:v>0.2857142857142857</c:v>
                </c:pt>
                <c:pt idx="1331">
                  <c:v>0.2857142857142857</c:v>
                </c:pt>
                <c:pt idx="1332">
                  <c:v>6.6666666666666666E-2</c:v>
                </c:pt>
                <c:pt idx="1333">
                  <c:v>0.42857142857142855</c:v>
                </c:pt>
                <c:pt idx="1334">
                  <c:v>0.2857142857142857</c:v>
                </c:pt>
                <c:pt idx="1335">
                  <c:v>0.2857142857142857</c:v>
                </c:pt>
                <c:pt idx="1336">
                  <c:v>0.14285714285714285</c:v>
                </c:pt>
                <c:pt idx="1337">
                  <c:v>3.3333333333333333E-2</c:v>
                </c:pt>
                <c:pt idx="1338">
                  <c:v>0.14285714285714285</c:v>
                </c:pt>
                <c:pt idx="1339">
                  <c:v>0.2857142857142857</c:v>
                </c:pt>
                <c:pt idx="1340">
                  <c:v>0.14285714285714285</c:v>
                </c:pt>
                <c:pt idx="1341">
                  <c:v>6.6666666666666666E-2</c:v>
                </c:pt>
                <c:pt idx="1342">
                  <c:v>0.2857142857142857</c:v>
                </c:pt>
                <c:pt idx="1343">
                  <c:v>0.5714285714285714</c:v>
                </c:pt>
                <c:pt idx="1344">
                  <c:v>0.2857142857142857</c:v>
                </c:pt>
                <c:pt idx="1345">
                  <c:v>0.42857142857142855</c:v>
                </c:pt>
                <c:pt idx="1346">
                  <c:v>0.1</c:v>
                </c:pt>
                <c:pt idx="1347">
                  <c:v>0.2857142857142857</c:v>
                </c:pt>
                <c:pt idx="1348">
                  <c:v>0.2857142857142857</c:v>
                </c:pt>
                <c:pt idx="1349">
                  <c:v>0.14285714285714285</c:v>
                </c:pt>
                <c:pt idx="1350">
                  <c:v>0.2857142857142857</c:v>
                </c:pt>
                <c:pt idx="1351">
                  <c:v>0.14285714285714285</c:v>
                </c:pt>
                <c:pt idx="1352">
                  <c:v>0.2857142857142857</c:v>
                </c:pt>
                <c:pt idx="1353">
                  <c:v>0.14285714285714285</c:v>
                </c:pt>
                <c:pt idx="1354">
                  <c:v>3.3333333333333333E-2</c:v>
                </c:pt>
                <c:pt idx="1355">
                  <c:v>0</c:v>
                </c:pt>
                <c:pt idx="1356">
                  <c:v>3.3333333333333333E-2</c:v>
                </c:pt>
                <c:pt idx="1357">
                  <c:v>0</c:v>
                </c:pt>
                <c:pt idx="1358">
                  <c:v>6.6666666666666666E-2</c:v>
                </c:pt>
                <c:pt idx="1359">
                  <c:v>0.14285714285714285</c:v>
                </c:pt>
                <c:pt idx="1360">
                  <c:v>0.42857142857142855</c:v>
                </c:pt>
                <c:pt idx="1361">
                  <c:v>1</c:v>
                </c:pt>
                <c:pt idx="1362">
                  <c:v>0.42857142857142855</c:v>
                </c:pt>
                <c:pt idx="1363">
                  <c:v>0.14285714285714285</c:v>
                </c:pt>
                <c:pt idx="1364">
                  <c:v>0.14285714285714285</c:v>
                </c:pt>
                <c:pt idx="1365">
                  <c:v>0.14285714285714285</c:v>
                </c:pt>
                <c:pt idx="1366">
                  <c:v>0.2857142857142857</c:v>
                </c:pt>
                <c:pt idx="1367">
                  <c:v>0.2857142857142857</c:v>
                </c:pt>
                <c:pt idx="1368">
                  <c:v>0.14285714285714285</c:v>
                </c:pt>
                <c:pt idx="1369">
                  <c:v>0.14285714285714285</c:v>
                </c:pt>
                <c:pt idx="1370">
                  <c:v>0.1</c:v>
                </c:pt>
                <c:pt idx="1371">
                  <c:v>0.14285714285714285</c:v>
                </c:pt>
                <c:pt idx="1372">
                  <c:v>6.6666666666666666E-2</c:v>
                </c:pt>
                <c:pt idx="1373">
                  <c:v>0.2857142857142857</c:v>
                </c:pt>
                <c:pt idx="1374">
                  <c:v>3.3333333333333333E-2</c:v>
                </c:pt>
                <c:pt idx="1375">
                  <c:v>0.42857142857142855</c:v>
                </c:pt>
                <c:pt idx="1376">
                  <c:v>1</c:v>
                </c:pt>
                <c:pt idx="1377">
                  <c:v>0.14285714285714285</c:v>
                </c:pt>
                <c:pt idx="1378">
                  <c:v>0.5714285714285714</c:v>
                </c:pt>
                <c:pt idx="1379">
                  <c:v>0.14285714285714285</c:v>
                </c:pt>
                <c:pt idx="1380">
                  <c:v>6.6666666666666666E-2</c:v>
                </c:pt>
                <c:pt idx="1381">
                  <c:v>0.42857142857142855</c:v>
                </c:pt>
                <c:pt idx="1382">
                  <c:v>0.42857142857142855</c:v>
                </c:pt>
                <c:pt idx="1383">
                  <c:v>0.42857142857142855</c:v>
                </c:pt>
                <c:pt idx="1384">
                  <c:v>0.2857142857142857</c:v>
                </c:pt>
                <c:pt idx="1385">
                  <c:v>0.2857142857142857</c:v>
                </c:pt>
                <c:pt idx="1386">
                  <c:v>0.2857142857142857</c:v>
                </c:pt>
                <c:pt idx="1387">
                  <c:v>0.14285714285714285</c:v>
                </c:pt>
                <c:pt idx="1388">
                  <c:v>0.2857142857142857</c:v>
                </c:pt>
                <c:pt idx="1389">
                  <c:v>3.3333333333333333E-2</c:v>
                </c:pt>
                <c:pt idx="1390">
                  <c:v>0.2857142857142857</c:v>
                </c:pt>
                <c:pt idx="1391">
                  <c:v>0.1</c:v>
                </c:pt>
                <c:pt idx="1392">
                  <c:v>0.2857142857142857</c:v>
                </c:pt>
                <c:pt idx="1393">
                  <c:v>0.14285714285714285</c:v>
                </c:pt>
                <c:pt idx="1394">
                  <c:v>0</c:v>
                </c:pt>
                <c:pt idx="1395">
                  <c:v>0</c:v>
                </c:pt>
                <c:pt idx="1396">
                  <c:v>0.2857142857142857</c:v>
                </c:pt>
                <c:pt idx="1397">
                  <c:v>0.2857142857142857</c:v>
                </c:pt>
                <c:pt idx="1398">
                  <c:v>0.42857142857142855</c:v>
                </c:pt>
                <c:pt idx="1399">
                  <c:v>0.2857142857142857</c:v>
                </c:pt>
                <c:pt idx="1400">
                  <c:v>0.2857142857142857</c:v>
                </c:pt>
                <c:pt idx="1401">
                  <c:v>0.42857142857142855</c:v>
                </c:pt>
                <c:pt idx="1402">
                  <c:v>0</c:v>
                </c:pt>
                <c:pt idx="1403">
                  <c:v>0.14285714285714285</c:v>
                </c:pt>
                <c:pt idx="1404">
                  <c:v>0.7142857142857143</c:v>
                </c:pt>
                <c:pt idx="1405">
                  <c:v>0.2857142857142857</c:v>
                </c:pt>
                <c:pt idx="1406">
                  <c:v>6.6666666666666666E-2</c:v>
                </c:pt>
                <c:pt idx="1407">
                  <c:v>1</c:v>
                </c:pt>
                <c:pt idx="1408">
                  <c:v>6.6666666666666666E-2</c:v>
                </c:pt>
                <c:pt idx="1409">
                  <c:v>6.6666666666666666E-2</c:v>
                </c:pt>
                <c:pt idx="1410">
                  <c:v>0.2857142857142857</c:v>
                </c:pt>
                <c:pt idx="1411">
                  <c:v>0.14285714285714285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0.14285714285714285</c:v>
                </c:pt>
                <c:pt idx="1416">
                  <c:v>0.1</c:v>
                </c:pt>
                <c:pt idx="1417">
                  <c:v>0.42857142857142855</c:v>
                </c:pt>
                <c:pt idx="1418">
                  <c:v>0.5714285714285714</c:v>
                </c:pt>
                <c:pt idx="1419">
                  <c:v>3.3333333333333333E-2</c:v>
                </c:pt>
                <c:pt idx="1420">
                  <c:v>0</c:v>
                </c:pt>
                <c:pt idx="1421">
                  <c:v>0.14285714285714285</c:v>
                </c:pt>
                <c:pt idx="1422">
                  <c:v>0.2857142857142857</c:v>
                </c:pt>
                <c:pt idx="1423">
                  <c:v>0.42857142857142855</c:v>
                </c:pt>
                <c:pt idx="1424">
                  <c:v>0.14285714285714285</c:v>
                </c:pt>
                <c:pt idx="1425">
                  <c:v>1</c:v>
                </c:pt>
                <c:pt idx="1426">
                  <c:v>0.14285714285714285</c:v>
                </c:pt>
                <c:pt idx="1427">
                  <c:v>0.14285714285714285</c:v>
                </c:pt>
                <c:pt idx="1428">
                  <c:v>0.14285714285714285</c:v>
                </c:pt>
                <c:pt idx="1429">
                  <c:v>0.14285714285714285</c:v>
                </c:pt>
                <c:pt idx="1430">
                  <c:v>0.14285714285714285</c:v>
                </c:pt>
                <c:pt idx="1431">
                  <c:v>1</c:v>
                </c:pt>
                <c:pt idx="1432">
                  <c:v>0.14285714285714285</c:v>
                </c:pt>
                <c:pt idx="1433">
                  <c:v>0.2857142857142857</c:v>
                </c:pt>
                <c:pt idx="1434">
                  <c:v>0.14285714285714285</c:v>
                </c:pt>
                <c:pt idx="1435">
                  <c:v>1</c:v>
                </c:pt>
                <c:pt idx="1436">
                  <c:v>0.2857142857142857</c:v>
                </c:pt>
                <c:pt idx="1437">
                  <c:v>0</c:v>
                </c:pt>
                <c:pt idx="1438">
                  <c:v>0.14285714285714285</c:v>
                </c:pt>
                <c:pt idx="1439">
                  <c:v>0.42857142857142855</c:v>
                </c:pt>
                <c:pt idx="1440">
                  <c:v>0.14285714285714285</c:v>
                </c:pt>
                <c:pt idx="1441">
                  <c:v>3.3333333333333333E-2</c:v>
                </c:pt>
                <c:pt idx="1442">
                  <c:v>6.6666666666666666E-2</c:v>
                </c:pt>
                <c:pt idx="1443">
                  <c:v>0.5714285714285714</c:v>
                </c:pt>
                <c:pt idx="1444">
                  <c:v>0.7142857142857143</c:v>
                </c:pt>
                <c:pt idx="1445">
                  <c:v>0.2857142857142857</c:v>
                </c:pt>
                <c:pt idx="1446">
                  <c:v>1</c:v>
                </c:pt>
                <c:pt idx="1447">
                  <c:v>0.7142857142857143</c:v>
                </c:pt>
                <c:pt idx="1448">
                  <c:v>0.42857142857142855</c:v>
                </c:pt>
                <c:pt idx="1449">
                  <c:v>0.14285714285714285</c:v>
                </c:pt>
                <c:pt idx="1450">
                  <c:v>1</c:v>
                </c:pt>
                <c:pt idx="1451">
                  <c:v>1</c:v>
                </c:pt>
                <c:pt idx="1452">
                  <c:v>0.2857142857142857</c:v>
                </c:pt>
                <c:pt idx="1453">
                  <c:v>1</c:v>
                </c:pt>
                <c:pt idx="1454">
                  <c:v>0.14285714285714285</c:v>
                </c:pt>
                <c:pt idx="1455">
                  <c:v>0.1</c:v>
                </c:pt>
                <c:pt idx="1456">
                  <c:v>0.2857142857142857</c:v>
                </c:pt>
                <c:pt idx="1457">
                  <c:v>0.7142857142857143</c:v>
                </c:pt>
                <c:pt idx="1458">
                  <c:v>0.42857142857142855</c:v>
                </c:pt>
                <c:pt idx="1459">
                  <c:v>0</c:v>
                </c:pt>
                <c:pt idx="1460">
                  <c:v>0.14285714285714285</c:v>
                </c:pt>
                <c:pt idx="1461">
                  <c:v>1</c:v>
                </c:pt>
                <c:pt idx="1462">
                  <c:v>0.2857142857142857</c:v>
                </c:pt>
                <c:pt idx="1463">
                  <c:v>0.2857142857142857</c:v>
                </c:pt>
                <c:pt idx="1464">
                  <c:v>0.7142857142857143</c:v>
                </c:pt>
                <c:pt idx="1465">
                  <c:v>0.8571428571428571</c:v>
                </c:pt>
                <c:pt idx="1466">
                  <c:v>0.14285714285714285</c:v>
                </c:pt>
                <c:pt idx="1467">
                  <c:v>0.2857142857142857</c:v>
                </c:pt>
                <c:pt idx="1468">
                  <c:v>0.5714285714285714</c:v>
                </c:pt>
                <c:pt idx="1469">
                  <c:v>6.6666666666666666E-2</c:v>
                </c:pt>
                <c:pt idx="1470">
                  <c:v>1</c:v>
                </c:pt>
                <c:pt idx="1471">
                  <c:v>0.7142857142857143</c:v>
                </c:pt>
                <c:pt idx="1472">
                  <c:v>0.2857142857142857</c:v>
                </c:pt>
                <c:pt idx="1473">
                  <c:v>0.42857142857142855</c:v>
                </c:pt>
                <c:pt idx="1474">
                  <c:v>0.2857142857142857</c:v>
                </c:pt>
                <c:pt idx="1475">
                  <c:v>0.2857142857142857</c:v>
                </c:pt>
                <c:pt idx="1476">
                  <c:v>0.42857142857142855</c:v>
                </c:pt>
                <c:pt idx="1477">
                  <c:v>0.2857142857142857</c:v>
                </c:pt>
                <c:pt idx="1478">
                  <c:v>0.1</c:v>
                </c:pt>
                <c:pt idx="1479">
                  <c:v>0.14285714285714285</c:v>
                </c:pt>
                <c:pt idx="1480">
                  <c:v>0.42857142857142855</c:v>
                </c:pt>
                <c:pt idx="1481">
                  <c:v>0.2857142857142857</c:v>
                </c:pt>
                <c:pt idx="1482">
                  <c:v>0.42857142857142855</c:v>
                </c:pt>
                <c:pt idx="1483">
                  <c:v>0</c:v>
                </c:pt>
                <c:pt idx="1484">
                  <c:v>0.42857142857142855</c:v>
                </c:pt>
                <c:pt idx="1485">
                  <c:v>0.2857142857142857</c:v>
                </c:pt>
                <c:pt idx="1486">
                  <c:v>0.14285714285714285</c:v>
                </c:pt>
                <c:pt idx="1487">
                  <c:v>6.6666666666666666E-2</c:v>
                </c:pt>
                <c:pt idx="1488">
                  <c:v>0.2857142857142857</c:v>
                </c:pt>
                <c:pt idx="1489">
                  <c:v>1</c:v>
                </c:pt>
                <c:pt idx="1490">
                  <c:v>0.14285714285714285</c:v>
                </c:pt>
                <c:pt idx="1491">
                  <c:v>0.5714285714285714</c:v>
                </c:pt>
                <c:pt idx="1492">
                  <c:v>0.14285714285714285</c:v>
                </c:pt>
                <c:pt idx="1493">
                  <c:v>1</c:v>
                </c:pt>
                <c:pt idx="1494">
                  <c:v>1</c:v>
                </c:pt>
                <c:pt idx="1495">
                  <c:v>0.14285714285714285</c:v>
                </c:pt>
                <c:pt idx="1496">
                  <c:v>0.42857142857142855</c:v>
                </c:pt>
                <c:pt idx="1497">
                  <c:v>0</c:v>
                </c:pt>
                <c:pt idx="1498">
                  <c:v>0.2857142857142857</c:v>
                </c:pt>
                <c:pt idx="1499">
                  <c:v>6.6666666666666666E-2</c:v>
                </c:pt>
                <c:pt idx="1500">
                  <c:v>0.7142857142857143</c:v>
                </c:pt>
                <c:pt idx="1501">
                  <c:v>0.2857142857142857</c:v>
                </c:pt>
                <c:pt idx="1502">
                  <c:v>0.7142857142857143</c:v>
                </c:pt>
                <c:pt idx="1503">
                  <c:v>0.14285714285714285</c:v>
                </c:pt>
                <c:pt idx="1504">
                  <c:v>0.14285714285714285</c:v>
                </c:pt>
                <c:pt idx="1505">
                  <c:v>0.14285714285714285</c:v>
                </c:pt>
                <c:pt idx="1506">
                  <c:v>1</c:v>
                </c:pt>
                <c:pt idx="1507">
                  <c:v>0.2857142857142857</c:v>
                </c:pt>
                <c:pt idx="1508">
                  <c:v>0.42857142857142855</c:v>
                </c:pt>
                <c:pt idx="1509">
                  <c:v>0.14285714285714285</c:v>
                </c:pt>
                <c:pt idx="1510">
                  <c:v>0.14285714285714285</c:v>
                </c:pt>
                <c:pt idx="1511">
                  <c:v>0.2857142857142857</c:v>
                </c:pt>
                <c:pt idx="1512">
                  <c:v>0.2857142857142857</c:v>
                </c:pt>
                <c:pt idx="1513">
                  <c:v>0.42857142857142855</c:v>
                </c:pt>
                <c:pt idx="1514">
                  <c:v>0.14285714285714285</c:v>
                </c:pt>
                <c:pt idx="1515">
                  <c:v>0.14285714285714285</c:v>
                </c:pt>
                <c:pt idx="1516">
                  <c:v>0.2857142857142857</c:v>
                </c:pt>
                <c:pt idx="1517">
                  <c:v>0.2857142857142857</c:v>
                </c:pt>
                <c:pt idx="1518">
                  <c:v>1</c:v>
                </c:pt>
                <c:pt idx="1519">
                  <c:v>0.14285714285714285</c:v>
                </c:pt>
                <c:pt idx="1520">
                  <c:v>0.2857142857142857</c:v>
                </c:pt>
                <c:pt idx="1521">
                  <c:v>0.14285714285714285</c:v>
                </c:pt>
                <c:pt idx="1522">
                  <c:v>0.42857142857142855</c:v>
                </c:pt>
                <c:pt idx="1523">
                  <c:v>0.42857142857142855</c:v>
                </c:pt>
                <c:pt idx="1524">
                  <c:v>0.1</c:v>
                </c:pt>
                <c:pt idx="1525">
                  <c:v>6.6666666666666666E-2</c:v>
                </c:pt>
                <c:pt idx="1526">
                  <c:v>0.05</c:v>
                </c:pt>
                <c:pt idx="1527">
                  <c:v>0.2857142857142857</c:v>
                </c:pt>
                <c:pt idx="1528">
                  <c:v>6.6666666666666666E-2</c:v>
                </c:pt>
                <c:pt idx="1529">
                  <c:v>0.2857142857142857</c:v>
                </c:pt>
                <c:pt idx="1530">
                  <c:v>0.14285714285714285</c:v>
                </c:pt>
                <c:pt idx="1531">
                  <c:v>0.14285714285714285</c:v>
                </c:pt>
                <c:pt idx="1532">
                  <c:v>6.6666666666666666E-2</c:v>
                </c:pt>
                <c:pt idx="1533">
                  <c:v>0.2857142857142857</c:v>
                </c:pt>
                <c:pt idx="1534">
                  <c:v>0</c:v>
                </c:pt>
                <c:pt idx="1535">
                  <c:v>0.14285714285714285</c:v>
                </c:pt>
                <c:pt idx="1536">
                  <c:v>6.6666666666666666E-2</c:v>
                </c:pt>
                <c:pt idx="1537">
                  <c:v>0.42857142857142855</c:v>
                </c:pt>
                <c:pt idx="1538">
                  <c:v>6.6666666666666666E-2</c:v>
                </c:pt>
                <c:pt idx="1539">
                  <c:v>1</c:v>
                </c:pt>
                <c:pt idx="1540">
                  <c:v>0.42857142857142855</c:v>
                </c:pt>
                <c:pt idx="1541">
                  <c:v>1</c:v>
                </c:pt>
                <c:pt idx="1542">
                  <c:v>3.3333333333333333E-2</c:v>
                </c:pt>
                <c:pt idx="1543">
                  <c:v>0.14285714285714285</c:v>
                </c:pt>
                <c:pt idx="1544">
                  <c:v>0.1</c:v>
                </c:pt>
                <c:pt idx="1545">
                  <c:v>0.2857142857142857</c:v>
                </c:pt>
                <c:pt idx="1546">
                  <c:v>0.14285714285714285</c:v>
                </c:pt>
                <c:pt idx="1547">
                  <c:v>0.2857142857142857</c:v>
                </c:pt>
                <c:pt idx="1548">
                  <c:v>0.42857142857142855</c:v>
                </c:pt>
                <c:pt idx="1549">
                  <c:v>0</c:v>
                </c:pt>
                <c:pt idx="1550">
                  <c:v>0.5714285714285714</c:v>
                </c:pt>
                <c:pt idx="1551">
                  <c:v>0.42857142857142855</c:v>
                </c:pt>
                <c:pt idx="1552">
                  <c:v>0.42857142857142855</c:v>
                </c:pt>
                <c:pt idx="1553">
                  <c:v>0.14285714285714285</c:v>
                </c:pt>
                <c:pt idx="1554">
                  <c:v>0.2857142857142857</c:v>
                </c:pt>
                <c:pt idx="1555">
                  <c:v>6.6666666666666666E-2</c:v>
                </c:pt>
                <c:pt idx="1556">
                  <c:v>8.3333333333333329E-2</c:v>
                </c:pt>
                <c:pt idx="1557">
                  <c:v>0.42857142857142855</c:v>
                </c:pt>
                <c:pt idx="1558">
                  <c:v>0.2857142857142857</c:v>
                </c:pt>
                <c:pt idx="1559">
                  <c:v>0.2857142857142857</c:v>
                </c:pt>
                <c:pt idx="1560">
                  <c:v>0.13333333333333333</c:v>
                </c:pt>
                <c:pt idx="1561">
                  <c:v>0.42857142857142855</c:v>
                </c:pt>
                <c:pt idx="1562">
                  <c:v>0.14285714285714285</c:v>
                </c:pt>
                <c:pt idx="1563">
                  <c:v>0.2857142857142857</c:v>
                </c:pt>
                <c:pt idx="1564">
                  <c:v>6.6666666666666666E-2</c:v>
                </c:pt>
                <c:pt idx="1565">
                  <c:v>0.2857142857142857</c:v>
                </c:pt>
                <c:pt idx="1566">
                  <c:v>0.42857142857142855</c:v>
                </c:pt>
                <c:pt idx="1567">
                  <c:v>6.6666666666666666E-2</c:v>
                </c:pt>
                <c:pt idx="1568">
                  <c:v>1</c:v>
                </c:pt>
                <c:pt idx="1569">
                  <c:v>0.2857142857142857</c:v>
                </c:pt>
                <c:pt idx="1570">
                  <c:v>3.3333333333333333E-2</c:v>
                </c:pt>
                <c:pt idx="1571">
                  <c:v>0.2857142857142857</c:v>
                </c:pt>
                <c:pt idx="1572">
                  <c:v>0.14285714285714285</c:v>
                </c:pt>
                <c:pt idx="1573">
                  <c:v>0.2857142857142857</c:v>
                </c:pt>
                <c:pt idx="1574">
                  <c:v>6.6666666666666666E-2</c:v>
                </c:pt>
                <c:pt idx="1575">
                  <c:v>0.14285714285714285</c:v>
                </c:pt>
                <c:pt idx="1576">
                  <c:v>3.3333333333333333E-2</c:v>
                </c:pt>
                <c:pt idx="1577">
                  <c:v>0.1</c:v>
                </c:pt>
                <c:pt idx="1578">
                  <c:v>0</c:v>
                </c:pt>
                <c:pt idx="1579">
                  <c:v>3.3333333333333333E-2</c:v>
                </c:pt>
                <c:pt idx="1580">
                  <c:v>0.8571428571428571</c:v>
                </c:pt>
                <c:pt idx="1581">
                  <c:v>0.42857142857142855</c:v>
                </c:pt>
                <c:pt idx="1582">
                  <c:v>0.42857142857142855</c:v>
                </c:pt>
                <c:pt idx="1583">
                  <c:v>0.2857142857142857</c:v>
                </c:pt>
                <c:pt idx="1584">
                  <c:v>0.42857142857142855</c:v>
                </c:pt>
                <c:pt idx="1585">
                  <c:v>0.14285714285714285</c:v>
                </c:pt>
                <c:pt idx="1586">
                  <c:v>0.2</c:v>
                </c:pt>
                <c:pt idx="1587">
                  <c:v>0.14285714285714285</c:v>
                </c:pt>
                <c:pt idx="1588">
                  <c:v>0.2857142857142857</c:v>
                </c:pt>
                <c:pt idx="1589">
                  <c:v>0.2857142857142857</c:v>
                </c:pt>
                <c:pt idx="1590">
                  <c:v>3.3333333333333333E-2</c:v>
                </c:pt>
                <c:pt idx="1591">
                  <c:v>1</c:v>
                </c:pt>
                <c:pt idx="1592">
                  <c:v>0.2857142857142857</c:v>
                </c:pt>
                <c:pt idx="1593">
                  <c:v>3.3333333333333333E-2</c:v>
                </c:pt>
                <c:pt idx="1594">
                  <c:v>0</c:v>
                </c:pt>
                <c:pt idx="1595">
                  <c:v>0.42857142857142855</c:v>
                </c:pt>
                <c:pt idx="1596">
                  <c:v>1</c:v>
                </c:pt>
                <c:pt idx="1597">
                  <c:v>0.42857142857142855</c:v>
                </c:pt>
                <c:pt idx="1598">
                  <c:v>0.42857142857142855</c:v>
                </c:pt>
                <c:pt idx="1599">
                  <c:v>0.42857142857142855</c:v>
                </c:pt>
                <c:pt idx="1600">
                  <c:v>0.14285714285714285</c:v>
                </c:pt>
                <c:pt idx="1601">
                  <c:v>0.2857142857142857</c:v>
                </c:pt>
                <c:pt idx="1602">
                  <c:v>6.6666666666666666E-2</c:v>
                </c:pt>
                <c:pt idx="1603">
                  <c:v>0.1</c:v>
                </c:pt>
                <c:pt idx="1604">
                  <c:v>0.2857142857142857</c:v>
                </c:pt>
                <c:pt idx="1605">
                  <c:v>0.2857142857142857</c:v>
                </c:pt>
                <c:pt idx="1606">
                  <c:v>0.14285714285714285</c:v>
                </c:pt>
                <c:pt idx="1607">
                  <c:v>0.42857142857142855</c:v>
                </c:pt>
                <c:pt idx="1608">
                  <c:v>3.3333333333333333E-2</c:v>
                </c:pt>
                <c:pt idx="1609">
                  <c:v>0.14285714285714285</c:v>
                </c:pt>
                <c:pt idx="1610">
                  <c:v>0.14285714285714285</c:v>
                </c:pt>
                <c:pt idx="1611">
                  <c:v>0.7142857142857143</c:v>
                </c:pt>
                <c:pt idx="1612">
                  <c:v>3.3333333333333333E-2</c:v>
                </c:pt>
                <c:pt idx="1613">
                  <c:v>0.2857142857142857</c:v>
                </c:pt>
                <c:pt idx="1614">
                  <c:v>0.14285714285714285</c:v>
                </c:pt>
                <c:pt idx="1615">
                  <c:v>0.42857142857142855</c:v>
                </c:pt>
                <c:pt idx="1616">
                  <c:v>0</c:v>
                </c:pt>
                <c:pt idx="1617">
                  <c:v>0.2857142857142857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0.2857142857142857</c:v>
                </c:pt>
                <c:pt idx="1623">
                  <c:v>0.2857142857142857</c:v>
                </c:pt>
                <c:pt idx="1624">
                  <c:v>0.42857142857142855</c:v>
                </c:pt>
                <c:pt idx="1625">
                  <c:v>0.2857142857142857</c:v>
                </c:pt>
                <c:pt idx="1626">
                  <c:v>6.6666666666666666E-2</c:v>
                </c:pt>
                <c:pt idx="1627">
                  <c:v>0.2857142857142857</c:v>
                </c:pt>
                <c:pt idx="1628">
                  <c:v>0.42857142857142855</c:v>
                </c:pt>
                <c:pt idx="1629">
                  <c:v>0.5714285714285714</c:v>
                </c:pt>
                <c:pt idx="1630">
                  <c:v>0.14285714285714285</c:v>
                </c:pt>
                <c:pt idx="1631">
                  <c:v>6.6666666666666666E-2</c:v>
                </c:pt>
                <c:pt idx="1632">
                  <c:v>1</c:v>
                </c:pt>
                <c:pt idx="1633">
                  <c:v>0.2857142857142857</c:v>
                </c:pt>
                <c:pt idx="1634">
                  <c:v>0.14285714285714285</c:v>
                </c:pt>
                <c:pt idx="1635">
                  <c:v>0.14285714285714285</c:v>
                </c:pt>
                <c:pt idx="1636">
                  <c:v>1</c:v>
                </c:pt>
                <c:pt idx="1637">
                  <c:v>0.14285714285714285</c:v>
                </c:pt>
                <c:pt idx="1638">
                  <c:v>0.14285714285714285</c:v>
                </c:pt>
                <c:pt idx="1639">
                  <c:v>1</c:v>
                </c:pt>
                <c:pt idx="1640">
                  <c:v>0.14285714285714285</c:v>
                </c:pt>
                <c:pt idx="1641">
                  <c:v>0.2857142857142857</c:v>
                </c:pt>
                <c:pt idx="1642">
                  <c:v>0.14285714285714285</c:v>
                </c:pt>
                <c:pt idx="1643">
                  <c:v>0.5714285714285714</c:v>
                </c:pt>
                <c:pt idx="1644">
                  <c:v>0.42857142857142855</c:v>
                </c:pt>
                <c:pt idx="1645">
                  <c:v>0</c:v>
                </c:pt>
                <c:pt idx="1646">
                  <c:v>0.14285714285714285</c:v>
                </c:pt>
                <c:pt idx="1647">
                  <c:v>0.1</c:v>
                </c:pt>
                <c:pt idx="1648">
                  <c:v>0.2857142857142857</c:v>
                </c:pt>
                <c:pt idx="1649">
                  <c:v>0.14285714285714285</c:v>
                </c:pt>
                <c:pt idx="1650">
                  <c:v>0.5714285714285714</c:v>
                </c:pt>
                <c:pt idx="1651">
                  <c:v>1</c:v>
                </c:pt>
                <c:pt idx="1652">
                  <c:v>0.5714285714285714</c:v>
                </c:pt>
                <c:pt idx="1653">
                  <c:v>3.3333333333333333E-2</c:v>
                </c:pt>
                <c:pt idx="1654">
                  <c:v>0.14285714285714285</c:v>
                </c:pt>
                <c:pt idx="1655">
                  <c:v>0.14285714285714285</c:v>
                </c:pt>
                <c:pt idx="1656">
                  <c:v>0.14285714285714285</c:v>
                </c:pt>
                <c:pt idx="1657">
                  <c:v>0.14285714285714285</c:v>
                </c:pt>
                <c:pt idx="1658">
                  <c:v>0.7142857142857143</c:v>
                </c:pt>
                <c:pt idx="1659">
                  <c:v>3.3333333333333333E-2</c:v>
                </c:pt>
                <c:pt idx="1660">
                  <c:v>3.3333333333333333E-2</c:v>
                </c:pt>
                <c:pt idx="1661">
                  <c:v>0.1</c:v>
                </c:pt>
                <c:pt idx="1662">
                  <c:v>0.1</c:v>
                </c:pt>
                <c:pt idx="1663">
                  <c:v>0.7142857142857143</c:v>
                </c:pt>
                <c:pt idx="1664">
                  <c:v>0.2857142857142857</c:v>
                </c:pt>
                <c:pt idx="1665">
                  <c:v>3.3333333333333333E-2</c:v>
                </c:pt>
                <c:pt idx="1666">
                  <c:v>0.5714285714285714</c:v>
                </c:pt>
                <c:pt idx="1667">
                  <c:v>0.5714285714285714</c:v>
                </c:pt>
                <c:pt idx="1668">
                  <c:v>0.14285714285714285</c:v>
                </c:pt>
                <c:pt idx="1669">
                  <c:v>1</c:v>
                </c:pt>
                <c:pt idx="1670">
                  <c:v>0.2857142857142857</c:v>
                </c:pt>
                <c:pt idx="1671">
                  <c:v>0.14285714285714285</c:v>
                </c:pt>
                <c:pt idx="1672">
                  <c:v>0.42857142857142855</c:v>
                </c:pt>
                <c:pt idx="1673">
                  <c:v>2</c:v>
                </c:pt>
                <c:pt idx="1674">
                  <c:v>0.42857142857142855</c:v>
                </c:pt>
                <c:pt idx="1675">
                  <c:v>0.42857142857142855</c:v>
                </c:pt>
                <c:pt idx="1676">
                  <c:v>1</c:v>
                </c:pt>
                <c:pt idx="1677">
                  <c:v>1</c:v>
                </c:pt>
                <c:pt idx="1678">
                  <c:v>0.5714285714285714</c:v>
                </c:pt>
                <c:pt idx="1679">
                  <c:v>0</c:v>
                </c:pt>
                <c:pt idx="1680">
                  <c:v>0.14285714285714285</c:v>
                </c:pt>
                <c:pt idx="1681">
                  <c:v>0.7142857142857143</c:v>
                </c:pt>
                <c:pt idx="1682">
                  <c:v>1</c:v>
                </c:pt>
                <c:pt idx="1683">
                  <c:v>0.14285714285714285</c:v>
                </c:pt>
                <c:pt idx="1684">
                  <c:v>0.42857142857142855</c:v>
                </c:pt>
                <c:pt idx="1685">
                  <c:v>1</c:v>
                </c:pt>
                <c:pt idx="1686">
                  <c:v>0.2857142857142857</c:v>
                </c:pt>
                <c:pt idx="1687">
                  <c:v>0.2857142857142857</c:v>
                </c:pt>
                <c:pt idx="1688">
                  <c:v>0.14285714285714285</c:v>
                </c:pt>
                <c:pt idx="1689">
                  <c:v>0.5714285714285714</c:v>
                </c:pt>
                <c:pt idx="1690">
                  <c:v>0.1</c:v>
                </c:pt>
                <c:pt idx="1691">
                  <c:v>0.2857142857142857</c:v>
                </c:pt>
                <c:pt idx="1692">
                  <c:v>0.2857142857142857</c:v>
                </c:pt>
                <c:pt idx="1693">
                  <c:v>0.2857142857142857</c:v>
                </c:pt>
                <c:pt idx="1694">
                  <c:v>0.23333333333333334</c:v>
                </c:pt>
                <c:pt idx="1695">
                  <c:v>0.2857142857142857</c:v>
                </c:pt>
                <c:pt idx="1696">
                  <c:v>0</c:v>
                </c:pt>
                <c:pt idx="1697">
                  <c:v>0.14285714285714285</c:v>
                </c:pt>
                <c:pt idx="1698">
                  <c:v>0</c:v>
                </c:pt>
                <c:pt idx="1699">
                  <c:v>0.1</c:v>
                </c:pt>
                <c:pt idx="1700">
                  <c:v>0</c:v>
                </c:pt>
                <c:pt idx="1701">
                  <c:v>0.5714285714285714</c:v>
                </c:pt>
                <c:pt idx="1702">
                  <c:v>1</c:v>
                </c:pt>
                <c:pt idx="1703">
                  <c:v>0.2857142857142857</c:v>
                </c:pt>
                <c:pt idx="1704">
                  <c:v>0.5714285714285714</c:v>
                </c:pt>
                <c:pt idx="1705">
                  <c:v>0.1</c:v>
                </c:pt>
                <c:pt idx="1706">
                  <c:v>0.2857142857142857</c:v>
                </c:pt>
                <c:pt idx="1707">
                  <c:v>0.2857142857142857</c:v>
                </c:pt>
                <c:pt idx="1708">
                  <c:v>1</c:v>
                </c:pt>
                <c:pt idx="1709">
                  <c:v>0.42857142857142855</c:v>
                </c:pt>
                <c:pt idx="1710">
                  <c:v>1</c:v>
                </c:pt>
                <c:pt idx="1711">
                  <c:v>0.2857142857142857</c:v>
                </c:pt>
                <c:pt idx="1712">
                  <c:v>0.42857142857142855</c:v>
                </c:pt>
                <c:pt idx="1713">
                  <c:v>0.5714285714285714</c:v>
                </c:pt>
                <c:pt idx="1714">
                  <c:v>0.5714285714285714</c:v>
                </c:pt>
                <c:pt idx="1715">
                  <c:v>0.42857142857142855</c:v>
                </c:pt>
                <c:pt idx="1716">
                  <c:v>0.5714285714285714</c:v>
                </c:pt>
                <c:pt idx="1717">
                  <c:v>0.14285714285714285</c:v>
                </c:pt>
                <c:pt idx="1718">
                  <c:v>0.2857142857142857</c:v>
                </c:pt>
                <c:pt idx="1719">
                  <c:v>0.2857142857142857</c:v>
                </c:pt>
                <c:pt idx="1720">
                  <c:v>1</c:v>
                </c:pt>
                <c:pt idx="1721">
                  <c:v>0.14285714285714285</c:v>
                </c:pt>
                <c:pt idx="1722">
                  <c:v>0.2857142857142857</c:v>
                </c:pt>
                <c:pt idx="1723">
                  <c:v>0.2857142857142857</c:v>
                </c:pt>
                <c:pt idx="1724">
                  <c:v>1</c:v>
                </c:pt>
                <c:pt idx="1725">
                  <c:v>0.14285714285714285</c:v>
                </c:pt>
                <c:pt idx="1726">
                  <c:v>2</c:v>
                </c:pt>
                <c:pt idx="1727">
                  <c:v>2</c:v>
                </c:pt>
                <c:pt idx="1728">
                  <c:v>0.2857142857142857</c:v>
                </c:pt>
                <c:pt idx="1729">
                  <c:v>0.14285714285714285</c:v>
                </c:pt>
                <c:pt idx="1730">
                  <c:v>0.2857142857142857</c:v>
                </c:pt>
                <c:pt idx="1731">
                  <c:v>0.14285714285714285</c:v>
                </c:pt>
                <c:pt idx="1732">
                  <c:v>0.7142857142857143</c:v>
                </c:pt>
                <c:pt idx="1733">
                  <c:v>0.2857142857142857</c:v>
                </c:pt>
                <c:pt idx="1734">
                  <c:v>0.2857142857142857</c:v>
                </c:pt>
                <c:pt idx="1735">
                  <c:v>0.42857142857142855</c:v>
                </c:pt>
                <c:pt idx="1736">
                  <c:v>0.2857142857142857</c:v>
                </c:pt>
                <c:pt idx="1737">
                  <c:v>1</c:v>
                </c:pt>
                <c:pt idx="1738">
                  <c:v>0.5714285714285714</c:v>
                </c:pt>
                <c:pt idx="1739">
                  <c:v>0.2857142857142857</c:v>
                </c:pt>
                <c:pt idx="1740">
                  <c:v>0.2857142857142857</c:v>
                </c:pt>
                <c:pt idx="1741">
                  <c:v>0.42857142857142855</c:v>
                </c:pt>
                <c:pt idx="1742">
                  <c:v>2</c:v>
                </c:pt>
                <c:pt idx="1743">
                  <c:v>0.42857142857142855</c:v>
                </c:pt>
                <c:pt idx="1744">
                  <c:v>0.42857142857142855</c:v>
                </c:pt>
                <c:pt idx="1745">
                  <c:v>0.14285714285714285</c:v>
                </c:pt>
                <c:pt idx="1746">
                  <c:v>0.7142857142857143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0.5714285714285714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0.7142857142857143</c:v>
                </c:pt>
                <c:pt idx="1755">
                  <c:v>0.7142857142857143</c:v>
                </c:pt>
                <c:pt idx="1756">
                  <c:v>0.2857142857142857</c:v>
                </c:pt>
                <c:pt idx="1757">
                  <c:v>0.5714285714285714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0.7142857142857143</c:v>
                </c:pt>
                <c:pt idx="1762">
                  <c:v>2</c:v>
                </c:pt>
                <c:pt idx="1763">
                  <c:v>0.7142857142857143</c:v>
                </c:pt>
                <c:pt idx="1764">
                  <c:v>0.7142857142857143</c:v>
                </c:pt>
                <c:pt idx="1765">
                  <c:v>0.14285714285714285</c:v>
                </c:pt>
                <c:pt idx="1766">
                  <c:v>0.42857142857142855</c:v>
                </c:pt>
                <c:pt idx="1767">
                  <c:v>0.5714285714285714</c:v>
                </c:pt>
                <c:pt idx="1768">
                  <c:v>0.42857142857142855</c:v>
                </c:pt>
                <c:pt idx="1769">
                  <c:v>0.5714285714285714</c:v>
                </c:pt>
                <c:pt idx="1770">
                  <c:v>1</c:v>
                </c:pt>
                <c:pt idx="1771">
                  <c:v>0.2857142857142857</c:v>
                </c:pt>
                <c:pt idx="1772">
                  <c:v>1</c:v>
                </c:pt>
                <c:pt idx="1773">
                  <c:v>0.14285714285714285</c:v>
                </c:pt>
                <c:pt idx="1774">
                  <c:v>0.42857142857142855</c:v>
                </c:pt>
                <c:pt idx="1775">
                  <c:v>0.42857142857142855</c:v>
                </c:pt>
                <c:pt idx="1776">
                  <c:v>0.5714285714285714</c:v>
                </c:pt>
                <c:pt idx="1777">
                  <c:v>0.14285714285714285</c:v>
                </c:pt>
                <c:pt idx="1778">
                  <c:v>1</c:v>
                </c:pt>
                <c:pt idx="1779">
                  <c:v>0.2857142857142857</c:v>
                </c:pt>
                <c:pt idx="1780">
                  <c:v>0.2857142857142857</c:v>
                </c:pt>
                <c:pt idx="1781">
                  <c:v>0.2857142857142857</c:v>
                </c:pt>
                <c:pt idx="1782">
                  <c:v>0.2857142857142857</c:v>
                </c:pt>
                <c:pt idx="1783">
                  <c:v>0.42857142857142855</c:v>
                </c:pt>
                <c:pt idx="1784">
                  <c:v>0.2857142857142857</c:v>
                </c:pt>
                <c:pt idx="1785">
                  <c:v>0.2857142857142857</c:v>
                </c:pt>
                <c:pt idx="1786">
                  <c:v>0.7142857142857143</c:v>
                </c:pt>
                <c:pt idx="1787">
                  <c:v>0.5714285714285714</c:v>
                </c:pt>
                <c:pt idx="1788">
                  <c:v>0.5714285714285714</c:v>
                </c:pt>
                <c:pt idx="1789">
                  <c:v>0.2857142857142857</c:v>
                </c:pt>
                <c:pt idx="1790">
                  <c:v>0.14285714285714285</c:v>
                </c:pt>
                <c:pt idx="1791">
                  <c:v>0.2857142857142857</c:v>
                </c:pt>
                <c:pt idx="1792">
                  <c:v>0.14285714285714285</c:v>
                </c:pt>
                <c:pt idx="1793">
                  <c:v>1</c:v>
                </c:pt>
                <c:pt idx="1794">
                  <c:v>0.2857142857142857</c:v>
                </c:pt>
                <c:pt idx="1795">
                  <c:v>0.5714285714285714</c:v>
                </c:pt>
                <c:pt idx="1796">
                  <c:v>0.4952380952380952</c:v>
                </c:pt>
                <c:pt idx="1797">
                  <c:v>0.42857142857142855</c:v>
                </c:pt>
                <c:pt idx="1798">
                  <c:v>0.2857142857142857</c:v>
                </c:pt>
                <c:pt idx="1799">
                  <c:v>0.14285714285714285</c:v>
                </c:pt>
                <c:pt idx="1800">
                  <c:v>0.2857142857142857</c:v>
                </c:pt>
                <c:pt idx="1801">
                  <c:v>0.2857142857142857</c:v>
                </c:pt>
                <c:pt idx="1802">
                  <c:v>0.5714285714285714</c:v>
                </c:pt>
                <c:pt idx="1803">
                  <c:v>1</c:v>
                </c:pt>
                <c:pt idx="1804">
                  <c:v>0.42857142857142855</c:v>
                </c:pt>
                <c:pt idx="1805">
                  <c:v>0.5714285714285714</c:v>
                </c:pt>
                <c:pt idx="1806">
                  <c:v>0.42857142857142855</c:v>
                </c:pt>
                <c:pt idx="1807">
                  <c:v>0.42857142857142855</c:v>
                </c:pt>
                <c:pt idx="1808">
                  <c:v>0.2857142857142857</c:v>
                </c:pt>
                <c:pt idx="1809">
                  <c:v>2</c:v>
                </c:pt>
                <c:pt idx="1810">
                  <c:v>1</c:v>
                </c:pt>
                <c:pt idx="1811">
                  <c:v>0.14285714285714285</c:v>
                </c:pt>
                <c:pt idx="1812">
                  <c:v>0.2857142857142857</c:v>
                </c:pt>
                <c:pt idx="1813">
                  <c:v>0.2857142857142857</c:v>
                </c:pt>
                <c:pt idx="1814">
                  <c:v>0.14285714285714285</c:v>
                </c:pt>
                <c:pt idx="1815">
                  <c:v>0.2857142857142857</c:v>
                </c:pt>
                <c:pt idx="1816">
                  <c:v>0.2857142857142857</c:v>
                </c:pt>
                <c:pt idx="1817">
                  <c:v>0.14285714285714285</c:v>
                </c:pt>
                <c:pt idx="1818">
                  <c:v>1</c:v>
                </c:pt>
                <c:pt idx="1819">
                  <c:v>1</c:v>
                </c:pt>
                <c:pt idx="1820">
                  <c:v>0.2857142857142857</c:v>
                </c:pt>
                <c:pt idx="1821">
                  <c:v>0.42857142857142855</c:v>
                </c:pt>
                <c:pt idx="1822">
                  <c:v>0.42857142857142855</c:v>
                </c:pt>
                <c:pt idx="1823">
                  <c:v>0.42857142857142855</c:v>
                </c:pt>
                <c:pt idx="1824">
                  <c:v>0.2857142857142857</c:v>
                </c:pt>
                <c:pt idx="1825">
                  <c:v>0.14285714285714285</c:v>
                </c:pt>
                <c:pt idx="1826">
                  <c:v>0.42857142857142855</c:v>
                </c:pt>
                <c:pt idx="1827">
                  <c:v>0.14285714285714285</c:v>
                </c:pt>
                <c:pt idx="1828">
                  <c:v>0.2857142857142857</c:v>
                </c:pt>
                <c:pt idx="1829">
                  <c:v>0.2857142857142857</c:v>
                </c:pt>
                <c:pt idx="1830">
                  <c:v>0.2857142857142857</c:v>
                </c:pt>
                <c:pt idx="1831">
                  <c:v>0.42857142857142855</c:v>
                </c:pt>
                <c:pt idx="1832">
                  <c:v>0.5714285714285714</c:v>
                </c:pt>
                <c:pt idx="1833">
                  <c:v>0.14285714285714285</c:v>
                </c:pt>
                <c:pt idx="1834">
                  <c:v>0.2857142857142857</c:v>
                </c:pt>
                <c:pt idx="1835">
                  <c:v>0.14285714285714285</c:v>
                </c:pt>
                <c:pt idx="1836">
                  <c:v>3.3333333333333333E-2</c:v>
                </c:pt>
                <c:pt idx="1837">
                  <c:v>0.2857142857142857</c:v>
                </c:pt>
                <c:pt idx="1838">
                  <c:v>0.2857142857142857</c:v>
                </c:pt>
                <c:pt idx="1839">
                  <c:v>0.14285714285714285</c:v>
                </c:pt>
                <c:pt idx="1840">
                  <c:v>0.42857142857142855</c:v>
                </c:pt>
                <c:pt idx="1841">
                  <c:v>0.42857142857142855</c:v>
                </c:pt>
                <c:pt idx="1842">
                  <c:v>0.5714285714285714</c:v>
                </c:pt>
                <c:pt idx="1843">
                  <c:v>0.2857142857142857</c:v>
                </c:pt>
                <c:pt idx="1844">
                  <c:v>6.6666666666666666E-2</c:v>
                </c:pt>
                <c:pt idx="1845">
                  <c:v>0.14285714285714285</c:v>
                </c:pt>
                <c:pt idx="1846">
                  <c:v>0.42857142857142855</c:v>
                </c:pt>
                <c:pt idx="1847">
                  <c:v>0.42857142857142855</c:v>
                </c:pt>
                <c:pt idx="1848">
                  <c:v>0.5714285714285714</c:v>
                </c:pt>
                <c:pt idx="1849">
                  <c:v>0.2857142857142857</c:v>
                </c:pt>
                <c:pt idx="1850">
                  <c:v>0.2857142857142857</c:v>
                </c:pt>
                <c:pt idx="1851">
                  <c:v>0.2857142857142857</c:v>
                </c:pt>
                <c:pt idx="1852">
                  <c:v>0.2857142857142857</c:v>
                </c:pt>
                <c:pt idx="1853">
                  <c:v>0.14285714285714285</c:v>
                </c:pt>
                <c:pt idx="1854">
                  <c:v>0.42857142857142855</c:v>
                </c:pt>
                <c:pt idx="1855">
                  <c:v>0.2857142857142857</c:v>
                </c:pt>
                <c:pt idx="1856">
                  <c:v>0.5714285714285714</c:v>
                </c:pt>
                <c:pt idx="1857">
                  <c:v>0.7142857142857143</c:v>
                </c:pt>
                <c:pt idx="1858">
                  <c:v>0.5714285714285714</c:v>
                </c:pt>
                <c:pt idx="1859">
                  <c:v>0.42857142857142855</c:v>
                </c:pt>
                <c:pt idx="1860">
                  <c:v>0.14285714285714285</c:v>
                </c:pt>
                <c:pt idx="1861">
                  <c:v>0.2857142857142857</c:v>
                </c:pt>
                <c:pt idx="1862">
                  <c:v>0.5714285714285714</c:v>
                </c:pt>
                <c:pt idx="1863">
                  <c:v>0.42857142857142855</c:v>
                </c:pt>
                <c:pt idx="1864">
                  <c:v>0.2857142857142857</c:v>
                </c:pt>
                <c:pt idx="1865">
                  <c:v>0.2857142857142857</c:v>
                </c:pt>
                <c:pt idx="1866">
                  <c:v>0.5714285714285714</c:v>
                </c:pt>
                <c:pt idx="1867">
                  <c:v>0.2857142857142857</c:v>
                </c:pt>
                <c:pt idx="1868">
                  <c:v>0.2857142857142857</c:v>
                </c:pt>
                <c:pt idx="1869">
                  <c:v>0.5714285714285714</c:v>
                </c:pt>
                <c:pt idx="1870">
                  <c:v>0.5714285714285714</c:v>
                </c:pt>
                <c:pt idx="1871">
                  <c:v>0.42857142857142855</c:v>
                </c:pt>
                <c:pt idx="1872">
                  <c:v>6.6666666666666666E-2</c:v>
                </c:pt>
                <c:pt idx="1873">
                  <c:v>0.42857142857142855</c:v>
                </c:pt>
                <c:pt idx="1874">
                  <c:v>0.42857142857142855</c:v>
                </c:pt>
                <c:pt idx="1875">
                  <c:v>0.2857142857142857</c:v>
                </c:pt>
                <c:pt idx="1876">
                  <c:v>0.5714285714285714</c:v>
                </c:pt>
                <c:pt idx="1877">
                  <c:v>0.14285714285714285</c:v>
                </c:pt>
                <c:pt idx="1878">
                  <c:v>0.42857142857142855</c:v>
                </c:pt>
                <c:pt idx="1879">
                  <c:v>0.7142857142857143</c:v>
                </c:pt>
                <c:pt idx="1880">
                  <c:v>0.42857142857142855</c:v>
                </c:pt>
                <c:pt idx="1881">
                  <c:v>0.14285714285714285</c:v>
                </c:pt>
                <c:pt idx="1882">
                  <c:v>0.42857142857142855</c:v>
                </c:pt>
                <c:pt idx="1883">
                  <c:v>0.2857142857142857</c:v>
                </c:pt>
                <c:pt idx="1884">
                  <c:v>0.42857142857142855</c:v>
                </c:pt>
                <c:pt idx="1885">
                  <c:v>1</c:v>
                </c:pt>
                <c:pt idx="1886">
                  <c:v>0.42857142857142855</c:v>
                </c:pt>
                <c:pt idx="1887">
                  <c:v>1</c:v>
                </c:pt>
                <c:pt idx="1888">
                  <c:v>0.14285714285714285</c:v>
                </c:pt>
                <c:pt idx="1889">
                  <c:v>0.42857142857142855</c:v>
                </c:pt>
                <c:pt idx="1890">
                  <c:v>0</c:v>
                </c:pt>
                <c:pt idx="1891">
                  <c:v>0.42857142857142855</c:v>
                </c:pt>
                <c:pt idx="1892">
                  <c:v>0.2857142857142857</c:v>
                </c:pt>
                <c:pt idx="1893">
                  <c:v>0.2857142857142857</c:v>
                </c:pt>
                <c:pt idx="1894">
                  <c:v>0</c:v>
                </c:pt>
                <c:pt idx="1895">
                  <c:v>1</c:v>
                </c:pt>
                <c:pt idx="1896">
                  <c:v>0.5714285714285714</c:v>
                </c:pt>
                <c:pt idx="1897">
                  <c:v>1</c:v>
                </c:pt>
                <c:pt idx="1898">
                  <c:v>1</c:v>
                </c:pt>
                <c:pt idx="1899">
                  <c:v>0.14285714285714285</c:v>
                </c:pt>
                <c:pt idx="1900">
                  <c:v>0.14285714285714285</c:v>
                </c:pt>
                <c:pt idx="1901">
                  <c:v>1</c:v>
                </c:pt>
                <c:pt idx="1902">
                  <c:v>0.14285714285714285</c:v>
                </c:pt>
                <c:pt idx="1903">
                  <c:v>0.1</c:v>
                </c:pt>
                <c:pt idx="1904">
                  <c:v>0.5714285714285714</c:v>
                </c:pt>
                <c:pt idx="1905">
                  <c:v>0.2857142857142857</c:v>
                </c:pt>
                <c:pt idx="1906">
                  <c:v>0.14285714285714285</c:v>
                </c:pt>
                <c:pt idx="1907">
                  <c:v>0.2857142857142857</c:v>
                </c:pt>
                <c:pt idx="1908">
                  <c:v>0.2857142857142857</c:v>
                </c:pt>
                <c:pt idx="1909">
                  <c:v>0.14285714285714285</c:v>
                </c:pt>
                <c:pt idx="1910">
                  <c:v>0.14285714285714285</c:v>
                </c:pt>
                <c:pt idx="1911">
                  <c:v>0</c:v>
                </c:pt>
                <c:pt idx="1912">
                  <c:v>0.14285714285714285</c:v>
                </c:pt>
                <c:pt idx="1913">
                  <c:v>0.1</c:v>
                </c:pt>
                <c:pt idx="1914">
                  <c:v>0.14285714285714285</c:v>
                </c:pt>
                <c:pt idx="1915">
                  <c:v>0.2857142857142857</c:v>
                </c:pt>
                <c:pt idx="1916">
                  <c:v>1</c:v>
                </c:pt>
                <c:pt idx="1917">
                  <c:v>0.2857142857142857</c:v>
                </c:pt>
                <c:pt idx="1918">
                  <c:v>0.14285714285714285</c:v>
                </c:pt>
                <c:pt idx="1919">
                  <c:v>0.7142857142857143</c:v>
                </c:pt>
                <c:pt idx="1920">
                  <c:v>0.42857142857142855</c:v>
                </c:pt>
                <c:pt idx="1921">
                  <c:v>1</c:v>
                </c:pt>
                <c:pt idx="1922">
                  <c:v>0.14285714285714285</c:v>
                </c:pt>
                <c:pt idx="1923">
                  <c:v>0.14285714285714285</c:v>
                </c:pt>
                <c:pt idx="1924">
                  <c:v>0.2857142857142857</c:v>
                </c:pt>
                <c:pt idx="1925">
                  <c:v>0.42857142857142855</c:v>
                </c:pt>
                <c:pt idx="1926">
                  <c:v>0.2857142857142857</c:v>
                </c:pt>
                <c:pt idx="1927">
                  <c:v>0.14285714285714285</c:v>
                </c:pt>
                <c:pt idx="1928">
                  <c:v>6.6666666666666666E-2</c:v>
                </c:pt>
                <c:pt idx="1929">
                  <c:v>1</c:v>
                </c:pt>
                <c:pt idx="1930">
                  <c:v>3.3333333333333333E-2</c:v>
                </c:pt>
                <c:pt idx="1931">
                  <c:v>0.1</c:v>
                </c:pt>
                <c:pt idx="1932">
                  <c:v>0.14285714285714285</c:v>
                </c:pt>
                <c:pt idx="1933">
                  <c:v>0.2857142857142857</c:v>
                </c:pt>
                <c:pt idx="1934">
                  <c:v>0.7142857142857143</c:v>
                </c:pt>
                <c:pt idx="1935">
                  <c:v>0.14285714285714285</c:v>
                </c:pt>
                <c:pt idx="1936">
                  <c:v>0</c:v>
                </c:pt>
                <c:pt idx="1937">
                  <c:v>1</c:v>
                </c:pt>
                <c:pt idx="1938">
                  <c:v>5</c:v>
                </c:pt>
                <c:pt idx="1939">
                  <c:v>0.2857142857142857</c:v>
                </c:pt>
                <c:pt idx="1940">
                  <c:v>2</c:v>
                </c:pt>
                <c:pt idx="1941">
                  <c:v>6.6666666666666666E-2</c:v>
                </c:pt>
                <c:pt idx="1942">
                  <c:v>0.2857142857142857</c:v>
                </c:pt>
                <c:pt idx="1943">
                  <c:v>0.2857142857142857</c:v>
                </c:pt>
                <c:pt idx="1944">
                  <c:v>0</c:v>
                </c:pt>
                <c:pt idx="1945">
                  <c:v>0.42857142857142855</c:v>
                </c:pt>
                <c:pt idx="1946">
                  <c:v>0</c:v>
                </c:pt>
                <c:pt idx="1947">
                  <c:v>0.2857142857142857</c:v>
                </c:pt>
                <c:pt idx="1948">
                  <c:v>0.14285714285714285</c:v>
                </c:pt>
                <c:pt idx="1949">
                  <c:v>1</c:v>
                </c:pt>
                <c:pt idx="1950">
                  <c:v>0.14285714285714285</c:v>
                </c:pt>
                <c:pt idx="1951">
                  <c:v>0.2857142857142857</c:v>
                </c:pt>
                <c:pt idx="1952">
                  <c:v>1</c:v>
                </c:pt>
                <c:pt idx="1953">
                  <c:v>0.14285714285714285</c:v>
                </c:pt>
                <c:pt idx="1954">
                  <c:v>1</c:v>
                </c:pt>
                <c:pt idx="1955">
                  <c:v>0.5714285714285714</c:v>
                </c:pt>
                <c:pt idx="1956">
                  <c:v>1</c:v>
                </c:pt>
                <c:pt idx="1957">
                  <c:v>0.2857142857142857</c:v>
                </c:pt>
                <c:pt idx="1958">
                  <c:v>0.42857142857142855</c:v>
                </c:pt>
                <c:pt idx="1959">
                  <c:v>0.7142857142857143</c:v>
                </c:pt>
                <c:pt idx="1960">
                  <c:v>1</c:v>
                </c:pt>
                <c:pt idx="1961">
                  <c:v>0.14285714285714285</c:v>
                </c:pt>
                <c:pt idx="1962">
                  <c:v>0.2857142857142857</c:v>
                </c:pt>
                <c:pt idx="1963">
                  <c:v>0.2857142857142857</c:v>
                </c:pt>
                <c:pt idx="1964">
                  <c:v>6.6666666666666666E-2</c:v>
                </c:pt>
                <c:pt idx="1965">
                  <c:v>0.14285714285714285</c:v>
                </c:pt>
                <c:pt idx="1966">
                  <c:v>6.6666666666666666E-2</c:v>
                </c:pt>
                <c:pt idx="1967">
                  <c:v>0.14285714285714285</c:v>
                </c:pt>
                <c:pt idx="1968">
                  <c:v>0</c:v>
                </c:pt>
                <c:pt idx="1969">
                  <c:v>0.2857142857142857</c:v>
                </c:pt>
                <c:pt idx="1970">
                  <c:v>0.2857142857142857</c:v>
                </c:pt>
                <c:pt idx="1971">
                  <c:v>0.13333333333333333</c:v>
                </c:pt>
                <c:pt idx="1972">
                  <c:v>0.2857142857142857</c:v>
                </c:pt>
                <c:pt idx="1973">
                  <c:v>0.42857142857142855</c:v>
                </c:pt>
                <c:pt idx="1974">
                  <c:v>0.14285714285714285</c:v>
                </c:pt>
                <c:pt idx="1975">
                  <c:v>0.42857142857142855</c:v>
                </c:pt>
                <c:pt idx="1976">
                  <c:v>0.42857142857142855</c:v>
                </c:pt>
                <c:pt idx="1977">
                  <c:v>0.42857142857142855</c:v>
                </c:pt>
                <c:pt idx="1978">
                  <c:v>0.42857142857142855</c:v>
                </c:pt>
                <c:pt idx="1979">
                  <c:v>0.42857142857142855</c:v>
                </c:pt>
                <c:pt idx="1980">
                  <c:v>0.5714285714285714</c:v>
                </c:pt>
                <c:pt idx="1981">
                  <c:v>0.14285714285714285</c:v>
                </c:pt>
                <c:pt idx="1982">
                  <c:v>0.2857142857142857</c:v>
                </c:pt>
                <c:pt idx="1983">
                  <c:v>0.5714285714285714</c:v>
                </c:pt>
                <c:pt idx="1984">
                  <c:v>6.6666666666666666E-2</c:v>
                </c:pt>
                <c:pt idx="1985">
                  <c:v>0.14285714285714285</c:v>
                </c:pt>
                <c:pt idx="1986">
                  <c:v>0.42857142857142855</c:v>
                </c:pt>
                <c:pt idx="1987">
                  <c:v>2</c:v>
                </c:pt>
                <c:pt idx="1988">
                  <c:v>2</c:v>
                </c:pt>
                <c:pt idx="1989">
                  <c:v>0.2857142857142857</c:v>
                </c:pt>
                <c:pt idx="1990">
                  <c:v>0.14285714285714285</c:v>
                </c:pt>
                <c:pt idx="1991">
                  <c:v>0.14285714285714285</c:v>
                </c:pt>
                <c:pt idx="1992">
                  <c:v>1</c:v>
                </c:pt>
                <c:pt idx="1993">
                  <c:v>0.42857142857142855</c:v>
                </c:pt>
                <c:pt idx="1994">
                  <c:v>2</c:v>
                </c:pt>
                <c:pt idx="1995">
                  <c:v>0.2857142857142857</c:v>
                </c:pt>
                <c:pt idx="1996">
                  <c:v>0.3</c:v>
                </c:pt>
                <c:pt idx="1997">
                  <c:v>0.14285714285714285</c:v>
                </c:pt>
                <c:pt idx="1998">
                  <c:v>0.7142857142857143</c:v>
                </c:pt>
                <c:pt idx="1999">
                  <c:v>0.42857142857142855</c:v>
                </c:pt>
                <c:pt idx="2000">
                  <c:v>0.14285714285714285</c:v>
                </c:pt>
                <c:pt idx="2001">
                  <c:v>0.14285714285714285</c:v>
                </c:pt>
                <c:pt idx="2002">
                  <c:v>0.5714285714285714</c:v>
                </c:pt>
                <c:pt idx="2003">
                  <c:v>0</c:v>
                </c:pt>
                <c:pt idx="2004">
                  <c:v>1</c:v>
                </c:pt>
                <c:pt idx="2005">
                  <c:v>2</c:v>
                </c:pt>
                <c:pt idx="2006">
                  <c:v>0.42857142857142855</c:v>
                </c:pt>
                <c:pt idx="2007">
                  <c:v>0.14285714285714285</c:v>
                </c:pt>
                <c:pt idx="2008">
                  <c:v>0.5714285714285714</c:v>
                </c:pt>
                <c:pt idx="2009">
                  <c:v>0.5714285714285714</c:v>
                </c:pt>
                <c:pt idx="2010">
                  <c:v>2</c:v>
                </c:pt>
                <c:pt idx="2011">
                  <c:v>0.5714285714285714</c:v>
                </c:pt>
                <c:pt idx="2012">
                  <c:v>0.42857142857142855</c:v>
                </c:pt>
                <c:pt idx="2013">
                  <c:v>0.42857142857142855</c:v>
                </c:pt>
                <c:pt idx="2014">
                  <c:v>0.5714285714285714</c:v>
                </c:pt>
                <c:pt idx="2015">
                  <c:v>0.2857142857142857</c:v>
                </c:pt>
                <c:pt idx="2016">
                  <c:v>0.14285714285714285</c:v>
                </c:pt>
                <c:pt idx="2017">
                  <c:v>2</c:v>
                </c:pt>
                <c:pt idx="2018">
                  <c:v>2</c:v>
                </c:pt>
                <c:pt idx="2019">
                  <c:v>0.2857142857142857</c:v>
                </c:pt>
                <c:pt idx="2020">
                  <c:v>0.7142857142857143</c:v>
                </c:pt>
                <c:pt idx="2021">
                  <c:v>0.14285714285714285</c:v>
                </c:pt>
                <c:pt idx="2022">
                  <c:v>0.2857142857142857</c:v>
                </c:pt>
                <c:pt idx="2023">
                  <c:v>0.2857142857142857</c:v>
                </c:pt>
                <c:pt idx="2024">
                  <c:v>0.42857142857142855</c:v>
                </c:pt>
                <c:pt idx="2025">
                  <c:v>0.14285714285714285</c:v>
                </c:pt>
                <c:pt idx="2026">
                  <c:v>1</c:v>
                </c:pt>
                <c:pt idx="2027">
                  <c:v>6.6666666666666666E-2</c:v>
                </c:pt>
                <c:pt idx="2028">
                  <c:v>1</c:v>
                </c:pt>
                <c:pt idx="2029">
                  <c:v>1</c:v>
                </c:pt>
                <c:pt idx="2030">
                  <c:v>0.7142857142857143</c:v>
                </c:pt>
                <c:pt idx="2031">
                  <c:v>1</c:v>
                </c:pt>
                <c:pt idx="2032">
                  <c:v>1</c:v>
                </c:pt>
                <c:pt idx="2033">
                  <c:v>0.42857142857142855</c:v>
                </c:pt>
                <c:pt idx="2034">
                  <c:v>2</c:v>
                </c:pt>
                <c:pt idx="2035">
                  <c:v>1</c:v>
                </c:pt>
                <c:pt idx="2036">
                  <c:v>0.5714285714285714</c:v>
                </c:pt>
                <c:pt idx="2037">
                  <c:v>0.5714285714285714</c:v>
                </c:pt>
                <c:pt idx="2038">
                  <c:v>2</c:v>
                </c:pt>
                <c:pt idx="2039">
                  <c:v>0.5714285714285714</c:v>
                </c:pt>
                <c:pt idx="2040">
                  <c:v>0.14285714285714285</c:v>
                </c:pt>
                <c:pt idx="2041">
                  <c:v>0.14285714285714285</c:v>
                </c:pt>
                <c:pt idx="2042">
                  <c:v>1</c:v>
                </c:pt>
                <c:pt idx="2043">
                  <c:v>1</c:v>
                </c:pt>
                <c:pt idx="2044">
                  <c:v>6.6666666666666666E-2</c:v>
                </c:pt>
                <c:pt idx="2045">
                  <c:v>0.5714285714285714</c:v>
                </c:pt>
                <c:pt idx="2046">
                  <c:v>0.5714285714285714</c:v>
                </c:pt>
                <c:pt idx="2047">
                  <c:v>0.42857142857142855</c:v>
                </c:pt>
                <c:pt idx="2048">
                  <c:v>0.5714285714285714</c:v>
                </c:pt>
                <c:pt idx="2049">
                  <c:v>3.3333333333333333E-2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0.2857142857142857</c:v>
                </c:pt>
                <c:pt idx="2054">
                  <c:v>0.42857142857142855</c:v>
                </c:pt>
                <c:pt idx="2055">
                  <c:v>0.2857142857142857</c:v>
                </c:pt>
                <c:pt idx="2056">
                  <c:v>0.14285714285714285</c:v>
                </c:pt>
                <c:pt idx="2057">
                  <c:v>2</c:v>
                </c:pt>
                <c:pt idx="2058">
                  <c:v>0.7142857142857143</c:v>
                </c:pt>
                <c:pt idx="2059">
                  <c:v>1</c:v>
                </c:pt>
                <c:pt idx="2060">
                  <c:v>2</c:v>
                </c:pt>
                <c:pt idx="2061">
                  <c:v>0.2857142857142857</c:v>
                </c:pt>
                <c:pt idx="2062">
                  <c:v>0.14285714285714285</c:v>
                </c:pt>
                <c:pt idx="2063">
                  <c:v>0.2857142857142857</c:v>
                </c:pt>
                <c:pt idx="2064">
                  <c:v>0.14285714285714285</c:v>
                </c:pt>
                <c:pt idx="2065">
                  <c:v>0.5714285714285714</c:v>
                </c:pt>
                <c:pt idx="2066">
                  <c:v>0.14285714285714285</c:v>
                </c:pt>
                <c:pt idx="2067">
                  <c:v>0.2857142857142857</c:v>
                </c:pt>
                <c:pt idx="2068">
                  <c:v>0.5714285714285714</c:v>
                </c:pt>
                <c:pt idx="2069">
                  <c:v>0.5714285714285714</c:v>
                </c:pt>
                <c:pt idx="2070">
                  <c:v>2</c:v>
                </c:pt>
                <c:pt idx="2071">
                  <c:v>0.1</c:v>
                </c:pt>
                <c:pt idx="2072">
                  <c:v>0.14285714285714285</c:v>
                </c:pt>
                <c:pt idx="2073">
                  <c:v>0.7142857142857143</c:v>
                </c:pt>
                <c:pt idx="2074">
                  <c:v>0.2857142857142857</c:v>
                </c:pt>
                <c:pt idx="2075">
                  <c:v>0.13333333333333333</c:v>
                </c:pt>
                <c:pt idx="2076">
                  <c:v>0.5714285714285714</c:v>
                </c:pt>
                <c:pt idx="2077">
                  <c:v>0.14285714285714285</c:v>
                </c:pt>
                <c:pt idx="2078">
                  <c:v>0.42857142857142855</c:v>
                </c:pt>
                <c:pt idx="2079">
                  <c:v>1</c:v>
                </c:pt>
                <c:pt idx="2080">
                  <c:v>0.2857142857142857</c:v>
                </c:pt>
                <c:pt idx="2081">
                  <c:v>0.14285714285714285</c:v>
                </c:pt>
                <c:pt idx="2082">
                  <c:v>0.2857142857142857</c:v>
                </c:pt>
                <c:pt idx="2083">
                  <c:v>1</c:v>
                </c:pt>
                <c:pt idx="2084">
                  <c:v>0.2857142857142857</c:v>
                </c:pt>
                <c:pt idx="2085">
                  <c:v>1</c:v>
                </c:pt>
                <c:pt idx="2086">
                  <c:v>0.14285714285714285</c:v>
                </c:pt>
                <c:pt idx="2087">
                  <c:v>0.42857142857142855</c:v>
                </c:pt>
                <c:pt idx="2088">
                  <c:v>0.2857142857142857</c:v>
                </c:pt>
                <c:pt idx="2089">
                  <c:v>0.1</c:v>
                </c:pt>
                <c:pt idx="2090">
                  <c:v>0.14285714285714285</c:v>
                </c:pt>
                <c:pt idx="2091">
                  <c:v>3.3333333333333333E-2</c:v>
                </c:pt>
                <c:pt idx="2092">
                  <c:v>2</c:v>
                </c:pt>
                <c:pt idx="2093">
                  <c:v>0.5714285714285714</c:v>
                </c:pt>
                <c:pt idx="2094">
                  <c:v>0.42857142857142855</c:v>
                </c:pt>
                <c:pt idx="2095">
                  <c:v>0.8571428571428571</c:v>
                </c:pt>
                <c:pt idx="2096">
                  <c:v>0.14285714285714285</c:v>
                </c:pt>
                <c:pt idx="2097">
                  <c:v>0.14285714285714285</c:v>
                </c:pt>
                <c:pt idx="2098">
                  <c:v>0.42857142857142855</c:v>
                </c:pt>
                <c:pt idx="2099">
                  <c:v>1</c:v>
                </c:pt>
                <c:pt idx="2100">
                  <c:v>0.5714285714285714</c:v>
                </c:pt>
                <c:pt idx="2101">
                  <c:v>0.2857142857142857</c:v>
                </c:pt>
                <c:pt idx="2102">
                  <c:v>0.2857142857142857</c:v>
                </c:pt>
                <c:pt idx="2103">
                  <c:v>1</c:v>
                </c:pt>
                <c:pt idx="2104">
                  <c:v>0.42857142857142855</c:v>
                </c:pt>
                <c:pt idx="2105">
                  <c:v>0.5714285714285714</c:v>
                </c:pt>
                <c:pt idx="2106">
                  <c:v>0.42857142857142855</c:v>
                </c:pt>
                <c:pt idx="2107">
                  <c:v>1</c:v>
                </c:pt>
                <c:pt idx="2108">
                  <c:v>3.3333333333333333E-2</c:v>
                </c:pt>
                <c:pt idx="2109">
                  <c:v>0.14285714285714285</c:v>
                </c:pt>
                <c:pt idx="2110">
                  <c:v>6.6666666666666666E-2</c:v>
                </c:pt>
                <c:pt idx="2111">
                  <c:v>0.14285714285714285</c:v>
                </c:pt>
                <c:pt idx="2112">
                  <c:v>0.14285714285714285</c:v>
                </c:pt>
                <c:pt idx="2113">
                  <c:v>0.2857142857142857</c:v>
                </c:pt>
                <c:pt idx="2114">
                  <c:v>0</c:v>
                </c:pt>
                <c:pt idx="2115">
                  <c:v>0.5714285714285714</c:v>
                </c:pt>
                <c:pt idx="2116">
                  <c:v>0.14285714285714285</c:v>
                </c:pt>
                <c:pt idx="2117">
                  <c:v>0.5714285714285714</c:v>
                </c:pt>
                <c:pt idx="2118">
                  <c:v>6.6666666666666666E-2</c:v>
                </c:pt>
                <c:pt idx="2119">
                  <c:v>3.3333333333333333E-2</c:v>
                </c:pt>
                <c:pt idx="2120">
                  <c:v>0.5714285714285714</c:v>
                </c:pt>
                <c:pt idx="2121">
                  <c:v>1</c:v>
                </c:pt>
                <c:pt idx="2122">
                  <c:v>0.42857142857142855</c:v>
                </c:pt>
                <c:pt idx="2123">
                  <c:v>0.14285714285714285</c:v>
                </c:pt>
                <c:pt idx="2124">
                  <c:v>1</c:v>
                </c:pt>
                <c:pt idx="2125">
                  <c:v>1</c:v>
                </c:pt>
                <c:pt idx="2126">
                  <c:v>0.2857142857142857</c:v>
                </c:pt>
                <c:pt idx="2127">
                  <c:v>0.14285714285714285</c:v>
                </c:pt>
                <c:pt idx="2128">
                  <c:v>0.7142857142857143</c:v>
                </c:pt>
                <c:pt idx="2129">
                  <c:v>6.6666666666666666E-2</c:v>
                </c:pt>
                <c:pt idx="2130">
                  <c:v>0.8571428571428571</c:v>
                </c:pt>
                <c:pt idx="2131">
                  <c:v>0.42857142857142855</c:v>
                </c:pt>
                <c:pt idx="2132">
                  <c:v>3.3333333333333333E-2</c:v>
                </c:pt>
                <c:pt idx="2133">
                  <c:v>0.2857142857142857</c:v>
                </c:pt>
                <c:pt idx="2134">
                  <c:v>0.42857142857142855</c:v>
                </c:pt>
                <c:pt idx="2135">
                  <c:v>0.14285714285714285</c:v>
                </c:pt>
                <c:pt idx="2136">
                  <c:v>0.42857142857142855</c:v>
                </c:pt>
                <c:pt idx="2137">
                  <c:v>0.2857142857142857</c:v>
                </c:pt>
                <c:pt idx="2138">
                  <c:v>0.14285714285714285</c:v>
                </c:pt>
                <c:pt idx="2139">
                  <c:v>0.5714285714285714</c:v>
                </c:pt>
                <c:pt idx="2140">
                  <c:v>0.2857142857142857</c:v>
                </c:pt>
                <c:pt idx="2141">
                  <c:v>0.14285714285714285</c:v>
                </c:pt>
                <c:pt idx="2142">
                  <c:v>0.42857142857142855</c:v>
                </c:pt>
                <c:pt idx="2143">
                  <c:v>1</c:v>
                </c:pt>
                <c:pt idx="2144">
                  <c:v>0.42857142857142855</c:v>
                </c:pt>
                <c:pt idx="2145">
                  <c:v>2</c:v>
                </c:pt>
                <c:pt idx="2146">
                  <c:v>0.42857142857142855</c:v>
                </c:pt>
                <c:pt idx="2147">
                  <c:v>0.14285714285714285</c:v>
                </c:pt>
                <c:pt idx="2148">
                  <c:v>1</c:v>
                </c:pt>
                <c:pt idx="2149">
                  <c:v>0.42857142857142855</c:v>
                </c:pt>
                <c:pt idx="2150">
                  <c:v>0.42857142857142855</c:v>
                </c:pt>
                <c:pt idx="2151">
                  <c:v>0.14285714285714285</c:v>
                </c:pt>
                <c:pt idx="2152">
                  <c:v>0.42857142857142855</c:v>
                </c:pt>
                <c:pt idx="2153">
                  <c:v>0.5714285714285714</c:v>
                </c:pt>
                <c:pt idx="2154">
                  <c:v>6.6666666666666666E-2</c:v>
                </c:pt>
                <c:pt idx="2155">
                  <c:v>0.7142857142857143</c:v>
                </c:pt>
                <c:pt idx="2156">
                  <c:v>1</c:v>
                </c:pt>
                <c:pt idx="2157">
                  <c:v>0.2857142857142857</c:v>
                </c:pt>
                <c:pt idx="2158">
                  <c:v>0.7142857142857143</c:v>
                </c:pt>
                <c:pt idx="2159">
                  <c:v>0.5714285714285714</c:v>
                </c:pt>
                <c:pt idx="2160">
                  <c:v>0.2857142857142857</c:v>
                </c:pt>
                <c:pt idx="2161">
                  <c:v>0.14285714285714285</c:v>
                </c:pt>
                <c:pt idx="2162">
                  <c:v>0.1</c:v>
                </c:pt>
                <c:pt idx="2163">
                  <c:v>0.5714285714285714</c:v>
                </c:pt>
                <c:pt idx="2164">
                  <c:v>0.7142857142857143</c:v>
                </c:pt>
                <c:pt idx="2165">
                  <c:v>0.42857142857142855</c:v>
                </c:pt>
                <c:pt idx="2166">
                  <c:v>0.2857142857142857</c:v>
                </c:pt>
                <c:pt idx="2167">
                  <c:v>0.5714285714285714</c:v>
                </c:pt>
                <c:pt idx="2168">
                  <c:v>0.7142857142857143</c:v>
                </c:pt>
                <c:pt idx="2169">
                  <c:v>6.6666666666666666E-2</c:v>
                </c:pt>
                <c:pt idx="2170">
                  <c:v>1</c:v>
                </c:pt>
                <c:pt idx="2171">
                  <c:v>0.42857142857142855</c:v>
                </c:pt>
                <c:pt idx="2172">
                  <c:v>0.7142857142857143</c:v>
                </c:pt>
                <c:pt idx="2173">
                  <c:v>0.14285714285714285</c:v>
                </c:pt>
                <c:pt idx="2174">
                  <c:v>0.2857142857142857</c:v>
                </c:pt>
                <c:pt idx="2175">
                  <c:v>1</c:v>
                </c:pt>
                <c:pt idx="2176">
                  <c:v>0.14285714285714285</c:v>
                </c:pt>
                <c:pt idx="2177">
                  <c:v>0.42857142857142855</c:v>
                </c:pt>
                <c:pt idx="2178">
                  <c:v>0.2857142857142857</c:v>
                </c:pt>
                <c:pt idx="2179">
                  <c:v>0.42857142857142855</c:v>
                </c:pt>
                <c:pt idx="2180">
                  <c:v>0.7142857142857143</c:v>
                </c:pt>
                <c:pt idx="2181">
                  <c:v>0.42857142857142855</c:v>
                </c:pt>
                <c:pt idx="2182">
                  <c:v>0.7142857142857143</c:v>
                </c:pt>
                <c:pt idx="2183">
                  <c:v>0.2857142857142857</c:v>
                </c:pt>
                <c:pt idx="2184">
                  <c:v>0</c:v>
                </c:pt>
                <c:pt idx="2185">
                  <c:v>0.42857142857142855</c:v>
                </c:pt>
                <c:pt idx="2186">
                  <c:v>2</c:v>
                </c:pt>
                <c:pt idx="2187">
                  <c:v>3.3333333333333333E-2</c:v>
                </c:pt>
                <c:pt idx="2188">
                  <c:v>0.14285714285714285</c:v>
                </c:pt>
                <c:pt idx="2189">
                  <c:v>0.42857142857142855</c:v>
                </c:pt>
                <c:pt idx="2190">
                  <c:v>0.42857142857142855</c:v>
                </c:pt>
                <c:pt idx="2191">
                  <c:v>1.2857142857142858</c:v>
                </c:pt>
                <c:pt idx="2192">
                  <c:v>0.14285714285714285</c:v>
                </c:pt>
                <c:pt idx="2193">
                  <c:v>0.2857142857142857</c:v>
                </c:pt>
                <c:pt idx="2194">
                  <c:v>0.14285714285714285</c:v>
                </c:pt>
                <c:pt idx="2195">
                  <c:v>0.2857142857142857</c:v>
                </c:pt>
                <c:pt idx="2196">
                  <c:v>1</c:v>
                </c:pt>
                <c:pt idx="2197">
                  <c:v>0.14285714285714285</c:v>
                </c:pt>
                <c:pt idx="2198">
                  <c:v>0.14285714285714285</c:v>
                </c:pt>
                <c:pt idx="2199">
                  <c:v>0.5714285714285714</c:v>
                </c:pt>
                <c:pt idx="2200">
                  <c:v>0.14285714285714285</c:v>
                </c:pt>
                <c:pt idx="2201">
                  <c:v>1.6666666666666666E-2</c:v>
                </c:pt>
                <c:pt idx="2202">
                  <c:v>0.42857142857142855</c:v>
                </c:pt>
                <c:pt idx="2203">
                  <c:v>0.14285714285714285</c:v>
                </c:pt>
                <c:pt idx="2204">
                  <c:v>3.3333333333333333E-2</c:v>
                </c:pt>
                <c:pt idx="2205">
                  <c:v>0.16666666666666666</c:v>
                </c:pt>
                <c:pt idx="2206">
                  <c:v>1</c:v>
                </c:pt>
                <c:pt idx="2207">
                  <c:v>0.14285714285714285</c:v>
                </c:pt>
                <c:pt idx="2208">
                  <c:v>0.14285714285714285</c:v>
                </c:pt>
                <c:pt idx="2209">
                  <c:v>0.2857142857142857</c:v>
                </c:pt>
                <c:pt idx="2210">
                  <c:v>0.42857142857142855</c:v>
                </c:pt>
                <c:pt idx="2211">
                  <c:v>1</c:v>
                </c:pt>
                <c:pt idx="2212">
                  <c:v>1</c:v>
                </c:pt>
                <c:pt idx="2213">
                  <c:v>0.2857142857142857</c:v>
                </c:pt>
                <c:pt idx="2214">
                  <c:v>1.6666666666666666E-2</c:v>
                </c:pt>
                <c:pt idx="2215">
                  <c:v>0.5714285714285714</c:v>
                </c:pt>
                <c:pt idx="2216">
                  <c:v>0.2857142857142857</c:v>
                </c:pt>
                <c:pt idx="2217">
                  <c:v>0.42857142857142855</c:v>
                </c:pt>
                <c:pt idx="2218">
                  <c:v>1</c:v>
                </c:pt>
                <c:pt idx="2219">
                  <c:v>0.7142857142857143</c:v>
                </c:pt>
                <c:pt idx="2220">
                  <c:v>0.5714285714285714</c:v>
                </c:pt>
                <c:pt idx="2221">
                  <c:v>6.6666666666666666E-2</c:v>
                </c:pt>
                <c:pt idx="2222">
                  <c:v>0.14285714285714285</c:v>
                </c:pt>
                <c:pt idx="2223">
                  <c:v>1</c:v>
                </c:pt>
                <c:pt idx="2224">
                  <c:v>0.2857142857142857</c:v>
                </c:pt>
                <c:pt idx="2225">
                  <c:v>0.5714285714285714</c:v>
                </c:pt>
                <c:pt idx="2226">
                  <c:v>6.6666666666666666E-2</c:v>
                </c:pt>
                <c:pt idx="2227">
                  <c:v>0.2857142857142857</c:v>
                </c:pt>
                <c:pt idx="2228">
                  <c:v>6.6666666666666666E-2</c:v>
                </c:pt>
                <c:pt idx="2229">
                  <c:v>0.42857142857142855</c:v>
                </c:pt>
                <c:pt idx="2230">
                  <c:v>0.2857142857142857</c:v>
                </c:pt>
                <c:pt idx="2231">
                  <c:v>0.2857142857142857</c:v>
                </c:pt>
                <c:pt idx="2232">
                  <c:v>0.7142857142857143</c:v>
                </c:pt>
                <c:pt idx="2233">
                  <c:v>0.14285714285714285</c:v>
                </c:pt>
                <c:pt idx="2234">
                  <c:v>0.14285714285714285</c:v>
                </c:pt>
                <c:pt idx="2235">
                  <c:v>0.42857142857142855</c:v>
                </c:pt>
                <c:pt idx="2236">
                  <c:v>0.42857142857142855</c:v>
                </c:pt>
                <c:pt idx="2237">
                  <c:v>0.14285714285714285</c:v>
                </c:pt>
                <c:pt idx="2238">
                  <c:v>0.42857142857142855</c:v>
                </c:pt>
                <c:pt idx="2239">
                  <c:v>0.14285714285714285</c:v>
                </c:pt>
                <c:pt idx="2240">
                  <c:v>0.2857142857142857</c:v>
                </c:pt>
                <c:pt idx="2241">
                  <c:v>0.7142857142857143</c:v>
                </c:pt>
                <c:pt idx="2242">
                  <c:v>0.7142857142857143</c:v>
                </c:pt>
                <c:pt idx="2243">
                  <c:v>0.7142857142857143</c:v>
                </c:pt>
                <c:pt idx="2244">
                  <c:v>0.14285714285714285</c:v>
                </c:pt>
                <c:pt idx="2245">
                  <c:v>0.14285714285714285</c:v>
                </c:pt>
                <c:pt idx="2246">
                  <c:v>0.42857142857142855</c:v>
                </c:pt>
                <c:pt idx="2247">
                  <c:v>6.6666666666666666E-2</c:v>
                </c:pt>
                <c:pt idx="2248">
                  <c:v>0.2857142857142857</c:v>
                </c:pt>
                <c:pt idx="2249">
                  <c:v>0.42857142857142855</c:v>
                </c:pt>
                <c:pt idx="2250">
                  <c:v>0.2857142857142857</c:v>
                </c:pt>
                <c:pt idx="2251">
                  <c:v>0.2857142857142857</c:v>
                </c:pt>
                <c:pt idx="2252">
                  <c:v>0.5714285714285714</c:v>
                </c:pt>
                <c:pt idx="2253">
                  <c:v>0.14285714285714285</c:v>
                </c:pt>
                <c:pt idx="2254">
                  <c:v>0</c:v>
                </c:pt>
                <c:pt idx="2255">
                  <c:v>1</c:v>
                </c:pt>
                <c:pt idx="2256">
                  <c:v>0.42857142857142855</c:v>
                </c:pt>
                <c:pt idx="2257">
                  <c:v>0.42857142857142855</c:v>
                </c:pt>
                <c:pt idx="2258">
                  <c:v>3</c:v>
                </c:pt>
                <c:pt idx="2259">
                  <c:v>0.2857142857142857</c:v>
                </c:pt>
                <c:pt idx="2260">
                  <c:v>0.2857142857142857</c:v>
                </c:pt>
                <c:pt idx="2261">
                  <c:v>0.2857142857142857</c:v>
                </c:pt>
                <c:pt idx="2262">
                  <c:v>0.14285714285714285</c:v>
                </c:pt>
                <c:pt idx="2263">
                  <c:v>0.14285714285714285</c:v>
                </c:pt>
                <c:pt idx="2264">
                  <c:v>0.14285714285714285</c:v>
                </c:pt>
                <c:pt idx="2265">
                  <c:v>0.14285714285714285</c:v>
                </c:pt>
                <c:pt idx="2266">
                  <c:v>1</c:v>
                </c:pt>
                <c:pt idx="2267">
                  <c:v>3.3333333333333333E-2</c:v>
                </c:pt>
                <c:pt idx="2268">
                  <c:v>3.3333333333333333E-2</c:v>
                </c:pt>
                <c:pt idx="2269">
                  <c:v>6.6666666666666666E-2</c:v>
                </c:pt>
                <c:pt idx="2270">
                  <c:v>0.2857142857142857</c:v>
                </c:pt>
                <c:pt idx="2271">
                  <c:v>0.23333333333333334</c:v>
                </c:pt>
                <c:pt idx="2272">
                  <c:v>0.14285714285714285</c:v>
                </c:pt>
                <c:pt idx="2273">
                  <c:v>1</c:v>
                </c:pt>
                <c:pt idx="2274">
                  <c:v>1</c:v>
                </c:pt>
                <c:pt idx="2275">
                  <c:v>0.2857142857142857</c:v>
                </c:pt>
                <c:pt idx="2276">
                  <c:v>0.2857142857142857</c:v>
                </c:pt>
                <c:pt idx="2277">
                  <c:v>1</c:v>
                </c:pt>
                <c:pt idx="2278">
                  <c:v>0.42857142857142855</c:v>
                </c:pt>
                <c:pt idx="2279">
                  <c:v>1</c:v>
                </c:pt>
                <c:pt idx="2280">
                  <c:v>0.2857142857142857</c:v>
                </c:pt>
                <c:pt idx="2281">
                  <c:v>0.2857142857142857</c:v>
                </c:pt>
                <c:pt idx="2282">
                  <c:v>0.42857142857142855</c:v>
                </c:pt>
                <c:pt idx="2283">
                  <c:v>0.2857142857142857</c:v>
                </c:pt>
                <c:pt idx="2284">
                  <c:v>1</c:v>
                </c:pt>
                <c:pt idx="2285">
                  <c:v>1</c:v>
                </c:pt>
                <c:pt idx="2286">
                  <c:v>0.42857142857142855</c:v>
                </c:pt>
                <c:pt idx="2287">
                  <c:v>0.42857142857142855</c:v>
                </c:pt>
                <c:pt idx="2288">
                  <c:v>6.6666666666666666E-2</c:v>
                </c:pt>
                <c:pt idx="2289">
                  <c:v>6.6666666666666666E-2</c:v>
                </c:pt>
                <c:pt idx="2290">
                  <c:v>0.2857142857142857</c:v>
                </c:pt>
                <c:pt idx="2291">
                  <c:v>0.42857142857142855</c:v>
                </c:pt>
                <c:pt idx="2292">
                  <c:v>0.42857142857142855</c:v>
                </c:pt>
                <c:pt idx="2293">
                  <c:v>0.42857142857142855</c:v>
                </c:pt>
                <c:pt idx="2294">
                  <c:v>0.14285714285714285</c:v>
                </c:pt>
                <c:pt idx="2295">
                  <c:v>0.2857142857142857</c:v>
                </c:pt>
                <c:pt idx="2296">
                  <c:v>0.42857142857142855</c:v>
                </c:pt>
                <c:pt idx="2297">
                  <c:v>0.5714285714285714</c:v>
                </c:pt>
                <c:pt idx="2298">
                  <c:v>0.2857142857142857</c:v>
                </c:pt>
                <c:pt idx="2299">
                  <c:v>0.2857142857142857</c:v>
                </c:pt>
                <c:pt idx="2300">
                  <c:v>0.2857142857142857</c:v>
                </c:pt>
                <c:pt idx="2301">
                  <c:v>6.6666666666666666E-2</c:v>
                </c:pt>
                <c:pt idx="2302">
                  <c:v>0.14285714285714285</c:v>
                </c:pt>
                <c:pt idx="2303">
                  <c:v>0.2857142857142857</c:v>
                </c:pt>
                <c:pt idx="2304">
                  <c:v>0.2857142857142857</c:v>
                </c:pt>
                <c:pt idx="2305">
                  <c:v>1</c:v>
                </c:pt>
                <c:pt idx="2306">
                  <c:v>0.42857142857142855</c:v>
                </c:pt>
                <c:pt idx="2307">
                  <c:v>0.2857142857142857</c:v>
                </c:pt>
                <c:pt idx="2308">
                  <c:v>0.14285714285714285</c:v>
                </c:pt>
                <c:pt idx="2309">
                  <c:v>0.14285714285714285</c:v>
                </c:pt>
                <c:pt idx="2310">
                  <c:v>0.2857142857142857</c:v>
                </c:pt>
                <c:pt idx="2311">
                  <c:v>0.14285714285714285</c:v>
                </c:pt>
                <c:pt idx="2312">
                  <c:v>0.14285714285714285</c:v>
                </c:pt>
                <c:pt idx="2313">
                  <c:v>0.42857142857142855</c:v>
                </c:pt>
                <c:pt idx="2314">
                  <c:v>0.13333333333333333</c:v>
                </c:pt>
                <c:pt idx="2315">
                  <c:v>0.42857142857142855</c:v>
                </c:pt>
                <c:pt idx="2316">
                  <c:v>0.2857142857142857</c:v>
                </c:pt>
                <c:pt idx="2317">
                  <c:v>0.42857142857142855</c:v>
                </c:pt>
                <c:pt idx="2318">
                  <c:v>0.2857142857142857</c:v>
                </c:pt>
                <c:pt idx="2319">
                  <c:v>0</c:v>
                </c:pt>
                <c:pt idx="2320">
                  <c:v>6.6666666666666666E-2</c:v>
                </c:pt>
                <c:pt idx="2321">
                  <c:v>0.2857142857142857</c:v>
                </c:pt>
                <c:pt idx="2322">
                  <c:v>0.7142857142857143</c:v>
                </c:pt>
                <c:pt idx="2323">
                  <c:v>0.42857142857142855</c:v>
                </c:pt>
                <c:pt idx="2324">
                  <c:v>1</c:v>
                </c:pt>
                <c:pt idx="2325">
                  <c:v>0.14285714285714285</c:v>
                </c:pt>
                <c:pt idx="2326">
                  <c:v>0.2857142857142857</c:v>
                </c:pt>
                <c:pt idx="2327">
                  <c:v>0.14285714285714285</c:v>
                </c:pt>
                <c:pt idx="2328">
                  <c:v>0</c:v>
                </c:pt>
                <c:pt idx="2329">
                  <c:v>6.6666666666666666E-2</c:v>
                </c:pt>
                <c:pt idx="2330">
                  <c:v>1</c:v>
                </c:pt>
                <c:pt idx="2331">
                  <c:v>0.14285714285714285</c:v>
                </c:pt>
                <c:pt idx="2332">
                  <c:v>1</c:v>
                </c:pt>
                <c:pt idx="2333">
                  <c:v>3.3333333333333333E-2</c:v>
                </c:pt>
                <c:pt idx="2334">
                  <c:v>0.42857142857142855</c:v>
                </c:pt>
                <c:pt idx="2335">
                  <c:v>0.42857142857142855</c:v>
                </c:pt>
                <c:pt idx="2336">
                  <c:v>0.2857142857142857</c:v>
                </c:pt>
                <c:pt idx="2337">
                  <c:v>0.14285714285714285</c:v>
                </c:pt>
                <c:pt idx="2338">
                  <c:v>0.42857142857142855</c:v>
                </c:pt>
                <c:pt idx="2339">
                  <c:v>0.14285714285714285</c:v>
                </c:pt>
                <c:pt idx="2340">
                  <c:v>0</c:v>
                </c:pt>
                <c:pt idx="2341">
                  <c:v>0</c:v>
                </c:pt>
                <c:pt idx="2342">
                  <c:v>0.14285714285714285</c:v>
                </c:pt>
                <c:pt idx="2343">
                  <c:v>1</c:v>
                </c:pt>
                <c:pt idx="2344">
                  <c:v>0.2857142857142857</c:v>
                </c:pt>
                <c:pt idx="2345">
                  <c:v>0.7142857142857143</c:v>
                </c:pt>
                <c:pt idx="2346">
                  <c:v>0</c:v>
                </c:pt>
                <c:pt idx="2347">
                  <c:v>0.14285714285714285</c:v>
                </c:pt>
                <c:pt idx="2348">
                  <c:v>0.2857142857142857</c:v>
                </c:pt>
                <c:pt idx="2349">
                  <c:v>0.2857142857142857</c:v>
                </c:pt>
                <c:pt idx="2350">
                  <c:v>0.14285714285714285</c:v>
                </c:pt>
                <c:pt idx="2351">
                  <c:v>0.14285714285714285</c:v>
                </c:pt>
                <c:pt idx="2352">
                  <c:v>0.42857142857142855</c:v>
                </c:pt>
                <c:pt idx="2353">
                  <c:v>0.2857142857142857</c:v>
                </c:pt>
                <c:pt idx="2354">
                  <c:v>0.14285714285714285</c:v>
                </c:pt>
                <c:pt idx="2355">
                  <c:v>0.5714285714285714</c:v>
                </c:pt>
                <c:pt idx="2356">
                  <c:v>0.2857142857142857</c:v>
                </c:pt>
                <c:pt idx="2357">
                  <c:v>0.2857142857142857</c:v>
                </c:pt>
                <c:pt idx="2358">
                  <c:v>0.14285714285714285</c:v>
                </c:pt>
                <c:pt idx="2359">
                  <c:v>0.2857142857142857</c:v>
                </c:pt>
                <c:pt idx="2360">
                  <c:v>3</c:v>
                </c:pt>
                <c:pt idx="2361">
                  <c:v>0.1</c:v>
                </c:pt>
                <c:pt idx="2362">
                  <c:v>1</c:v>
                </c:pt>
                <c:pt idx="2363">
                  <c:v>0.42857142857142855</c:v>
                </c:pt>
                <c:pt idx="2364">
                  <c:v>0.42857142857142855</c:v>
                </c:pt>
                <c:pt idx="2365">
                  <c:v>0.1</c:v>
                </c:pt>
                <c:pt idx="2366">
                  <c:v>1</c:v>
                </c:pt>
                <c:pt idx="2367">
                  <c:v>0.2857142857142857</c:v>
                </c:pt>
                <c:pt idx="2368">
                  <c:v>0.13333333333333333</c:v>
                </c:pt>
                <c:pt idx="2369">
                  <c:v>6.6666666666666666E-2</c:v>
                </c:pt>
                <c:pt idx="2370">
                  <c:v>0.2857142857142857</c:v>
                </c:pt>
                <c:pt idx="2371">
                  <c:v>0.42857142857142855</c:v>
                </c:pt>
                <c:pt idx="2372">
                  <c:v>0.2857142857142857</c:v>
                </c:pt>
                <c:pt idx="2373">
                  <c:v>0.42857142857142855</c:v>
                </c:pt>
                <c:pt idx="2374">
                  <c:v>0.14285714285714285</c:v>
                </c:pt>
                <c:pt idx="2375">
                  <c:v>0.2857142857142857</c:v>
                </c:pt>
                <c:pt idx="2376">
                  <c:v>0.42857142857142855</c:v>
                </c:pt>
                <c:pt idx="2377">
                  <c:v>0.2857142857142857</c:v>
                </c:pt>
                <c:pt idx="2378">
                  <c:v>0.2857142857142857</c:v>
                </c:pt>
                <c:pt idx="2379">
                  <c:v>0.42857142857142855</c:v>
                </c:pt>
                <c:pt idx="2380">
                  <c:v>0.42857142857142855</c:v>
                </c:pt>
                <c:pt idx="2381">
                  <c:v>1</c:v>
                </c:pt>
                <c:pt idx="2382">
                  <c:v>0.2857142857142857</c:v>
                </c:pt>
                <c:pt idx="2383">
                  <c:v>0.7142857142857143</c:v>
                </c:pt>
                <c:pt idx="2384">
                  <c:v>0.42857142857142855</c:v>
                </c:pt>
                <c:pt idx="2385">
                  <c:v>1</c:v>
                </c:pt>
                <c:pt idx="2386">
                  <c:v>1</c:v>
                </c:pt>
                <c:pt idx="2387">
                  <c:v>0.1</c:v>
                </c:pt>
                <c:pt idx="2388">
                  <c:v>0.7142857142857143</c:v>
                </c:pt>
                <c:pt idx="2389">
                  <c:v>0.2857142857142857</c:v>
                </c:pt>
                <c:pt idx="2390">
                  <c:v>0.5714285714285714</c:v>
                </c:pt>
                <c:pt idx="2391">
                  <c:v>1</c:v>
                </c:pt>
                <c:pt idx="2392">
                  <c:v>2</c:v>
                </c:pt>
                <c:pt idx="2393">
                  <c:v>0.42857142857142855</c:v>
                </c:pt>
                <c:pt idx="2394">
                  <c:v>0.42857142857142855</c:v>
                </c:pt>
                <c:pt idx="2395">
                  <c:v>1</c:v>
                </c:pt>
                <c:pt idx="2396">
                  <c:v>0.42857142857142855</c:v>
                </c:pt>
                <c:pt idx="2397">
                  <c:v>0.2857142857142857</c:v>
                </c:pt>
                <c:pt idx="2398">
                  <c:v>0.14285714285714285</c:v>
                </c:pt>
                <c:pt idx="2399">
                  <c:v>0.1</c:v>
                </c:pt>
                <c:pt idx="2400">
                  <c:v>0.7142857142857143</c:v>
                </c:pt>
                <c:pt idx="2401">
                  <c:v>3.3333333333333333E-2</c:v>
                </c:pt>
                <c:pt idx="2402">
                  <c:v>0.42857142857142855</c:v>
                </c:pt>
                <c:pt idx="2403">
                  <c:v>1</c:v>
                </c:pt>
                <c:pt idx="2404">
                  <c:v>0.14285714285714285</c:v>
                </c:pt>
                <c:pt idx="2405">
                  <c:v>0.2857142857142857</c:v>
                </c:pt>
                <c:pt idx="2406">
                  <c:v>0.14285714285714285</c:v>
                </c:pt>
                <c:pt idx="2407">
                  <c:v>1</c:v>
                </c:pt>
                <c:pt idx="2408">
                  <c:v>0.5714285714285714</c:v>
                </c:pt>
                <c:pt idx="2409">
                  <c:v>0.42857142857142855</c:v>
                </c:pt>
                <c:pt idx="2410">
                  <c:v>0.14285714285714285</c:v>
                </c:pt>
                <c:pt idx="2411">
                  <c:v>6.6666666666666666E-2</c:v>
                </c:pt>
                <c:pt idx="2412">
                  <c:v>0.2857142857142857</c:v>
                </c:pt>
                <c:pt idx="2413">
                  <c:v>0.2857142857142857</c:v>
                </c:pt>
                <c:pt idx="2414">
                  <c:v>0.42857142857142855</c:v>
                </c:pt>
                <c:pt idx="2415">
                  <c:v>0.5714285714285714</c:v>
                </c:pt>
                <c:pt idx="2416">
                  <c:v>0.14285714285714285</c:v>
                </c:pt>
                <c:pt idx="2417">
                  <c:v>0.14285714285714285</c:v>
                </c:pt>
                <c:pt idx="2418">
                  <c:v>0.7142857142857143</c:v>
                </c:pt>
                <c:pt idx="2419">
                  <c:v>0.42857142857142855</c:v>
                </c:pt>
                <c:pt idx="2420">
                  <c:v>1</c:v>
                </c:pt>
                <c:pt idx="2421">
                  <c:v>0.5714285714285714</c:v>
                </c:pt>
                <c:pt idx="2422">
                  <c:v>6.6666666666666666E-2</c:v>
                </c:pt>
                <c:pt idx="2423">
                  <c:v>1</c:v>
                </c:pt>
                <c:pt idx="2424">
                  <c:v>1</c:v>
                </c:pt>
                <c:pt idx="2425">
                  <c:v>0.42857142857142855</c:v>
                </c:pt>
                <c:pt idx="2426">
                  <c:v>0.42857142857142855</c:v>
                </c:pt>
                <c:pt idx="2427">
                  <c:v>0.14285714285714285</c:v>
                </c:pt>
                <c:pt idx="2428">
                  <c:v>0.5714285714285714</c:v>
                </c:pt>
                <c:pt idx="2429">
                  <c:v>0.42857142857142855</c:v>
                </c:pt>
                <c:pt idx="2430">
                  <c:v>0.42857142857142855</c:v>
                </c:pt>
                <c:pt idx="2431">
                  <c:v>0.2857142857142857</c:v>
                </c:pt>
                <c:pt idx="2432">
                  <c:v>0.2857142857142857</c:v>
                </c:pt>
                <c:pt idx="2433">
                  <c:v>0.5714285714285714</c:v>
                </c:pt>
                <c:pt idx="2434">
                  <c:v>0.14285714285714285</c:v>
                </c:pt>
                <c:pt idx="2435">
                  <c:v>1</c:v>
                </c:pt>
                <c:pt idx="2436">
                  <c:v>0.5714285714285714</c:v>
                </c:pt>
                <c:pt idx="2437">
                  <c:v>6.6666666666666666E-2</c:v>
                </c:pt>
                <c:pt idx="2438">
                  <c:v>0.2857142857142857</c:v>
                </c:pt>
                <c:pt idx="2439">
                  <c:v>0.2857142857142857</c:v>
                </c:pt>
                <c:pt idx="2440">
                  <c:v>0.2857142857142857</c:v>
                </c:pt>
                <c:pt idx="2441">
                  <c:v>0.42857142857142855</c:v>
                </c:pt>
                <c:pt idx="2442">
                  <c:v>6.6666666666666666E-2</c:v>
                </c:pt>
                <c:pt idx="2443">
                  <c:v>0.14285714285714285</c:v>
                </c:pt>
                <c:pt idx="2444">
                  <c:v>1</c:v>
                </c:pt>
                <c:pt idx="2445">
                  <c:v>0.14285714285714285</c:v>
                </c:pt>
                <c:pt idx="2446">
                  <c:v>1</c:v>
                </c:pt>
                <c:pt idx="2447">
                  <c:v>0.42857142857142855</c:v>
                </c:pt>
                <c:pt idx="2448">
                  <c:v>1</c:v>
                </c:pt>
                <c:pt idx="2449">
                  <c:v>0.14285714285714285</c:v>
                </c:pt>
                <c:pt idx="2450">
                  <c:v>0.42857142857142855</c:v>
                </c:pt>
                <c:pt idx="2451">
                  <c:v>2</c:v>
                </c:pt>
                <c:pt idx="2452">
                  <c:v>1</c:v>
                </c:pt>
                <c:pt idx="2453">
                  <c:v>1</c:v>
                </c:pt>
                <c:pt idx="2454">
                  <c:v>0.42857142857142855</c:v>
                </c:pt>
                <c:pt idx="2455">
                  <c:v>0.5714285714285714</c:v>
                </c:pt>
                <c:pt idx="2456">
                  <c:v>0.14285714285714285</c:v>
                </c:pt>
                <c:pt idx="2457">
                  <c:v>0.14285714285714285</c:v>
                </c:pt>
                <c:pt idx="2458">
                  <c:v>0.42857142857142855</c:v>
                </c:pt>
                <c:pt idx="2459">
                  <c:v>6.6666666666666666E-2</c:v>
                </c:pt>
                <c:pt idx="2460">
                  <c:v>0</c:v>
                </c:pt>
                <c:pt idx="2461">
                  <c:v>0.14285714285714285</c:v>
                </c:pt>
                <c:pt idx="2462">
                  <c:v>0.2857142857142857</c:v>
                </c:pt>
                <c:pt idx="2463">
                  <c:v>0.2857142857142857</c:v>
                </c:pt>
                <c:pt idx="2464">
                  <c:v>1</c:v>
                </c:pt>
                <c:pt idx="2465">
                  <c:v>0.42857142857142855</c:v>
                </c:pt>
                <c:pt idx="2466">
                  <c:v>0.2857142857142857</c:v>
                </c:pt>
                <c:pt idx="2467">
                  <c:v>0.42857142857142855</c:v>
                </c:pt>
                <c:pt idx="2468">
                  <c:v>1</c:v>
                </c:pt>
                <c:pt idx="2469">
                  <c:v>0.2857142857142857</c:v>
                </c:pt>
                <c:pt idx="2470">
                  <c:v>0.2857142857142857</c:v>
                </c:pt>
                <c:pt idx="2471">
                  <c:v>0.2857142857142857</c:v>
                </c:pt>
                <c:pt idx="2472">
                  <c:v>0.1</c:v>
                </c:pt>
                <c:pt idx="2473">
                  <c:v>0.2857142857142857</c:v>
                </c:pt>
                <c:pt idx="2474">
                  <c:v>0.5714285714285714</c:v>
                </c:pt>
                <c:pt idx="2475">
                  <c:v>1</c:v>
                </c:pt>
                <c:pt idx="2476">
                  <c:v>0.2857142857142857</c:v>
                </c:pt>
                <c:pt idx="2477">
                  <c:v>2</c:v>
                </c:pt>
                <c:pt idx="2478">
                  <c:v>2</c:v>
                </c:pt>
                <c:pt idx="2479">
                  <c:v>0.42857142857142855</c:v>
                </c:pt>
                <c:pt idx="2480">
                  <c:v>0.2857142857142857</c:v>
                </c:pt>
                <c:pt idx="2481">
                  <c:v>6.6666666666666666E-2</c:v>
                </c:pt>
                <c:pt idx="2482">
                  <c:v>2</c:v>
                </c:pt>
                <c:pt idx="2483">
                  <c:v>0.42857142857142855</c:v>
                </c:pt>
                <c:pt idx="2484">
                  <c:v>1</c:v>
                </c:pt>
                <c:pt idx="2485">
                  <c:v>0.42857142857142855</c:v>
                </c:pt>
                <c:pt idx="2486">
                  <c:v>6.6666666666666666E-2</c:v>
                </c:pt>
                <c:pt idx="2487">
                  <c:v>0.42857142857142855</c:v>
                </c:pt>
                <c:pt idx="2488">
                  <c:v>0.5714285714285714</c:v>
                </c:pt>
                <c:pt idx="2489">
                  <c:v>1</c:v>
                </c:pt>
                <c:pt idx="2490">
                  <c:v>0.2857142857142857</c:v>
                </c:pt>
                <c:pt idx="2491">
                  <c:v>0.42857142857142855</c:v>
                </c:pt>
                <c:pt idx="2492">
                  <c:v>0.42857142857142855</c:v>
                </c:pt>
                <c:pt idx="2493">
                  <c:v>0.2857142857142857</c:v>
                </c:pt>
                <c:pt idx="2494">
                  <c:v>2</c:v>
                </c:pt>
                <c:pt idx="2495">
                  <c:v>0.42857142857142855</c:v>
                </c:pt>
                <c:pt idx="2496">
                  <c:v>6.6666666666666666E-2</c:v>
                </c:pt>
                <c:pt idx="2497">
                  <c:v>0.42857142857142855</c:v>
                </c:pt>
                <c:pt idx="2498">
                  <c:v>0.2857142857142857</c:v>
                </c:pt>
                <c:pt idx="2499">
                  <c:v>0.14285714285714285</c:v>
                </c:pt>
                <c:pt idx="2500">
                  <c:v>0.42857142857142855</c:v>
                </c:pt>
                <c:pt idx="2501">
                  <c:v>0.5714285714285714</c:v>
                </c:pt>
                <c:pt idx="2502">
                  <c:v>0.42857142857142855</c:v>
                </c:pt>
                <c:pt idx="2503">
                  <c:v>0.42857142857142855</c:v>
                </c:pt>
                <c:pt idx="2504">
                  <c:v>0.2857142857142857</c:v>
                </c:pt>
                <c:pt idx="2505">
                  <c:v>0.2857142857142857</c:v>
                </c:pt>
                <c:pt idx="2506">
                  <c:v>1</c:v>
                </c:pt>
                <c:pt idx="2507">
                  <c:v>0.7142857142857143</c:v>
                </c:pt>
                <c:pt idx="2508">
                  <c:v>0.42857142857142855</c:v>
                </c:pt>
                <c:pt idx="2509">
                  <c:v>0.42857142857142855</c:v>
                </c:pt>
                <c:pt idx="2510">
                  <c:v>0.14285714285714285</c:v>
                </c:pt>
                <c:pt idx="2511">
                  <c:v>6.6666666666666666E-2</c:v>
                </c:pt>
                <c:pt idx="2512">
                  <c:v>3.3333333333333333E-2</c:v>
                </c:pt>
                <c:pt idx="2513">
                  <c:v>0</c:v>
                </c:pt>
                <c:pt idx="2514">
                  <c:v>0.2857142857142857</c:v>
                </c:pt>
                <c:pt idx="2515">
                  <c:v>0.2857142857142857</c:v>
                </c:pt>
                <c:pt idx="2516">
                  <c:v>0.2857142857142857</c:v>
                </c:pt>
                <c:pt idx="2517">
                  <c:v>0.2857142857142857</c:v>
                </c:pt>
                <c:pt idx="2518">
                  <c:v>0.42857142857142855</c:v>
                </c:pt>
                <c:pt idx="2519">
                  <c:v>0.42857142857142855</c:v>
                </c:pt>
                <c:pt idx="2520">
                  <c:v>0.14285714285714285</c:v>
                </c:pt>
                <c:pt idx="2521">
                  <c:v>1</c:v>
                </c:pt>
                <c:pt idx="2522">
                  <c:v>0.14285714285714285</c:v>
                </c:pt>
                <c:pt idx="2523">
                  <c:v>0.5714285714285714</c:v>
                </c:pt>
                <c:pt idx="2524">
                  <c:v>0.14285714285714285</c:v>
                </c:pt>
                <c:pt idx="2525">
                  <c:v>0.2857142857142857</c:v>
                </c:pt>
                <c:pt idx="2526">
                  <c:v>0.2857142857142857</c:v>
                </c:pt>
                <c:pt idx="2527">
                  <c:v>0.7142857142857143</c:v>
                </c:pt>
                <c:pt idx="2528">
                  <c:v>0.2857142857142857</c:v>
                </c:pt>
                <c:pt idx="2529">
                  <c:v>0.14285714285714285</c:v>
                </c:pt>
                <c:pt idx="2530">
                  <c:v>0.5714285714285714</c:v>
                </c:pt>
                <c:pt idx="2531">
                  <c:v>0.42857142857142855</c:v>
                </c:pt>
                <c:pt idx="2532">
                  <c:v>0.2857142857142857</c:v>
                </c:pt>
                <c:pt idx="2533">
                  <c:v>0.2857142857142857</c:v>
                </c:pt>
                <c:pt idx="2534">
                  <c:v>0.2857142857142857</c:v>
                </c:pt>
                <c:pt idx="2535">
                  <c:v>0.42857142857142855</c:v>
                </c:pt>
                <c:pt idx="2536">
                  <c:v>0.42857142857142855</c:v>
                </c:pt>
                <c:pt idx="2537">
                  <c:v>0.2857142857142857</c:v>
                </c:pt>
                <c:pt idx="2538">
                  <c:v>0.2857142857142857</c:v>
                </c:pt>
                <c:pt idx="2539">
                  <c:v>0.2857142857142857</c:v>
                </c:pt>
                <c:pt idx="2540">
                  <c:v>0.14285714285714285</c:v>
                </c:pt>
                <c:pt idx="2541">
                  <c:v>0.2857142857142857</c:v>
                </c:pt>
                <c:pt idx="2542">
                  <c:v>3.3333333333333333E-2</c:v>
                </c:pt>
                <c:pt idx="2543">
                  <c:v>0.14285714285714285</c:v>
                </c:pt>
                <c:pt idx="2544">
                  <c:v>0.2857142857142857</c:v>
                </c:pt>
                <c:pt idx="2545">
                  <c:v>0.14285714285714285</c:v>
                </c:pt>
                <c:pt idx="2546">
                  <c:v>0.1</c:v>
                </c:pt>
                <c:pt idx="2547">
                  <c:v>0.7142857142857143</c:v>
                </c:pt>
                <c:pt idx="2548">
                  <c:v>0.14285714285714285</c:v>
                </c:pt>
                <c:pt idx="2549">
                  <c:v>0.2857142857142857</c:v>
                </c:pt>
                <c:pt idx="2550">
                  <c:v>6.6666666666666666E-2</c:v>
                </c:pt>
                <c:pt idx="2551">
                  <c:v>0.14285714285714285</c:v>
                </c:pt>
                <c:pt idx="2552">
                  <c:v>1</c:v>
                </c:pt>
                <c:pt idx="2553">
                  <c:v>0.14285714285714285</c:v>
                </c:pt>
                <c:pt idx="2554">
                  <c:v>0.42857142857142855</c:v>
                </c:pt>
                <c:pt idx="2555">
                  <c:v>1</c:v>
                </c:pt>
                <c:pt idx="2556">
                  <c:v>0.42857142857142855</c:v>
                </c:pt>
                <c:pt idx="2557">
                  <c:v>0.7142857142857143</c:v>
                </c:pt>
                <c:pt idx="2558">
                  <c:v>6.6666666666666666E-2</c:v>
                </c:pt>
                <c:pt idx="2559">
                  <c:v>0.2857142857142857</c:v>
                </c:pt>
                <c:pt idx="2560">
                  <c:v>0.14285714285714285</c:v>
                </c:pt>
                <c:pt idx="2561">
                  <c:v>0.14285714285714285</c:v>
                </c:pt>
                <c:pt idx="2562">
                  <c:v>0.2857142857142857</c:v>
                </c:pt>
                <c:pt idx="2563">
                  <c:v>0.42857142857142855</c:v>
                </c:pt>
                <c:pt idx="2564">
                  <c:v>0.14285714285714285</c:v>
                </c:pt>
                <c:pt idx="2565">
                  <c:v>0.5714285714285714</c:v>
                </c:pt>
                <c:pt idx="2566">
                  <c:v>0.14285714285714285</c:v>
                </c:pt>
                <c:pt idx="2567">
                  <c:v>0.42857142857142855</c:v>
                </c:pt>
                <c:pt idx="2568">
                  <c:v>0.14285714285714285</c:v>
                </c:pt>
                <c:pt idx="2569">
                  <c:v>0.14285714285714285</c:v>
                </c:pt>
                <c:pt idx="2570">
                  <c:v>0.42857142857142855</c:v>
                </c:pt>
                <c:pt idx="2571">
                  <c:v>0.42857142857142855</c:v>
                </c:pt>
                <c:pt idx="2572">
                  <c:v>0.2857142857142857</c:v>
                </c:pt>
                <c:pt idx="2573">
                  <c:v>0.14285714285714285</c:v>
                </c:pt>
                <c:pt idx="2574">
                  <c:v>0.42857142857142855</c:v>
                </c:pt>
                <c:pt idx="2575">
                  <c:v>0.14285714285714285</c:v>
                </c:pt>
                <c:pt idx="2576">
                  <c:v>0.7142857142857143</c:v>
                </c:pt>
                <c:pt idx="2577">
                  <c:v>3.3333333333333333E-2</c:v>
                </c:pt>
                <c:pt idx="2578">
                  <c:v>0.42857142857142855</c:v>
                </c:pt>
                <c:pt idx="2579">
                  <c:v>0.2857142857142857</c:v>
                </c:pt>
                <c:pt idx="2580">
                  <c:v>1</c:v>
                </c:pt>
                <c:pt idx="2581">
                  <c:v>1</c:v>
                </c:pt>
                <c:pt idx="2582">
                  <c:v>0.14285714285714285</c:v>
                </c:pt>
                <c:pt idx="2583">
                  <c:v>0</c:v>
                </c:pt>
                <c:pt idx="2584">
                  <c:v>1</c:v>
                </c:pt>
                <c:pt idx="2585">
                  <c:v>0.14285714285714285</c:v>
                </c:pt>
                <c:pt idx="2586">
                  <c:v>0.7142857142857143</c:v>
                </c:pt>
                <c:pt idx="2587">
                  <c:v>0.5714285714285714</c:v>
                </c:pt>
                <c:pt idx="2588">
                  <c:v>0.14285714285714285</c:v>
                </c:pt>
                <c:pt idx="2589">
                  <c:v>0.14285714285714285</c:v>
                </c:pt>
                <c:pt idx="2590">
                  <c:v>1</c:v>
                </c:pt>
                <c:pt idx="2591">
                  <c:v>0.14285714285714285</c:v>
                </c:pt>
                <c:pt idx="2592">
                  <c:v>0.14285714285714285</c:v>
                </c:pt>
                <c:pt idx="2593">
                  <c:v>0.2857142857142857</c:v>
                </c:pt>
                <c:pt idx="2594">
                  <c:v>3.3333333333333333E-2</c:v>
                </c:pt>
                <c:pt idx="2595">
                  <c:v>0.42857142857142855</c:v>
                </c:pt>
                <c:pt idx="2596">
                  <c:v>0.14285714285714285</c:v>
                </c:pt>
                <c:pt idx="2597">
                  <c:v>0.5714285714285714</c:v>
                </c:pt>
                <c:pt idx="2598">
                  <c:v>0.5714285714285714</c:v>
                </c:pt>
                <c:pt idx="2599">
                  <c:v>0.2857142857142857</c:v>
                </c:pt>
                <c:pt idx="2600">
                  <c:v>0.14285714285714285</c:v>
                </c:pt>
                <c:pt idx="2601">
                  <c:v>0.14285714285714285</c:v>
                </c:pt>
                <c:pt idx="2602">
                  <c:v>0.5714285714285714</c:v>
                </c:pt>
                <c:pt idx="2603">
                  <c:v>0</c:v>
                </c:pt>
                <c:pt idx="2604">
                  <c:v>0.5714285714285714</c:v>
                </c:pt>
                <c:pt idx="2605">
                  <c:v>1</c:v>
                </c:pt>
                <c:pt idx="2606">
                  <c:v>0.2857142857142857</c:v>
                </c:pt>
                <c:pt idx="2607">
                  <c:v>0.13333333333333333</c:v>
                </c:pt>
                <c:pt idx="2608">
                  <c:v>0.2857142857142857</c:v>
                </c:pt>
                <c:pt idx="2609">
                  <c:v>0.14285714285714285</c:v>
                </c:pt>
                <c:pt idx="2610">
                  <c:v>0.13333333333333333</c:v>
                </c:pt>
                <c:pt idx="2611">
                  <c:v>0</c:v>
                </c:pt>
                <c:pt idx="2612">
                  <c:v>0.5714285714285714</c:v>
                </c:pt>
                <c:pt idx="2613">
                  <c:v>0.42857142857142855</c:v>
                </c:pt>
                <c:pt idx="2614">
                  <c:v>0.42857142857142855</c:v>
                </c:pt>
                <c:pt idx="2615">
                  <c:v>0.2857142857142857</c:v>
                </c:pt>
                <c:pt idx="2616">
                  <c:v>0.2857142857142857</c:v>
                </c:pt>
                <c:pt idx="2617">
                  <c:v>1</c:v>
                </c:pt>
                <c:pt idx="2618">
                  <c:v>0.14285714285714285</c:v>
                </c:pt>
                <c:pt idx="2619">
                  <c:v>6.6666666666666666E-2</c:v>
                </c:pt>
                <c:pt idx="2620">
                  <c:v>0.14285714285714285</c:v>
                </c:pt>
                <c:pt idx="2621">
                  <c:v>1</c:v>
                </c:pt>
                <c:pt idx="2622">
                  <c:v>0.2857142857142857</c:v>
                </c:pt>
                <c:pt idx="2623">
                  <c:v>0.2857142857142857</c:v>
                </c:pt>
                <c:pt idx="2624">
                  <c:v>6.6666666666666666E-2</c:v>
                </c:pt>
                <c:pt idx="2625">
                  <c:v>0.14285714285714285</c:v>
                </c:pt>
                <c:pt idx="2626">
                  <c:v>3.3333333333333333E-2</c:v>
                </c:pt>
                <c:pt idx="2627">
                  <c:v>0.13333333333333333</c:v>
                </c:pt>
                <c:pt idx="2628">
                  <c:v>0.2857142857142857</c:v>
                </c:pt>
                <c:pt idx="2629">
                  <c:v>0.14285714285714285</c:v>
                </c:pt>
                <c:pt idx="2630">
                  <c:v>1.6666666666666666E-2</c:v>
                </c:pt>
                <c:pt idx="2631">
                  <c:v>6.6666666666666666E-2</c:v>
                </c:pt>
                <c:pt idx="2632">
                  <c:v>0.2857142857142857</c:v>
                </c:pt>
                <c:pt idx="2633">
                  <c:v>0.42857142857142855</c:v>
                </c:pt>
                <c:pt idx="2634">
                  <c:v>0.2857142857142857</c:v>
                </c:pt>
                <c:pt idx="2635">
                  <c:v>0.14285714285714285</c:v>
                </c:pt>
                <c:pt idx="2636">
                  <c:v>0.14285714285714285</c:v>
                </c:pt>
                <c:pt idx="2637">
                  <c:v>1</c:v>
                </c:pt>
                <c:pt idx="2638">
                  <c:v>0.2857142857142857</c:v>
                </c:pt>
                <c:pt idx="2639">
                  <c:v>0.7142857142857143</c:v>
                </c:pt>
                <c:pt idx="2640">
                  <c:v>0.14285714285714285</c:v>
                </c:pt>
                <c:pt idx="2641">
                  <c:v>1</c:v>
                </c:pt>
                <c:pt idx="2642">
                  <c:v>0.14285714285714285</c:v>
                </c:pt>
                <c:pt idx="2643">
                  <c:v>0.14285714285714285</c:v>
                </c:pt>
                <c:pt idx="2644">
                  <c:v>1</c:v>
                </c:pt>
                <c:pt idx="2645">
                  <c:v>0.2857142857142857</c:v>
                </c:pt>
                <c:pt idx="2646">
                  <c:v>0.42857142857142855</c:v>
                </c:pt>
                <c:pt idx="2647">
                  <c:v>0.14285714285714285</c:v>
                </c:pt>
                <c:pt idx="2648">
                  <c:v>6.6666666666666666E-2</c:v>
                </c:pt>
                <c:pt idx="2649">
                  <c:v>0.1</c:v>
                </c:pt>
                <c:pt idx="2650">
                  <c:v>3.3333333333333333E-2</c:v>
                </c:pt>
                <c:pt idx="2651">
                  <c:v>0.5714285714285714</c:v>
                </c:pt>
                <c:pt idx="2652">
                  <c:v>0.2857142857142857</c:v>
                </c:pt>
                <c:pt idx="2653">
                  <c:v>0.5714285714285714</c:v>
                </c:pt>
                <c:pt idx="2654">
                  <c:v>1</c:v>
                </c:pt>
                <c:pt idx="2655">
                  <c:v>0.42857142857142855</c:v>
                </c:pt>
                <c:pt idx="2656">
                  <c:v>0.14285714285714285</c:v>
                </c:pt>
                <c:pt idx="2657">
                  <c:v>1</c:v>
                </c:pt>
                <c:pt idx="2658">
                  <c:v>3.3333333333333333E-2</c:v>
                </c:pt>
                <c:pt idx="2659">
                  <c:v>0</c:v>
                </c:pt>
                <c:pt idx="2660">
                  <c:v>0.14285714285714285</c:v>
                </c:pt>
                <c:pt idx="2661">
                  <c:v>1</c:v>
                </c:pt>
                <c:pt idx="2662">
                  <c:v>0.2857142857142857</c:v>
                </c:pt>
                <c:pt idx="2663">
                  <c:v>1</c:v>
                </c:pt>
                <c:pt idx="2664">
                  <c:v>0.2857142857142857</c:v>
                </c:pt>
                <c:pt idx="2665">
                  <c:v>0</c:v>
                </c:pt>
                <c:pt idx="2666">
                  <c:v>0.2857142857142857</c:v>
                </c:pt>
                <c:pt idx="2667">
                  <c:v>1</c:v>
                </c:pt>
                <c:pt idx="2668">
                  <c:v>0.2857142857142857</c:v>
                </c:pt>
                <c:pt idx="2669">
                  <c:v>6.6666666666666666E-2</c:v>
                </c:pt>
                <c:pt idx="2670">
                  <c:v>0.42857142857142855</c:v>
                </c:pt>
                <c:pt idx="2671">
                  <c:v>1</c:v>
                </c:pt>
                <c:pt idx="2672">
                  <c:v>0.14285714285714285</c:v>
                </c:pt>
                <c:pt idx="2673">
                  <c:v>0.42857142857142855</c:v>
                </c:pt>
                <c:pt idx="2674">
                  <c:v>0.2857142857142857</c:v>
                </c:pt>
                <c:pt idx="2675">
                  <c:v>0.14285714285714285</c:v>
                </c:pt>
                <c:pt idx="2676">
                  <c:v>0.1</c:v>
                </c:pt>
                <c:pt idx="2677">
                  <c:v>0.42857142857142855</c:v>
                </c:pt>
                <c:pt idx="2678">
                  <c:v>6.6666666666666666E-2</c:v>
                </c:pt>
                <c:pt idx="2679">
                  <c:v>1</c:v>
                </c:pt>
                <c:pt idx="2680">
                  <c:v>0.2857142857142857</c:v>
                </c:pt>
                <c:pt idx="2681">
                  <c:v>0.14285714285714285</c:v>
                </c:pt>
                <c:pt idx="2682">
                  <c:v>0.2857142857142857</c:v>
                </c:pt>
                <c:pt idx="2683">
                  <c:v>0.5714285714285714</c:v>
                </c:pt>
                <c:pt idx="2684">
                  <c:v>3</c:v>
                </c:pt>
                <c:pt idx="2685">
                  <c:v>0.2857142857142857</c:v>
                </c:pt>
                <c:pt idx="2686">
                  <c:v>3.3333333333333333E-2</c:v>
                </c:pt>
                <c:pt idx="2687">
                  <c:v>0.42857142857142855</c:v>
                </c:pt>
                <c:pt idx="2688">
                  <c:v>0.14285714285714285</c:v>
                </c:pt>
                <c:pt idx="2689">
                  <c:v>0.2857142857142857</c:v>
                </c:pt>
                <c:pt idx="2690">
                  <c:v>0.5714285714285714</c:v>
                </c:pt>
                <c:pt idx="2691">
                  <c:v>0.14285714285714285</c:v>
                </c:pt>
                <c:pt idx="2692">
                  <c:v>6.6666666666666666E-2</c:v>
                </c:pt>
                <c:pt idx="2693">
                  <c:v>0.14285714285714285</c:v>
                </c:pt>
                <c:pt idx="2694">
                  <c:v>6.6666666666666666E-2</c:v>
                </c:pt>
                <c:pt idx="2695">
                  <c:v>0.42857142857142855</c:v>
                </c:pt>
                <c:pt idx="2696">
                  <c:v>0</c:v>
                </c:pt>
                <c:pt idx="2697">
                  <c:v>0.5714285714285714</c:v>
                </c:pt>
                <c:pt idx="2698">
                  <c:v>1</c:v>
                </c:pt>
                <c:pt idx="2699">
                  <c:v>0.1</c:v>
                </c:pt>
                <c:pt idx="2700">
                  <c:v>3.3333333333333333E-2</c:v>
                </c:pt>
                <c:pt idx="2701">
                  <c:v>0.14285714285714285</c:v>
                </c:pt>
                <c:pt idx="2702">
                  <c:v>1</c:v>
                </c:pt>
                <c:pt idx="2703">
                  <c:v>0.7142857142857143</c:v>
                </c:pt>
                <c:pt idx="2704">
                  <c:v>0.42857142857142855</c:v>
                </c:pt>
                <c:pt idx="2705">
                  <c:v>0.14285714285714285</c:v>
                </c:pt>
                <c:pt idx="2706">
                  <c:v>0.14285714285714285</c:v>
                </c:pt>
                <c:pt idx="2707">
                  <c:v>0.42857142857142855</c:v>
                </c:pt>
                <c:pt idx="2708">
                  <c:v>0.8571428571428571</c:v>
                </c:pt>
                <c:pt idx="2709">
                  <c:v>2</c:v>
                </c:pt>
                <c:pt idx="2710">
                  <c:v>3.3333333333333333E-2</c:v>
                </c:pt>
                <c:pt idx="2711">
                  <c:v>2</c:v>
                </c:pt>
                <c:pt idx="2712">
                  <c:v>0.42857142857142855</c:v>
                </c:pt>
                <c:pt idx="2713">
                  <c:v>0.2857142857142857</c:v>
                </c:pt>
                <c:pt idx="2714">
                  <c:v>0.2857142857142857</c:v>
                </c:pt>
                <c:pt idx="2715">
                  <c:v>0.2857142857142857</c:v>
                </c:pt>
                <c:pt idx="2716">
                  <c:v>0.42857142857142855</c:v>
                </c:pt>
                <c:pt idx="2717">
                  <c:v>3.3333333333333333E-2</c:v>
                </c:pt>
                <c:pt idx="2718">
                  <c:v>0.2857142857142857</c:v>
                </c:pt>
                <c:pt idx="2719">
                  <c:v>0.14285714285714285</c:v>
                </c:pt>
                <c:pt idx="2720">
                  <c:v>0.7142857142857143</c:v>
                </c:pt>
                <c:pt idx="2721">
                  <c:v>3.3333333333333333E-2</c:v>
                </c:pt>
                <c:pt idx="2722">
                  <c:v>0.5714285714285714</c:v>
                </c:pt>
                <c:pt idx="2723">
                  <c:v>0</c:v>
                </c:pt>
                <c:pt idx="2724">
                  <c:v>0.5714285714285714</c:v>
                </c:pt>
                <c:pt idx="2725">
                  <c:v>6.6666666666666666E-2</c:v>
                </c:pt>
                <c:pt idx="2726">
                  <c:v>0.2857142857142857</c:v>
                </c:pt>
                <c:pt idx="2727">
                  <c:v>0.42857142857142855</c:v>
                </c:pt>
                <c:pt idx="2728">
                  <c:v>0.2857142857142857</c:v>
                </c:pt>
                <c:pt idx="2729">
                  <c:v>1</c:v>
                </c:pt>
                <c:pt idx="2730">
                  <c:v>0.5714285714285714</c:v>
                </c:pt>
                <c:pt idx="2731">
                  <c:v>0.42857142857142855</c:v>
                </c:pt>
                <c:pt idx="2732">
                  <c:v>0.2857142857142857</c:v>
                </c:pt>
                <c:pt idx="2733">
                  <c:v>0.1</c:v>
                </c:pt>
                <c:pt idx="2734">
                  <c:v>0</c:v>
                </c:pt>
                <c:pt idx="2735">
                  <c:v>0.14285714285714285</c:v>
                </c:pt>
                <c:pt idx="2736">
                  <c:v>0.5714285714285714</c:v>
                </c:pt>
                <c:pt idx="2737">
                  <c:v>1</c:v>
                </c:pt>
                <c:pt idx="2738">
                  <c:v>0.42857142857142855</c:v>
                </c:pt>
                <c:pt idx="2739">
                  <c:v>0.42857142857142855</c:v>
                </c:pt>
                <c:pt idx="2740">
                  <c:v>0.2857142857142857</c:v>
                </c:pt>
                <c:pt idx="2741">
                  <c:v>0.2857142857142857</c:v>
                </c:pt>
                <c:pt idx="2742">
                  <c:v>0.42857142857142855</c:v>
                </c:pt>
                <c:pt idx="2743">
                  <c:v>0.14285714285714285</c:v>
                </c:pt>
                <c:pt idx="2744">
                  <c:v>3.3333333333333333E-2</c:v>
                </c:pt>
                <c:pt idx="2745">
                  <c:v>0.2857142857142857</c:v>
                </c:pt>
                <c:pt idx="2746">
                  <c:v>3.3333333333333333E-2</c:v>
                </c:pt>
                <c:pt idx="2747">
                  <c:v>0.42857142857142855</c:v>
                </c:pt>
                <c:pt idx="2748">
                  <c:v>0.2857142857142857</c:v>
                </c:pt>
                <c:pt idx="2749">
                  <c:v>0.42857142857142855</c:v>
                </c:pt>
                <c:pt idx="2750">
                  <c:v>0.1</c:v>
                </c:pt>
                <c:pt idx="2751">
                  <c:v>0.2857142857142857</c:v>
                </c:pt>
                <c:pt idx="2752">
                  <c:v>0.14285714285714285</c:v>
                </c:pt>
                <c:pt idx="2753">
                  <c:v>0</c:v>
                </c:pt>
                <c:pt idx="2754">
                  <c:v>0.42857142857142855</c:v>
                </c:pt>
                <c:pt idx="2755">
                  <c:v>1</c:v>
                </c:pt>
                <c:pt idx="2756">
                  <c:v>0.42857142857142855</c:v>
                </c:pt>
                <c:pt idx="2757">
                  <c:v>6.6666666666666666E-2</c:v>
                </c:pt>
                <c:pt idx="2758">
                  <c:v>0.42857142857142855</c:v>
                </c:pt>
                <c:pt idx="2759">
                  <c:v>0.42857142857142855</c:v>
                </c:pt>
                <c:pt idx="2760">
                  <c:v>0.14285714285714285</c:v>
                </c:pt>
                <c:pt idx="2761">
                  <c:v>0.2857142857142857</c:v>
                </c:pt>
                <c:pt idx="2762">
                  <c:v>0.14285714285714285</c:v>
                </c:pt>
                <c:pt idx="2763">
                  <c:v>0.14285714285714285</c:v>
                </c:pt>
                <c:pt idx="2764">
                  <c:v>0.14285714285714285</c:v>
                </c:pt>
                <c:pt idx="2765">
                  <c:v>0.2857142857142857</c:v>
                </c:pt>
                <c:pt idx="2766">
                  <c:v>0.2857142857142857</c:v>
                </c:pt>
                <c:pt idx="2767">
                  <c:v>0.2857142857142857</c:v>
                </c:pt>
                <c:pt idx="2768">
                  <c:v>0.42857142857142855</c:v>
                </c:pt>
                <c:pt idx="2769">
                  <c:v>0.2857142857142857</c:v>
                </c:pt>
                <c:pt idx="2770">
                  <c:v>0.2857142857142857</c:v>
                </c:pt>
                <c:pt idx="2771">
                  <c:v>0.14285714285714285</c:v>
                </c:pt>
                <c:pt idx="2772">
                  <c:v>0.2857142857142857</c:v>
                </c:pt>
                <c:pt idx="2773">
                  <c:v>0.2857142857142857</c:v>
                </c:pt>
                <c:pt idx="2774">
                  <c:v>0.14285714285714285</c:v>
                </c:pt>
                <c:pt idx="2775">
                  <c:v>0.14285714285714285</c:v>
                </c:pt>
                <c:pt idx="2776">
                  <c:v>0.2857142857142857</c:v>
                </c:pt>
                <c:pt idx="2777">
                  <c:v>0.2857142857142857</c:v>
                </c:pt>
                <c:pt idx="2778">
                  <c:v>0.2857142857142857</c:v>
                </c:pt>
                <c:pt idx="2779">
                  <c:v>0</c:v>
                </c:pt>
                <c:pt idx="2780">
                  <c:v>1</c:v>
                </c:pt>
                <c:pt idx="2781">
                  <c:v>0.2857142857142857</c:v>
                </c:pt>
                <c:pt idx="2782">
                  <c:v>0.5714285714285714</c:v>
                </c:pt>
                <c:pt idx="2783">
                  <c:v>0</c:v>
                </c:pt>
                <c:pt idx="2784">
                  <c:v>0.2857142857142857</c:v>
                </c:pt>
                <c:pt idx="2785">
                  <c:v>0.14285714285714285</c:v>
                </c:pt>
                <c:pt idx="2786">
                  <c:v>0</c:v>
                </c:pt>
                <c:pt idx="2787">
                  <c:v>0.42857142857142855</c:v>
                </c:pt>
                <c:pt idx="2788">
                  <c:v>0.2857142857142857</c:v>
                </c:pt>
                <c:pt idx="2789">
                  <c:v>0.14285714285714285</c:v>
                </c:pt>
                <c:pt idx="2790">
                  <c:v>0.14285714285714285</c:v>
                </c:pt>
                <c:pt idx="2791">
                  <c:v>0.42857142857142855</c:v>
                </c:pt>
                <c:pt idx="2792">
                  <c:v>0.2857142857142857</c:v>
                </c:pt>
                <c:pt idx="2793">
                  <c:v>0.42857142857142855</c:v>
                </c:pt>
                <c:pt idx="2794">
                  <c:v>0.14285714285714285</c:v>
                </c:pt>
                <c:pt idx="2795">
                  <c:v>0.14285714285714285</c:v>
                </c:pt>
                <c:pt idx="2796">
                  <c:v>0.42857142857142855</c:v>
                </c:pt>
                <c:pt idx="2797">
                  <c:v>1</c:v>
                </c:pt>
                <c:pt idx="2798">
                  <c:v>0.14285714285714285</c:v>
                </c:pt>
                <c:pt idx="2799">
                  <c:v>0.2857142857142857</c:v>
                </c:pt>
                <c:pt idx="2800">
                  <c:v>1</c:v>
                </c:pt>
                <c:pt idx="2801">
                  <c:v>0.1</c:v>
                </c:pt>
                <c:pt idx="2802">
                  <c:v>0.2857142857142857</c:v>
                </c:pt>
                <c:pt idx="2803">
                  <c:v>0.7142857142857143</c:v>
                </c:pt>
                <c:pt idx="2804">
                  <c:v>0.14285714285714285</c:v>
                </c:pt>
                <c:pt idx="2805">
                  <c:v>0.42857142857142855</c:v>
                </c:pt>
                <c:pt idx="2806">
                  <c:v>0.14285714285714285</c:v>
                </c:pt>
                <c:pt idx="2807">
                  <c:v>0.14285714285714285</c:v>
                </c:pt>
                <c:pt idx="2808">
                  <c:v>3.3333333333333333E-2</c:v>
                </c:pt>
                <c:pt idx="2809">
                  <c:v>0.42857142857142855</c:v>
                </c:pt>
                <c:pt idx="2810">
                  <c:v>0.42857142857142855</c:v>
                </c:pt>
                <c:pt idx="2811">
                  <c:v>0.14285714285714285</c:v>
                </c:pt>
                <c:pt idx="2812">
                  <c:v>0.42857142857142855</c:v>
                </c:pt>
                <c:pt idx="2813">
                  <c:v>0.42857142857142855</c:v>
                </c:pt>
                <c:pt idx="2814">
                  <c:v>0.14285714285714285</c:v>
                </c:pt>
                <c:pt idx="2815">
                  <c:v>1</c:v>
                </c:pt>
                <c:pt idx="2816">
                  <c:v>0.42857142857142855</c:v>
                </c:pt>
                <c:pt idx="2817">
                  <c:v>1</c:v>
                </c:pt>
                <c:pt idx="2818">
                  <c:v>0.5714285714285714</c:v>
                </c:pt>
                <c:pt idx="2819">
                  <c:v>0.42857142857142855</c:v>
                </c:pt>
                <c:pt idx="2820">
                  <c:v>0.2857142857142857</c:v>
                </c:pt>
                <c:pt idx="2821">
                  <c:v>0</c:v>
                </c:pt>
                <c:pt idx="2822">
                  <c:v>0.2857142857142857</c:v>
                </c:pt>
                <c:pt idx="2823">
                  <c:v>0.2857142857142857</c:v>
                </c:pt>
                <c:pt idx="2824">
                  <c:v>0.42857142857142855</c:v>
                </c:pt>
                <c:pt idx="2825">
                  <c:v>0.2857142857142857</c:v>
                </c:pt>
                <c:pt idx="2826">
                  <c:v>0.2857142857142857</c:v>
                </c:pt>
                <c:pt idx="2827">
                  <c:v>0.14285714285714285</c:v>
                </c:pt>
                <c:pt idx="2828">
                  <c:v>0.14285714285714285</c:v>
                </c:pt>
                <c:pt idx="2829">
                  <c:v>0.14285714285714285</c:v>
                </c:pt>
                <c:pt idx="2830">
                  <c:v>0.14285714285714285</c:v>
                </c:pt>
                <c:pt idx="2831">
                  <c:v>0.42857142857142855</c:v>
                </c:pt>
                <c:pt idx="2832">
                  <c:v>0.2857142857142857</c:v>
                </c:pt>
                <c:pt idx="2833">
                  <c:v>1</c:v>
                </c:pt>
                <c:pt idx="2834">
                  <c:v>0</c:v>
                </c:pt>
                <c:pt idx="2835">
                  <c:v>6.6666666666666666E-2</c:v>
                </c:pt>
                <c:pt idx="2836">
                  <c:v>0.14285714285714285</c:v>
                </c:pt>
                <c:pt idx="2837">
                  <c:v>0.14285714285714285</c:v>
                </c:pt>
                <c:pt idx="2838">
                  <c:v>2</c:v>
                </c:pt>
                <c:pt idx="2839">
                  <c:v>0.2857142857142857</c:v>
                </c:pt>
                <c:pt idx="2840">
                  <c:v>0.2857142857142857</c:v>
                </c:pt>
                <c:pt idx="2841">
                  <c:v>0.8571428571428571</c:v>
                </c:pt>
                <c:pt idx="2842">
                  <c:v>0.14285714285714285</c:v>
                </c:pt>
                <c:pt idx="2843">
                  <c:v>0.42857142857142855</c:v>
                </c:pt>
                <c:pt idx="2844">
                  <c:v>0.5714285714285714</c:v>
                </c:pt>
                <c:pt idx="2845">
                  <c:v>1</c:v>
                </c:pt>
                <c:pt idx="2846">
                  <c:v>2</c:v>
                </c:pt>
                <c:pt idx="2847">
                  <c:v>0.2857142857142857</c:v>
                </c:pt>
                <c:pt idx="2848">
                  <c:v>0.42857142857142855</c:v>
                </c:pt>
                <c:pt idx="2849">
                  <c:v>0.5714285714285714</c:v>
                </c:pt>
                <c:pt idx="2850">
                  <c:v>2</c:v>
                </c:pt>
                <c:pt idx="2851">
                  <c:v>0.5714285714285714</c:v>
                </c:pt>
                <c:pt idx="2852">
                  <c:v>0.2857142857142857</c:v>
                </c:pt>
                <c:pt idx="2853">
                  <c:v>0.42857142857142855</c:v>
                </c:pt>
                <c:pt idx="2854">
                  <c:v>0.14285714285714285</c:v>
                </c:pt>
                <c:pt idx="2855">
                  <c:v>0.2857142857142857</c:v>
                </c:pt>
                <c:pt idx="2856">
                  <c:v>0.42857142857142855</c:v>
                </c:pt>
                <c:pt idx="2857">
                  <c:v>0.16666666666666666</c:v>
                </c:pt>
                <c:pt idx="2858">
                  <c:v>0</c:v>
                </c:pt>
                <c:pt idx="2859">
                  <c:v>0.7142857142857143</c:v>
                </c:pt>
                <c:pt idx="2860">
                  <c:v>0.42857142857142855</c:v>
                </c:pt>
                <c:pt idx="2861">
                  <c:v>0.5714285714285714</c:v>
                </c:pt>
                <c:pt idx="2862">
                  <c:v>0.5714285714285714</c:v>
                </c:pt>
                <c:pt idx="2863">
                  <c:v>0.2857142857142857</c:v>
                </c:pt>
                <c:pt idx="2864">
                  <c:v>0.14285714285714285</c:v>
                </c:pt>
                <c:pt idx="2865">
                  <c:v>0</c:v>
                </c:pt>
                <c:pt idx="2866">
                  <c:v>0.42857142857142855</c:v>
                </c:pt>
                <c:pt idx="2867">
                  <c:v>0.2857142857142857</c:v>
                </c:pt>
                <c:pt idx="2868">
                  <c:v>0.14285714285714285</c:v>
                </c:pt>
                <c:pt idx="2869">
                  <c:v>0.7142857142857143</c:v>
                </c:pt>
                <c:pt idx="2870">
                  <c:v>1</c:v>
                </c:pt>
                <c:pt idx="2871">
                  <c:v>0.42857142857142855</c:v>
                </c:pt>
                <c:pt idx="2872">
                  <c:v>1</c:v>
                </c:pt>
                <c:pt idx="2873">
                  <c:v>0.1</c:v>
                </c:pt>
                <c:pt idx="2874">
                  <c:v>3.3333333333333333E-2</c:v>
                </c:pt>
                <c:pt idx="2875">
                  <c:v>0.5714285714285714</c:v>
                </c:pt>
                <c:pt idx="2876">
                  <c:v>0.14285714285714285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0.14285714285714285</c:v>
                </c:pt>
                <c:pt idx="2881">
                  <c:v>0.3</c:v>
                </c:pt>
                <c:pt idx="2882">
                  <c:v>0.42857142857142855</c:v>
                </c:pt>
                <c:pt idx="2883">
                  <c:v>0.42857142857142855</c:v>
                </c:pt>
                <c:pt idx="2884">
                  <c:v>0.26666666666666666</c:v>
                </c:pt>
                <c:pt idx="2885">
                  <c:v>0.42857142857142855</c:v>
                </c:pt>
                <c:pt idx="2886">
                  <c:v>0.13333333333333333</c:v>
                </c:pt>
                <c:pt idx="2887">
                  <c:v>0.14285714285714285</c:v>
                </c:pt>
                <c:pt idx="2888">
                  <c:v>6.6666666666666666E-2</c:v>
                </c:pt>
                <c:pt idx="2889">
                  <c:v>0.3</c:v>
                </c:pt>
                <c:pt idx="2890">
                  <c:v>0.2857142857142857</c:v>
                </c:pt>
                <c:pt idx="2891">
                  <c:v>0.42857142857142855</c:v>
                </c:pt>
                <c:pt idx="2892">
                  <c:v>0.2857142857142857</c:v>
                </c:pt>
                <c:pt idx="2893">
                  <c:v>0.42857142857142855</c:v>
                </c:pt>
                <c:pt idx="2894">
                  <c:v>0.42857142857142855</c:v>
                </c:pt>
                <c:pt idx="2895">
                  <c:v>0.2857142857142857</c:v>
                </c:pt>
                <c:pt idx="2896">
                  <c:v>1</c:v>
                </c:pt>
                <c:pt idx="2897">
                  <c:v>0.14285714285714285</c:v>
                </c:pt>
                <c:pt idx="2898">
                  <c:v>3.3333333333333333E-2</c:v>
                </c:pt>
                <c:pt idx="2899">
                  <c:v>3</c:v>
                </c:pt>
                <c:pt idx="2900">
                  <c:v>0.42857142857142855</c:v>
                </c:pt>
                <c:pt idx="2901">
                  <c:v>0.14285714285714285</c:v>
                </c:pt>
                <c:pt idx="2902">
                  <c:v>0.14285714285714285</c:v>
                </c:pt>
                <c:pt idx="2903">
                  <c:v>0.42857142857142855</c:v>
                </c:pt>
                <c:pt idx="2904">
                  <c:v>0.14285714285714285</c:v>
                </c:pt>
                <c:pt idx="2905">
                  <c:v>0.14285714285714285</c:v>
                </c:pt>
                <c:pt idx="2906">
                  <c:v>0</c:v>
                </c:pt>
                <c:pt idx="2907">
                  <c:v>0</c:v>
                </c:pt>
                <c:pt idx="2908">
                  <c:v>0.14285714285714285</c:v>
                </c:pt>
                <c:pt idx="2909">
                  <c:v>0.2857142857142857</c:v>
                </c:pt>
                <c:pt idx="2910">
                  <c:v>0.42857142857142855</c:v>
                </c:pt>
                <c:pt idx="2911">
                  <c:v>0.14285714285714285</c:v>
                </c:pt>
                <c:pt idx="2912">
                  <c:v>0.42857142857142855</c:v>
                </c:pt>
                <c:pt idx="2913">
                  <c:v>0.42857142857142855</c:v>
                </c:pt>
                <c:pt idx="2914">
                  <c:v>0.42857142857142855</c:v>
                </c:pt>
                <c:pt idx="2915">
                  <c:v>0.42857142857142855</c:v>
                </c:pt>
                <c:pt idx="2916">
                  <c:v>0.42857142857142855</c:v>
                </c:pt>
                <c:pt idx="2917">
                  <c:v>0.42857142857142855</c:v>
                </c:pt>
                <c:pt idx="2918">
                  <c:v>6.6666666666666666E-2</c:v>
                </c:pt>
                <c:pt idx="2919">
                  <c:v>6.6666666666666666E-2</c:v>
                </c:pt>
                <c:pt idx="2920">
                  <c:v>0.14285714285714285</c:v>
                </c:pt>
                <c:pt idx="2921">
                  <c:v>0.42857142857142855</c:v>
                </c:pt>
                <c:pt idx="2922">
                  <c:v>0.42857142857142855</c:v>
                </c:pt>
                <c:pt idx="2923">
                  <c:v>0</c:v>
                </c:pt>
                <c:pt idx="2924">
                  <c:v>0</c:v>
                </c:pt>
                <c:pt idx="2925">
                  <c:v>1</c:v>
                </c:pt>
                <c:pt idx="2926">
                  <c:v>0.2857142857142857</c:v>
                </c:pt>
                <c:pt idx="2927">
                  <c:v>0.2857142857142857</c:v>
                </c:pt>
                <c:pt idx="2928">
                  <c:v>0.2857142857142857</c:v>
                </c:pt>
                <c:pt idx="2929">
                  <c:v>0.42857142857142855</c:v>
                </c:pt>
                <c:pt idx="2930">
                  <c:v>0.42857142857142855</c:v>
                </c:pt>
                <c:pt idx="2931">
                  <c:v>0.5714285714285714</c:v>
                </c:pt>
                <c:pt idx="2932">
                  <c:v>0.8571428571428571</c:v>
                </c:pt>
                <c:pt idx="2933">
                  <c:v>0.2857142857142857</c:v>
                </c:pt>
                <c:pt idx="2934">
                  <c:v>0.2857142857142857</c:v>
                </c:pt>
                <c:pt idx="2935">
                  <c:v>0.5714285714285714</c:v>
                </c:pt>
                <c:pt idx="2936">
                  <c:v>0.14285714285714285</c:v>
                </c:pt>
                <c:pt idx="2937">
                  <c:v>6.6666666666666666E-2</c:v>
                </c:pt>
                <c:pt idx="2938">
                  <c:v>0.2857142857142857</c:v>
                </c:pt>
                <c:pt idx="2939">
                  <c:v>1</c:v>
                </c:pt>
                <c:pt idx="2940">
                  <c:v>0.14285714285714285</c:v>
                </c:pt>
                <c:pt idx="2941">
                  <c:v>0.42857142857142855</c:v>
                </c:pt>
                <c:pt idx="2942">
                  <c:v>0.2857142857142857</c:v>
                </c:pt>
                <c:pt idx="2943">
                  <c:v>0.2857142857142857</c:v>
                </c:pt>
                <c:pt idx="2944">
                  <c:v>0.2857142857142857</c:v>
                </c:pt>
                <c:pt idx="2945">
                  <c:v>0.42857142857142855</c:v>
                </c:pt>
                <c:pt idx="2946">
                  <c:v>0.42857142857142855</c:v>
                </c:pt>
                <c:pt idx="2947">
                  <c:v>0.2857142857142857</c:v>
                </c:pt>
                <c:pt idx="2948">
                  <c:v>0.2857142857142857</c:v>
                </c:pt>
                <c:pt idx="2949">
                  <c:v>0.2857142857142857</c:v>
                </c:pt>
                <c:pt idx="2950">
                  <c:v>0.42857142857142855</c:v>
                </c:pt>
                <c:pt idx="2951">
                  <c:v>0.2857142857142857</c:v>
                </c:pt>
                <c:pt idx="2952">
                  <c:v>0.2857142857142857</c:v>
                </c:pt>
                <c:pt idx="2953">
                  <c:v>0.2857142857142857</c:v>
                </c:pt>
                <c:pt idx="2954">
                  <c:v>0.42857142857142855</c:v>
                </c:pt>
                <c:pt idx="2955">
                  <c:v>0.2857142857142857</c:v>
                </c:pt>
                <c:pt idx="2956">
                  <c:v>1</c:v>
                </c:pt>
                <c:pt idx="2957">
                  <c:v>0.2857142857142857</c:v>
                </c:pt>
                <c:pt idx="2958">
                  <c:v>0.14285714285714285</c:v>
                </c:pt>
                <c:pt idx="2959">
                  <c:v>0.2857142857142857</c:v>
                </c:pt>
                <c:pt idx="2960">
                  <c:v>0.2857142857142857</c:v>
                </c:pt>
                <c:pt idx="2961">
                  <c:v>0.42857142857142855</c:v>
                </c:pt>
                <c:pt idx="2962">
                  <c:v>0.2857142857142857</c:v>
                </c:pt>
                <c:pt idx="2963">
                  <c:v>0.42857142857142855</c:v>
                </c:pt>
                <c:pt idx="2964">
                  <c:v>0.2857142857142857</c:v>
                </c:pt>
                <c:pt idx="2965">
                  <c:v>6.6666666666666666E-2</c:v>
                </c:pt>
                <c:pt idx="2966">
                  <c:v>0.42857142857142855</c:v>
                </c:pt>
                <c:pt idx="2967">
                  <c:v>0.14285714285714285</c:v>
                </c:pt>
                <c:pt idx="2968">
                  <c:v>0.5714285714285714</c:v>
                </c:pt>
                <c:pt idx="2969">
                  <c:v>0.14285714285714285</c:v>
                </c:pt>
                <c:pt idx="2970">
                  <c:v>2</c:v>
                </c:pt>
                <c:pt idx="2971">
                  <c:v>0.2857142857142857</c:v>
                </c:pt>
                <c:pt idx="2972">
                  <c:v>0.14285714285714285</c:v>
                </c:pt>
                <c:pt idx="2973">
                  <c:v>0.42857142857142855</c:v>
                </c:pt>
                <c:pt idx="2974">
                  <c:v>0.42857142857142855</c:v>
                </c:pt>
                <c:pt idx="2975">
                  <c:v>1</c:v>
                </c:pt>
                <c:pt idx="2976">
                  <c:v>1</c:v>
                </c:pt>
                <c:pt idx="2977">
                  <c:v>6.6666666666666666E-2</c:v>
                </c:pt>
                <c:pt idx="2978">
                  <c:v>0.2857142857142857</c:v>
                </c:pt>
                <c:pt idx="2979">
                  <c:v>1</c:v>
                </c:pt>
                <c:pt idx="2980">
                  <c:v>0.2857142857142857</c:v>
                </c:pt>
                <c:pt idx="2981">
                  <c:v>0.7142857142857143</c:v>
                </c:pt>
                <c:pt idx="2982">
                  <c:v>6.6666666666666666E-2</c:v>
                </c:pt>
                <c:pt idx="2983">
                  <c:v>1</c:v>
                </c:pt>
                <c:pt idx="2984">
                  <c:v>0.42857142857142855</c:v>
                </c:pt>
                <c:pt idx="2985">
                  <c:v>0.2857142857142857</c:v>
                </c:pt>
                <c:pt idx="2986">
                  <c:v>0</c:v>
                </c:pt>
                <c:pt idx="2987">
                  <c:v>2</c:v>
                </c:pt>
                <c:pt idx="2988">
                  <c:v>0.42857142857142855</c:v>
                </c:pt>
                <c:pt idx="2989">
                  <c:v>1</c:v>
                </c:pt>
                <c:pt idx="2990">
                  <c:v>6.6666666666666666E-2</c:v>
                </c:pt>
                <c:pt idx="2991">
                  <c:v>0.42857142857142855</c:v>
                </c:pt>
                <c:pt idx="2992">
                  <c:v>3.3333333333333333E-2</c:v>
                </c:pt>
                <c:pt idx="2993">
                  <c:v>0.42857142857142855</c:v>
                </c:pt>
                <c:pt idx="2994">
                  <c:v>0.7142857142857143</c:v>
                </c:pt>
                <c:pt idx="2995">
                  <c:v>0.42857142857142855</c:v>
                </c:pt>
                <c:pt idx="2996">
                  <c:v>2</c:v>
                </c:pt>
                <c:pt idx="2997">
                  <c:v>0.2857142857142857</c:v>
                </c:pt>
                <c:pt idx="2998">
                  <c:v>0.14285714285714285</c:v>
                </c:pt>
                <c:pt idx="2999">
                  <c:v>1</c:v>
                </c:pt>
                <c:pt idx="3000">
                  <c:v>0.14285714285714285</c:v>
                </c:pt>
                <c:pt idx="3001">
                  <c:v>0.14285714285714285</c:v>
                </c:pt>
                <c:pt idx="3002">
                  <c:v>0.2857142857142857</c:v>
                </c:pt>
                <c:pt idx="3003">
                  <c:v>1</c:v>
                </c:pt>
                <c:pt idx="3004">
                  <c:v>0.42857142857142855</c:v>
                </c:pt>
                <c:pt idx="3005">
                  <c:v>0.2857142857142857</c:v>
                </c:pt>
                <c:pt idx="3006">
                  <c:v>0</c:v>
                </c:pt>
                <c:pt idx="3007">
                  <c:v>0.2857142857142857</c:v>
                </c:pt>
                <c:pt idx="3008">
                  <c:v>0.2857142857142857</c:v>
                </c:pt>
                <c:pt idx="3009">
                  <c:v>0</c:v>
                </c:pt>
                <c:pt idx="3010">
                  <c:v>0.14285714285714285</c:v>
                </c:pt>
                <c:pt idx="3011">
                  <c:v>0.42857142857142855</c:v>
                </c:pt>
                <c:pt idx="3012">
                  <c:v>0.14285714285714285</c:v>
                </c:pt>
                <c:pt idx="3013">
                  <c:v>1</c:v>
                </c:pt>
                <c:pt idx="3014">
                  <c:v>0.42857142857142855</c:v>
                </c:pt>
                <c:pt idx="3015">
                  <c:v>0.2857142857142857</c:v>
                </c:pt>
                <c:pt idx="3016">
                  <c:v>0.2857142857142857</c:v>
                </c:pt>
                <c:pt idx="3017">
                  <c:v>1</c:v>
                </c:pt>
                <c:pt idx="3018">
                  <c:v>0.2857142857142857</c:v>
                </c:pt>
                <c:pt idx="3019">
                  <c:v>0.2857142857142857</c:v>
                </c:pt>
                <c:pt idx="3020">
                  <c:v>0.7142857142857143</c:v>
                </c:pt>
                <c:pt idx="3021">
                  <c:v>0.1</c:v>
                </c:pt>
                <c:pt idx="3022">
                  <c:v>0.5714285714285714</c:v>
                </c:pt>
                <c:pt idx="3023">
                  <c:v>0.5714285714285714</c:v>
                </c:pt>
                <c:pt idx="3024">
                  <c:v>0.14285714285714285</c:v>
                </c:pt>
                <c:pt idx="3025">
                  <c:v>6.6666666666666666E-2</c:v>
                </c:pt>
                <c:pt idx="3026">
                  <c:v>0.5714285714285714</c:v>
                </c:pt>
                <c:pt idx="3027">
                  <c:v>0.2857142857142857</c:v>
                </c:pt>
                <c:pt idx="3028">
                  <c:v>0.14285714285714285</c:v>
                </c:pt>
                <c:pt idx="3029">
                  <c:v>0.14285714285714285</c:v>
                </c:pt>
                <c:pt idx="3030">
                  <c:v>0.5714285714285714</c:v>
                </c:pt>
                <c:pt idx="3031">
                  <c:v>1</c:v>
                </c:pt>
                <c:pt idx="3032">
                  <c:v>0.2857142857142857</c:v>
                </c:pt>
                <c:pt idx="3033">
                  <c:v>0</c:v>
                </c:pt>
                <c:pt idx="3034">
                  <c:v>0.14285714285714285</c:v>
                </c:pt>
                <c:pt idx="3035">
                  <c:v>0.42857142857142855</c:v>
                </c:pt>
                <c:pt idx="3036">
                  <c:v>0.14285714285714285</c:v>
                </c:pt>
                <c:pt idx="3037">
                  <c:v>0.42857142857142855</c:v>
                </c:pt>
                <c:pt idx="3038">
                  <c:v>0.14285714285714285</c:v>
                </c:pt>
                <c:pt idx="3039">
                  <c:v>0.14285714285714285</c:v>
                </c:pt>
                <c:pt idx="3040">
                  <c:v>0.14285714285714285</c:v>
                </c:pt>
                <c:pt idx="3041">
                  <c:v>0.42857142857142855</c:v>
                </c:pt>
                <c:pt idx="3042">
                  <c:v>7</c:v>
                </c:pt>
                <c:pt idx="3043">
                  <c:v>0.42857142857142855</c:v>
                </c:pt>
                <c:pt idx="3044">
                  <c:v>0.42857142857142855</c:v>
                </c:pt>
                <c:pt idx="3045">
                  <c:v>0.13333333333333333</c:v>
                </c:pt>
                <c:pt idx="3046">
                  <c:v>0.42857142857142855</c:v>
                </c:pt>
                <c:pt idx="3047">
                  <c:v>0.5714285714285714</c:v>
                </c:pt>
                <c:pt idx="3048">
                  <c:v>0.16666666666666666</c:v>
                </c:pt>
                <c:pt idx="3049">
                  <c:v>0.7142857142857143</c:v>
                </c:pt>
                <c:pt idx="3050">
                  <c:v>0.14285714285714285</c:v>
                </c:pt>
                <c:pt idx="3051">
                  <c:v>0.7142857142857143</c:v>
                </c:pt>
                <c:pt idx="3052">
                  <c:v>1</c:v>
                </c:pt>
                <c:pt idx="3053">
                  <c:v>0.2857142857142857</c:v>
                </c:pt>
                <c:pt idx="3054">
                  <c:v>0.2857142857142857</c:v>
                </c:pt>
                <c:pt idx="3055">
                  <c:v>0.14285714285714285</c:v>
                </c:pt>
                <c:pt idx="3056">
                  <c:v>0.2857142857142857</c:v>
                </c:pt>
                <c:pt idx="3057">
                  <c:v>1</c:v>
                </c:pt>
                <c:pt idx="3058">
                  <c:v>0.1</c:v>
                </c:pt>
                <c:pt idx="3059">
                  <c:v>0.14285714285714285</c:v>
                </c:pt>
                <c:pt idx="3060">
                  <c:v>0.1</c:v>
                </c:pt>
                <c:pt idx="3061">
                  <c:v>2</c:v>
                </c:pt>
                <c:pt idx="3062">
                  <c:v>1</c:v>
                </c:pt>
                <c:pt idx="3063">
                  <c:v>1</c:v>
                </c:pt>
                <c:pt idx="3064">
                  <c:v>0.2857142857142857</c:v>
                </c:pt>
                <c:pt idx="3065">
                  <c:v>0.2857142857142857</c:v>
                </c:pt>
                <c:pt idx="3066">
                  <c:v>0.7142857142857143</c:v>
                </c:pt>
                <c:pt idx="3067">
                  <c:v>0.42857142857142855</c:v>
                </c:pt>
                <c:pt idx="3068">
                  <c:v>2</c:v>
                </c:pt>
                <c:pt idx="3069">
                  <c:v>0.2857142857142857</c:v>
                </c:pt>
                <c:pt idx="3070">
                  <c:v>0.2857142857142857</c:v>
                </c:pt>
                <c:pt idx="3071">
                  <c:v>0.5714285714285714</c:v>
                </c:pt>
                <c:pt idx="3072">
                  <c:v>1</c:v>
                </c:pt>
                <c:pt idx="3073">
                  <c:v>1</c:v>
                </c:pt>
                <c:pt idx="3074">
                  <c:v>3.3333333333333333E-2</c:v>
                </c:pt>
                <c:pt idx="3075">
                  <c:v>0.42857142857142855</c:v>
                </c:pt>
                <c:pt idx="3076">
                  <c:v>0.5714285714285714</c:v>
                </c:pt>
                <c:pt idx="3077">
                  <c:v>3.3333333333333333E-2</c:v>
                </c:pt>
                <c:pt idx="3078">
                  <c:v>0.2857142857142857</c:v>
                </c:pt>
                <c:pt idx="3079">
                  <c:v>0.2857142857142857</c:v>
                </c:pt>
                <c:pt idx="3080">
                  <c:v>0.14285714285714285</c:v>
                </c:pt>
                <c:pt idx="3081">
                  <c:v>0.14285714285714285</c:v>
                </c:pt>
                <c:pt idx="3082">
                  <c:v>0.42857142857142855</c:v>
                </c:pt>
                <c:pt idx="3083">
                  <c:v>0.14285714285714285</c:v>
                </c:pt>
                <c:pt idx="3084">
                  <c:v>3.3333333333333333E-2</c:v>
                </c:pt>
                <c:pt idx="3085">
                  <c:v>0.2857142857142857</c:v>
                </c:pt>
                <c:pt idx="3086">
                  <c:v>0.14285714285714285</c:v>
                </c:pt>
                <c:pt idx="3087">
                  <c:v>1</c:v>
                </c:pt>
                <c:pt idx="3088">
                  <c:v>6.6666666666666666E-2</c:v>
                </c:pt>
                <c:pt idx="3089">
                  <c:v>0.2857142857142857</c:v>
                </c:pt>
                <c:pt idx="3090">
                  <c:v>0.2857142857142857</c:v>
                </c:pt>
                <c:pt idx="3091">
                  <c:v>0</c:v>
                </c:pt>
                <c:pt idx="3092">
                  <c:v>0.42857142857142855</c:v>
                </c:pt>
                <c:pt idx="3093">
                  <c:v>0.14285714285714285</c:v>
                </c:pt>
                <c:pt idx="3094">
                  <c:v>0.2857142857142857</c:v>
                </c:pt>
                <c:pt idx="3095">
                  <c:v>0.14285714285714285</c:v>
                </c:pt>
                <c:pt idx="3096">
                  <c:v>3.3333333333333333E-2</c:v>
                </c:pt>
                <c:pt idx="3097">
                  <c:v>0.42857142857142855</c:v>
                </c:pt>
                <c:pt idx="3098">
                  <c:v>0.2857142857142857</c:v>
                </c:pt>
                <c:pt idx="3099">
                  <c:v>6.6666666666666666E-2</c:v>
                </c:pt>
                <c:pt idx="3100">
                  <c:v>1</c:v>
                </c:pt>
                <c:pt idx="3101">
                  <c:v>0.42857142857142855</c:v>
                </c:pt>
                <c:pt idx="3102">
                  <c:v>0.5714285714285714</c:v>
                </c:pt>
                <c:pt idx="3103">
                  <c:v>0</c:v>
                </c:pt>
                <c:pt idx="3104">
                  <c:v>0.14285714285714285</c:v>
                </c:pt>
                <c:pt idx="3105">
                  <c:v>0</c:v>
                </c:pt>
                <c:pt idx="3106">
                  <c:v>0.42857142857142855</c:v>
                </c:pt>
                <c:pt idx="3107">
                  <c:v>6.6666666666666666E-2</c:v>
                </c:pt>
                <c:pt idx="3108">
                  <c:v>0.14285714285714285</c:v>
                </c:pt>
                <c:pt idx="3109">
                  <c:v>6.6666666666666666E-2</c:v>
                </c:pt>
                <c:pt idx="3110">
                  <c:v>0.2857142857142857</c:v>
                </c:pt>
                <c:pt idx="3111">
                  <c:v>0.2857142857142857</c:v>
                </c:pt>
                <c:pt idx="3112">
                  <c:v>0.14285714285714285</c:v>
                </c:pt>
                <c:pt idx="3113">
                  <c:v>6.6666666666666666E-2</c:v>
                </c:pt>
                <c:pt idx="3114">
                  <c:v>0.14285714285714285</c:v>
                </c:pt>
                <c:pt idx="3115">
                  <c:v>0.42857142857142855</c:v>
                </c:pt>
                <c:pt idx="3116">
                  <c:v>3.3333333333333333E-2</c:v>
                </c:pt>
                <c:pt idx="3117">
                  <c:v>0.42857142857142855</c:v>
                </c:pt>
                <c:pt idx="3118">
                  <c:v>0.14285714285714285</c:v>
                </c:pt>
                <c:pt idx="3119">
                  <c:v>0.2857142857142857</c:v>
                </c:pt>
                <c:pt idx="3120">
                  <c:v>0.2857142857142857</c:v>
                </c:pt>
                <c:pt idx="3121">
                  <c:v>1</c:v>
                </c:pt>
                <c:pt idx="3122">
                  <c:v>1</c:v>
                </c:pt>
                <c:pt idx="3123">
                  <c:v>3.3333333333333333E-2</c:v>
                </c:pt>
                <c:pt idx="3124">
                  <c:v>0.14285714285714285</c:v>
                </c:pt>
                <c:pt idx="3125">
                  <c:v>0.13333333333333333</c:v>
                </c:pt>
                <c:pt idx="3126">
                  <c:v>0.42857142857142855</c:v>
                </c:pt>
                <c:pt idx="3127">
                  <c:v>2</c:v>
                </c:pt>
                <c:pt idx="3128">
                  <c:v>0.2857142857142857</c:v>
                </c:pt>
                <c:pt idx="3129">
                  <c:v>0.5714285714285714</c:v>
                </c:pt>
                <c:pt idx="3130">
                  <c:v>1</c:v>
                </c:pt>
                <c:pt idx="3131">
                  <c:v>0.42857142857142855</c:v>
                </c:pt>
                <c:pt idx="3132">
                  <c:v>0.14285714285714285</c:v>
                </c:pt>
                <c:pt idx="3133">
                  <c:v>0.1</c:v>
                </c:pt>
                <c:pt idx="3134">
                  <c:v>0.14285714285714285</c:v>
                </c:pt>
                <c:pt idx="3135">
                  <c:v>3.3333333333333333E-2</c:v>
                </c:pt>
                <c:pt idx="3136">
                  <c:v>3.3333333333333333E-2</c:v>
                </c:pt>
                <c:pt idx="3137">
                  <c:v>0.2857142857142857</c:v>
                </c:pt>
                <c:pt idx="3138">
                  <c:v>0.14285714285714285</c:v>
                </c:pt>
                <c:pt idx="3139">
                  <c:v>0.42857142857142855</c:v>
                </c:pt>
                <c:pt idx="3140">
                  <c:v>0</c:v>
                </c:pt>
                <c:pt idx="3141">
                  <c:v>0.14285714285714285</c:v>
                </c:pt>
                <c:pt idx="3142">
                  <c:v>0.5714285714285714</c:v>
                </c:pt>
                <c:pt idx="3143">
                  <c:v>2</c:v>
                </c:pt>
                <c:pt idx="3144">
                  <c:v>0.2857142857142857</c:v>
                </c:pt>
                <c:pt idx="3145">
                  <c:v>3.3333333333333333E-2</c:v>
                </c:pt>
                <c:pt idx="3146">
                  <c:v>0.14285714285714285</c:v>
                </c:pt>
                <c:pt idx="3147">
                  <c:v>0.42857142857142855</c:v>
                </c:pt>
                <c:pt idx="3148">
                  <c:v>0.42857142857142855</c:v>
                </c:pt>
                <c:pt idx="3149">
                  <c:v>0.2857142857142857</c:v>
                </c:pt>
                <c:pt idx="3150">
                  <c:v>0.42857142857142855</c:v>
                </c:pt>
                <c:pt idx="3151">
                  <c:v>0.2857142857142857</c:v>
                </c:pt>
                <c:pt idx="3152">
                  <c:v>0.14285714285714285</c:v>
                </c:pt>
                <c:pt idx="3153">
                  <c:v>0.14285714285714285</c:v>
                </c:pt>
                <c:pt idx="3154">
                  <c:v>3.3333333333333333E-2</c:v>
                </c:pt>
                <c:pt idx="3155">
                  <c:v>0.14285714285714285</c:v>
                </c:pt>
                <c:pt idx="3156">
                  <c:v>3.3333333333333333E-2</c:v>
                </c:pt>
                <c:pt idx="3157">
                  <c:v>1</c:v>
                </c:pt>
                <c:pt idx="3158">
                  <c:v>0</c:v>
                </c:pt>
                <c:pt idx="3159">
                  <c:v>0</c:v>
                </c:pt>
                <c:pt idx="3160">
                  <c:v>0.2857142857142857</c:v>
                </c:pt>
                <c:pt idx="3161">
                  <c:v>0.14285714285714285</c:v>
                </c:pt>
                <c:pt idx="3162">
                  <c:v>3.3333333333333333E-2</c:v>
                </c:pt>
                <c:pt idx="3163">
                  <c:v>0.2857142857142857</c:v>
                </c:pt>
                <c:pt idx="3164">
                  <c:v>0.2857142857142857</c:v>
                </c:pt>
                <c:pt idx="3165">
                  <c:v>0.2857142857142857</c:v>
                </c:pt>
                <c:pt idx="3166">
                  <c:v>0.14285714285714285</c:v>
                </c:pt>
                <c:pt idx="3167">
                  <c:v>0.42857142857142855</c:v>
                </c:pt>
                <c:pt idx="3168">
                  <c:v>0.14285714285714285</c:v>
                </c:pt>
                <c:pt idx="3169">
                  <c:v>0.5714285714285714</c:v>
                </c:pt>
                <c:pt idx="3170">
                  <c:v>0.14285714285714285</c:v>
                </c:pt>
                <c:pt idx="3171">
                  <c:v>3.3333333333333333E-2</c:v>
                </c:pt>
                <c:pt idx="3172">
                  <c:v>1</c:v>
                </c:pt>
                <c:pt idx="3173">
                  <c:v>3.3333333333333333E-2</c:v>
                </c:pt>
                <c:pt idx="3174">
                  <c:v>0.2857142857142857</c:v>
                </c:pt>
                <c:pt idx="3175">
                  <c:v>0.5714285714285714</c:v>
                </c:pt>
                <c:pt idx="3176">
                  <c:v>1</c:v>
                </c:pt>
                <c:pt idx="3177">
                  <c:v>0.2857142857142857</c:v>
                </c:pt>
                <c:pt idx="3178">
                  <c:v>0.2857142857142857</c:v>
                </c:pt>
                <c:pt idx="3179">
                  <c:v>0.42857142857142855</c:v>
                </c:pt>
                <c:pt idx="3180">
                  <c:v>0.42857142857142855</c:v>
                </c:pt>
                <c:pt idx="3181">
                  <c:v>0.2857142857142857</c:v>
                </c:pt>
                <c:pt idx="3182">
                  <c:v>0.2857142857142857</c:v>
                </c:pt>
                <c:pt idx="3183">
                  <c:v>0.42857142857142855</c:v>
                </c:pt>
                <c:pt idx="3184">
                  <c:v>0.1</c:v>
                </c:pt>
                <c:pt idx="3185">
                  <c:v>0.14285714285714285</c:v>
                </c:pt>
                <c:pt idx="3186">
                  <c:v>0.42857142857142855</c:v>
                </c:pt>
                <c:pt idx="3187">
                  <c:v>0.5714285714285714</c:v>
                </c:pt>
                <c:pt idx="3188">
                  <c:v>0.14285714285714285</c:v>
                </c:pt>
                <c:pt idx="3189">
                  <c:v>0.2857142857142857</c:v>
                </c:pt>
                <c:pt idx="3190">
                  <c:v>0.2857142857142857</c:v>
                </c:pt>
                <c:pt idx="3191">
                  <c:v>0.42857142857142855</c:v>
                </c:pt>
                <c:pt idx="3192">
                  <c:v>0.5714285714285714</c:v>
                </c:pt>
                <c:pt idx="3193">
                  <c:v>0.42857142857142855</c:v>
                </c:pt>
                <c:pt idx="3194">
                  <c:v>0.2857142857142857</c:v>
                </c:pt>
                <c:pt idx="3195">
                  <c:v>0.42857142857142855</c:v>
                </c:pt>
                <c:pt idx="3196">
                  <c:v>0.42857142857142855</c:v>
                </c:pt>
                <c:pt idx="3197">
                  <c:v>0.42857142857142855</c:v>
                </c:pt>
                <c:pt idx="3198">
                  <c:v>3.3333333333333333E-2</c:v>
                </c:pt>
                <c:pt idx="3199">
                  <c:v>0.2857142857142857</c:v>
                </c:pt>
                <c:pt idx="3200">
                  <c:v>0.7142857142857143</c:v>
                </c:pt>
                <c:pt idx="3201">
                  <c:v>0.42857142857142855</c:v>
                </c:pt>
                <c:pt idx="3202">
                  <c:v>6.6666666666666666E-2</c:v>
                </c:pt>
                <c:pt idx="3203">
                  <c:v>0.42857142857142855</c:v>
                </c:pt>
                <c:pt idx="3204">
                  <c:v>0.1</c:v>
                </c:pt>
                <c:pt idx="3205">
                  <c:v>0.2857142857142857</c:v>
                </c:pt>
                <c:pt idx="3206">
                  <c:v>0.5714285714285714</c:v>
                </c:pt>
                <c:pt idx="3207">
                  <c:v>0.2857142857142857</c:v>
                </c:pt>
                <c:pt idx="3208">
                  <c:v>0.2857142857142857</c:v>
                </c:pt>
                <c:pt idx="3209">
                  <c:v>0.42857142857142855</c:v>
                </c:pt>
                <c:pt idx="3210">
                  <c:v>0.5714285714285714</c:v>
                </c:pt>
                <c:pt idx="3211">
                  <c:v>0.42857142857142855</c:v>
                </c:pt>
                <c:pt idx="3212">
                  <c:v>0.2857142857142857</c:v>
                </c:pt>
                <c:pt idx="3213">
                  <c:v>0.5714285714285714</c:v>
                </c:pt>
                <c:pt idx="3214">
                  <c:v>1</c:v>
                </c:pt>
                <c:pt idx="3215">
                  <c:v>0.2857142857142857</c:v>
                </c:pt>
                <c:pt idx="3216">
                  <c:v>0.5714285714285714</c:v>
                </c:pt>
                <c:pt idx="3217">
                  <c:v>0</c:v>
                </c:pt>
                <c:pt idx="3218">
                  <c:v>0.2857142857142857</c:v>
                </c:pt>
                <c:pt idx="3219">
                  <c:v>0.42857142857142855</c:v>
                </c:pt>
                <c:pt idx="3220">
                  <c:v>0.7142857142857143</c:v>
                </c:pt>
                <c:pt idx="3221">
                  <c:v>1</c:v>
                </c:pt>
                <c:pt idx="3222">
                  <c:v>0</c:v>
                </c:pt>
                <c:pt idx="3223">
                  <c:v>0.2857142857142857</c:v>
                </c:pt>
                <c:pt idx="3224">
                  <c:v>0.42857142857142855</c:v>
                </c:pt>
                <c:pt idx="3225">
                  <c:v>1</c:v>
                </c:pt>
                <c:pt idx="3226">
                  <c:v>0.42857142857142855</c:v>
                </c:pt>
                <c:pt idx="3227">
                  <c:v>0.42857142857142855</c:v>
                </c:pt>
                <c:pt idx="3228">
                  <c:v>1</c:v>
                </c:pt>
                <c:pt idx="3229">
                  <c:v>0.5714285714285714</c:v>
                </c:pt>
                <c:pt idx="3230">
                  <c:v>0.42857142857142855</c:v>
                </c:pt>
                <c:pt idx="3231">
                  <c:v>1</c:v>
                </c:pt>
                <c:pt idx="3232">
                  <c:v>0.42857142857142855</c:v>
                </c:pt>
                <c:pt idx="3233">
                  <c:v>0.5714285714285714</c:v>
                </c:pt>
                <c:pt idx="3234">
                  <c:v>0.14285714285714285</c:v>
                </c:pt>
                <c:pt idx="3235">
                  <c:v>0.2857142857142857</c:v>
                </c:pt>
                <c:pt idx="3236">
                  <c:v>0.7142857142857143</c:v>
                </c:pt>
                <c:pt idx="3237">
                  <c:v>0.42857142857142855</c:v>
                </c:pt>
                <c:pt idx="3238">
                  <c:v>1</c:v>
                </c:pt>
                <c:pt idx="3239">
                  <c:v>1</c:v>
                </c:pt>
                <c:pt idx="3240">
                  <c:v>0.2857142857142857</c:v>
                </c:pt>
                <c:pt idx="3241">
                  <c:v>0.7142857142857143</c:v>
                </c:pt>
                <c:pt idx="3242">
                  <c:v>0.8571428571428571</c:v>
                </c:pt>
                <c:pt idx="3243">
                  <c:v>0.2857142857142857</c:v>
                </c:pt>
                <c:pt idx="3244">
                  <c:v>0.2857142857142857</c:v>
                </c:pt>
                <c:pt idx="3245">
                  <c:v>0</c:v>
                </c:pt>
                <c:pt idx="3246">
                  <c:v>0.2857142857142857</c:v>
                </c:pt>
                <c:pt idx="3247">
                  <c:v>0.14285714285714285</c:v>
                </c:pt>
                <c:pt idx="3248">
                  <c:v>1</c:v>
                </c:pt>
                <c:pt idx="3249">
                  <c:v>0.1</c:v>
                </c:pt>
                <c:pt idx="3250">
                  <c:v>0.2857142857142857</c:v>
                </c:pt>
                <c:pt idx="3251">
                  <c:v>0.14285714285714285</c:v>
                </c:pt>
                <c:pt idx="3252">
                  <c:v>0.5714285714285714</c:v>
                </c:pt>
                <c:pt idx="3253">
                  <c:v>0.42857142857142855</c:v>
                </c:pt>
                <c:pt idx="3254">
                  <c:v>0.14285714285714285</c:v>
                </c:pt>
                <c:pt idx="3255">
                  <c:v>2</c:v>
                </c:pt>
                <c:pt idx="3256">
                  <c:v>0.2857142857142857</c:v>
                </c:pt>
                <c:pt idx="3257">
                  <c:v>0.14285714285714285</c:v>
                </c:pt>
                <c:pt idx="3258">
                  <c:v>0.14285714285714285</c:v>
                </c:pt>
                <c:pt idx="3259">
                  <c:v>0.2857142857142857</c:v>
                </c:pt>
                <c:pt idx="3260">
                  <c:v>0.14285714285714285</c:v>
                </c:pt>
                <c:pt idx="3261">
                  <c:v>2</c:v>
                </c:pt>
                <c:pt idx="3262">
                  <c:v>0.7142857142857143</c:v>
                </c:pt>
                <c:pt idx="3263">
                  <c:v>0.42857142857142855</c:v>
                </c:pt>
                <c:pt idx="3264">
                  <c:v>0.2857142857142857</c:v>
                </c:pt>
                <c:pt idx="3265">
                  <c:v>0.2857142857142857</c:v>
                </c:pt>
                <c:pt idx="3266">
                  <c:v>0</c:v>
                </c:pt>
                <c:pt idx="3267">
                  <c:v>0.42857142857142855</c:v>
                </c:pt>
                <c:pt idx="3268">
                  <c:v>0.2857142857142857</c:v>
                </c:pt>
                <c:pt idx="3269">
                  <c:v>0.42857142857142855</c:v>
                </c:pt>
                <c:pt idx="3270">
                  <c:v>0.2857142857142857</c:v>
                </c:pt>
                <c:pt idx="3271">
                  <c:v>0.14285714285714285</c:v>
                </c:pt>
                <c:pt idx="3272">
                  <c:v>0.5714285714285714</c:v>
                </c:pt>
                <c:pt idx="3273">
                  <c:v>0.14285714285714285</c:v>
                </c:pt>
                <c:pt idx="3274">
                  <c:v>0.5714285714285714</c:v>
                </c:pt>
                <c:pt idx="3275">
                  <c:v>1</c:v>
                </c:pt>
                <c:pt idx="3276">
                  <c:v>0.42857142857142855</c:v>
                </c:pt>
                <c:pt idx="3277">
                  <c:v>1</c:v>
                </c:pt>
                <c:pt idx="3278">
                  <c:v>0.2857142857142857</c:v>
                </c:pt>
                <c:pt idx="3279">
                  <c:v>0.42857142857142855</c:v>
                </c:pt>
                <c:pt idx="3280">
                  <c:v>0.7142857142857143</c:v>
                </c:pt>
                <c:pt idx="3281">
                  <c:v>0.42857142857142855</c:v>
                </c:pt>
                <c:pt idx="3282">
                  <c:v>1</c:v>
                </c:pt>
                <c:pt idx="3283">
                  <c:v>0.14285714285714285</c:v>
                </c:pt>
                <c:pt idx="3284">
                  <c:v>0</c:v>
                </c:pt>
                <c:pt idx="3285">
                  <c:v>2</c:v>
                </c:pt>
                <c:pt idx="3286">
                  <c:v>1</c:v>
                </c:pt>
                <c:pt idx="3287">
                  <c:v>0.5714285714285714</c:v>
                </c:pt>
                <c:pt idx="3288">
                  <c:v>0.42857142857142855</c:v>
                </c:pt>
                <c:pt idx="3289">
                  <c:v>1</c:v>
                </c:pt>
                <c:pt idx="3290">
                  <c:v>0.2857142857142857</c:v>
                </c:pt>
                <c:pt idx="3291">
                  <c:v>0.42857142857142855</c:v>
                </c:pt>
                <c:pt idx="3292">
                  <c:v>0.2857142857142857</c:v>
                </c:pt>
                <c:pt idx="3293">
                  <c:v>1</c:v>
                </c:pt>
                <c:pt idx="3294">
                  <c:v>1</c:v>
                </c:pt>
                <c:pt idx="3295">
                  <c:v>0</c:v>
                </c:pt>
                <c:pt idx="3296">
                  <c:v>0.2857142857142857</c:v>
                </c:pt>
                <c:pt idx="3297">
                  <c:v>1</c:v>
                </c:pt>
                <c:pt idx="3298">
                  <c:v>0</c:v>
                </c:pt>
                <c:pt idx="3299">
                  <c:v>0.5714285714285714</c:v>
                </c:pt>
                <c:pt idx="3300">
                  <c:v>0.14285714285714285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0.2857142857142857</c:v>
                </c:pt>
                <c:pt idx="3305">
                  <c:v>0.42857142857142855</c:v>
                </c:pt>
                <c:pt idx="3306">
                  <c:v>0.2857142857142857</c:v>
                </c:pt>
                <c:pt idx="3307">
                  <c:v>0.42857142857142855</c:v>
                </c:pt>
                <c:pt idx="3308">
                  <c:v>0.2857142857142857</c:v>
                </c:pt>
                <c:pt idx="3309">
                  <c:v>0.2857142857142857</c:v>
                </c:pt>
                <c:pt idx="3310">
                  <c:v>0.2857142857142857</c:v>
                </c:pt>
                <c:pt idx="3311">
                  <c:v>0.42857142857142855</c:v>
                </c:pt>
                <c:pt idx="3312">
                  <c:v>0.42857142857142855</c:v>
                </c:pt>
                <c:pt idx="3313">
                  <c:v>0.2857142857142857</c:v>
                </c:pt>
                <c:pt idx="3314">
                  <c:v>0.42857142857142855</c:v>
                </c:pt>
                <c:pt idx="3315">
                  <c:v>0.42857142857142855</c:v>
                </c:pt>
                <c:pt idx="3316">
                  <c:v>0.42857142857142855</c:v>
                </c:pt>
                <c:pt idx="3317">
                  <c:v>0.42857142857142855</c:v>
                </c:pt>
                <c:pt idx="3318">
                  <c:v>0.2857142857142857</c:v>
                </c:pt>
                <c:pt idx="3319">
                  <c:v>0.42857142857142855</c:v>
                </c:pt>
                <c:pt idx="3320">
                  <c:v>0.42857142857142855</c:v>
                </c:pt>
                <c:pt idx="3321">
                  <c:v>0.5714285714285714</c:v>
                </c:pt>
                <c:pt idx="3322">
                  <c:v>0.42857142857142855</c:v>
                </c:pt>
                <c:pt idx="3323">
                  <c:v>0.42857142857142855</c:v>
                </c:pt>
                <c:pt idx="3324">
                  <c:v>0.14285714285714285</c:v>
                </c:pt>
                <c:pt idx="3325">
                  <c:v>0.2857142857142857</c:v>
                </c:pt>
                <c:pt idx="3326">
                  <c:v>0.5714285714285714</c:v>
                </c:pt>
                <c:pt idx="3327">
                  <c:v>0.14285714285714285</c:v>
                </c:pt>
                <c:pt idx="3328">
                  <c:v>0.5714285714285714</c:v>
                </c:pt>
                <c:pt idx="3329">
                  <c:v>0.2857142857142857</c:v>
                </c:pt>
                <c:pt idx="3330">
                  <c:v>0.7142857142857143</c:v>
                </c:pt>
                <c:pt idx="3331">
                  <c:v>0.14285714285714285</c:v>
                </c:pt>
                <c:pt idx="3332">
                  <c:v>0.2857142857142857</c:v>
                </c:pt>
                <c:pt idx="3333">
                  <c:v>3.3333333333333333E-2</c:v>
                </c:pt>
                <c:pt idx="3334">
                  <c:v>3.3333333333333333E-2</c:v>
                </c:pt>
                <c:pt idx="3335">
                  <c:v>0.2857142857142857</c:v>
                </c:pt>
                <c:pt idx="3336">
                  <c:v>0</c:v>
                </c:pt>
                <c:pt idx="3337">
                  <c:v>1</c:v>
                </c:pt>
                <c:pt idx="3338">
                  <c:v>0.14285714285714285</c:v>
                </c:pt>
                <c:pt idx="3339">
                  <c:v>0.14285714285714285</c:v>
                </c:pt>
                <c:pt idx="3340">
                  <c:v>0.42857142857142855</c:v>
                </c:pt>
                <c:pt idx="3341">
                  <c:v>0.14285714285714285</c:v>
                </c:pt>
                <c:pt idx="3342">
                  <c:v>0.42857142857142855</c:v>
                </c:pt>
                <c:pt idx="3343">
                  <c:v>0.2857142857142857</c:v>
                </c:pt>
                <c:pt idx="3344">
                  <c:v>0</c:v>
                </c:pt>
                <c:pt idx="3345">
                  <c:v>0.42857142857142855</c:v>
                </c:pt>
                <c:pt idx="3346">
                  <c:v>0.2857142857142857</c:v>
                </c:pt>
                <c:pt idx="3347">
                  <c:v>0.2857142857142857</c:v>
                </c:pt>
                <c:pt idx="3348">
                  <c:v>1</c:v>
                </c:pt>
                <c:pt idx="3349">
                  <c:v>0.7142857142857143</c:v>
                </c:pt>
                <c:pt idx="3350">
                  <c:v>0.2857142857142857</c:v>
                </c:pt>
                <c:pt idx="3351">
                  <c:v>2</c:v>
                </c:pt>
                <c:pt idx="3352">
                  <c:v>1</c:v>
                </c:pt>
                <c:pt idx="3353">
                  <c:v>3.3333333333333333E-2</c:v>
                </c:pt>
                <c:pt idx="3354">
                  <c:v>0.42857142857142855</c:v>
                </c:pt>
                <c:pt idx="3355">
                  <c:v>0.14285714285714285</c:v>
                </c:pt>
                <c:pt idx="3356">
                  <c:v>0.14285714285714285</c:v>
                </c:pt>
                <c:pt idx="3357">
                  <c:v>0.42857142857142855</c:v>
                </c:pt>
                <c:pt idx="3358">
                  <c:v>0.2857142857142857</c:v>
                </c:pt>
                <c:pt idx="3359">
                  <c:v>2</c:v>
                </c:pt>
                <c:pt idx="3360">
                  <c:v>0.42857142857142855</c:v>
                </c:pt>
                <c:pt idx="3361">
                  <c:v>0.14285714285714285</c:v>
                </c:pt>
                <c:pt idx="3362">
                  <c:v>1</c:v>
                </c:pt>
                <c:pt idx="3363">
                  <c:v>1</c:v>
                </c:pt>
                <c:pt idx="3364">
                  <c:v>0.2857142857142857</c:v>
                </c:pt>
                <c:pt idx="3365">
                  <c:v>0.2857142857142857</c:v>
                </c:pt>
                <c:pt idx="3366">
                  <c:v>0.42857142857142855</c:v>
                </c:pt>
                <c:pt idx="3367">
                  <c:v>0.7142857142857143</c:v>
                </c:pt>
                <c:pt idx="3368">
                  <c:v>0.42857142857142855</c:v>
                </c:pt>
                <c:pt idx="3369">
                  <c:v>0.42857142857142855</c:v>
                </c:pt>
                <c:pt idx="3370">
                  <c:v>6.6666666666666666E-2</c:v>
                </c:pt>
                <c:pt idx="3371">
                  <c:v>0.14285714285714285</c:v>
                </c:pt>
                <c:pt idx="3372">
                  <c:v>0.2857142857142857</c:v>
                </c:pt>
                <c:pt idx="3373">
                  <c:v>0.2857142857142857</c:v>
                </c:pt>
                <c:pt idx="3374">
                  <c:v>1</c:v>
                </c:pt>
                <c:pt idx="3375">
                  <c:v>0.42857142857142855</c:v>
                </c:pt>
                <c:pt idx="3376">
                  <c:v>0.13333333333333333</c:v>
                </c:pt>
                <c:pt idx="3377">
                  <c:v>0.7142857142857143</c:v>
                </c:pt>
                <c:pt idx="3378">
                  <c:v>1</c:v>
                </c:pt>
                <c:pt idx="3379">
                  <c:v>0.14285714285714285</c:v>
                </c:pt>
                <c:pt idx="3380">
                  <c:v>0.2857142857142857</c:v>
                </c:pt>
                <c:pt idx="3381">
                  <c:v>0.42857142857142855</c:v>
                </c:pt>
                <c:pt idx="3382">
                  <c:v>0.2857142857142857</c:v>
                </c:pt>
                <c:pt idx="3383">
                  <c:v>0.7142857142857143</c:v>
                </c:pt>
                <c:pt idx="3384">
                  <c:v>3.3333333333333333E-2</c:v>
                </c:pt>
                <c:pt idx="3385">
                  <c:v>0.7142857142857143</c:v>
                </c:pt>
                <c:pt idx="3386">
                  <c:v>0.2857142857142857</c:v>
                </c:pt>
                <c:pt idx="3387">
                  <c:v>0.42857142857142855</c:v>
                </c:pt>
                <c:pt idx="3388">
                  <c:v>0.42857142857142855</c:v>
                </c:pt>
                <c:pt idx="3389">
                  <c:v>0</c:v>
                </c:pt>
                <c:pt idx="3390">
                  <c:v>0.5714285714285714</c:v>
                </c:pt>
                <c:pt idx="3391">
                  <c:v>0.7142857142857143</c:v>
                </c:pt>
                <c:pt idx="3392">
                  <c:v>1</c:v>
                </c:pt>
                <c:pt idx="3393">
                  <c:v>1</c:v>
                </c:pt>
                <c:pt idx="3394">
                  <c:v>2</c:v>
                </c:pt>
                <c:pt idx="3395">
                  <c:v>0.5714285714285714</c:v>
                </c:pt>
                <c:pt idx="3396">
                  <c:v>0.2857142857142857</c:v>
                </c:pt>
                <c:pt idx="3397">
                  <c:v>0</c:v>
                </c:pt>
                <c:pt idx="3398">
                  <c:v>0.42857142857142855</c:v>
                </c:pt>
                <c:pt idx="3399">
                  <c:v>0.2857142857142857</c:v>
                </c:pt>
                <c:pt idx="3400">
                  <c:v>2</c:v>
                </c:pt>
                <c:pt idx="3401">
                  <c:v>0.2857142857142857</c:v>
                </c:pt>
                <c:pt idx="3402">
                  <c:v>0.14285714285714285</c:v>
                </c:pt>
                <c:pt idx="3403">
                  <c:v>0.14285714285714285</c:v>
                </c:pt>
                <c:pt idx="3404">
                  <c:v>0.14285714285714285</c:v>
                </c:pt>
                <c:pt idx="3405">
                  <c:v>1</c:v>
                </c:pt>
                <c:pt idx="3406">
                  <c:v>0.2857142857142857</c:v>
                </c:pt>
                <c:pt idx="3407">
                  <c:v>6.6666666666666666E-2</c:v>
                </c:pt>
                <c:pt idx="3408">
                  <c:v>0.13333333333333333</c:v>
                </c:pt>
                <c:pt idx="3409">
                  <c:v>0.2857142857142857</c:v>
                </c:pt>
                <c:pt idx="3410">
                  <c:v>1</c:v>
                </c:pt>
                <c:pt idx="3411">
                  <c:v>0.2857142857142857</c:v>
                </c:pt>
                <c:pt idx="3412">
                  <c:v>0.2857142857142857</c:v>
                </c:pt>
                <c:pt idx="3413">
                  <c:v>0.42857142857142855</c:v>
                </c:pt>
                <c:pt idx="3414">
                  <c:v>0.14285714285714285</c:v>
                </c:pt>
                <c:pt idx="3415">
                  <c:v>0</c:v>
                </c:pt>
                <c:pt idx="3416">
                  <c:v>1</c:v>
                </c:pt>
                <c:pt idx="3417">
                  <c:v>0.2857142857142857</c:v>
                </c:pt>
                <c:pt idx="3418">
                  <c:v>0.14285714285714285</c:v>
                </c:pt>
                <c:pt idx="3419">
                  <c:v>0.2857142857142857</c:v>
                </c:pt>
                <c:pt idx="3420">
                  <c:v>0.42857142857142855</c:v>
                </c:pt>
                <c:pt idx="3421">
                  <c:v>0.14285714285714285</c:v>
                </c:pt>
                <c:pt idx="3422">
                  <c:v>0.2857142857142857</c:v>
                </c:pt>
                <c:pt idx="3423">
                  <c:v>0.14285714285714285</c:v>
                </c:pt>
                <c:pt idx="3424">
                  <c:v>0.2857142857142857</c:v>
                </c:pt>
                <c:pt idx="3425">
                  <c:v>0.2857142857142857</c:v>
                </c:pt>
                <c:pt idx="3426">
                  <c:v>0.2857142857142857</c:v>
                </c:pt>
                <c:pt idx="3427">
                  <c:v>1</c:v>
                </c:pt>
                <c:pt idx="3428">
                  <c:v>0</c:v>
                </c:pt>
                <c:pt idx="3429">
                  <c:v>0.5714285714285714</c:v>
                </c:pt>
                <c:pt idx="3430">
                  <c:v>0</c:v>
                </c:pt>
                <c:pt idx="3431">
                  <c:v>0.42857142857142855</c:v>
                </c:pt>
                <c:pt idx="3432">
                  <c:v>0.2857142857142857</c:v>
                </c:pt>
                <c:pt idx="3433">
                  <c:v>0.2857142857142857</c:v>
                </c:pt>
                <c:pt idx="3434">
                  <c:v>3.3333333333333333E-2</c:v>
                </c:pt>
                <c:pt idx="3435">
                  <c:v>0.42857142857142855</c:v>
                </c:pt>
                <c:pt idx="3436">
                  <c:v>6.6666666666666666E-2</c:v>
                </c:pt>
                <c:pt idx="3437">
                  <c:v>0.42857142857142855</c:v>
                </c:pt>
                <c:pt idx="3438">
                  <c:v>0.2857142857142857</c:v>
                </c:pt>
                <c:pt idx="3439">
                  <c:v>0.5714285714285714</c:v>
                </c:pt>
                <c:pt idx="3440">
                  <c:v>0.14285714285714285</c:v>
                </c:pt>
                <c:pt idx="3441">
                  <c:v>0.42857142857142855</c:v>
                </c:pt>
                <c:pt idx="3442">
                  <c:v>0.14285714285714285</c:v>
                </c:pt>
                <c:pt idx="3443">
                  <c:v>3.3333333333333333E-2</c:v>
                </c:pt>
                <c:pt idx="3444">
                  <c:v>0.2857142857142857</c:v>
                </c:pt>
                <c:pt idx="3445">
                  <c:v>0</c:v>
                </c:pt>
                <c:pt idx="3446">
                  <c:v>0.42857142857142855</c:v>
                </c:pt>
                <c:pt idx="3447">
                  <c:v>0.5714285714285714</c:v>
                </c:pt>
                <c:pt idx="3448">
                  <c:v>0.14285714285714285</c:v>
                </c:pt>
                <c:pt idx="3449">
                  <c:v>0.42857142857142855</c:v>
                </c:pt>
                <c:pt idx="3450">
                  <c:v>0.14285714285714285</c:v>
                </c:pt>
                <c:pt idx="3451">
                  <c:v>0.3</c:v>
                </c:pt>
                <c:pt idx="3452">
                  <c:v>0.42857142857142855</c:v>
                </c:pt>
                <c:pt idx="3453">
                  <c:v>0.42857142857142855</c:v>
                </c:pt>
                <c:pt idx="3454">
                  <c:v>0.2857142857142857</c:v>
                </c:pt>
                <c:pt idx="3455">
                  <c:v>1</c:v>
                </c:pt>
                <c:pt idx="3456">
                  <c:v>0.42857142857142855</c:v>
                </c:pt>
                <c:pt idx="3457">
                  <c:v>1</c:v>
                </c:pt>
                <c:pt idx="3458">
                  <c:v>1</c:v>
                </c:pt>
                <c:pt idx="3459">
                  <c:v>0.42857142857142855</c:v>
                </c:pt>
                <c:pt idx="3460">
                  <c:v>1</c:v>
                </c:pt>
                <c:pt idx="3461">
                  <c:v>0.42857142857142855</c:v>
                </c:pt>
                <c:pt idx="3462">
                  <c:v>1</c:v>
                </c:pt>
                <c:pt idx="3463">
                  <c:v>0.42857142857142855</c:v>
                </c:pt>
                <c:pt idx="3464">
                  <c:v>1</c:v>
                </c:pt>
                <c:pt idx="3465">
                  <c:v>0.42857142857142855</c:v>
                </c:pt>
                <c:pt idx="3466">
                  <c:v>1</c:v>
                </c:pt>
                <c:pt idx="3467">
                  <c:v>1</c:v>
                </c:pt>
                <c:pt idx="3468">
                  <c:v>0.42857142857142855</c:v>
                </c:pt>
                <c:pt idx="3469">
                  <c:v>1</c:v>
                </c:pt>
                <c:pt idx="3470">
                  <c:v>2</c:v>
                </c:pt>
                <c:pt idx="3471">
                  <c:v>0.42857142857142855</c:v>
                </c:pt>
                <c:pt idx="3472">
                  <c:v>0</c:v>
                </c:pt>
                <c:pt idx="3473">
                  <c:v>0.8571428571428571</c:v>
                </c:pt>
                <c:pt idx="3474">
                  <c:v>6.6666666666666666E-2</c:v>
                </c:pt>
                <c:pt idx="3475">
                  <c:v>0.2857142857142857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0.42857142857142855</c:v>
                </c:pt>
                <c:pt idx="3480">
                  <c:v>1</c:v>
                </c:pt>
                <c:pt idx="3481">
                  <c:v>2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0.14285714285714285</c:v>
                </c:pt>
                <c:pt idx="3486">
                  <c:v>1</c:v>
                </c:pt>
                <c:pt idx="3487">
                  <c:v>0.2857142857142857</c:v>
                </c:pt>
                <c:pt idx="3488">
                  <c:v>1</c:v>
                </c:pt>
                <c:pt idx="3489">
                  <c:v>1</c:v>
                </c:pt>
                <c:pt idx="3490">
                  <c:v>0</c:v>
                </c:pt>
                <c:pt idx="3491">
                  <c:v>0.2857142857142857</c:v>
                </c:pt>
                <c:pt idx="3492">
                  <c:v>1</c:v>
                </c:pt>
                <c:pt idx="3493">
                  <c:v>0.2857142857142857</c:v>
                </c:pt>
                <c:pt idx="3494">
                  <c:v>1</c:v>
                </c:pt>
                <c:pt idx="3495">
                  <c:v>0</c:v>
                </c:pt>
                <c:pt idx="3496">
                  <c:v>0.7142857142857143</c:v>
                </c:pt>
                <c:pt idx="3497">
                  <c:v>0.2857142857142857</c:v>
                </c:pt>
                <c:pt idx="3498">
                  <c:v>0.14285714285714285</c:v>
                </c:pt>
                <c:pt idx="3499">
                  <c:v>0.14285714285714285</c:v>
                </c:pt>
                <c:pt idx="3500">
                  <c:v>0.5714285714285714</c:v>
                </c:pt>
                <c:pt idx="3501">
                  <c:v>0.14285714285714285</c:v>
                </c:pt>
                <c:pt idx="3502">
                  <c:v>2</c:v>
                </c:pt>
                <c:pt idx="3503">
                  <c:v>0.14285714285714285</c:v>
                </c:pt>
                <c:pt idx="3504">
                  <c:v>0.14285714285714285</c:v>
                </c:pt>
                <c:pt idx="3505">
                  <c:v>0.42857142857142855</c:v>
                </c:pt>
                <c:pt idx="3506">
                  <c:v>0.14285714285714285</c:v>
                </c:pt>
                <c:pt idx="3507">
                  <c:v>0.42857142857142855</c:v>
                </c:pt>
                <c:pt idx="3508">
                  <c:v>3.3333333333333333E-2</c:v>
                </c:pt>
                <c:pt idx="3509">
                  <c:v>0.7142857142857143</c:v>
                </c:pt>
                <c:pt idx="3510">
                  <c:v>0.14285714285714285</c:v>
                </c:pt>
                <c:pt idx="3511">
                  <c:v>0</c:v>
                </c:pt>
                <c:pt idx="3512">
                  <c:v>0.14285714285714285</c:v>
                </c:pt>
                <c:pt idx="3513">
                  <c:v>0.5714285714285714</c:v>
                </c:pt>
                <c:pt idx="3514">
                  <c:v>0.7142857142857143</c:v>
                </c:pt>
                <c:pt idx="3515">
                  <c:v>0.14285714285714285</c:v>
                </c:pt>
                <c:pt idx="3516">
                  <c:v>3.3333333333333333E-2</c:v>
                </c:pt>
                <c:pt idx="3517">
                  <c:v>0.1</c:v>
                </c:pt>
                <c:pt idx="3518">
                  <c:v>0.42857142857142855</c:v>
                </c:pt>
                <c:pt idx="3519">
                  <c:v>0.7142857142857143</c:v>
                </c:pt>
                <c:pt idx="3520">
                  <c:v>1</c:v>
                </c:pt>
                <c:pt idx="3521">
                  <c:v>0.16666666666666666</c:v>
                </c:pt>
                <c:pt idx="3522">
                  <c:v>0.42857142857142855</c:v>
                </c:pt>
                <c:pt idx="3523">
                  <c:v>0</c:v>
                </c:pt>
                <c:pt idx="3524">
                  <c:v>0.42857142857142855</c:v>
                </c:pt>
                <c:pt idx="3525">
                  <c:v>0</c:v>
                </c:pt>
                <c:pt idx="3526">
                  <c:v>0</c:v>
                </c:pt>
                <c:pt idx="3527">
                  <c:v>0.42857142857142855</c:v>
                </c:pt>
                <c:pt idx="3528">
                  <c:v>0.2857142857142857</c:v>
                </c:pt>
                <c:pt idx="3529">
                  <c:v>0.42857142857142855</c:v>
                </c:pt>
                <c:pt idx="3530">
                  <c:v>1</c:v>
                </c:pt>
                <c:pt idx="3531">
                  <c:v>0.5714285714285714</c:v>
                </c:pt>
                <c:pt idx="3532">
                  <c:v>0.14285714285714285</c:v>
                </c:pt>
                <c:pt idx="3533">
                  <c:v>6.6666666666666666E-2</c:v>
                </c:pt>
                <c:pt idx="3534">
                  <c:v>0.14285714285714285</c:v>
                </c:pt>
                <c:pt idx="3535">
                  <c:v>0.2857142857142857</c:v>
                </c:pt>
                <c:pt idx="3536">
                  <c:v>0.5714285714285714</c:v>
                </c:pt>
                <c:pt idx="3537">
                  <c:v>3.3333333333333333E-2</c:v>
                </c:pt>
                <c:pt idx="3538">
                  <c:v>0.42857142857142855</c:v>
                </c:pt>
                <c:pt idx="3539">
                  <c:v>0.5714285714285714</c:v>
                </c:pt>
                <c:pt idx="3540">
                  <c:v>0.23333333333333334</c:v>
                </c:pt>
                <c:pt idx="3541">
                  <c:v>0.2857142857142857</c:v>
                </c:pt>
                <c:pt idx="3542">
                  <c:v>0.2857142857142857</c:v>
                </c:pt>
                <c:pt idx="3543">
                  <c:v>1</c:v>
                </c:pt>
                <c:pt idx="3544">
                  <c:v>0.2</c:v>
                </c:pt>
                <c:pt idx="3545">
                  <c:v>0.2857142857142857</c:v>
                </c:pt>
                <c:pt idx="3546">
                  <c:v>0.2857142857142857</c:v>
                </c:pt>
                <c:pt idx="3547">
                  <c:v>0.42857142857142855</c:v>
                </c:pt>
                <c:pt idx="3548">
                  <c:v>1</c:v>
                </c:pt>
                <c:pt idx="3549">
                  <c:v>0.13333333333333333</c:v>
                </c:pt>
                <c:pt idx="3550">
                  <c:v>0.16666666666666666</c:v>
                </c:pt>
                <c:pt idx="3551">
                  <c:v>0.2857142857142857</c:v>
                </c:pt>
                <c:pt idx="3552">
                  <c:v>0.42857142857142855</c:v>
                </c:pt>
                <c:pt idx="3553">
                  <c:v>0.2857142857142857</c:v>
                </c:pt>
                <c:pt idx="3554">
                  <c:v>1</c:v>
                </c:pt>
                <c:pt idx="3555">
                  <c:v>0.42857142857142855</c:v>
                </c:pt>
                <c:pt idx="3556">
                  <c:v>0.2857142857142857</c:v>
                </c:pt>
                <c:pt idx="3557">
                  <c:v>0.2857142857142857</c:v>
                </c:pt>
                <c:pt idx="3558">
                  <c:v>0.42857142857142855</c:v>
                </c:pt>
                <c:pt idx="3559">
                  <c:v>0.2857142857142857</c:v>
                </c:pt>
                <c:pt idx="3560">
                  <c:v>0.42857142857142855</c:v>
                </c:pt>
                <c:pt idx="3561">
                  <c:v>0.5714285714285714</c:v>
                </c:pt>
                <c:pt idx="3562">
                  <c:v>0.2857142857142857</c:v>
                </c:pt>
                <c:pt idx="3563">
                  <c:v>1.1428571428571428</c:v>
                </c:pt>
                <c:pt idx="3564">
                  <c:v>0.42857142857142855</c:v>
                </c:pt>
                <c:pt idx="3565">
                  <c:v>0.42857142857142855</c:v>
                </c:pt>
                <c:pt idx="3566">
                  <c:v>2</c:v>
                </c:pt>
                <c:pt idx="3567">
                  <c:v>1</c:v>
                </c:pt>
                <c:pt idx="3568">
                  <c:v>0</c:v>
                </c:pt>
                <c:pt idx="3569">
                  <c:v>0.42857142857142855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0.14285714285714285</c:v>
                </c:pt>
                <c:pt idx="3574">
                  <c:v>0</c:v>
                </c:pt>
                <c:pt idx="3575">
                  <c:v>0.2857142857142857</c:v>
                </c:pt>
                <c:pt idx="3576">
                  <c:v>0.42857142857142855</c:v>
                </c:pt>
                <c:pt idx="3577">
                  <c:v>0</c:v>
                </c:pt>
                <c:pt idx="3578">
                  <c:v>0.42857142857142855</c:v>
                </c:pt>
                <c:pt idx="3579">
                  <c:v>0.5714285714285714</c:v>
                </c:pt>
                <c:pt idx="3580">
                  <c:v>0.42857142857142855</c:v>
                </c:pt>
                <c:pt idx="3581">
                  <c:v>0.42857142857142855</c:v>
                </c:pt>
                <c:pt idx="3582">
                  <c:v>0.5714285714285714</c:v>
                </c:pt>
                <c:pt idx="3583">
                  <c:v>0.5714285714285714</c:v>
                </c:pt>
                <c:pt idx="3584">
                  <c:v>0.42857142857142855</c:v>
                </c:pt>
                <c:pt idx="3585">
                  <c:v>0.42857142857142855</c:v>
                </c:pt>
                <c:pt idx="3586">
                  <c:v>0.5714285714285714</c:v>
                </c:pt>
                <c:pt idx="3587">
                  <c:v>0.42857142857142855</c:v>
                </c:pt>
                <c:pt idx="3588">
                  <c:v>0.42857142857142855</c:v>
                </c:pt>
                <c:pt idx="3589">
                  <c:v>0.42857142857142855</c:v>
                </c:pt>
                <c:pt idx="3590">
                  <c:v>0.5714285714285714</c:v>
                </c:pt>
                <c:pt idx="3591">
                  <c:v>0.5714285714285714</c:v>
                </c:pt>
                <c:pt idx="3592">
                  <c:v>0.5714285714285714</c:v>
                </c:pt>
                <c:pt idx="3593">
                  <c:v>0.5714285714285714</c:v>
                </c:pt>
                <c:pt idx="3594">
                  <c:v>0.5714285714285714</c:v>
                </c:pt>
                <c:pt idx="3595">
                  <c:v>0</c:v>
                </c:pt>
                <c:pt idx="3596">
                  <c:v>1</c:v>
                </c:pt>
                <c:pt idx="3597">
                  <c:v>1</c:v>
                </c:pt>
                <c:pt idx="3598">
                  <c:v>0.5714285714285714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0.42857142857142855</c:v>
                </c:pt>
                <c:pt idx="3606">
                  <c:v>0.1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0.2857142857142857</c:v>
                </c:pt>
                <c:pt idx="3611">
                  <c:v>0.5714285714285714</c:v>
                </c:pt>
                <c:pt idx="3612">
                  <c:v>0.42857142857142855</c:v>
                </c:pt>
                <c:pt idx="3613">
                  <c:v>0.7142857142857143</c:v>
                </c:pt>
                <c:pt idx="3614">
                  <c:v>1</c:v>
                </c:pt>
                <c:pt idx="3615">
                  <c:v>0.7142857142857143</c:v>
                </c:pt>
                <c:pt idx="3616">
                  <c:v>1</c:v>
                </c:pt>
                <c:pt idx="3617">
                  <c:v>6.6666666666666666E-2</c:v>
                </c:pt>
                <c:pt idx="3618">
                  <c:v>0.2857142857142857</c:v>
                </c:pt>
                <c:pt idx="3619">
                  <c:v>0</c:v>
                </c:pt>
                <c:pt idx="3620">
                  <c:v>0</c:v>
                </c:pt>
                <c:pt idx="3621">
                  <c:v>6.6666666666666666E-2</c:v>
                </c:pt>
                <c:pt idx="3622">
                  <c:v>1</c:v>
                </c:pt>
                <c:pt idx="3623">
                  <c:v>1</c:v>
                </c:pt>
                <c:pt idx="3624">
                  <c:v>0</c:v>
                </c:pt>
                <c:pt idx="3625">
                  <c:v>0.14285714285714285</c:v>
                </c:pt>
                <c:pt idx="3626">
                  <c:v>0</c:v>
                </c:pt>
                <c:pt idx="3627">
                  <c:v>6.6666666666666666E-2</c:v>
                </c:pt>
                <c:pt idx="3628">
                  <c:v>0</c:v>
                </c:pt>
                <c:pt idx="3629">
                  <c:v>6.6666666666666666E-2</c:v>
                </c:pt>
                <c:pt idx="3630">
                  <c:v>0</c:v>
                </c:pt>
                <c:pt idx="3631">
                  <c:v>0.42857142857142855</c:v>
                </c:pt>
                <c:pt idx="3632">
                  <c:v>0.5714285714285714</c:v>
                </c:pt>
                <c:pt idx="3633">
                  <c:v>1</c:v>
                </c:pt>
                <c:pt idx="3634">
                  <c:v>1</c:v>
                </c:pt>
                <c:pt idx="3635">
                  <c:v>0.42857142857142855</c:v>
                </c:pt>
                <c:pt idx="3636">
                  <c:v>1</c:v>
                </c:pt>
                <c:pt idx="3637">
                  <c:v>1</c:v>
                </c:pt>
                <c:pt idx="3638">
                  <c:v>0.42857142857142855</c:v>
                </c:pt>
                <c:pt idx="3639">
                  <c:v>0.42857142857142855</c:v>
                </c:pt>
                <c:pt idx="3640">
                  <c:v>1</c:v>
                </c:pt>
                <c:pt idx="3641">
                  <c:v>2</c:v>
                </c:pt>
                <c:pt idx="3642">
                  <c:v>1</c:v>
                </c:pt>
                <c:pt idx="3643">
                  <c:v>0.42857142857142855</c:v>
                </c:pt>
                <c:pt idx="3644">
                  <c:v>0.2857142857142857</c:v>
                </c:pt>
                <c:pt idx="3645">
                  <c:v>1</c:v>
                </c:pt>
                <c:pt idx="3646">
                  <c:v>2</c:v>
                </c:pt>
                <c:pt idx="3647">
                  <c:v>1</c:v>
                </c:pt>
                <c:pt idx="3648">
                  <c:v>1</c:v>
                </c:pt>
                <c:pt idx="3649">
                  <c:v>0</c:v>
                </c:pt>
                <c:pt idx="3650">
                  <c:v>1</c:v>
                </c:pt>
                <c:pt idx="3651">
                  <c:v>0.5714285714285714</c:v>
                </c:pt>
                <c:pt idx="3652">
                  <c:v>1</c:v>
                </c:pt>
                <c:pt idx="3653">
                  <c:v>1</c:v>
                </c:pt>
                <c:pt idx="3654">
                  <c:v>0</c:v>
                </c:pt>
                <c:pt idx="3655">
                  <c:v>0.42857142857142855</c:v>
                </c:pt>
                <c:pt idx="3656">
                  <c:v>0.2857142857142857</c:v>
                </c:pt>
                <c:pt idx="3657">
                  <c:v>2</c:v>
                </c:pt>
                <c:pt idx="3658">
                  <c:v>0</c:v>
                </c:pt>
                <c:pt idx="3659">
                  <c:v>6.6666666666666666E-2</c:v>
                </c:pt>
                <c:pt idx="3660">
                  <c:v>1</c:v>
                </c:pt>
                <c:pt idx="3661">
                  <c:v>0</c:v>
                </c:pt>
                <c:pt idx="3662">
                  <c:v>6.6666666666666666E-2</c:v>
                </c:pt>
                <c:pt idx="3663">
                  <c:v>0.2857142857142857</c:v>
                </c:pt>
                <c:pt idx="3664">
                  <c:v>0.2857142857142857</c:v>
                </c:pt>
                <c:pt idx="3665">
                  <c:v>0.42857142857142855</c:v>
                </c:pt>
                <c:pt idx="3666">
                  <c:v>1</c:v>
                </c:pt>
                <c:pt idx="3667">
                  <c:v>0.14285714285714285</c:v>
                </c:pt>
                <c:pt idx="3668">
                  <c:v>1</c:v>
                </c:pt>
                <c:pt idx="3669">
                  <c:v>0.5714285714285714</c:v>
                </c:pt>
                <c:pt idx="3670">
                  <c:v>1</c:v>
                </c:pt>
                <c:pt idx="3671">
                  <c:v>0.2857142857142857</c:v>
                </c:pt>
                <c:pt idx="3672">
                  <c:v>0.2857142857142857</c:v>
                </c:pt>
                <c:pt idx="3673">
                  <c:v>1</c:v>
                </c:pt>
                <c:pt idx="3674">
                  <c:v>0.5714285714285714</c:v>
                </c:pt>
                <c:pt idx="3675">
                  <c:v>0.2857142857142857</c:v>
                </c:pt>
                <c:pt idx="3676">
                  <c:v>0.5714285714285714</c:v>
                </c:pt>
                <c:pt idx="3677">
                  <c:v>0.2857142857142857</c:v>
                </c:pt>
                <c:pt idx="3678">
                  <c:v>0.42857142857142855</c:v>
                </c:pt>
                <c:pt idx="3679">
                  <c:v>0.2857142857142857</c:v>
                </c:pt>
                <c:pt idx="3680">
                  <c:v>1</c:v>
                </c:pt>
                <c:pt idx="3681">
                  <c:v>0.42857142857142855</c:v>
                </c:pt>
                <c:pt idx="3682">
                  <c:v>0.7142857142857143</c:v>
                </c:pt>
                <c:pt idx="3683">
                  <c:v>0.42857142857142855</c:v>
                </c:pt>
                <c:pt idx="3684">
                  <c:v>6.6666666666666666E-2</c:v>
                </c:pt>
                <c:pt idx="3685">
                  <c:v>0.42857142857142855</c:v>
                </c:pt>
                <c:pt idx="3686">
                  <c:v>0.14285714285714285</c:v>
                </c:pt>
                <c:pt idx="3687">
                  <c:v>0.5714285714285714</c:v>
                </c:pt>
                <c:pt idx="3688">
                  <c:v>0.5714285714285714</c:v>
                </c:pt>
                <c:pt idx="3689">
                  <c:v>0.5714285714285714</c:v>
                </c:pt>
                <c:pt idx="3690">
                  <c:v>1</c:v>
                </c:pt>
                <c:pt idx="3691">
                  <c:v>0.8571428571428571</c:v>
                </c:pt>
                <c:pt idx="3692">
                  <c:v>0.42857142857142855</c:v>
                </c:pt>
                <c:pt idx="3693">
                  <c:v>0.42857142857142855</c:v>
                </c:pt>
                <c:pt idx="3694">
                  <c:v>0.42857142857142855</c:v>
                </c:pt>
                <c:pt idx="3695">
                  <c:v>0.2857142857142857</c:v>
                </c:pt>
                <c:pt idx="3696">
                  <c:v>0.14285714285714285</c:v>
                </c:pt>
                <c:pt idx="3697">
                  <c:v>0.2857142857142857</c:v>
                </c:pt>
                <c:pt idx="3698">
                  <c:v>0.42857142857142855</c:v>
                </c:pt>
                <c:pt idx="3699">
                  <c:v>0.7142857142857143</c:v>
                </c:pt>
                <c:pt idx="3700">
                  <c:v>0.42857142857142855</c:v>
                </c:pt>
                <c:pt idx="3701">
                  <c:v>0.14285714285714285</c:v>
                </c:pt>
                <c:pt idx="3702">
                  <c:v>0.1</c:v>
                </c:pt>
                <c:pt idx="3703">
                  <c:v>0.5714285714285714</c:v>
                </c:pt>
                <c:pt idx="3704">
                  <c:v>0.7142857142857143</c:v>
                </c:pt>
                <c:pt idx="3705">
                  <c:v>0</c:v>
                </c:pt>
                <c:pt idx="3706">
                  <c:v>0.14285714285714285</c:v>
                </c:pt>
                <c:pt idx="3707">
                  <c:v>0.14285714285714285</c:v>
                </c:pt>
                <c:pt idx="3708">
                  <c:v>0.2857142857142857</c:v>
                </c:pt>
                <c:pt idx="3709">
                  <c:v>0.1</c:v>
                </c:pt>
                <c:pt idx="3710">
                  <c:v>0.14285714285714285</c:v>
                </c:pt>
                <c:pt idx="3711">
                  <c:v>0.14285714285714285</c:v>
                </c:pt>
                <c:pt idx="3712">
                  <c:v>2</c:v>
                </c:pt>
                <c:pt idx="3713">
                  <c:v>1</c:v>
                </c:pt>
                <c:pt idx="3714">
                  <c:v>0.14285714285714285</c:v>
                </c:pt>
                <c:pt idx="3715">
                  <c:v>0.8571428571428571</c:v>
                </c:pt>
                <c:pt idx="3716">
                  <c:v>1</c:v>
                </c:pt>
                <c:pt idx="3717">
                  <c:v>0.7142857142857143</c:v>
                </c:pt>
                <c:pt idx="3718">
                  <c:v>1</c:v>
                </c:pt>
                <c:pt idx="3719">
                  <c:v>0.5714285714285714</c:v>
                </c:pt>
                <c:pt idx="3720">
                  <c:v>1</c:v>
                </c:pt>
                <c:pt idx="3721">
                  <c:v>2</c:v>
                </c:pt>
                <c:pt idx="3722">
                  <c:v>0.7142857142857143</c:v>
                </c:pt>
                <c:pt idx="3723">
                  <c:v>2</c:v>
                </c:pt>
                <c:pt idx="3724">
                  <c:v>2</c:v>
                </c:pt>
                <c:pt idx="3725">
                  <c:v>6.6666666666666666E-2</c:v>
                </c:pt>
                <c:pt idx="3726">
                  <c:v>0</c:v>
                </c:pt>
                <c:pt idx="3727">
                  <c:v>0.14285714285714285</c:v>
                </c:pt>
                <c:pt idx="3728">
                  <c:v>2</c:v>
                </c:pt>
                <c:pt idx="3729">
                  <c:v>0.42857142857142855</c:v>
                </c:pt>
                <c:pt idx="3730">
                  <c:v>1</c:v>
                </c:pt>
                <c:pt idx="3731">
                  <c:v>0.42857142857142855</c:v>
                </c:pt>
                <c:pt idx="3732">
                  <c:v>0.14285714285714285</c:v>
                </c:pt>
                <c:pt idx="3733">
                  <c:v>0.2857142857142857</c:v>
                </c:pt>
                <c:pt idx="3734">
                  <c:v>0.42857142857142855</c:v>
                </c:pt>
                <c:pt idx="3735">
                  <c:v>2</c:v>
                </c:pt>
                <c:pt idx="3736">
                  <c:v>2</c:v>
                </c:pt>
                <c:pt idx="3737">
                  <c:v>6.6666666666666666E-2</c:v>
                </c:pt>
                <c:pt idx="3738">
                  <c:v>1</c:v>
                </c:pt>
                <c:pt idx="3739">
                  <c:v>1</c:v>
                </c:pt>
                <c:pt idx="3740">
                  <c:v>0</c:v>
                </c:pt>
                <c:pt idx="3741">
                  <c:v>2</c:v>
                </c:pt>
                <c:pt idx="3742">
                  <c:v>8.3333333333333329E-2</c:v>
                </c:pt>
                <c:pt idx="3743">
                  <c:v>2</c:v>
                </c:pt>
                <c:pt idx="3744">
                  <c:v>1</c:v>
                </c:pt>
                <c:pt idx="3745">
                  <c:v>2</c:v>
                </c:pt>
                <c:pt idx="3746">
                  <c:v>0.14285714285714285</c:v>
                </c:pt>
                <c:pt idx="3747">
                  <c:v>0.2857142857142857</c:v>
                </c:pt>
                <c:pt idx="3748">
                  <c:v>0.5714285714285714</c:v>
                </c:pt>
                <c:pt idx="3749">
                  <c:v>2</c:v>
                </c:pt>
                <c:pt idx="3750">
                  <c:v>3.3333333333333333E-2</c:v>
                </c:pt>
                <c:pt idx="3751">
                  <c:v>0</c:v>
                </c:pt>
                <c:pt idx="3752">
                  <c:v>0.14285714285714285</c:v>
                </c:pt>
                <c:pt idx="3753">
                  <c:v>0.5714285714285714</c:v>
                </c:pt>
                <c:pt idx="3754">
                  <c:v>1</c:v>
                </c:pt>
                <c:pt idx="3755">
                  <c:v>0.5714285714285714</c:v>
                </c:pt>
                <c:pt idx="3756">
                  <c:v>0.14285714285714285</c:v>
                </c:pt>
                <c:pt idx="3757">
                  <c:v>0.2857142857142857</c:v>
                </c:pt>
                <c:pt idx="3758">
                  <c:v>0.14285714285714285</c:v>
                </c:pt>
                <c:pt idx="3759">
                  <c:v>0.42857142857142855</c:v>
                </c:pt>
                <c:pt idx="3760">
                  <c:v>0.5714285714285714</c:v>
                </c:pt>
                <c:pt idx="3761">
                  <c:v>1</c:v>
                </c:pt>
                <c:pt idx="3762">
                  <c:v>1</c:v>
                </c:pt>
                <c:pt idx="3763">
                  <c:v>0.5714285714285714</c:v>
                </c:pt>
                <c:pt idx="3764">
                  <c:v>0.42857142857142855</c:v>
                </c:pt>
                <c:pt idx="3765">
                  <c:v>0.42857142857142855</c:v>
                </c:pt>
                <c:pt idx="3766">
                  <c:v>0.42857142857142855</c:v>
                </c:pt>
                <c:pt idx="3767">
                  <c:v>2</c:v>
                </c:pt>
                <c:pt idx="3768">
                  <c:v>0.42857142857142855</c:v>
                </c:pt>
                <c:pt idx="3769">
                  <c:v>0.42857142857142855</c:v>
                </c:pt>
                <c:pt idx="3770">
                  <c:v>0.14285714285714285</c:v>
                </c:pt>
                <c:pt idx="3771">
                  <c:v>0.42857142857142855</c:v>
                </c:pt>
                <c:pt idx="3772">
                  <c:v>6.6666666666666666E-2</c:v>
                </c:pt>
                <c:pt idx="3773">
                  <c:v>0.14285714285714285</c:v>
                </c:pt>
                <c:pt idx="3774">
                  <c:v>0.42857142857142855</c:v>
                </c:pt>
                <c:pt idx="3775">
                  <c:v>1</c:v>
                </c:pt>
                <c:pt idx="3776">
                  <c:v>0.5714285714285714</c:v>
                </c:pt>
                <c:pt idx="3777">
                  <c:v>2</c:v>
                </c:pt>
                <c:pt idx="3778">
                  <c:v>0.7142857142857143</c:v>
                </c:pt>
                <c:pt idx="3779">
                  <c:v>0.5714285714285714</c:v>
                </c:pt>
                <c:pt idx="3780">
                  <c:v>0.42857142857142855</c:v>
                </c:pt>
                <c:pt idx="3781">
                  <c:v>0.5714285714285714</c:v>
                </c:pt>
                <c:pt idx="3782">
                  <c:v>0.2857142857142857</c:v>
                </c:pt>
                <c:pt idx="3783">
                  <c:v>0.2857142857142857</c:v>
                </c:pt>
                <c:pt idx="3784">
                  <c:v>0.42857142857142855</c:v>
                </c:pt>
                <c:pt idx="3785">
                  <c:v>0.2857142857142857</c:v>
                </c:pt>
                <c:pt idx="3786">
                  <c:v>0.2857142857142857</c:v>
                </c:pt>
                <c:pt idx="3787">
                  <c:v>0.14285714285714285</c:v>
                </c:pt>
                <c:pt idx="3788">
                  <c:v>0.42857142857142855</c:v>
                </c:pt>
                <c:pt idx="3789">
                  <c:v>0</c:v>
                </c:pt>
                <c:pt idx="3790">
                  <c:v>0.42857142857142855</c:v>
                </c:pt>
                <c:pt idx="3791">
                  <c:v>0.7142857142857143</c:v>
                </c:pt>
                <c:pt idx="3792">
                  <c:v>0.14285714285714285</c:v>
                </c:pt>
                <c:pt idx="3793">
                  <c:v>0.14285714285714285</c:v>
                </c:pt>
                <c:pt idx="3794">
                  <c:v>0</c:v>
                </c:pt>
                <c:pt idx="3795">
                  <c:v>1</c:v>
                </c:pt>
                <c:pt idx="3796">
                  <c:v>0.2857142857142857</c:v>
                </c:pt>
                <c:pt idx="3797">
                  <c:v>0</c:v>
                </c:pt>
                <c:pt idx="3798">
                  <c:v>0</c:v>
                </c:pt>
                <c:pt idx="3799">
                  <c:v>0.42857142857142855</c:v>
                </c:pt>
                <c:pt idx="3800">
                  <c:v>0.7142857142857143</c:v>
                </c:pt>
                <c:pt idx="3801">
                  <c:v>2</c:v>
                </c:pt>
                <c:pt idx="3802">
                  <c:v>0.42857142857142855</c:v>
                </c:pt>
                <c:pt idx="3803">
                  <c:v>0.42857142857142855</c:v>
                </c:pt>
                <c:pt idx="3804">
                  <c:v>0.14285714285714285</c:v>
                </c:pt>
                <c:pt idx="3805">
                  <c:v>2</c:v>
                </c:pt>
                <c:pt idx="3806">
                  <c:v>2</c:v>
                </c:pt>
                <c:pt idx="3807">
                  <c:v>0.5714285714285714</c:v>
                </c:pt>
                <c:pt idx="3808">
                  <c:v>6.6666666666666666E-2</c:v>
                </c:pt>
                <c:pt idx="3809">
                  <c:v>1</c:v>
                </c:pt>
                <c:pt idx="3810">
                  <c:v>0.42857142857142855</c:v>
                </c:pt>
                <c:pt idx="3811">
                  <c:v>1</c:v>
                </c:pt>
                <c:pt idx="3812">
                  <c:v>0.5714285714285714</c:v>
                </c:pt>
                <c:pt idx="3813">
                  <c:v>1</c:v>
                </c:pt>
                <c:pt idx="3814">
                  <c:v>0.42857142857142855</c:v>
                </c:pt>
                <c:pt idx="3815">
                  <c:v>1</c:v>
                </c:pt>
                <c:pt idx="3816">
                  <c:v>2</c:v>
                </c:pt>
                <c:pt idx="3817">
                  <c:v>0.7142857142857143</c:v>
                </c:pt>
                <c:pt idx="3818">
                  <c:v>1</c:v>
                </c:pt>
                <c:pt idx="3819">
                  <c:v>0.5714285714285714</c:v>
                </c:pt>
                <c:pt idx="3820">
                  <c:v>0</c:v>
                </c:pt>
                <c:pt idx="3821">
                  <c:v>1</c:v>
                </c:pt>
                <c:pt idx="3822">
                  <c:v>6.6666666666666666E-2</c:v>
                </c:pt>
                <c:pt idx="3823">
                  <c:v>1</c:v>
                </c:pt>
                <c:pt idx="3824">
                  <c:v>0.5714285714285714</c:v>
                </c:pt>
                <c:pt idx="3825">
                  <c:v>0.14285714285714285</c:v>
                </c:pt>
                <c:pt idx="3826">
                  <c:v>0.14285714285714285</c:v>
                </c:pt>
                <c:pt idx="3827">
                  <c:v>3.3333333333333333E-2</c:v>
                </c:pt>
                <c:pt idx="3828">
                  <c:v>0.42857142857142855</c:v>
                </c:pt>
                <c:pt idx="3829">
                  <c:v>0.14285714285714285</c:v>
                </c:pt>
                <c:pt idx="3830">
                  <c:v>0.14285714285714285</c:v>
                </c:pt>
                <c:pt idx="3831">
                  <c:v>1</c:v>
                </c:pt>
                <c:pt idx="3832">
                  <c:v>0.14285714285714285</c:v>
                </c:pt>
                <c:pt idx="3833">
                  <c:v>1</c:v>
                </c:pt>
                <c:pt idx="3834">
                  <c:v>0.2857142857142857</c:v>
                </c:pt>
                <c:pt idx="3835">
                  <c:v>0.14285714285714285</c:v>
                </c:pt>
                <c:pt idx="3836">
                  <c:v>0.5714285714285714</c:v>
                </c:pt>
                <c:pt idx="3837">
                  <c:v>0.14285714285714285</c:v>
                </c:pt>
                <c:pt idx="3838">
                  <c:v>3.3333333333333333E-2</c:v>
                </c:pt>
                <c:pt idx="3839">
                  <c:v>6.6666666666666666E-2</c:v>
                </c:pt>
                <c:pt idx="3840">
                  <c:v>0.14285714285714285</c:v>
                </c:pt>
                <c:pt idx="3841">
                  <c:v>8.3333333333333329E-2</c:v>
                </c:pt>
                <c:pt idx="3842">
                  <c:v>0.2857142857142857</c:v>
                </c:pt>
                <c:pt idx="3843">
                  <c:v>6.6666666666666666E-2</c:v>
                </c:pt>
                <c:pt idx="3844">
                  <c:v>0.14285714285714285</c:v>
                </c:pt>
                <c:pt idx="3845">
                  <c:v>1</c:v>
                </c:pt>
                <c:pt idx="3846">
                  <c:v>0.14285714285714285</c:v>
                </c:pt>
                <c:pt idx="3847">
                  <c:v>0.2857142857142857</c:v>
                </c:pt>
                <c:pt idx="3848">
                  <c:v>1</c:v>
                </c:pt>
                <c:pt idx="3849">
                  <c:v>0.2857142857142857</c:v>
                </c:pt>
                <c:pt idx="3850">
                  <c:v>1</c:v>
                </c:pt>
                <c:pt idx="3851">
                  <c:v>1.6666666666666666E-2</c:v>
                </c:pt>
                <c:pt idx="3852">
                  <c:v>0.42857142857142855</c:v>
                </c:pt>
                <c:pt idx="3853">
                  <c:v>0.14285714285714285</c:v>
                </c:pt>
                <c:pt idx="3854">
                  <c:v>0.14285714285714285</c:v>
                </c:pt>
                <c:pt idx="3855">
                  <c:v>0.13333333333333333</c:v>
                </c:pt>
                <c:pt idx="3856">
                  <c:v>0.14285714285714285</c:v>
                </c:pt>
                <c:pt idx="3857">
                  <c:v>0.2</c:v>
                </c:pt>
                <c:pt idx="3858">
                  <c:v>0.14285714285714285</c:v>
                </c:pt>
                <c:pt idx="3859">
                  <c:v>0.2857142857142857</c:v>
                </c:pt>
                <c:pt idx="3860">
                  <c:v>0.2857142857142857</c:v>
                </c:pt>
                <c:pt idx="3861">
                  <c:v>6.6666666666666666E-2</c:v>
                </c:pt>
                <c:pt idx="3862">
                  <c:v>0.14285714285714285</c:v>
                </c:pt>
                <c:pt idx="3863">
                  <c:v>0.7142857142857143</c:v>
                </c:pt>
                <c:pt idx="3864">
                  <c:v>1</c:v>
                </c:pt>
                <c:pt idx="3865">
                  <c:v>0.2857142857142857</c:v>
                </c:pt>
                <c:pt idx="3866">
                  <c:v>0.14285714285714285</c:v>
                </c:pt>
                <c:pt idx="3867">
                  <c:v>0.2857142857142857</c:v>
                </c:pt>
                <c:pt idx="3868">
                  <c:v>1</c:v>
                </c:pt>
                <c:pt idx="3869">
                  <c:v>0</c:v>
                </c:pt>
                <c:pt idx="3870">
                  <c:v>0.5714285714285714</c:v>
                </c:pt>
                <c:pt idx="3871">
                  <c:v>2</c:v>
                </c:pt>
                <c:pt idx="3872">
                  <c:v>0.42857142857142855</c:v>
                </c:pt>
                <c:pt idx="3873">
                  <c:v>0.14285714285714285</c:v>
                </c:pt>
                <c:pt idx="3874">
                  <c:v>6.6666666666666666E-2</c:v>
                </c:pt>
                <c:pt idx="3875">
                  <c:v>3.3333333333333333E-2</c:v>
                </c:pt>
                <c:pt idx="3876">
                  <c:v>0.14285714285714285</c:v>
                </c:pt>
                <c:pt idx="3877">
                  <c:v>0.42857142857142855</c:v>
                </c:pt>
                <c:pt idx="3878">
                  <c:v>0.42857142857142855</c:v>
                </c:pt>
                <c:pt idx="3879">
                  <c:v>0.5714285714285714</c:v>
                </c:pt>
                <c:pt idx="3880">
                  <c:v>0.7142857142857143</c:v>
                </c:pt>
                <c:pt idx="3881">
                  <c:v>0.5714285714285714</c:v>
                </c:pt>
                <c:pt idx="3882">
                  <c:v>0.2857142857142857</c:v>
                </c:pt>
                <c:pt idx="3883">
                  <c:v>3.3333333333333333E-2</c:v>
                </c:pt>
                <c:pt idx="3884">
                  <c:v>0.42857142857142855</c:v>
                </c:pt>
                <c:pt idx="3885">
                  <c:v>0</c:v>
                </c:pt>
                <c:pt idx="3886">
                  <c:v>0.14285714285714285</c:v>
                </c:pt>
                <c:pt idx="3887">
                  <c:v>0.2857142857142857</c:v>
                </c:pt>
                <c:pt idx="3888">
                  <c:v>0.8571428571428571</c:v>
                </c:pt>
                <c:pt idx="3889">
                  <c:v>0.42857142857142855</c:v>
                </c:pt>
                <c:pt idx="3890">
                  <c:v>0.14285714285714285</c:v>
                </c:pt>
                <c:pt idx="3891">
                  <c:v>0.42857142857142855</c:v>
                </c:pt>
                <c:pt idx="3892">
                  <c:v>0.42857142857142855</c:v>
                </c:pt>
                <c:pt idx="3893">
                  <c:v>0.2857142857142857</c:v>
                </c:pt>
                <c:pt idx="3894">
                  <c:v>0.42857142857142855</c:v>
                </c:pt>
                <c:pt idx="3895">
                  <c:v>0.2857142857142857</c:v>
                </c:pt>
                <c:pt idx="3896">
                  <c:v>0.42857142857142855</c:v>
                </c:pt>
                <c:pt idx="3897">
                  <c:v>2</c:v>
                </c:pt>
                <c:pt idx="3898">
                  <c:v>3.3333333333333333E-2</c:v>
                </c:pt>
                <c:pt idx="3899">
                  <c:v>1</c:v>
                </c:pt>
                <c:pt idx="3900">
                  <c:v>0.14285714285714285</c:v>
                </c:pt>
                <c:pt idx="3901">
                  <c:v>0.5714285714285714</c:v>
                </c:pt>
                <c:pt idx="3902">
                  <c:v>0.5714285714285714</c:v>
                </c:pt>
                <c:pt idx="3903">
                  <c:v>0.2857142857142857</c:v>
                </c:pt>
                <c:pt idx="3904">
                  <c:v>0.14285714285714285</c:v>
                </c:pt>
                <c:pt idx="3905">
                  <c:v>0.7142857142857143</c:v>
                </c:pt>
                <c:pt idx="3906">
                  <c:v>0.2857142857142857</c:v>
                </c:pt>
                <c:pt idx="3907">
                  <c:v>0.42857142857142855</c:v>
                </c:pt>
                <c:pt idx="3908">
                  <c:v>0.2857142857142857</c:v>
                </c:pt>
                <c:pt idx="3909">
                  <c:v>0.5714285714285714</c:v>
                </c:pt>
                <c:pt idx="3910">
                  <c:v>0.7142857142857143</c:v>
                </c:pt>
                <c:pt idx="3911">
                  <c:v>0.7142857142857143</c:v>
                </c:pt>
                <c:pt idx="3912">
                  <c:v>0.7142857142857143</c:v>
                </c:pt>
                <c:pt idx="3913">
                  <c:v>0</c:v>
                </c:pt>
                <c:pt idx="3914">
                  <c:v>0.7142857142857143</c:v>
                </c:pt>
                <c:pt idx="3915">
                  <c:v>0.2857142857142857</c:v>
                </c:pt>
                <c:pt idx="3916">
                  <c:v>0.8571428571428571</c:v>
                </c:pt>
                <c:pt idx="3917">
                  <c:v>0.2857142857142857</c:v>
                </c:pt>
                <c:pt idx="3918">
                  <c:v>0.42857142857142855</c:v>
                </c:pt>
                <c:pt idx="3919">
                  <c:v>1</c:v>
                </c:pt>
                <c:pt idx="3920">
                  <c:v>0.2857142857142857</c:v>
                </c:pt>
                <c:pt idx="3921">
                  <c:v>0.2857142857142857</c:v>
                </c:pt>
                <c:pt idx="3922">
                  <c:v>0.2857142857142857</c:v>
                </c:pt>
                <c:pt idx="3923">
                  <c:v>0.7142857142857143</c:v>
                </c:pt>
                <c:pt idx="3924">
                  <c:v>3.3333333333333333E-2</c:v>
                </c:pt>
                <c:pt idx="3925">
                  <c:v>0.14285714285714285</c:v>
                </c:pt>
                <c:pt idx="3926">
                  <c:v>0.7142857142857143</c:v>
                </c:pt>
                <c:pt idx="3927">
                  <c:v>0.2857142857142857</c:v>
                </c:pt>
                <c:pt idx="3928">
                  <c:v>0.1</c:v>
                </c:pt>
                <c:pt idx="3929">
                  <c:v>0</c:v>
                </c:pt>
                <c:pt idx="3930">
                  <c:v>0.5714285714285714</c:v>
                </c:pt>
                <c:pt idx="3931">
                  <c:v>0.42857142857142855</c:v>
                </c:pt>
                <c:pt idx="3932">
                  <c:v>0.13333333333333333</c:v>
                </c:pt>
                <c:pt idx="3933">
                  <c:v>0.14285714285714285</c:v>
                </c:pt>
                <c:pt idx="3934">
                  <c:v>0.42857142857142855</c:v>
                </c:pt>
                <c:pt idx="3935">
                  <c:v>0.3</c:v>
                </c:pt>
                <c:pt idx="3936">
                  <c:v>0.1</c:v>
                </c:pt>
                <c:pt idx="3937">
                  <c:v>3</c:v>
                </c:pt>
                <c:pt idx="3938">
                  <c:v>1</c:v>
                </c:pt>
                <c:pt idx="3939">
                  <c:v>3.3333333333333333E-2</c:v>
                </c:pt>
                <c:pt idx="3940">
                  <c:v>0.42857142857142855</c:v>
                </c:pt>
                <c:pt idx="3941">
                  <c:v>0.2857142857142857</c:v>
                </c:pt>
                <c:pt idx="3942">
                  <c:v>2</c:v>
                </c:pt>
                <c:pt idx="3943">
                  <c:v>0.14285714285714285</c:v>
                </c:pt>
                <c:pt idx="3944">
                  <c:v>1</c:v>
                </c:pt>
                <c:pt idx="3945">
                  <c:v>3.3333333333333333E-2</c:v>
                </c:pt>
                <c:pt idx="3946">
                  <c:v>0.5714285714285714</c:v>
                </c:pt>
                <c:pt idx="3947">
                  <c:v>1</c:v>
                </c:pt>
                <c:pt idx="3948">
                  <c:v>0.42857142857142855</c:v>
                </c:pt>
                <c:pt idx="3949">
                  <c:v>0.2857142857142857</c:v>
                </c:pt>
                <c:pt idx="3950">
                  <c:v>1</c:v>
                </c:pt>
                <c:pt idx="3951">
                  <c:v>0.42857142857142855</c:v>
                </c:pt>
                <c:pt idx="3952">
                  <c:v>0.14285714285714285</c:v>
                </c:pt>
                <c:pt idx="3953">
                  <c:v>0.14285714285714285</c:v>
                </c:pt>
                <c:pt idx="3954">
                  <c:v>0.14285714285714285</c:v>
                </c:pt>
                <c:pt idx="3955">
                  <c:v>0.14285714285714285</c:v>
                </c:pt>
                <c:pt idx="3956">
                  <c:v>2</c:v>
                </c:pt>
                <c:pt idx="3957">
                  <c:v>0.1</c:v>
                </c:pt>
                <c:pt idx="3958">
                  <c:v>0.2857142857142857</c:v>
                </c:pt>
                <c:pt idx="3959">
                  <c:v>2</c:v>
                </c:pt>
                <c:pt idx="3960">
                  <c:v>0.14285714285714285</c:v>
                </c:pt>
                <c:pt idx="3961">
                  <c:v>0.1</c:v>
                </c:pt>
                <c:pt idx="3962">
                  <c:v>1</c:v>
                </c:pt>
                <c:pt idx="3963">
                  <c:v>6.6666666666666666E-2</c:v>
                </c:pt>
                <c:pt idx="3964">
                  <c:v>0.14285714285714285</c:v>
                </c:pt>
                <c:pt idx="3965">
                  <c:v>0.14285714285714285</c:v>
                </c:pt>
                <c:pt idx="3966">
                  <c:v>0</c:v>
                </c:pt>
                <c:pt idx="3967">
                  <c:v>2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2</c:v>
                </c:pt>
                <c:pt idx="3972">
                  <c:v>0.2857142857142857</c:v>
                </c:pt>
                <c:pt idx="3973">
                  <c:v>0.14285714285714285</c:v>
                </c:pt>
                <c:pt idx="3974">
                  <c:v>0.42857142857142855</c:v>
                </c:pt>
                <c:pt idx="3975">
                  <c:v>0.8571428571428571</c:v>
                </c:pt>
                <c:pt idx="3976">
                  <c:v>0.2857142857142857</c:v>
                </c:pt>
                <c:pt idx="3977">
                  <c:v>0.14285714285714285</c:v>
                </c:pt>
                <c:pt idx="3978">
                  <c:v>0.2857142857142857</c:v>
                </c:pt>
                <c:pt idx="3979">
                  <c:v>0.2857142857142857</c:v>
                </c:pt>
                <c:pt idx="3980">
                  <c:v>1</c:v>
                </c:pt>
                <c:pt idx="3981">
                  <c:v>1</c:v>
                </c:pt>
                <c:pt idx="3982">
                  <c:v>3.3333333333333333E-2</c:v>
                </c:pt>
                <c:pt idx="3983">
                  <c:v>0.2857142857142857</c:v>
                </c:pt>
                <c:pt idx="3984">
                  <c:v>0.2857142857142857</c:v>
                </c:pt>
                <c:pt idx="3985">
                  <c:v>0.2857142857142857</c:v>
                </c:pt>
                <c:pt idx="3986">
                  <c:v>0</c:v>
                </c:pt>
                <c:pt idx="3987">
                  <c:v>0</c:v>
                </c:pt>
                <c:pt idx="3988">
                  <c:v>0.2857142857142857</c:v>
                </c:pt>
                <c:pt idx="3989">
                  <c:v>0.2857142857142857</c:v>
                </c:pt>
                <c:pt idx="3990">
                  <c:v>3.3333333333333333E-2</c:v>
                </c:pt>
                <c:pt idx="3991">
                  <c:v>0.14285714285714285</c:v>
                </c:pt>
                <c:pt idx="3992">
                  <c:v>3.3333333333333333E-2</c:v>
                </c:pt>
                <c:pt idx="3993">
                  <c:v>1</c:v>
                </c:pt>
                <c:pt idx="3994">
                  <c:v>0.2857142857142857</c:v>
                </c:pt>
                <c:pt idx="3995">
                  <c:v>0</c:v>
                </c:pt>
                <c:pt idx="3996">
                  <c:v>0.2857142857142857</c:v>
                </c:pt>
                <c:pt idx="3997">
                  <c:v>0.2857142857142857</c:v>
                </c:pt>
                <c:pt idx="3998">
                  <c:v>0.2</c:v>
                </c:pt>
                <c:pt idx="3999">
                  <c:v>0.1</c:v>
                </c:pt>
                <c:pt idx="4000">
                  <c:v>0.14285714285714285</c:v>
                </c:pt>
                <c:pt idx="4001">
                  <c:v>0.2857142857142857</c:v>
                </c:pt>
                <c:pt idx="4002">
                  <c:v>1</c:v>
                </c:pt>
                <c:pt idx="4003">
                  <c:v>0</c:v>
                </c:pt>
                <c:pt idx="4004">
                  <c:v>6.6666666666666666E-2</c:v>
                </c:pt>
                <c:pt idx="4005">
                  <c:v>0.14285714285714285</c:v>
                </c:pt>
                <c:pt idx="4006">
                  <c:v>1</c:v>
                </c:pt>
                <c:pt idx="4007">
                  <c:v>0.2857142857142857</c:v>
                </c:pt>
                <c:pt idx="4008">
                  <c:v>0.42857142857142855</c:v>
                </c:pt>
                <c:pt idx="4009">
                  <c:v>1</c:v>
                </c:pt>
                <c:pt idx="4010">
                  <c:v>3.3333333333333333E-2</c:v>
                </c:pt>
                <c:pt idx="4011">
                  <c:v>6.6666666666666666E-2</c:v>
                </c:pt>
                <c:pt idx="4012">
                  <c:v>0.14285714285714285</c:v>
                </c:pt>
                <c:pt idx="4013">
                  <c:v>0.42857142857142855</c:v>
                </c:pt>
                <c:pt idx="4014">
                  <c:v>6.6666666666666666E-2</c:v>
                </c:pt>
                <c:pt idx="4015">
                  <c:v>0.42857142857142855</c:v>
                </c:pt>
                <c:pt idx="4016">
                  <c:v>0.14285714285714285</c:v>
                </c:pt>
                <c:pt idx="4017">
                  <c:v>0.42857142857142855</c:v>
                </c:pt>
                <c:pt idx="4018">
                  <c:v>0.5714285714285714</c:v>
                </c:pt>
                <c:pt idx="4019">
                  <c:v>0.14285714285714285</c:v>
                </c:pt>
                <c:pt idx="4020">
                  <c:v>0.14285714285714285</c:v>
                </c:pt>
                <c:pt idx="4021">
                  <c:v>0.2857142857142857</c:v>
                </c:pt>
                <c:pt idx="4022">
                  <c:v>0</c:v>
                </c:pt>
                <c:pt idx="4023">
                  <c:v>0.14285714285714285</c:v>
                </c:pt>
                <c:pt idx="4024">
                  <c:v>1</c:v>
                </c:pt>
                <c:pt idx="4025">
                  <c:v>0.2857142857142857</c:v>
                </c:pt>
                <c:pt idx="4026">
                  <c:v>0.5714285714285714</c:v>
                </c:pt>
                <c:pt idx="4027">
                  <c:v>0.14285714285714285</c:v>
                </c:pt>
                <c:pt idx="4028">
                  <c:v>0.14285714285714285</c:v>
                </c:pt>
                <c:pt idx="4029">
                  <c:v>0.14285714285714285</c:v>
                </c:pt>
                <c:pt idx="4030">
                  <c:v>0.42857142857142855</c:v>
                </c:pt>
                <c:pt idx="4031">
                  <c:v>0</c:v>
                </c:pt>
                <c:pt idx="4032">
                  <c:v>0.2857142857142857</c:v>
                </c:pt>
                <c:pt idx="4033">
                  <c:v>0.5714285714285714</c:v>
                </c:pt>
                <c:pt idx="4034">
                  <c:v>0.2857142857142857</c:v>
                </c:pt>
                <c:pt idx="4035">
                  <c:v>0.7142857142857143</c:v>
                </c:pt>
                <c:pt idx="4036">
                  <c:v>0.2857142857142857</c:v>
                </c:pt>
                <c:pt idx="4037">
                  <c:v>0.42857142857142855</c:v>
                </c:pt>
                <c:pt idx="4038">
                  <c:v>0.2857142857142857</c:v>
                </c:pt>
                <c:pt idx="4039">
                  <c:v>0.14285714285714285</c:v>
                </c:pt>
                <c:pt idx="4040">
                  <c:v>0.42857142857142855</c:v>
                </c:pt>
                <c:pt idx="4041">
                  <c:v>0.7142857142857143</c:v>
                </c:pt>
                <c:pt idx="4042">
                  <c:v>0.2857142857142857</c:v>
                </c:pt>
                <c:pt idx="4043">
                  <c:v>0.16666666666666666</c:v>
                </c:pt>
                <c:pt idx="4044">
                  <c:v>2</c:v>
                </c:pt>
                <c:pt idx="4045">
                  <c:v>0</c:v>
                </c:pt>
                <c:pt idx="4046">
                  <c:v>0.2857142857142857</c:v>
                </c:pt>
                <c:pt idx="4047">
                  <c:v>0</c:v>
                </c:pt>
                <c:pt idx="4048">
                  <c:v>0.5714285714285714</c:v>
                </c:pt>
                <c:pt idx="4049">
                  <c:v>0.42857142857142855</c:v>
                </c:pt>
                <c:pt idx="4050">
                  <c:v>0.5714285714285714</c:v>
                </c:pt>
                <c:pt idx="4051">
                  <c:v>0.42857142857142855</c:v>
                </c:pt>
                <c:pt idx="4052">
                  <c:v>0.2857142857142857</c:v>
                </c:pt>
                <c:pt idx="4053">
                  <c:v>0.16666666666666666</c:v>
                </c:pt>
                <c:pt idx="4054">
                  <c:v>0</c:v>
                </c:pt>
                <c:pt idx="4055">
                  <c:v>0.2857142857142857</c:v>
                </c:pt>
                <c:pt idx="4056">
                  <c:v>0.5714285714285714</c:v>
                </c:pt>
                <c:pt idx="4057">
                  <c:v>0.14285714285714285</c:v>
                </c:pt>
                <c:pt idx="4058">
                  <c:v>0.5714285714285714</c:v>
                </c:pt>
                <c:pt idx="4059">
                  <c:v>1</c:v>
                </c:pt>
                <c:pt idx="4060">
                  <c:v>2</c:v>
                </c:pt>
                <c:pt idx="4061">
                  <c:v>0.42857142857142855</c:v>
                </c:pt>
                <c:pt idx="4062">
                  <c:v>0.14285714285714285</c:v>
                </c:pt>
                <c:pt idx="4063">
                  <c:v>0.5714285714285714</c:v>
                </c:pt>
                <c:pt idx="4064">
                  <c:v>0.1</c:v>
                </c:pt>
                <c:pt idx="4065">
                  <c:v>6.6666666666666666E-2</c:v>
                </c:pt>
                <c:pt idx="4066">
                  <c:v>0.3</c:v>
                </c:pt>
                <c:pt idx="4067">
                  <c:v>6.6666666666666666E-2</c:v>
                </c:pt>
                <c:pt idx="4068">
                  <c:v>2</c:v>
                </c:pt>
                <c:pt idx="4069">
                  <c:v>0.42857142857142855</c:v>
                </c:pt>
                <c:pt idx="4070">
                  <c:v>0.14285714285714285</c:v>
                </c:pt>
                <c:pt idx="4071">
                  <c:v>1</c:v>
                </c:pt>
                <c:pt idx="4072">
                  <c:v>0.14285714285714285</c:v>
                </c:pt>
                <c:pt idx="4073">
                  <c:v>0</c:v>
                </c:pt>
                <c:pt idx="4074">
                  <c:v>2</c:v>
                </c:pt>
                <c:pt idx="4075">
                  <c:v>0.42857142857142855</c:v>
                </c:pt>
                <c:pt idx="4076">
                  <c:v>0.1</c:v>
                </c:pt>
                <c:pt idx="4077">
                  <c:v>0.1</c:v>
                </c:pt>
                <c:pt idx="4078">
                  <c:v>0.14285714285714285</c:v>
                </c:pt>
                <c:pt idx="4079">
                  <c:v>1</c:v>
                </c:pt>
                <c:pt idx="4080">
                  <c:v>0.2857142857142857</c:v>
                </c:pt>
                <c:pt idx="4081">
                  <c:v>2</c:v>
                </c:pt>
                <c:pt idx="4082">
                  <c:v>0.5714285714285714</c:v>
                </c:pt>
                <c:pt idx="4083">
                  <c:v>0.14285714285714285</c:v>
                </c:pt>
                <c:pt idx="4084">
                  <c:v>1</c:v>
                </c:pt>
                <c:pt idx="4085">
                  <c:v>0.5714285714285714</c:v>
                </c:pt>
                <c:pt idx="4086">
                  <c:v>0.14285714285714285</c:v>
                </c:pt>
                <c:pt idx="4087">
                  <c:v>0.14285714285714285</c:v>
                </c:pt>
                <c:pt idx="4088">
                  <c:v>6.6666666666666666E-2</c:v>
                </c:pt>
                <c:pt idx="4089">
                  <c:v>0</c:v>
                </c:pt>
                <c:pt idx="4090">
                  <c:v>0.5714285714285714</c:v>
                </c:pt>
                <c:pt idx="4091">
                  <c:v>0.42857142857142855</c:v>
                </c:pt>
                <c:pt idx="4092">
                  <c:v>0</c:v>
                </c:pt>
                <c:pt idx="4093">
                  <c:v>0</c:v>
                </c:pt>
                <c:pt idx="4094">
                  <c:v>1</c:v>
                </c:pt>
                <c:pt idx="4095">
                  <c:v>0.42857142857142855</c:v>
                </c:pt>
                <c:pt idx="4096">
                  <c:v>0.2857142857142857</c:v>
                </c:pt>
                <c:pt idx="4097">
                  <c:v>0.8571428571428571</c:v>
                </c:pt>
                <c:pt idx="4098">
                  <c:v>0.2857142857142857</c:v>
                </c:pt>
                <c:pt idx="4099">
                  <c:v>0.13333333333333333</c:v>
                </c:pt>
                <c:pt idx="4100">
                  <c:v>6.6666666666666666E-2</c:v>
                </c:pt>
                <c:pt idx="4101">
                  <c:v>1</c:v>
                </c:pt>
                <c:pt idx="4102">
                  <c:v>0.1</c:v>
                </c:pt>
                <c:pt idx="4103">
                  <c:v>0.2857142857142857</c:v>
                </c:pt>
                <c:pt idx="4104">
                  <c:v>0.42857142857142855</c:v>
                </c:pt>
                <c:pt idx="4105">
                  <c:v>0.14285714285714285</c:v>
                </c:pt>
                <c:pt idx="4106">
                  <c:v>0.16666666666666666</c:v>
                </c:pt>
                <c:pt idx="4107">
                  <c:v>0.2857142857142857</c:v>
                </c:pt>
                <c:pt idx="4108">
                  <c:v>0.42857142857142855</c:v>
                </c:pt>
                <c:pt idx="4109">
                  <c:v>0.2857142857142857</c:v>
                </c:pt>
                <c:pt idx="4110">
                  <c:v>0.2</c:v>
                </c:pt>
                <c:pt idx="4111">
                  <c:v>0.2857142857142857</c:v>
                </c:pt>
                <c:pt idx="4112">
                  <c:v>0.42857142857142855</c:v>
                </c:pt>
                <c:pt idx="4113">
                  <c:v>6.6666666666666666E-2</c:v>
                </c:pt>
                <c:pt idx="4114">
                  <c:v>0.42857142857142855</c:v>
                </c:pt>
                <c:pt idx="4115">
                  <c:v>0.14285714285714285</c:v>
                </c:pt>
                <c:pt idx="4116">
                  <c:v>3.3333333333333333E-2</c:v>
                </c:pt>
                <c:pt idx="4117">
                  <c:v>0.1</c:v>
                </c:pt>
                <c:pt idx="4118">
                  <c:v>0.2857142857142857</c:v>
                </c:pt>
                <c:pt idx="4119">
                  <c:v>0.42857142857142855</c:v>
                </c:pt>
                <c:pt idx="4120">
                  <c:v>0.2857142857142857</c:v>
                </c:pt>
                <c:pt idx="4121">
                  <c:v>0.14285714285714285</c:v>
                </c:pt>
                <c:pt idx="4122">
                  <c:v>0.5714285714285714</c:v>
                </c:pt>
                <c:pt idx="4123">
                  <c:v>0.7142857142857143</c:v>
                </c:pt>
                <c:pt idx="4124">
                  <c:v>1</c:v>
                </c:pt>
                <c:pt idx="4125">
                  <c:v>0.42857142857142855</c:v>
                </c:pt>
                <c:pt idx="4126">
                  <c:v>0.14285714285714285</c:v>
                </c:pt>
                <c:pt idx="4127">
                  <c:v>6.6666666666666666E-2</c:v>
                </c:pt>
                <c:pt idx="4128">
                  <c:v>0</c:v>
                </c:pt>
                <c:pt idx="4129">
                  <c:v>0.1</c:v>
                </c:pt>
                <c:pt idx="4130">
                  <c:v>0.2857142857142857</c:v>
                </c:pt>
                <c:pt idx="4131">
                  <c:v>6.6666666666666666E-2</c:v>
                </c:pt>
                <c:pt idx="4132">
                  <c:v>0.5714285714285714</c:v>
                </c:pt>
                <c:pt idx="4133">
                  <c:v>0.1</c:v>
                </c:pt>
                <c:pt idx="4134">
                  <c:v>0.14285714285714285</c:v>
                </c:pt>
                <c:pt idx="4135">
                  <c:v>0</c:v>
                </c:pt>
                <c:pt idx="4136">
                  <c:v>0.5714285714285714</c:v>
                </c:pt>
                <c:pt idx="4137">
                  <c:v>0.5714285714285714</c:v>
                </c:pt>
                <c:pt idx="4138">
                  <c:v>0.2857142857142857</c:v>
                </c:pt>
                <c:pt idx="4139">
                  <c:v>0.2857142857142857</c:v>
                </c:pt>
                <c:pt idx="4140">
                  <c:v>0.2857142857142857</c:v>
                </c:pt>
                <c:pt idx="4141">
                  <c:v>0.2857142857142857</c:v>
                </c:pt>
                <c:pt idx="4142">
                  <c:v>0.14285714285714285</c:v>
                </c:pt>
                <c:pt idx="4143">
                  <c:v>0.2857142857142857</c:v>
                </c:pt>
                <c:pt idx="4144">
                  <c:v>0.2857142857142857</c:v>
                </c:pt>
                <c:pt idx="4145">
                  <c:v>0</c:v>
                </c:pt>
                <c:pt idx="4146">
                  <c:v>0.42857142857142855</c:v>
                </c:pt>
                <c:pt idx="4147">
                  <c:v>0</c:v>
                </c:pt>
                <c:pt idx="4148">
                  <c:v>0.14285714285714285</c:v>
                </c:pt>
                <c:pt idx="4149">
                  <c:v>0</c:v>
                </c:pt>
                <c:pt idx="4150">
                  <c:v>1</c:v>
                </c:pt>
                <c:pt idx="4151">
                  <c:v>0</c:v>
                </c:pt>
                <c:pt idx="4152">
                  <c:v>0.16666666666666666</c:v>
                </c:pt>
                <c:pt idx="4153">
                  <c:v>0.14285714285714285</c:v>
                </c:pt>
                <c:pt idx="4154">
                  <c:v>0.2857142857142857</c:v>
                </c:pt>
                <c:pt idx="4155">
                  <c:v>1</c:v>
                </c:pt>
                <c:pt idx="4156">
                  <c:v>0.2857142857142857</c:v>
                </c:pt>
                <c:pt idx="4157">
                  <c:v>0.14285714285714285</c:v>
                </c:pt>
                <c:pt idx="4158">
                  <c:v>3.3333333333333333E-2</c:v>
                </c:pt>
                <c:pt idx="4159">
                  <c:v>0.2857142857142857</c:v>
                </c:pt>
                <c:pt idx="4160">
                  <c:v>0.2857142857142857</c:v>
                </c:pt>
                <c:pt idx="4161">
                  <c:v>0.14285714285714285</c:v>
                </c:pt>
                <c:pt idx="4162">
                  <c:v>0.14285714285714285</c:v>
                </c:pt>
                <c:pt idx="4163">
                  <c:v>0.42857142857142855</c:v>
                </c:pt>
                <c:pt idx="4164">
                  <c:v>0.5714285714285714</c:v>
                </c:pt>
                <c:pt idx="4165">
                  <c:v>0.5714285714285714</c:v>
                </c:pt>
                <c:pt idx="4166">
                  <c:v>0.5714285714285714</c:v>
                </c:pt>
                <c:pt idx="4167">
                  <c:v>2</c:v>
                </c:pt>
                <c:pt idx="4168">
                  <c:v>1</c:v>
                </c:pt>
                <c:pt idx="4169">
                  <c:v>0.1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0.2857142857142857</c:v>
                </c:pt>
                <c:pt idx="4174">
                  <c:v>1</c:v>
                </c:pt>
                <c:pt idx="4175">
                  <c:v>0.2857142857142857</c:v>
                </c:pt>
                <c:pt idx="4176">
                  <c:v>6.6666666666666666E-2</c:v>
                </c:pt>
                <c:pt idx="4177">
                  <c:v>1</c:v>
                </c:pt>
                <c:pt idx="4178">
                  <c:v>0.2857142857142857</c:v>
                </c:pt>
                <c:pt idx="4179">
                  <c:v>1</c:v>
                </c:pt>
                <c:pt idx="4180">
                  <c:v>1</c:v>
                </c:pt>
                <c:pt idx="4181">
                  <c:v>0.2857142857142857</c:v>
                </c:pt>
                <c:pt idx="4182">
                  <c:v>0.2857142857142857</c:v>
                </c:pt>
                <c:pt idx="4183">
                  <c:v>1</c:v>
                </c:pt>
                <c:pt idx="4184">
                  <c:v>1</c:v>
                </c:pt>
                <c:pt idx="4185">
                  <c:v>2</c:v>
                </c:pt>
                <c:pt idx="4186">
                  <c:v>1</c:v>
                </c:pt>
                <c:pt idx="4187">
                  <c:v>0.2857142857142857</c:v>
                </c:pt>
                <c:pt idx="4188">
                  <c:v>1</c:v>
                </c:pt>
                <c:pt idx="4189">
                  <c:v>2</c:v>
                </c:pt>
                <c:pt idx="4190">
                  <c:v>0.26666666666666666</c:v>
                </c:pt>
                <c:pt idx="4191">
                  <c:v>1</c:v>
                </c:pt>
                <c:pt idx="4192">
                  <c:v>6.6666666666666666E-2</c:v>
                </c:pt>
                <c:pt idx="4193">
                  <c:v>1</c:v>
                </c:pt>
                <c:pt idx="4194">
                  <c:v>1</c:v>
                </c:pt>
                <c:pt idx="4195">
                  <c:v>0.7142857142857143</c:v>
                </c:pt>
                <c:pt idx="4196">
                  <c:v>0.42857142857142855</c:v>
                </c:pt>
                <c:pt idx="4197">
                  <c:v>0.2</c:v>
                </c:pt>
                <c:pt idx="4198">
                  <c:v>1</c:v>
                </c:pt>
                <c:pt idx="4199">
                  <c:v>1</c:v>
                </c:pt>
                <c:pt idx="4200">
                  <c:v>2</c:v>
                </c:pt>
                <c:pt idx="4201">
                  <c:v>0.5714285714285714</c:v>
                </c:pt>
                <c:pt idx="4202">
                  <c:v>1</c:v>
                </c:pt>
                <c:pt idx="4203">
                  <c:v>1</c:v>
                </c:pt>
                <c:pt idx="4204">
                  <c:v>0.14285714285714285</c:v>
                </c:pt>
                <c:pt idx="4205">
                  <c:v>0.5714285714285714</c:v>
                </c:pt>
                <c:pt idx="4206">
                  <c:v>0.42857142857142855</c:v>
                </c:pt>
                <c:pt idx="4207">
                  <c:v>0.42857142857142855</c:v>
                </c:pt>
                <c:pt idx="4208">
                  <c:v>1</c:v>
                </c:pt>
                <c:pt idx="4209">
                  <c:v>0.1</c:v>
                </c:pt>
                <c:pt idx="4210">
                  <c:v>1</c:v>
                </c:pt>
                <c:pt idx="4211">
                  <c:v>0.42857142857142855</c:v>
                </c:pt>
                <c:pt idx="4212">
                  <c:v>1</c:v>
                </c:pt>
                <c:pt idx="4213">
                  <c:v>1</c:v>
                </c:pt>
                <c:pt idx="4214">
                  <c:v>0.7142857142857143</c:v>
                </c:pt>
                <c:pt idx="4215">
                  <c:v>1</c:v>
                </c:pt>
                <c:pt idx="4216">
                  <c:v>2</c:v>
                </c:pt>
                <c:pt idx="4217">
                  <c:v>0.42857142857142855</c:v>
                </c:pt>
                <c:pt idx="4218">
                  <c:v>0.14285714285714285</c:v>
                </c:pt>
                <c:pt idx="4219">
                  <c:v>0.42857142857142855</c:v>
                </c:pt>
                <c:pt idx="4220">
                  <c:v>0.14285714285714285</c:v>
                </c:pt>
                <c:pt idx="4221">
                  <c:v>0.2857142857142857</c:v>
                </c:pt>
                <c:pt idx="4222">
                  <c:v>6.6666666666666666E-2</c:v>
                </c:pt>
                <c:pt idx="4223">
                  <c:v>0.2857142857142857</c:v>
                </c:pt>
                <c:pt idx="4224">
                  <c:v>0.42857142857142855</c:v>
                </c:pt>
                <c:pt idx="4225">
                  <c:v>6.6666666666666666E-2</c:v>
                </c:pt>
                <c:pt idx="4226">
                  <c:v>6.6666666666666666E-2</c:v>
                </c:pt>
                <c:pt idx="4227">
                  <c:v>0.14285714285714285</c:v>
                </c:pt>
                <c:pt idx="4228">
                  <c:v>0.2857142857142857</c:v>
                </c:pt>
                <c:pt idx="4229">
                  <c:v>0.2857142857142857</c:v>
                </c:pt>
                <c:pt idx="4230">
                  <c:v>0.14285714285714285</c:v>
                </c:pt>
                <c:pt idx="4231">
                  <c:v>0</c:v>
                </c:pt>
                <c:pt idx="4232">
                  <c:v>0</c:v>
                </c:pt>
                <c:pt idx="4233">
                  <c:v>0.2857142857142857</c:v>
                </c:pt>
                <c:pt idx="4234">
                  <c:v>3.3333333333333333E-2</c:v>
                </c:pt>
                <c:pt idx="4235">
                  <c:v>0.14285714285714285</c:v>
                </c:pt>
                <c:pt idx="4236">
                  <c:v>0.14285714285714285</c:v>
                </c:pt>
                <c:pt idx="4237">
                  <c:v>0.16666666666666666</c:v>
                </c:pt>
                <c:pt idx="4238">
                  <c:v>1</c:v>
                </c:pt>
                <c:pt idx="4239">
                  <c:v>3.3333333333333333E-2</c:v>
                </c:pt>
                <c:pt idx="4240">
                  <c:v>0.14285714285714285</c:v>
                </c:pt>
                <c:pt idx="4241">
                  <c:v>0.2857142857142857</c:v>
                </c:pt>
                <c:pt idx="4242">
                  <c:v>0.42857142857142855</c:v>
                </c:pt>
                <c:pt idx="4243">
                  <c:v>0.2857142857142857</c:v>
                </c:pt>
                <c:pt idx="4244">
                  <c:v>0.2857142857142857</c:v>
                </c:pt>
                <c:pt idx="4245">
                  <c:v>0.5714285714285714</c:v>
                </c:pt>
                <c:pt idx="4246">
                  <c:v>0.2857142857142857</c:v>
                </c:pt>
                <c:pt idx="4247">
                  <c:v>0.13333333333333333</c:v>
                </c:pt>
                <c:pt idx="4248">
                  <c:v>1</c:v>
                </c:pt>
                <c:pt idx="4249">
                  <c:v>0</c:v>
                </c:pt>
                <c:pt idx="4250">
                  <c:v>0</c:v>
                </c:pt>
                <c:pt idx="4251">
                  <c:v>0.2857142857142857</c:v>
                </c:pt>
                <c:pt idx="4252">
                  <c:v>0.14285714285714285</c:v>
                </c:pt>
                <c:pt idx="4253">
                  <c:v>0</c:v>
                </c:pt>
                <c:pt idx="4254">
                  <c:v>0</c:v>
                </c:pt>
                <c:pt idx="4255">
                  <c:v>0.42857142857142855</c:v>
                </c:pt>
                <c:pt idx="4256">
                  <c:v>0.42857142857142855</c:v>
                </c:pt>
                <c:pt idx="4257">
                  <c:v>0.42857142857142855</c:v>
                </c:pt>
                <c:pt idx="4258">
                  <c:v>1</c:v>
                </c:pt>
                <c:pt idx="4259">
                  <c:v>0</c:v>
                </c:pt>
                <c:pt idx="4260">
                  <c:v>0.2857142857142857</c:v>
                </c:pt>
                <c:pt idx="4261">
                  <c:v>0.42857142857142855</c:v>
                </c:pt>
                <c:pt idx="4262">
                  <c:v>0.42857142857142855</c:v>
                </c:pt>
                <c:pt idx="4263">
                  <c:v>0.42857142857142855</c:v>
                </c:pt>
                <c:pt idx="4264">
                  <c:v>0.42857142857142855</c:v>
                </c:pt>
                <c:pt idx="4265">
                  <c:v>0.2857142857142857</c:v>
                </c:pt>
                <c:pt idx="4266">
                  <c:v>1</c:v>
                </c:pt>
                <c:pt idx="4267">
                  <c:v>0.7142857142857143</c:v>
                </c:pt>
                <c:pt idx="4268">
                  <c:v>0.2857142857142857</c:v>
                </c:pt>
                <c:pt idx="4269">
                  <c:v>0.1</c:v>
                </c:pt>
                <c:pt idx="4270">
                  <c:v>0.7142857142857143</c:v>
                </c:pt>
                <c:pt idx="4271">
                  <c:v>0.2857142857142857</c:v>
                </c:pt>
                <c:pt idx="4272">
                  <c:v>0</c:v>
                </c:pt>
                <c:pt idx="4273">
                  <c:v>0.2857142857142857</c:v>
                </c:pt>
                <c:pt idx="4274">
                  <c:v>0.14285714285714285</c:v>
                </c:pt>
                <c:pt idx="4275">
                  <c:v>1</c:v>
                </c:pt>
                <c:pt idx="4276">
                  <c:v>0.42857142857142855</c:v>
                </c:pt>
                <c:pt idx="4277">
                  <c:v>0.2857142857142857</c:v>
                </c:pt>
                <c:pt idx="4278">
                  <c:v>0.42857142857142855</c:v>
                </c:pt>
                <c:pt idx="4279">
                  <c:v>0.2857142857142857</c:v>
                </c:pt>
                <c:pt idx="4280">
                  <c:v>0.14285714285714285</c:v>
                </c:pt>
                <c:pt idx="4281">
                  <c:v>0.2857142857142857</c:v>
                </c:pt>
                <c:pt idx="4282">
                  <c:v>0.7142857142857143</c:v>
                </c:pt>
                <c:pt idx="4283">
                  <c:v>1</c:v>
                </c:pt>
                <c:pt idx="4284">
                  <c:v>0</c:v>
                </c:pt>
                <c:pt idx="4285">
                  <c:v>0.5714285714285714</c:v>
                </c:pt>
                <c:pt idx="4286">
                  <c:v>6.6666666666666666E-2</c:v>
                </c:pt>
                <c:pt idx="4287">
                  <c:v>0.42857142857142855</c:v>
                </c:pt>
                <c:pt idx="4288">
                  <c:v>2</c:v>
                </c:pt>
                <c:pt idx="4289">
                  <c:v>0.5714285714285714</c:v>
                </c:pt>
                <c:pt idx="4290">
                  <c:v>2</c:v>
                </c:pt>
                <c:pt idx="4291">
                  <c:v>1</c:v>
                </c:pt>
                <c:pt idx="4292">
                  <c:v>0.2857142857142857</c:v>
                </c:pt>
                <c:pt idx="4293">
                  <c:v>0.42857142857142855</c:v>
                </c:pt>
                <c:pt idx="4294">
                  <c:v>1</c:v>
                </c:pt>
                <c:pt idx="4295">
                  <c:v>0.2</c:v>
                </c:pt>
                <c:pt idx="4296">
                  <c:v>0.42857142857142855</c:v>
                </c:pt>
                <c:pt idx="4297">
                  <c:v>0.2857142857142857</c:v>
                </c:pt>
                <c:pt idx="4298">
                  <c:v>1</c:v>
                </c:pt>
                <c:pt idx="4299">
                  <c:v>0.42857142857142855</c:v>
                </c:pt>
                <c:pt idx="4300">
                  <c:v>0.2857142857142857</c:v>
                </c:pt>
                <c:pt idx="4301">
                  <c:v>2</c:v>
                </c:pt>
                <c:pt idx="4302">
                  <c:v>0</c:v>
                </c:pt>
                <c:pt idx="4303">
                  <c:v>0.2857142857142857</c:v>
                </c:pt>
                <c:pt idx="4304">
                  <c:v>0.2857142857142857</c:v>
                </c:pt>
                <c:pt idx="4305">
                  <c:v>0.1</c:v>
                </c:pt>
                <c:pt idx="4306">
                  <c:v>0.5714285714285714</c:v>
                </c:pt>
                <c:pt idx="4307">
                  <c:v>0.42857142857142855</c:v>
                </c:pt>
                <c:pt idx="4308">
                  <c:v>0.2857142857142857</c:v>
                </c:pt>
                <c:pt idx="4309">
                  <c:v>0.3</c:v>
                </c:pt>
                <c:pt idx="4310">
                  <c:v>0.42857142857142855</c:v>
                </c:pt>
                <c:pt idx="4311">
                  <c:v>0.5714285714285714</c:v>
                </c:pt>
                <c:pt idx="4312">
                  <c:v>1</c:v>
                </c:pt>
                <c:pt idx="4313">
                  <c:v>0</c:v>
                </c:pt>
                <c:pt idx="4314">
                  <c:v>0.2857142857142857</c:v>
                </c:pt>
                <c:pt idx="4315">
                  <c:v>0.42857142857142855</c:v>
                </c:pt>
                <c:pt idx="4316">
                  <c:v>0.2857142857142857</c:v>
                </c:pt>
                <c:pt idx="4317">
                  <c:v>1</c:v>
                </c:pt>
                <c:pt idx="4318">
                  <c:v>0.42857142857142855</c:v>
                </c:pt>
                <c:pt idx="4319">
                  <c:v>0.42857142857142855</c:v>
                </c:pt>
                <c:pt idx="4320">
                  <c:v>1</c:v>
                </c:pt>
                <c:pt idx="4321">
                  <c:v>0.14285714285714285</c:v>
                </c:pt>
                <c:pt idx="4322">
                  <c:v>0.2857142857142857</c:v>
                </c:pt>
                <c:pt idx="4323">
                  <c:v>0.2857142857142857</c:v>
                </c:pt>
                <c:pt idx="4324">
                  <c:v>0.14285714285714285</c:v>
                </c:pt>
                <c:pt idx="4325">
                  <c:v>1</c:v>
                </c:pt>
                <c:pt idx="4326">
                  <c:v>2</c:v>
                </c:pt>
                <c:pt idx="4327">
                  <c:v>0.5714285714285714</c:v>
                </c:pt>
                <c:pt idx="4328">
                  <c:v>0.5714285714285714</c:v>
                </c:pt>
                <c:pt idx="4329">
                  <c:v>0.42857142857142855</c:v>
                </c:pt>
                <c:pt idx="4330">
                  <c:v>2</c:v>
                </c:pt>
                <c:pt idx="4331">
                  <c:v>2</c:v>
                </c:pt>
                <c:pt idx="4332">
                  <c:v>2</c:v>
                </c:pt>
                <c:pt idx="4333">
                  <c:v>2</c:v>
                </c:pt>
                <c:pt idx="4334">
                  <c:v>1</c:v>
                </c:pt>
                <c:pt idx="4335">
                  <c:v>0.42857142857142855</c:v>
                </c:pt>
                <c:pt idx="4336">
                  <c:v>1</c:v>
                </c:pt>
                <c:pt idx="4337">
                  <c:v>2</c:v>
                </c:pt>
                <c:pt idx="4338">
                  <c:v>0.2857142857142857</c:v>
                </c:pt>
                <c:pt idx="4339">
                  <c:v>0.2857142857142857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0.2857142857142857</c:v>
                </c:pt>
                <c:pt idx="4345">
                  <c:v>0.2857142857142857</c:v>
                </c:pt>
                <c:pt idx="4346">
                  <c:v>0.42857142857142855</c:v>
                </c:pt>
                <c:pt idx="4347">
                  <c:v>1</c:v>
                </c:pt>
                <c:pt idx="4348">
                  <c:v>0.42857142857142855</c:v>
                </c:pt>
                <c:pt idx="4349">
                  <c:v>2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0.2857142857142857</c:v>
                </c:pt>
                <c:pt idx="4355">
                  <c:v>0.5714285714285714</c:v>
                </c:pt>
                <c:pt idx="4356">
                  <c:v>2</c:v>
                </c:pt>
                <c:pt idx="4357">
                  <c:v>6.6666666666666666E-2</c:v>
                </c:pt>
                <c:pt idx="4358">
                  <c:v>0</c:v>
                </c:pt>
                <c:pt idx="4359">
                  <c:v>1</c:v>
                </c:pt>
                <c:pt idx="4360">
                  <c:v>0.13333333333333333</c:v>
                </c:pt>
                <c:pt idx="4361">
                  <c:v>1</c:v>
                </c:pt>
                <c:pt idx="4362">
                  <c:v>2</c:v>
                </c:pt>
                <c:pt idx="4363">
                  <c:v>2</c:v>
                </c:pt>
                <c:pt idx="4364">
                  <c:v>2</c:v>
                </c:pt>
                <c:pt idx="4365">
                  <c:v>2</c:v>
                </c:pt>
                <c:pt idx="4366">
                  <c:v>2</c:v>
                </c:pt>
                <c:pt idx="4367">
                  <c:v>2</c:v>
                </c:pt>
                <c:pt idx="4368">
                  <c:v>0.5714285714285714</c:v>
                </c:pt>
                <c:pt idx="4369">
                  <c:v>0.2857142857142857</c:v>
                </c:pt>
                <c:pt idx="4370">
                  <c:v>1</c:v>
                </c:pt>
                <c:pt idx="4371">
                  <c:v>0.5714285714285714</c:v>
                </c:pt>
                <c:pt idx="4372">
                  <c:v>0.42857142857142855</c:v>
                </c:pt>
                <c:pt idx="4373">
                  <c:v>0.42857142857142855</c:v>
                </c:pt>
                <c:pt idx="4374">
                  <c:v>0.42857142857142855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2</c:v>
                </c:pt>
                <c:pt idx="4380">
                  <c:v>1</c:v>
                </c:pt>
                <c:pt idx="4381">
                  <c:v>2</c:v>
                </c:pt>
                <c:pt idx="4382">
                  <c:v>0.5714285714285714</c:v>
                </c:pt>
                <c:pt idx="4383">
                  <c:v>0.7142857142857143</c:v>
                </c:pt>
                <c:pt idx="4384">
                  <c:v>0.5714285714285714</c:v>
                </c:pt>
                <c:pt idx="4385">
                  <c:v>0.5714285714285714</c:v>
                </c:pt>
                <c:pt idx="4386">
                  <c:v>0.5714285714285714</c:v>
                </c:pt>
                <c:pt idx="4387">
                  <c:v>0.42857142857142855</c:v>
                </c:pt>
                <c:pt idx="4388">
                  <c:v>0.42857142857142855</c:v>
                </c:pt>
                <c:pt idx="4389">
                  <c:v>0.5714285714285714</c:v>
                </c:pt>
                <c:pt idx="4390">
                  <c:v>0.42857142857142855</c:v>
                </c:pt>
                <c:pt idx="4391">
                  <c:v>0.7142857142857143</c:v>
                </c:pt>
                <c:pt idx="4392">
                  <c:v>0.5714285714285714</c:v>
                </c:pt>
                <c:pt idx="4393">
                  <c:v>0.7142857142857143</c:v>
                </c:pt>
                <c:pt idx="4394">
                  <c:v>0.5714285714285714</c:v>
                </c:pt>
                <c:pt idx="4395">
                  <c:v>0.42857142857142855</c:v>
                </c:pt>
                <c:pt idx="4396">
                  <c:v>0.7142857142857143</c:v>
                </c:pt>
                <c:pt idx="4397">
                  <c:v>0.5714285714285714</c:v>
                </c:pt>
                <c:pt idx="4398">
                  <c:v>0.7142857142857143</c:v>
                </c:pt>
                <c:pt idx="4399">
                  <c:v>0.42857142857142855</c:v>
                </c:pt>
                <c:pt idx="4400">
                  <c:v>0.7142857142857143</c:v>
                </c:pt>
                <c:pt idx="4401">
                  <c:v>0.5714285714285714</c:v>
                </c:pt>
                <c:pt idx="4402">
                  <c:v>1</c:v>
                </c:pt>
                <c:pt idx="4403">
                  <c:v>0.5714285714285714</c:v>
                </c:pt>
                <c:pt idx="4404">
                  <c:v>0.5714285714285714</c:v>
                </c:pt>
                <c:pt idx="4405">
                  <c:v>0.42857142857142855</c:v>
                </c:pt>
                <c:pt idx="4406">
                  <c:v>2</c:v>
                </c:pt>
                <c:pt idx="4407">
                  <c:v>0.14285714285714285</c:v>
                </c:pt>
                <c:pt idx="4408">
                  <c:v>1</c:v>
                </c:pt>
                <c:pt idx="4409">
                  <c:v>0.42857142857142855</c:v>
                </c:pt>
                <c:pt idx="4410">
                  <c:v>0.2857142857142857</c:v>
                </c:pt>
                <c:pt idx="4411">
                  <c:v>1</c:v>
                </c:pt>
                <c:pt idx="4412">
                  <c:v>0.14285714285714285</c:v>
                </c:pt>
                <c:pt idx="4413">
                  <c:v>0.5714285714285714</c:v>
                </c:pt>
                <c:pt idx="4414">
                  <c:v>2</c:v>
                </c:pt>
                <c:pt idx="4415">
                  <c:v>1</c:v>
                </c:pt>
                <c:pt idx="4416">
                  <c:v>0.14285714285714285</c:v>
                </c:pt>
                <c:pt idx="4417">
                  <c:v>0.42857142857142855</c:v>
                </c:pt>
                <c:pt idx="4418">
                  <c:v>0</c:v>
                </c:pt>
                <c:pt idx="4419">
                  <c:v>0.42857142857142855</c:v>
                </c:pt>
                <c:pt idx="4420">
                  <c:v>0.2857142857142857</c:v>
                </c:pt>
                <c:pt idx="4421">
                  <c:v>1</c:v>
                </c:pt>
                <c:pt idx="4422">
                  <c:v>0.42857142857142855</c:v>
                </c:pt>
                <c:pt idx="4423">
                  <c:v>0.2857142857142857</c:v>
                </c:pt>
                <c:pt idx="4424">
                  <c:v>1</c:v>
                </c:pt>
                <c:pt idx="4425">
                  <c:v>0.14285714285714285</c:v>
                </c:pt>
                <c:pt idx="4426">
                  <c:v>1</c:v>
                </c:pt>
                <c:pt idx="4427">
                  <c:v>0.2857142857142857</c:v>
                </c:pt>
                <c:pt idx="4428">
                  <c:v>0.7142857142857143</c:v>
                </c:pt>
                <c:pt idx="4429">
                  <c:v>0.42857142857142855</c:v>
                </c:pt>
                <c:pt idx="4430">
                  <c:v>0.42857142857142855</c:v>
                </c:pt>
                <c:pt idx="4431">
                  <c:v>1</c:v>
                </c:pt>
                <c:pt idx="4432">
                  <c:v>1</c:v>
                </c:pt>
                <c:pt idx="4433">
                  <c:v>0.14285714285714285</c:v>
                </c:pt>
                <c:pt idx="4434">
                  <c:v>2</c:v>
                </c:pt>
                <c:pt idx="4435">
                  <c:v>1</c:v>
                </c:pt>
                <c:pt idx="4436">
                  <c:v>0.42857142857142855</c:v>
                </c:pt>
                <c:pt idx="4437">
                  <c:v>3.3333333333333333E-2</c:v>
                </c:pt>
                <c:pt idx="4438">
                  <c:v>0.2857142857142857</c:v>
                </c:pt>
                <c:pt idx="4439">
                  <c:v>0.5714285714285714</c:v>
                </c:pt>
                <c:pt idx="4440">
                  <c:v>0.2857142857142857</c:v>
                </c:pt>
                <c:pt idx="4441">
                  <c:v>2</c:v>
                </c:pt>
                <c:pt idx="4442">
                  <c:v>1</c:v>
                </c:pt>
                <c:pt idx="4443">
                  <c:v>0.2857142857142857</c:v>
                </c:pt>
                <c:pt idx="4444">
                  <c:v>0.14285714285714285</c:v>
                </c:pt>
                <c:pt idx="4445">
                  <c:v>6.6666666666666666E-2</c:v>
                </c:pt>
                <c:pt idx="4446">
                  <c:v>0</c:v>
                </c:pt>
                <c:pt idx="4447">
                  <c:v>0.1</c:v>
                </c:pt>
                <c:pt idx="4448">
                  <c:v>0.42857142857142855</c:v>
                </c:pt>
                <c:pt idx="4449">
                  <c:v>0.14285714285714285</c:v>
                </c:pt>
                <c:pt idx="4450">
                  <c:v>6.6666666666666666E-2</c:v>
                </c:pt>
                <c:pt idx="4451">
                  <c:v>0.2857142857142857</c:v>
                </c:pt>
                <c:pt idx="4452">
                  <c:v>0.14285714285714285</c:v>
                </c:pt>
                <c:pt idx="4453">
                  <c:v>3.3333333333333333E-2</c:v>
                </c:pt>
                <c:pt idx="4454">
                  <c:v>3.3333333333333333E-2</c:v>
                </c:pt>
                <c:pt idx="4455">
                  <c:v>0.14285714285714285</c:v>
                </c:pt>
                <c:pt idx="4456">
                  <c:v>0.2857142857142857</c:v>
                </c:pt>
                <c:pt idx="4457">
                  <c:v>0.5714285714285714</c:v>
                </c:pt>
                <c:pt idx="4458">
                  <c:v>0.2857142857142857</c:v>
                </c:pt>
                <c:pt idx="4459">
                  <c:v>0.14285714285714285</c:v>
                </c:pt>
                <c:pt idx="4460">
                  <c:v>0.42857142857142855</c:v>
                </c:pt>
                <c:pt idx="4461">
                  <c:v>0</c:v>
                </c:pt>
                <c:pt idx="4462">
                  <c:v>0.5714285714285714</c:v>
                </c:pt>
                <c:pt idx="4463">
                  <c:v>0.14285714285714285</c:v>
                </c:pt>
                <c:pt idx="4464">
                  <c:v>0.14285714285714285</c:v>
                </c:pt>
                <c:pt idx="4465">
                  <c:v>0.5714285714285714</c:v>
                </c:pt>
                <c:pt idx="4466">
                  <c:v>0.5714285714285714</c:v>
                </c:pt>
                <c:pt idx="4467">
                  <c:v>0.5714285714285714</c:v>
                </c:pt>
                <c:pt idx="4468">
                  <c:v>0.42857142857142855</c:v>
                </c:pt>
                <c:pt idx="4469">
                  <c:v>0.1</c:v>
                </c:pt>
                <c:pt idx="4470">
                  <c:v>0.8571428571428571</c:v>
                </c:pt>
                <c:pt idx="4471">
                  <c:v>0.5714285714285714</c:v>
                </c:pt>
                <c:pt idx="4472">
                  <c:v>0.2857142857142857</c:v>
                </c:pt>
                <c:pt idx="4473">
                  <c:v>3.3333333333333333E-2</c:v>
                </c:pt>
                <c:pt idx="4474">
                  <c:v>2</c:v>
                </c:pt>
                <c:pt idx="4475">
                  <c:v>1</c:v>
                </c:pt>
                <c:pt idx="4476">
                  <c:v>0.14285714285714285</c:v>
                </c:pt>
                <c:pt idx="4477">
                  <c:v>0.42857142857142855</c:v>
                </c:pt>
                <c:pt idx="4478">
                  <c:v>3.3333333333333333E-2</c:v>
                </c:pt>
                <c:pt idx="4479">
                  <c:v>0</c:v>
                </c:pt>
                <c:pt idx="4480">
                  <c:v>0.42857142857142855</c:v>
                </c:pt>
                <c:pt idx="4481">
                  <c:v>0.2857142857142857</c:v>
                </c:pt>
                <c:pt idx="4482">
                  <c:v>0.14285714285714285</c:v>
                </c:pt>
                <c:pt idx="4483">
                  <c:v>0.2857142857142857</c:v>
                </c:pt>
                <c:pt idx="4484">
                  <c:v>2</c:v>
                </c:pt>
                <c:pt idx="4485">
                  <c:v>0.5714285714285714</c:v>
                </c:pt>
                <c:pt idx="4486">
                  <c:v>0.42857142857142855</c:v>
                </c:pt>
                <c:pt idx="4487">
                  <c:v>0.5714285714285714</c:v>
                </c:pt>
                <c:pt idx="4488">
                  <c:v>0.14285714285714285</c:v>
                </c:pt>
                <c:pt idx="4489">
                  <c:v>0.5714285714285714</c:v>
                </c:pt>
                <c:pt idx="4490">
                  <c:v>2</c:v>
                </c:pt>
                <c:pt idx="4491">
                  <c:v>1</c:v>
                </c:pt>
                <c:pt idx="4492">
                  <c:v>0.2857142857142857</c:v>
                </c:pt>
                <c:pt idx="4493">
                  <c:v>6.6666666666666666E-2</c:v>
                </c:pt>
                <c:pt idx="4494">
                  <c:v>0.42857142857142855</c:v>
                </c:pt>
                <c:pt idx="4495">
                  <c:v>0.5714285714285714</c:v>
                </c:pt>
                <c:pt idx="4496">
                  <c:v>1</c:v>
                </c:pt>
                <c:pt idx="4497">
                  <c:v>0.42857142857142855</c:v>
                </c:pt>
                <c:pt idx="4498">
                  <c:v>0.42857142857142855</c:v>
                </c:pt>
                <c:pt idx="4499">
                  <c:v>0.14285714285714285</c:v>
                </c:pt>
                <c:pt idx="4500">
                  <c:v>0.2857142857142857</c:v>
                </c:pt>
                <c:pt idx="4501">
                  <c:v>0.7142857142857143</c:v>
                </c:pt>
                <c:pt idx="4502">
                  <c:v>0.14285714285714285</c:v>
                </c:pt>
                <c:pt idx="4503">
                  <c:v>0.05</c:v>
                </c:pt>
                <c:pt idx="4504">
                  <c:v>0.5714285714285714</c:v>
                </c:pt>
                <c:pt idx="4505">
                  <c:v>2</c:v>
                </c:pt>
                <c:pt idx="4506">
                  <c:v>0.2857142857142857</c:v>
                </c:pt>
                <c:pt idx="4507">
                  <c:v>0.2857142857142857</c:v>
                </c:pt>
                <c:pt idx="4508">
                  <c:v>0.5714285714285714</c:v>
                </c:pt>
                <c:pt idx="4509">
                  <c:v>6.6666666666666666E-2</c:v>
                </c:pt>
                <c:pt idx="4510">
                  <c:v>6.6666666666666666E-2</c:v>
                </c:pt>
                <c:pt idx="4511">
                  <c:v>0.42857142857142855</c:v>
                </c:pt>
                <c:pt idx="4512">
                  <c:v>0</c:v>
                </c:pt>
                <c:pt idx="4513">
                  <c:v>0.2857142857142857</c:v>
                </c:pt>
                <c:pt idx="4514">
                  <c:v>0.2857142857142857</c:v>
                </c:pt>
                <c:pt idx="4515">
                  <c:v>0.14285714285714285</c:v>
                </c:pt>
                <c:pt idx="4516">
                  <c:v>0.14285714285714285</c:v>
                </c:pt>
                <c:pt idx="4517">
                  <c:v>6.6666666666666666E-2</c:v>
                </c:pt>
                <c:pt idx="4518">
                  <c:v>1</c:v>
                </c:pt>
                <c:pt idx="4519">
                  <c:v>0.2857142857142857</c:v>
                </c:pt>
                <c:pt idx="4520">
                  <c:v>0.5714285714285714</c:v>
                </c:pt>
                <c:pt idx="4521">
                  <c:v>0.42857142857142855</c:v>
                </c:pt>
                <c:pt idx="4522">
                  <c:v>0.14285714285714285</c:v>
                </c:pt>
                <c:pt idx="4523">
                  <c:v>0.5714285714285714</c:v>
                </c:pt>
                <c:pt idx="4524">
                  <c:v>0.7142857142857143</c:v>
                </c:pt>
                <c:pt idx="4525">
                  <c:v>0.7142857142857143</c:v>
                </c:pt>
                <c:pt idx="4526">
                  <c:v>1</c:v>
                </c:pt>
                <c:pt idx="4527">
                  <c:v>0.2857142857142857</c:v>
                </c:pt>
                <c:pt idx="4528">
                  <c:v>0.42857142857142855</c:v>
                </c:pt>
                <c:pt idx="4529">
                  <c:v>0.14285714285714285</c:v>
                </c:pt>
                <c:pt idx="4530">
                  <c:v>2</c:v>
                </c:pt>
                <c:pt idx="4531">
                  <c:v>3.3333333333333333E-2</c:v>
                </c:pt>
                <c:pt idx="4532">
                  <c:v>6.6666666666666666E-2</c:v>
                </c:pt>
                <c:pt idx="4533">
                  <c:v>0.2857142857142857</c:v>
                </c:pt>
                <c:pt idx="4534">
                  <c:v>2</c:v>
                </c:pt>
                <c:pt idx="4535">
                  <c:v>2</c:v>
                </c:pt>
                <c:pt idx="4536">
                  <c:v>1</c:v>
                </c:pt>
                <c:pt idx="4537">
                  <c:v>2</c:v>
                </c:pt>
                <c:pt idx="4538">
                  <c:v>1</c:v>
                </c:pt>
                <c:pt idx="4539">
                  <c:v>1</c:v>
                </c:pt>
                <c:pt idx="4540">
                  <c:v>0.14285714285714285</c:v>
                </c:pt>
                <c:pt idx="4541">
                  <c:v>0.2857142857142857</c:v>
                </c:pt>
                <c:pt idx="4542">
                  <c:v>0</c:v>
                </c:pt>
                <c:pt idx="4543">
                  <c:v>2</c:v>
                </c:pt>
                <c:pt idx="4544">
                  <c:v>0.5714285714285714</c:v>
                </c:pt>
                <c:pt idx="4545">
                  <c:v>2</c:v>
                </c:pt>
                <c:pt idx="4546">
                  <c:v>0.2857142857142857</c:v>
                </c:pt>
                <c:pt idx="4547">
                  <c:v>0.42857142857142855</c:v>
                </c:pt>
                <c:pt idx="4548">
                  <c:v>0.7142857142857143</c:v>
                </c:pt>
                <c:pt idx="4549">
                  <c:v>2</c:v>
                </c:pt>
                <c:pt idx="4550">
                  <c:v>0.14285714285714285</c:v>
                </c:pt>
                <c:pt idx="4551">
                  <c:v>0.7142857142857143</c:v>
                </c:pt>
                <c:pt idx="4552">
                  <c:v>0.5714285714285714</c:v>
                </c:pt>
                <c:pt idx="4553">
                  <c:v>2</c:v>
                </c:pt>
                <c:pt idx="4554">
                  <c:v>1</c:v>
                </c:pt>
                <c:pt idx="4555">
                  <c:v>0.2857142857142857</c:v>
                </c:pt>
                <c:pt idx="4556">
                  <c:v>1</c:v>
                </c:pt>
                <c:pt idx="4557">
                  <c:v>2</c:v>
                </c:pt>
                <c:pt idx="4558">
                  <c:v>0.2857142857142857</c:v>
                </c:pt>
                <c:pt idx="4559">
                  <c:v>1</c:v>
                </c:pt>
                <c:pt idx="4560">
                  <c:v>0.42857142857142855</c:v>
                </c:pt>
                <c:pt idx="4561">
                  <c:v>0.5714285714285714</c:v>
                </c:pt>
                <c:pt idx="4562">
                  <c:v>0.42857142857142855</c:v>
                </c:pt>
                <c:pt idx="4563">
                  <c:v>0.2857142857142857</c:v>
                </c:pt>
                <c:pt idx="4564">
                  <c:v>0.42857142857142855</c:v>
                </c:pt>
                <c:pt idx="4565">
                  <c:v>2</c:v>
                </c:pt>
                <c:pt idx="4566">
                  <c:v>2</c:v>
                </c:pt>
                <c:pt idx="4567">
                  <c:v>0.42857142857142855</c:v>
                </c:pt>
                <c:pt idx="4568">
                  <c:v>0.5714285714285714</c:v>
                </c:pt>
                <c:pt idx="4569">
                  <c:v>1</c:v>
                </c:pt>
                <c:pt idx="4570">
                  <c:v>1</c:v>
                </c:pt>
                <c:pt idx="4571">
                  <c:v>0</c:v>
                </c:pt>
                <c:pt idx="4572">
                  <c:v>0.42857142857142855</c:v>
                </c:pt>
                <c:pt idx="4573">
                  <c:v>0.14285714285714285</c:v>
                </c:pt>
                <c:pt idx="4574">
                  <c:v>0.5714285714285714</c:v>
                </c:pt>
                <c:pt idx="4575">
                  <c:v>2</c:v>
                </c:pt>
                <c:pt idx="4576">
                  <c:v>0.2857142857142857</c:v>
                </c:pt>
                <c:pt idx="4577">
                  <c:v>1</c:v>
                </c:pt>
                <c:pt idx="4578">
                  <c:v>3.3333333333333333E-2</c:v>
                </c:pt>
                <c:pt idx="4579">
                  <c:v>2</c:v>
                </c:pt>
                <c:pt idx="4580">
                  <c:v>0.1</c:v>
                </c:pt>
                <c:pt idx="4581">
                  <c:v>2</c:v>
                </c:pt>
                <c:pt idx="4582">
                  <c:v>1</c:v>
                </c:pt>
                <c:pt idx="4583">
                  <c:v>0.1</c:v>
                </c:pt>
                <c:pt idx="4584">
                  <c:v>3.3333333333333333E-2</c:v>
                </c:pt>
                <c:pt idx="4585">
                  <c:v>0</c:v>
                </c:pt>
                <c:pt idx="4586">
                  <c:v>1</c:v>
                </c:pt>
                <c:pt idx="4587">
                  <c:v>0</c:v>
                </c:pt>
                <c:pt idx="4588">
                  <c:v>1</c:v>
                </c:pt>
                <c:pt idx="4589">
                  <c:v>2</c:v>
                </c:pt>
                <c:pt idx="4590">
                  <c:v>0.7142857142857143</c:v>
                </c:pt>
                <c:pt idx="4591">
                  <c:v>1</c:v>
                </c:pt>
                <c:pt idx="4592">
                  <c:v>0.2857142857142857</c:v>
                </c:pt>
                <c:pt idx="4593">
                  <c:v>0.2857142857142857</c:v>
                </c:pt>
                <c:pt idx="4594">
                  <c:v>0.5714285714285714</c:v>
                </c:pt>
                <c:pt idx="4595">
                  <c:v>0.14285714285714285</c:v>
                </c:pt>
                <c:pt idx="4596">
                  <c:v>0.2857142857142857</c:v>
                </c:pt>
                <c:pt idx="4597">
                  <c:v>6.6666666666666666E-2</c:v>
                </c:pt>
                <c:pt idx="4598">
                  <c:v>6.6666666666666666E-2</c:v>
                </c:pt>
                <c:pt idx="4599">
                  <c:v>0.2857142857142857</c:v>
                </c:pt>
                <c:pt idx="4600">
                  <c:v>0.2</c:v>
                </c:pt>
                <c:pt idx="4601">
                  <c:v>0.14285714285714285</c:v>
                </c:pt>
                <c:pt idx="4602">
                  <c:v>0</c:v>
                </c:pt>
                <c:pt idx="4603">
                  <c:v>0.2857142857142857</c:v>
                </c:pt>
                <c:pt idx="4604">
                  <c:v>0.2857142857142857</c:v>
                </c:pt>
                <c:pt idx="4605">
                  <c:v>1</c:v>
                </c:pt>
                <c:pt idx="4606">
                  <c:v>0.14285714285714285</c:v>
                </c:pt>
                <c:pt idx="4607">
                  <c:v>0.14285714285714285</c:v>
                </c:pt>
                <c:pt idx="4608">
                  <c:v>0.7142857142857143</c:v>
                </c:pt>
                <c:pt idx="4609">
                  <c:v>2</c:v>
                </c:pt>
                <c:pt idx="4610">
                  <c:v>0.2857142857142857</c:v>
                </c:pt>
                <c:pt idx="4611">
                  <c:v>1</c:v>
                </c:pt>
                <c:pt idx="4612">
                  <c:v>0.2857142857142857</c:v>
                </c:pt>
                <c:pt idx="4613">
                  <c:v>0.14285714285714285</c:v>
                </c:pt>
                <c:pt idx="4614">
                  <c:v>0</c:v>
                </c:pt>
                <c:pt idx="4615">
                  <c:v>1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1</c:v>
                </c:pt>
                <c:pt idx="4622">
                  <c:v>0.2857142857142857</c:v>
                </c:pt>
                <c:pt idx="4623">
                  <c:v>1</c:v>
                </c:pt>
                <c:pt idx="4624">
                  <c:v>2</c:v>
                </c:pt>
                <c:pt idx="4625">
                  <c:v>0.14285714285714285</c:v>
                </c:pt>
                <c:pt idx="4626">
                  <c:v>2</c:v>
                </c:pt>
                <c:pt idx="4627">
                  <c:v>0.42857142857142855</c:v>
                </c:pt>
                <c:pt idx="4628">
                  <c:v>2</c:v>
                </c:pt>
                <c:pt idx="4629">
                  <c:v>0.2857142857142857</c:v>
                </c:pt>
                <c:pt idx="4630">
                  <c:v>0</c:v>
                </c:pt>
                <c:pt idx="4631">
                  <c:v>0.7142857142857143</c:v>
                </c:pt>
                <c:pt idx="4632">
                  <c:v>0.2857142857142857</c:v>
                </c:pt>
                <c:pt idx="4633">
                  <c:v>0.14285714285714285</c:v>
                </c:pt>
                <c:pt idx="4634">
                  <c:v>0.14285714285714285</c:v>
                </c:pt>
                <c:pt idx="4635">
                  <c:v>0.42857142857142855</c:v>
                </c:pt>
                <c:pt idx="4636">
                  <c:v>0.5714285714285714</c:v>
                </c:pt>
                <c:pt idx="4637">
                  <c:v>0.2857142857142857</c:v>
                </c:pt>
                <c:pt idx="4638">
                  <c:v>0</c:v>
                </c:pt>
                <c:pt idx="4639">
                  <c:v>0.42857142857142855</c:v>
                </c:pt>
                <c:pt idx="4640">
                  <c:v>0.2857142857142857</c:v>
                </c:pt>
                <c:pt idx="4641">
                  <c:v>0.2857142857142857</c:v>
                </c:pt>
                <c:pt idx="4642">
                  <c:v>0.14285714285714285</c:v>
                </c:pt>
                <c:pt idx="4643">
                  <c:v>0.2857142857142857</c:v>
                </c:pt>
                <c:pt idx="4644">
                  <c:v>0.14285714285714285</c:v>
                </c:pt>
                <c:pt idx="4645">
                  <c:v>0.14285714285714285</c:v>
                </c:pt>
                <c:pt idx="4646">
                  <c:v>0.14285714285714285</c:v>
                </c:pt>
                <c:pt idx="4647">
                  <c:v>0.42857142857142855</c:v>
                </c:pt>
                <c:pt idx="4648">
                  <c:v>1</c:v>
                </c:pt>
                <c:pt idx="4649">
                  <c:v>0.2857142857142857</c:v>
                </c:pt>
                <c:pt idx="4650">
                  <c:v>0</c:v>
                </c:pt>
                <c:pt idx="4651">
                  <c:v>0.42857142857142855</c:v>
                </c:pt>
                <c:pt idx="4652">
                  <c:v>0</c:v>
                </c:pt>
                <c:pt idx="4653">
                  <c:v>0.2857142857142857</c:v>
                </c:pt>
                <c:pt idx="4654">
                  <c:v>0.7142857142857143</c:v>
                </c:pt>
                <c:pt idx="4655">
                  <c:v>0.7142857142857143</c:v>
                </c:pt>
                <c:pt idx="4656">
                  <c:v>0.42857142857142855</c:v>
                </c:pt>
                <c:pt idx="4657">
                  <c:v>0.42857142857142855</c:v>
                </c:pt>
                <c:pt idx="4658">
                  <c:v>1</c:v>
                </c:pt>
                <c:pt idx="4659">
                  <c:v>0.14285714285714285</c:v>
                </c:pt>
                <c:pt idx="4660">
                  <c:v>2</c:v>
                </c:pt>
                <c:pt idx="4661">
                  <c:v>0.5714285714285714</c:v>
                </c:pt>
                <c:pt idx="4662">
                  <c:v>0.1</c:v>
                </c:pt>
                <c:pt idx="4663">
                  <c:v>1</c:v>
                </c:pt>
                <c:pt idx="4664">
                  <c:v>0.8571428571428571</c:v>
                </c:pt>
                <c:pt idx="4665">
                  <c:v>6.6666666666666666E-2</c:v>
                </c:pt>
                <c:pt idx="4666">
                  <c:v>0.42857142857142855</c:v>
                </c:pt>
                <c:pt idx="4667">
                  <c:v>0.42857142857142855</c:v>
                </c:pt>
                <c:pt idx="4668">
                  <c:v>0.7142857142857143</c:v>
                </c:pt>
                <c:pt idx="4669">
                  <c:v>0.14285714285714285</c:v>
                </c:pt>
                <c:pt idx="4670">
                  <c:v>0.42857142857142855</c:v>
                </c:pt>
                <c:pt idx="4671">
                  <c:v>0.42857142857142855</c:v>
                </c:pt>
                <c:pt idx="4672">
                  <c:v>0.42857142857142855</c:v>
                </c:pt>
                <c:pt idx="4673">
                  <c:v>0.5714285714285714</c:v>
                </c:pt>
                <c:pt idx="4674">
                  <c:v>0.2857142857142857</c:v>
                </c:pt>
                <c:pt idx="4675">
                  <c:v>0.14285714285714285</c:v>
                </c:pt>
                <c:pt idx="4676">
                  <c:v>0.2857142857142857</c:v>
                </c:pt>
                <c:pt idx="4677">
                  <c:v>1</c:v>
                </c:pt>
                <c:pt idx="4678">
                  <c:v>0.14285714285714285</c:v>
                </c:pt>
                <c:pt idx="4679">
                  <c:v>0.42857142857142855</c:v>
                </c:pt>
                <c:pt idx="4680">
                  <c:v>0.42857142857142855</c:v>
                </c:pt>
                <c:pt idx="4681">
                  <c:v>0.2857142857142857</c:v>
                </c:pt>
                <c:pt idx="4682">
                  <c:v>0.5714285714285714</c:v>
                </c:pt>
                <c:pt idx="4683">
                  <c:v>0.42857142857142855</c:v>
                </c:pt>
                <c:pt idx="4684">
                  <c:v>1</c:v>
                </c:pt>
                <c:pt idx="4685">
                  <c:v>2</c:v>
                </c:pt>
                <c:pt idx="4686">
                  <c:v>0.2857142857142857</c:v>
                </c:pt>
                <c:pt idx="4687">
                  <c:v>1</c:v>
                </c:pt>
                <c:pt idx="4688">
                  <c:v>0.2857142857142857</c:v>
                </c:pt>
                <c:pt idx="4689">
                  <c:v>0.42857142857142855</c:v>
                </c:pt>
                <c:pt idx="4690">
                  <c:v>0.7142857142857143</c:v>
                </c:pt>
                <c:pt idx="4691">
                  <c:v>1</c:v>
                </c:pt>
                <c:pt idx="4692">
                  <c:v>0.2857142857142857</c:v>
                </c:pt>
                <c:pt idx="4693">
                  <c:v>6.6666666666666666E-2</c:v>
                </c:pt>
                <c:pt idx="4694">
                  <c:v>0.16666666666666666</c:v>
                </c:pt>
                <c:pt idx="4695">
                  <c:v>0.2857142857142857</c:v>
                </c:pt>
                <c:pt idx="4696">
                  <c:v>0.5714285714285714</c:v>
                </c:pt>
                <c:pt idx="4697">
                  <c:v>0.42857142857142855</c:v>
                </c:pt>
                <c:pt idx="4698">
                  <c:v>0.42857142857142855</c:v>
                </c:pt>
                <c:pt idx="4699">
                  <c:v>0.2857142857142857</c:v>
                </c:pt>
                <c:pt idx="4700">
                  <c:v>0.14285714285714285</c:v>
                </c:pt>
                <c:pt idx="4701">
                  <c:v>2</c:v>
                </c:pt>
                <c:pt idx="4702">
                  <c:v>0.42857142857142855</c:v>
                </c:pt>
                <c:pt idx="4703">
                  <c:v>0.42857142857142855</c:v>
                </c:pt>
                <c:pt idx="4704">
                  <c:v>0.2857142857142857</c:v>
                </c:pt>
                <c:pt idx="4705">
                  <c:v>0.8571428571428571</c:v>
                </c:pt>
                <c:pt idx="4706">
                  <c:v>1</c:v>
                </c:pt>
                <c:pt idx="4707">
                  <c:v>0.42857142857142855</c:v>
                </c:pt>
                <c:pt idx="4708">
                  <c:v>0.14285714285714285</c:v>
                </c:pt>
                <c:pt idx="4709">
                  <c:v>1</c:v>
                </c:pt>
                <c:pt idx="4710">
                  <c:v>6.6666666666666666E-2</c:v>
                </c:pt>
                <c:pt idx="4711">
                  <c:v>0.7142857142857143</c:v>
                </c:pt>
                <c:pt idx="4712">
                  <c:v>0.14285714285714285</c:v>
                </c:pt>
                <c:pt idx="4713">
                  <c:v>0.2857142857142857</c:v>
                </c:pt>
                <c:pt idx="4714">
                  <c:v>0.14285714285714285</c:v>
                </c:pt>
                <c:pt idx="4715">
                  <c:v>0.42857142857142855</c:v>
                </c:pt>
                <c:pt idx="4716">
                  <c:v>0.42857142857142855</c:v>
                </c:pt>
                <c:pt idx="4717">
                  <c:v>1</c:v>
                </c:pt>
                <c:pt idx="4718">
                  <c:v>0.42857142857142855</c:v>
                </c:pt>
                <c:pt idx="4719">
                  <c:v>2</c:v>
                </c:pt>
                <c:pt idx="4720">
                  <c:v>6.6666666666666666E-2</c:v>
                </c:pt>
                <c:pt idx="4721">
                  <c:v>0.1</c:v>
                </c:pt>
                <c:pt idx="4722">
                  <c:v>0.2857142857142857</c:v>
                </c:pt>
                <c:pt idx="4723">
                  <c:v>0.5714285714285714</c:v>
                </c:pt>
                <c:pt idx="4724">
                  <c:v>1</c:v>
                </c:pt>
                <c:pt idx="4725">
                  <c:v>1</c:v>
                </c:pt>
                <c:pt idx="4726">
                  <c:v>0.14285714285714285</c:v>
                </c:pt>
                <c:pt idx="4727">
                  <c:v>0.42857142857142855</c:v>
                </c:pt>
                <c:pt idx="4728">
                  <c:v>0.42857142857142855</c:v>
                </c:pt>
                <c:pt idx="4729">
                  <c:v>0.2857142857142857</c:v>
                </c:pt>
                <c:pt idx="4730">
                  <c:v>0.14285714285714285</c:v>
                </c:pt>
                <c:pt idx="4731">
                  <c:v>0.2857142857142857</c:v>
                </c:pt>
                <c:pt idx="4732">
                  <c:v>0.5714285714285714</c:v>
                </c:pt>
                <c:pt idx="4733">
                  <c:v>0.14285714285714285</c:v>
                </c:pt>
                <c:pt idx="4734">
                  <c:v>6.6666666666666666E-2</c:v>
                </c:pt>
                <c:pt idx="4735">
                  <c:v>3.3333333333333333E-2</c:v>
                </c:pt>
                <c:pt idx="4736">
                  <c:v>0.1</c:v>
                </c:pt>
                <c:pt idx="4737">
                  <c:v>6.6666666666666666E-2</c:v>
                </c:pt>
                <c:pt idx="4738">
                  <c:v>0.14285714285714285</c:v>
                </c:pt>
                <c:pt idx="4739">
                  <c:v>0.5714285714285714</c:v>
                </c:pt>
                <c:pt idx="4740">
                  <c:v>0.2857142857142857</c:v>
                </c:pt>
                <c:pt idx="4741">
                  <c:v>0.2857142857142857</c:v>
                </c:pt>
                <c:pt idx="4742">
                  <c:v>0.14285714285714285</c:v>
                </c:pt>
                <c:pt idx="4743">
                  <c:v>2</c:v>
                </c:pt>
                <c:pt idx="4744">
                  <c:v>0.2857142857142857</c:v>
                </c:pt>
                <c:pt idx="4745">
                  <c:v>0.42857142857142855</c:v>
                </c:pt>
                <c:pt idx="4746">
                  <c:v>0.7142857142857143</c:v>
                </c:pt>
                <c:pt idx="4747">
                  <c:v>0.2857142857142857</c:v>
                </c:pt>
                <c:pt idx="4748">
                  <c:v>0.7142857142857143</c:v>
                </c:pt>
                <c:pt idx="4749">
                  <c:v>0.42857142857142855</c:v>
                </c:pt>
                <c:pt idx="4750">
                  <c:v>0.14285714285714285</c:v>
                </c:pt>
                <c:pt idx="4751">
                  <c:v>1</c:v>
                </c:pt>
                <c:pt idx="4752">
                  <c:v>0.2857142857142857</c:v>
                </c:pt>
                <c:pt idx="4753">
                  <c:v>0.2857142857142857</c:v>
                </c:pt>
                <c:pt idx="4754">
                  <c:v>0.7142857142857143</c:v>
                </c:pt>
                <c:pt idx="4755">
                  <c:v>0.2857142857142857</c:v>
                </c:pt>
                <c:pt idx="4756">
                  <c:v>0.2857142857142857</c:v>
                </c:pt>
                <c:pt idx="4757">
                  <c:v>0.7142857142857143</c:v>
                </c:pt>
                <c:pt idx="4758">
                  <c:v>0.42857142857142855</c:v>
                </c:pt>
                <c:pt idx="4759">
                  <c:v>0.2857142857142857</c:v>
                </c:pt>
                <c:pt idx="4760">
                  <c:v>6.6666666666666666E-2</c:v>
                </c:pt>
                <c:pt idx="4761">
                  <c:v>3.3333333333333333E-2</c:v>
                </c:pt>
                <c:pt idx="4762">
                  <c:v>0.7142857142857143</c:v>
                </c:pt>
                <c:pt idx="4763">
                  <c:v>0</c:v>
                </c:pt>
                <c:pt idx="4764">
                  <c:v>0.2857142857142857</c:v>
                </c:pt>
                <c:pt idx="4765">
                  <c:v>3.3333333333333333E-2</c:v>
                </c:pt>
                <c:pt idx="4766">
                  <c:v>0.14285714285714285</c:v>
                </c:pt>
                <c:pt idx="4767">
                  <c:v>0</c:v>
                </c:pt>
                <c:pt idx="4768">
                  <c:v>1</c:v>
                </c:pt>
                <c:pt idx="4769">
                  <c:v>1</c:v>
                </c:pt>
                <c:pt idx="4770">
                  <c:v>0.42857142857142855</c:v>
                </c:pt>
                <c:pt idx="4771">
                  <c:v>1</c:v>
                </c:pt>
                <c:pt idx="4772">
                  <c:v>0.5714285714285714</c:v>
                </c:pt>
                <c:pt idx="4773">
                  <c:v>6.6666666666666666E-2</c:v>
                </c:pt>
                <c:pt idx="4774">
                  <c:v>0.14285714285714285</c:v>
                </c:pt>
                <c:pt idx="4775">
                  <c:v>3.3333333333333333E-2</c:v>
                </c:pt>
                <c:pt idx="4776">
                  <c:v>1</c:v>
                </c:pt>
                <c:pt idx="4777">
                  <c:v>0.14285714285714285</c:v>
                </c:pt>
                <c:pt idx="4778">
                  <c:v>0.42857142857142855</c:v>
                </c:pt>
                <c:pt idx="4779">
                  <c:v>0</c:v>
                </c:pt>
                <c:pt idx="4780">
                  <c:v>0.13333333333333333</c:v>
                </c:pt>
                <c:pt idx="4781">
                  <c:v>0.42857142857142855</c:v>
                </c:pt>
                <c:pt idx="4782">
                  <c:v>6.6666666666666666E-2</c:v>
                </c:pt>
                <c:pt idx="4783">
                  <c:v>0.42857142857142855</c:v>
                </c:pt>
                <c:pt idx="4784">
                  <c:v>0.5714285714285714</c:v>
                </c:pt>
                <c:pt idx="4785">
                  <c:v>3.3333333333333333E-2</c:v>
                </c:pt>
                <c:pt idx="4786">
                  <c:v>0.42857142857142855</c:v>
                </c:pt>
                <c:pt idx="4787">
                  <c:v>0.5714285714285714</c:v>
                </c:pt>
                <c:pt idx="4788">
                  <c:v>1</c:v>
                </c:pt>
                <c:pt idx="4789">
                  <c:v>0.14285714285714285</c:v>
                </c:pt>
                <c:pt idx="4790">
                  <c:v>0.16666666666666666</c:v>
                </c:pt>
                <c:pt idx="4791">
                  <c:v>0.8571428571428571</c:v>
                </c:pt>
                <c:pt idx="4792">
                  <c:v>2</c:v>
                </c:pt>
                <c:pt idx="4793">
                  <c:v>3.3333333333333333E-2</c:v>
                </c:pt>
                <c:pt idx="4794">
                  <c:v>0.1</c:v>
                </c:pt>
                <c:pt idx="4795">
                  <c:v>0.14285714285714285</c:v>
                </c:pt>
                <c:pt idx="4796">
                  <c:v>0.42857142857142855</c:v>
                </c:pt>
                <c:pt idx="4797">
                  <c:v>0.14285714285714285</c:v>
                </c:pt>
                <c:pt idx="4798">
                  <c:v>0.2857142857142857</c:v>
                </c:pt>
                <c:pt idx="4799">
                  <c:v>0.14285714285714285</c:v>
                </c:pt>
                <c:pt idx="4800">
                  <c:v>0.14285714285714285</c:v>
                </c:pt>
                <c:pt idx="4801">
                  <c:v>0.5714285714285714</c:v>
                </c:pt>
                <c:pt idx="4802">
                  <c:v>0.42857142857142855</c:v>
                </c:pt>
                <c:pt idx="4803">
                  <c:v>0</c:v>
                </c:pt>
                <c:pt idx="4804">
                  <c:v>3.3333333333333333E-2</c:v>
                </c:pt>
                <c:pt idx="4805">
                  <c:v>0</c:v>
                </c:pt>
                <c:pt idx="4806">
                  <c:v>0.14285714285714285</c:v>
                </c:pt>
                <c:pt idx="4807">
                  <c:v>0.14285714285714285</c:v>
                </c:pt>
                <c:pt idx="4808">
                  <c:v>6.6666666666666666E-2</c:v>
                </c:pt>
                <c:pt idx="4809">
                  <c:v>0.14285714285714285</c:v>
                </c:pt>
                <c:pt idx="4810">
                  <c:v>0.7142857142857143</c:v>
                </c:pt>
                <c:pt idx="4811">
                  <c:v>0.42857142857142855</c:v>
                </c:pt>
                <c:pt idx="4812">
                  <c:v>0.42857142857142855</c:v>
                </c:pt>
                <c:pt idx="4813">
                  <c:v>0.42857142857142855</c:v>
                </c:pt>
                <c:pt idx="4814">
                  <c:v>0.2857142857142857</c:v>
                </c:pt>
                <c:pt idx="4815">
                  <c:v>0.7142857142857143</c:v>
                </c:pt>
                <c:pt idx="4816">
                  <c:v>2</c:v>
                </c:pt>
                <c:pt idx="4817">
                  <c:v>0.14285714285714285</c:v>
                </c:pt>
                <c:pt idx="4818">
                  <c:v>5</c:v>
                </c:pt>
                <c:pt idx="4819">
                  <c:v>0</c:v>
                </c:pt>
                <c:pt idx="4820">
                  <c:v>6.6666666666666666E-2</c:v>
                </c:pt>
                <c:pt idx="4821">
                  <c:v>0.14285714285714285</c:v>
                </c:pt>
                <c:pt idx="4822">
                  <c:v>0.5714285714285714</c:v>
                </c:pt>
                <c:pt idx="4823">
                  <c:v>0.2857142857142857</c:v>
                </c:pt>
                <c:pt idx="4824">
                  <c:v>0</c:v>
                </c:pt>
                <c:pt idx="4825">
                  <c:v>0.42857142857142855</c:v>
                </c:pt>
                <c:pt idx="4826">
                  <c:v>0</c:v>
                </c:pt>
                <c:pt idx="4827">
                  <c:v>0.14285714285714285</c:v>
                </c:pt>
                <c:pt idx="4828">
                  <c:v>0.2857142857142857</c:v>
                </c:pt>
                <c:pt idx="4829">
                  <c:v>0.2857142857142857</c:v>
                </c:pt>
                <c:pt idx="4830">
                  <c:v>0.5714285714285714</c:v>
                </c:pt>
                <c:pt idx="4831">
                  <c:v>1</c:v>
                </c:pt>
                <c:pt idx="4832">
                  <c:v>0.42857142857142855</c:v>
                </c:pt>
                <c:pt idx="4833">
                  <c:v>0</c:v>
                </c:pt>
                <c:pt idx="4834">
                  <c:v>0.2857142857142857</c:v>
                </c:pt>
                <c:pt idx="4835">
                  <c:v>0.2857142857142857</c:v>
                </c:pt>
                <c:pt idx="4836">
                  <c:v>0.1</c:v>
                </c:pt>
                <c:pt idx="4837">
                  <c:v>0.14285714285714285</c:v>
                </c:pt>
                <c:pt idx="4838">
                  <c:v>0.2857142857142857</c:v>
                </c:pt>
                <c:pt idx="4839">
                  <c:v>0.2857142857142857</c:v>
                </c:pt>
                <c:pt idx="4840">
                  <c:v>0.14285714285714285</c:v>
                </c:pt>
                <c:pt idx="4841">
                  <c:v>0.2857142857142857</c:v>
                </c:pt>
                <c:pt idx="4842">
                  <c:v>0.42857142857142855</c:v>
                </c:pt>
                <c:pt idx="4843">
                  <c:v>0.14285714285714285</c:v>
                </c:pt>
                <c:pt idx="4844">
                  <c:v>0.2857142857142857</c:v>
                </c:pt>
                <c:pt idx="4845">
                  <c:v>0.14285714285714285</c:v>
                </c:pt>
                <c:pt idx="4846">
                  <c:v>0.42857142857142855</c:v>
                </c:pt>
                <c:pt idx="4847">
                  <c:v>0.2857142857142857</c:v>
                </c:pt>
                <c:pt idx="4848">
                  <c:v>0.42857142857142855</c:v>
                </c:pt>
                <c:pt idx="4849">
                  <c:v>0.42857142857142855</c:v>
                </c:pt>
                <c:pt idx="4850">
                  <c:v>0.16666666666666666</c:v>
                </c:pt>
                <c:pt idx="4851">
                  <c:v>0.2857142857142857</c:v>
                </c:pt>
                <c:pt idx="4852">
                  <c:v>0.14285714285714285</c:v>
                </c:pt>
                <c:pt idx="4853">
                  <c:v>0.42857142857142855</c:v>
                </c:pt>
                <c:pt idx="4854">
                  <c:v>0.2857142857142857</c:v>
                </c:pt>
                <c:pt idx="4855">
                  <c:v>0.2857142857142857</c:v>
                </c:pt>
                <c:pt idx="4856">
                  <c:v>3.3333333333333333E-2</c:v>
                </c:pt>
                <c:pt idx="4857">
                  <c:v>0.5714285714285714</c:v>
                </c:pt>
                <c:pt idx="4858">
                  <c:v>0.14285714285714285</c:v>
                </c:pt>
                <c:pt idx="4859">
                  <c:v>0.2857142857142857</c:v>
                </c:pt>
                <c:pt idx="4860">
                  <c:v>0.14285714285714285</c:v>
                </c:pt>
                <c:pt idx="4861">
                  <c:v>0.2857142857142857</c:v>
                </c:pt>
                <c:pt idx="4862">
                  <c:v>0.14285714285714285</c:v>
                </c:pt>
                <c:pt idx="4863">
                  <c:v>0.2857142857142857</c:v>
                </c:pt>
                <c:pt idx="4864">
                  <c:v>0.1</c:v>
                </c:pt>
                <c:pt idx="4865">
                  <c:v>0</c:v>
                </c:pt>
                <c:pt idx="4866">
                  <c:v>6.6666666666666666E-2</c:v>
                </c:pt>
                <c:pt idx="4867">
                  <c:v>0.2857142857142857</c:v>
                </c:pt>
                <c:pt idx="4868">
                  <c:v>0.42857142857142855</c:v>
                </c:pt>
                <c:pt idx="4869">
                  <c:v>0.5714285714285714</c:v>
                </c:pt>
                <c:pt idx="4870">
                  <c:v>6.6666666666666666E-2</c:v>
                </c:pt>
                <c:pt idx="4871">
                  <c:v>0.2857142857142857</c:v>
                </c:pt>
                <c:pt idx="4872">
                  <c:v>0.13333333333333333</c:v>
                </c:pt>
                <c:pt idx="4873">
                  <c:v>0.14285714285714285</c:v>
                </c:pt>
                <c:pt idx="4874">
                  <c:v>0.14285714285714285</c:v>
                </c:pt>
                <c:pt idx="4875">
                  <c:v>0.5714285714285714</c:v>
                </c:pt>
                <c:pt idx="4876">
                  <c:v>6.6666666666666666E-2</c:v>
                </c:pt>
                <c:pt idx="4877">
                  <c:v>0.2857142857142857</c:v>
                </c:pt>
                <c:pt idx="4878">
                  <c:v>0.42857142857142855</c:v>
                </c:pt>
                <c:pt idx="4879">
                  <c:v>0.5714285714285714</c:v>
                </c:pt>
                <c:pt idx="4880">
                  <c:v>0.8571428571428571</c:v>
                </c:pt>
                <c:pt idx="4881">
                  <c:v>0</c:v>
                </c:pt>
                <c:pt idx="4882">
                  <c:v>3.3333333333333333E-2</c:v>
                </c:pt>
                <c:pt idx="4883">
                  <c:v>0</c:v>
                </c:pt>
                <c:pt idx="4884">
                  <c:v>6.6666666666666666E-2</c:v>
                </c:pt>
                <c:pt idx="4885">
                  <c:v>0</c:v>
                </c:pt>
                <c:pt idx="4886">
                  <c:v>6.6666666666666666E-2</c:v>
                </c:pt>
                <c:pt idx="4887">
                  <c:v>0.42857142857142855</c:v>
                </c:pt>
                <c:pt idx="4888">
                  <c:v>0.14285714285714285</c:v>
                </c:pt>
                <c:pt idx="4889">
                  <c:v>0</c:v>
                </c:pt>
                <c:pt idx="4890">
                  <c:v>0.2857142857142857</c:v>
                </c:pt>
                <c:pt idx="4891">
                  <c:v>0.5714285714285714</c:v>
                </c:pt>
                <c:pt idx="4892">
                  <c:v>2</c:v>
                </c:pt>
                <c:pt idx="4893">
                  <c:v>0.14285714285714285</c:v>
                </c:pt>
                <c:pt idx="4894">
                  <c:v>0.42857142857142855</c:v>
                </c:pt>
                <c:pt idx="4895">
                  <c:v>0.42857142857142855</c:v>
                </c:pt>
                <c:pt idx="4896">
                  <c:v>0.2857142857142857</c:v>
                </c:pt>
                <c:pt idx="4897">
                  <c:v>0.13333333333333333</c:v>
                </c:pt>
                <c:pt idx="4898">
                  <c:v>1</c:v>
                </c:pt>
                <c:pt idx="4899">
                  <c:v>0</c:v>
                </c:pt>
                <c:pt idx="4900">
                  <c:v>0</c:v>
                </c:pt>
                <c:pt idx="4901">
                  <c:v>6.6666666666666666E-2</c:v>
                </c:pt>
                <c:pt idx="4902">
                  <c:v>0.1</c:v>
                </c:pt>
                <c:pt idx="4903">
                  <c:v>0.5714285714285714</c:v>
                </c:pt>
                <c:pt idx="4904">
                  <c:v>0.5714285714285714</c:v>
                </c:pt>
                <c:pt idx="4905">
                  <c:v>0.2857142857142857</c:v>
                </c:pt>
                <c:pt idx="4906">
                  <c:v>0.42857142857142855</c:v>
                </c:pt>
                <c:pt idx="4907">
                  <c:v>2</c:v>
                </c:pt>
                <c:pt idx="4908">
                  <c:v>0.42857142857142855</c:v>
                </c:pt>
                <c:pt idx="4909">
                  <c:v>0.2857142857142857</c:v>
                </c:pt>
                <c:pt idx="4910">
                  <c:v>0.42857142857142855</c:v>
                </c:pt>
                <c:pt idx="4911">
                  <c:v>0.2857142857142857</c:v>
                </c:pt>
                <c:pt idx="4912">
                  <c:v>6.6666666666666666E-2</c:v>
                </c:pt>
                <c:pt idx="4913">
                  <c:v>0.42857142857142855</c:v>
                </c:pt>
                <c:pt idx="4914">
                  <c:v>0.2857142857142857</c:v>
                </c:pt>
                <c:pt idx="4915">
                  <c:v>0.42857142857142855</c:v>
                </c:pt>
                <c:pt idx="4916">
                  <c:v>0.42857142857142855</c:v>
                </c:pt>
                <c:pt idx="4917">
                  <c:v>0.2857142857142857</c:v>
                </c:pt>
                <c:pt idx="4918">
                  <c:v>0.2857142857142857</c:v>
                </c:pt>
                <c:pt idx="4919">
                  <c:v>0.14285714285714285</c:v>
                </c:pt>
                <c:pt idx="4920">
                  <c:v>0.2857142857142857</c:v>
                </c:pt>
                <c:pt idx="4921">
                  <c:v>0.42857142857142855</c:v>
                </c:pt>
                <c:pt idx="4922">
                  <c:v>0.2857142857142857</c:v>
                </c:pt>
                <c:pt idx="4923">
                  <c:v>0.5714285714285714</c:v>
                </c:pt>
                <c:pt idx="4924">
                  <c:v>0.42857142857142855</c:v>
                </c:pt>
                <c:pt idx="4925">
                  <c:v>0.14285714285714285</c:v>
                </c:pt>
                <c:pt idx="4926">
                  <c:v>0.14285714285714285</c:v>
                </c:pt>
                <c:pt idx="4927">
                  <c:v>6.6666666666666666E-2</c:v>
                </c:pt>
                <c:pt idx="4928">
                  <c:v>0.14285714285714285</c:v>
                </c:pt>
                <c:pt idx="4929">
                  <c:v>0.42857142857142855</c:v>
                </c:pt>
                <c:pt idx="4930">
                  <c:v>0.2857142857142857</c:v>
                </c:pt>
                <c:pt idx="4931">
                  <c:v>0.42857142857142855</c:v>
                </c:pt>
                <c:pt idx="4932">
                  <c:v>0.42857142857142855</c:v>
                </c:pt>
                <c:pt idx="4933">
                  <c:v>0.14285714285714285</c:v>
                </c:pt>
                <c:pt idx="4934">
                  <c:v>0.42857142857142855</c:v>
                </c:pt>
                <c:pt idx="4935">
                  <c:v>0.2857142857142857</c:v>
                </c:pt>
                <c:pt idx="4936">
                  <c:v>0.42857142857142855</c:v>
                </c:pt>
                <c:pt idx="4937">
                  <c:v>0.42857142857142855</c:v>
                </c:pt>
                <c:pt idx="4938">
                  <c:v>0.14285714285714285</c:v>
                </c:pt>
                <c:pt idx="4939">
                  <c:v>0.14285714285714285</c:v>
                </c:pt>
                <c:pt idx="4940">
                  <c:v>0.1</c:v>
                </c:pt>
                <c:pt idx="4941">
                  <c:v>0.14285714285714285</c:v>
                </c:pt>
                <c:pt idx="4942">
                  <c:v>0.16666666666666666</c:v>
                </c:pt>
                <c:pt idx="4943">
                  <c:v>0.5714285714285714</c:v>
                </c:pt>
                <c:pt idx="4944">
                  <c:v>0.13333333333333333</c:v>
                </c:pt>
                <c:pt idx="4945">
                  <c:v>0</c:v>
                </c:pt>
                <c:pt idx="4946">
                  <c:v>0</c:v>
                </c:pt>
                <c:pt idx="4947">
                  <c:v>6.6666666666666666E-2</c:v>
                </c:pt>
                <c:pt idx="4948">
                  <c:v>0.14285714285714285</c:v>
                </c:pt>
                <c:pt idx="4949">
                  <c:v>0.14285714285714285</c:v>
                </c:pt>
                <c:pt idx="4950">
                  <c:v>0.42857142857142855</c:v>
                </c:pt>
                <c:pt idx="4951">
                  <c:v>0.14285714285714285</c:v>
                </c:pt>
                <c:pt idx="4952">
                  <c:v>0.14285714285714285</c:v>
                </c:pt>
                <c:pt idx="4953">
                  <c:v>0.14285714285714285</c:v>
                </c:pt>
                <c:pt idx="4954">
                  <c:v>0.5714285714285714</c:v>
                </c:pt>
                <c:pt idx="4955">
                  <c:v>0.7142857142857143</c:v>
                </c:pt>
                <c:pt idx="4956">
                  <c:v>0.14285714285714285</c:v>
                </c:pt>
                <c:pt idx="4957">
                  <c:v>0.2857142857142857</c:v>
                </c:pt>
                <c:pt idx="4958">
                  <c:v>0.2857142857142857</c:v>
                </c:pt>
                <c:pt idx="4959">
                  <c:v>0.2857142857142857</c:v>
                </c:pt>
                <c:pt idx="4960">
                  <c:v>0.2857142857142857</c:v>
                </c:pt>
                <c:pt idx="4961">
                  <c:v>0.42857142857142855</c:v>
                </c:pt>
                <c:pt idx="4962">
                  <c:v>6.6666666666666666E-2</c:v>
                </c:pt>
                <c:pt idx="4963">
                  <c:v>0.42857142857142855</c:v>
                </c:pt>
                <c:pt idx="4964">
                  <c:v>0.14285714285714285</c:v>
                </c:pt>
                <c:pt idx="4965">
                  <c:v>0.14285714285714285</c:v>
                </c:pt>
                <c:pt idx="4966">
                  <c:v>0.42857142857142855</c:v>
                </c:pt>
                <c:pt idx="4967">
                  <c:v>0.42857142857142855</c:v>
                </c:pt>
                <c:pt idx="4968">
                  <c:v>0.2857142857142857</c:v>
                </c:pt>
                <c:pt idx="4969">
                  <c:v>0.2857142857142857</c:v>
                </c:pt>
                <c:pt idx="4970">
                  <c:v>6.6666666666666666E-2</c:v>
                </c:pt>
                <c:pt idx="4971">
                  <c:v>0.42857142857142855</c:v>
                </c:pt>
                <c:pt idx="4972">
                  <c:v>0.2857142857142857</c:v>
                </c:pt>
                <c:pt idx="4973">
                  <c:v>0.13333333333333333</c:v>
                </c:pt>
                <c:pt idx="4974">
                  <c:v>0.42857142857142855</c:v>
                </c:pt>
                <c:pt idx="4975">
                  <c:v>0.14285714285714285</c:v>
                </c:pt>
                <c:pt idx="4976">
                  <c:v>3.3333333333333333E-2</c:v>
                </c:pt>
                <c:pt idx="4977">
                  <c:v>0.2857142857142857</c:v>
                </c:pt>
                <c:pt idx="4978">
                  <c:v>0.42857142857142855</c:v>
                </c:pt>
                <c:pt idx="4979">
                  <c:v>0.14285714285714285</c:v>
                </c:pt>
                <c:pt idx="4980">
                  <c:v>0.5714285714285714</c:v>
                </c:pt>
                <c:pt idx="4981">
                  <c:v>0.14285714285714285</c:v>
                </c:pt>
                <c:pt idx="4982">
                  <c:v>0.14285714285714285</c:v>
                </c:pt>
                <c:pt idx="4983">
                  <c:v>0.14285714285714285</c:v>
                </c:pt>
                <c:pt idx="4984">
                  <c:v>0.14285714285714285</c:v>
                </c:pt>
                <c:pt idx="4985">
                  <c:v>0.2857142857142857</c:v>
                </c:pt>
                <c:pt idx="4986">
                  <c:v>0.42857142857142855</c:v>
                </c:pt>
                <c:pt idx="4987">
                  <c:v>3.3333333333333333E-2</c:v>
                </c:pt>
                <c:pt idx="4988">
                  <c:v>0.1</c:v>
                </c:pt>
                <c:pt idx="4989">
                  <c:v>0.2857142857142857</c:v>
                </c:pt>
                <c:pt idx="4990">
                  <c:v>0.2857142857142857</c:v>
                </c:pt>
                <c:pt idx="4991">
                  <c:v>6.6666666666666666E-2</c:v>
                </c:pt>
                <c:pt idx="4992">
                  <c:v>0.5714285714285714</c:v>
                </c:pt>
                <c:pt idx="4993">
                  <c:v>0</c:v>
                </c:pt>
                <c:pt idx="4994">
                  <c:v>0.42857142857142855</c:v>
                </c:pt>
                <c:pt idx="4995">
                  <c:v>6.6666666666666666E-2</c:v>
                </c:pt>
                <c:pt idx="4996">
                  <c:v>0.14285714285714285</c:v>
                </c:pt>
                <c:pt idx="4997">
                  <c:v>0.14285714285714285</c:v>
                </c:pt>
                <c:pt idx="4998">
                  <c:v>0.14285714285714285</c:v>
                </c:pt>
                <c:pt idx="4999">
                  <c:v>0.14285714285714285</c:v>
                </c:pt>
                <c:pt idx="5000">
                  <c:v>0.14285714285714285</c:v>
                </c:pt>
                <c:pt idx="5001">
                  <c:v>6.6666666666666666E-2</c:v>
                </c:pt>
                <c:pt idx="5002">
                  <c:v>0.42857142857142855</c:v>
                </c:pt>
                <c:pt idx="5003">
                  <c:v>0.42857142857142855</c:v>
                </c:pt>
                <c:pt idx="5004">
                  <c:v>0.2857142857142857</c:v>
                </c:pt>
                <c:pt idx="5005">
                  <c:v>0.2857142857142857</c:v>
                </c:pt>
                <c:pt idx="5006">
                  <c:v>0.2857142857142857</c:v>
                </c:pt>
                <c:pt idx="5007">
                  <c:v>0.1</c:v>
                </c:pt>
                <c:pt idx="5008">
                  <c:v>0.42857142857142855</c:v>
                </c:pt>
                <c:pt idx="5009">
                  <c:v>0.42857142857142855</c:v>
                </c:pt>
                <c:pt idx="5010">
                  <c:v>0.2857142857142857</c:v>
                </c:pt>
                <c:pt idx="5011">
                  <c:v>0.2857142857142857</c:v>
                </c:pt>
                <c:pt idx="5012">
                  <c:v>0.42857142857142855</c:v>
                </c:pt>
                <c:pt idx="5013">
                  <c:v>0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0</c:v>
                </c:pt>
                <c:pt idx="5018">
                  <c:v>1</c:v>
                </c:pt>
                <c:pt idx="5019">
                  <c:v>0.42857142857142855</c:v>
                </c:pt>
                <c:pt idx="5020">
                  <c:v>0.2857142857142857</c:v>
                </c:pt>
                <c:pt idx="5021">
                  <c:v>0.42857142857142855</c:v>
                </c:pt>
                <c:pt idx="5022">
                  <c:v>0.7142857142857143</c:v>
                </c:pt>
                <c:pt idx="5023">
                  <c:v>3.3333333333333333E-2</c:v>
                </c:pt>
                <c:pt idx="5024">
                  <c:v>0.2857142857142857</c:v>
                </c:pt>
                <c:pt idx="5025">
                  <c:v>0.42857142857142855</c:v>
                </c:pt>
                <c:pt idx="5026">
                  <c:v>0.14285714285714285</c:v>
                </c:pt>
                <c:pt idx="5027">
                  <c:v>2</c:v>
                </c:pt>
                <c:pt idx="5028">
                  <c:v>0.42857142857142855</c:v>
                </c:pt>
                <c:pt idx="5029">
                  <c:v>1</c:v>
                </c:pt>
                <c:pt idx="5030">
                  <c:v>0.5714285714285714</c:v>
                </c:pt>
                <c:pt idx="5031">
                  <c:v>1</c:v>
                </c:pt>
                <c:pt idx="5032">
                  <c:v>0.14285714285714285</c:v>
                </c:pt>
                <c:pt idx="5033">
                  <c:v>0.42857142857142855</c:v>
                </c:pt>
                <c:pt idx="5034">
                  <c:v>0.14285714285714285</c:v>
                </c:pt>
                <c:pt idx="5035">
                  <c:v>0.5714285714285714</c:v>
                </c:pt>
                <c:pt idx="5036">
                  <c:v>0.42857142857142855</c:v>
                </c:pt>
                <c:pt idx="5037">
                  <c:v>0.8571428571428571</c:v>
                </c:pt>
                <c:pt idx="5038">
                  <c:v>0.1</c:v>
                </c:pt>
                <c:pt idx="5039">
                  <c:v>0.2857142857142857</c:v>
                </c:pt>
                <c:pt idx="5040">
                  <c:v>0.5714285714285714</c:v>
                </c:pt>
                <c:pt idx="5041">
                  <c:v>0.5714285714285714</c:v>
                </c:pt>
                <c:pt idx="5042">
                  <c:v>0.2857142857142857</c:v>
                </c:pt>
                <c:pt idx="5043">
                  <c:v>0.2857142857142857</c:v>
                </c:pt>
                <c:pt idx="5044">
                  <c:v>0.14285714285714285</c:v>
                </c:pt>
                <c:pt idx="5045">
                  <c:v>0.42857142857142855</c:v>
                </c:pt>
                <c:pt idx="5046">
                  <c:v>0.2857142857142857</c:v>
                </c:pt>
                <c:pt idx="5047">
                  <c:v>1</c:v>
                </c:pt>
                <c:pt idx="5048">
                  <c:v>0.5714285714285714</c:v>
                </c:pt>
                <c:pt idx="5049">
                  <c:v>1</c:v>
                </c:pt>
                <c:pt idx="5050">
                  <c:v>1</c:v>
                </c:pt>
                <c:pt idx="5051">
                  <c:v>0.42857142857142855</c:v>
                </c:pt>
                <c:pt idx="5052">
                  <c:v>0.42857142857142855</c:v>
                </c:pt>
                <c:pt idx="5053">
                  <c:v>0.14285714285714285</c:v>
                </c:pt>
                <c:pt idx="5054">
                  <c:v>6.6666666666666666E-2</c:v>
                </c:pt>
                <c:pt idx="5055">
                  <c:v>0.2857142857142857</c:v>
                </c:pt>
                <c:pt idx="5056">
                  <c:v>1</c:v>
                </c:pt>
                <c:pt idx="5057">
                  <c:v>0.2857142857142857</c:v>
                </c:pt>
                <c:pt idx="5058">
                  <c:v>0.42857142857142855</c:v>
                </c:pt>
                <c:pt idx="5059">
                  <c:v>0.1</c:v>
                </c:pt>
                <c:pt idx="5060">
                  <c:v>0.42857142857142855</c:v>
                </c:pt>
                <c:pt idx="5061">
                  <c:v>0.2857142857142857</c:v>
                </c:pt>
                <c:pt idx="5062">
                  <c:v>0.16666666666666666</c:v>
                </c:pt>
                <c:pt idx="5063">
                  <c:v>0.2857142857142857</c:v>
                </c:pt>
                <c:pt idx="5064">
                  <c:v>0.2857142857142857</c:v>
                </c:pt>
                <c:pt idx="5065">
                  <c:v>0.14285714285714285</c:v>
                </c:pt>
                <c:pt idx="5066">
                  <c:v>0.42857142857142855</c:v>
                </c:pt>
                <c:pt idx="5067">
                  <c:v>0.2857142857142857</c:v>
                </c:pt>
                <c:pt idx="5068">
                  <c:v>0.2857142857142857</c:v>
                </c:pt>
                <c:pt idx="5069">
                  <c:v>0.14285714285714285</c:v>
                </c:pt>
                <c:pt idx="5070">
                  <c:v>0</c:v>
                </c:pt>
                <c:pt idx="5071">
                  <c:v>0.2857142857142857</c:v>
                </c:pt>
                <c:pt idx="5072">
                  <c:v>0.5714285714285714</c:v>
                </c:pt>
                <c:pt idx="5073">
                  <c:v>0.5714285714285714</c:v>
                </c:pt>
                <c:pt idx="5074">
                  <c:v>0.5714285714285714</c:v>
                </c:pt>
                <c:pt idx="5075">
                  <c:v>0.42857142857142855</c:v>
                </c:pt>
                <c:pt idx="5076">
                  <c:v>0.42857142857142855</c:v>
                </c:pt>
                <c:pt idx="5077">
                  <c:v>0.5714285714285714</c:v>
                </c:pt>
                <c:pt idx="5078">
                  <c:v>0.2857142857142857</c:v>
                </c:pt>
                <c:pt idx="5079">
                  <c:v>0.5714285714285714</c:v>
                </c:pt>
                <c:pt idx="5080">
                  <c:v>0.2857142857142857</c:v>
                </c:pt>
                <c:pt idx="5081">
                  <c:v>0.42857142857142855</c:v>
                </c:pt>
                <c:pt idx="5082">
                  <c:v>1</c:v>
                </c:pt>
                <c:pt idx="5083">
                  <c:v>0.2857142857142857</c:v>
                </c:pt>
                <c:pt idx="5084">
                  <c:v>0.5714285714285714</c:v>
                </c:pt>
                <c:pt idx="5085">
                  <c:v>1</c:v>
                </c:pt>
                <c:pt idx="5086">
                  <c:v>0.42857142857142855</c:v>
                </c:pt>
                <c:pt idx="5087">
                  <c:v>0.42857142857142855</c:v>
                </c:pt>
                <c:pt idx="5088">
                  <c:v>0.5714285714285714</c:v>
                </c:pt>
                <c:pt idx="5089">
                  <c:v>0.42857142857142855</c:v>
                </c:pt>
                <c:pt idx="5090">
                  <c:v>0.42857142857142855</c:v>
                </c:pt>
                <c:pt idx="5091">
                  <c:v>0.42857142857142855</c:v>
                </c:pt>
                <c:pt idx="5092">
                  <c:v>0.42857142857142855</c:v>
                </c:pt>
                <c:pt idx="5093">
                  <c:v>0.2857142857142857</c:v>
                </c:pt>
                <c:pt idx="5094">
                  <c:v>0.2857142857142857</c:v>
                </c:pt>
                <c:pt idx="5095">
                  <c:v>0.42857142857142855</c:v>
                </c:pt>
                <c:pt idx="5096">
                  <c:v>0.2857142857142857</c:v>
                </c:pt>
                <c:pt idx="5097">
                  <c:v>0.42857142857142855</c:v>
                </c:pt>
                <c:pt idx="5098">
                  <c:v>0.42857142857142855</c:v>
                </c:pt>
                <c:pt idx="5099">
                  <c:v>0.5714285714285714</c:v>
                </c:pt>
                <c:pt idx="5100">
                  <c:v>0.42857142857142855</c:v>
                </c:pt>
                <c:pt idx="5101">
                  <c:v>0.42857142857142855</c:v>
                </c:pt>
                <c:pt idx="5102">
                  <c:v>0.42857142857142855</c:v>
                </c:pt>
                <c:pt idx="5103">
                  <c:v>0.42857142857142855</c:v>
                </c:pt>
                <c:pt idx="5104">
                  <c:v>0.5714285714285714</c:v>
                </c:pt>
                <c:pt idx="5105">
                  <c:v>1</c:v>
                </c:pt>
                <c:pt idx="5106">
                  <c:v>0.42857142857142855</c:v>
                </c:pt>
                <c:pt idx="5107">
                  <c:v>0.42857142857142855</c:v>
                </c:pt>
                <c:pt idx="5108">
                  <c:v>0.5714285714285714</c:v>
                </c:pt>
                <c:pt idx="5109">
                  <c:v>0.42857142857142855</c:v>
                </c:pt>
                <c:pt idx="5110">
                  <c:v>0.14285714285714285</c:v>
                </c:pt>
                <c:pt idx="5111">
                  <c:v>0</c:v>
                </c:pt>
                <c:pt idx="5112">
                  <c:v>0.42857142857142855</c:v>
                </c:pt>
                <c:pt idx="5113">
                  <c:v>0.5714285714285714</c:v>
                </c:pt>
                <c:pt idx="5114">
                  <c:v>0.2857142857142857</c:v>
                </c:pt>
                <c:pt idx="5115">
                  <c:v>0.2857142857142857</c:v>
                </c:pt>
                <c:pt idx="5116">
                  <c:v>0.42857142857142855</c:v>
                </c:pt>
                <c:pt idx="5117">
                  <c:v>0</c:v>
                </c:pt>
                <c:pt idx="5118">
                  <c:v>0.2857142857142857</c:v>
                </c:pt>
                <c:pt idx="5119">
                  <c:v>0.2857142857142857</c:v>
                </c:pt>
                <c:pt idx="5120">
                  <c:v>0.42857142857142855</c:v>
                </c:pt>
                <c:pt idx="5121">
                  <c:v>0.7142857142857143</c:v>
                </c:pt>
                <c:pt idx="5122">
                  <c:v>0.42857142857142855</c:v>
                </c:pt>
                <c:pt idx="5123">
                  <c:v>1</c:v>
                </c:pt>
                <c:pt idx="5124">
                  <c:v>0.42857142857142855</c:v>
                </c:pt>
                <c:pt idx="5125">
                  <c:v>0.42857142857142855</c:v>
                </c:pt>
                <c:pt idx="5126">
                  <c:v>1</c:v>
                </c:pt>
                <c:pt idx="5127">
                  <c:v>0.5714285714285714</c:v>
                </c:pt>
                <c:pt idx="5128">
                  <c:v>1</c:v>
                </c:pt>
                <c:pt idx="5129">
                  <c:v>3.3333333333333333E-2</c:v>
                </c:pt>
                <c:pt idx="5130">
                  <c:v>0.14285714285714285</c:v>
                </c:pt>
                <c:pt idx="5131">
                  <c:v>0.14285714285714285</c:v>
                </c:pt>
                <c:pt idx="5132">
                  <c:v>0.2857142857142857</c:v>
                </c:pt>
                <c:pt idx="5133">
                  <c:v>0.42857142857142855</c:v>
                </c:pt>
                <c:pt idx="5134">
                  <c:v>0.2857142857142857</c:v>
                </c:pt>
                <c:pt idx="5135">
                  <c:v>0.2857142857142857</c:v>
                </c:pt>
                <c:pt idx="5136">
                  <c:v>3.3333333333333333E-2</c:v>
                </c:pt>
                <c:pt idx="5137">
                  <c:v>0.14285714285714285</c:v>
                </c:pt>
                <c:pt idx="5138">
                  <c:v>6.6666666666666666E-2</c:v>
                </c:pt>
                <c:pt idx="5139">
                  <c:v>0.14285714285714285</c:v>
                </c:pt>
                <c:pt idx="5140">
                  <c:v>0.2857142857142857</c:v>
                </c:pt>
                <c:pt idx="5141">
                  <c:v>3.3333333333333333E-2</c:v>
                </c:pt>
                <c:pt idx="5142">
                  <c:v>0.14285714285714285</c:v>
                </c:pt>
                <c:pt idx="5143">
                  <c:v>3.3333333333333333E-2</c:v>
                </c:pt>
                <c:pt idx="5144">
                  <c:v>0.2857142857142857</c:v>
                </c:pt>
                <c:pt idx="5145">
                  <c:v>0.14285714285714285</c:v>
                </c:pt>
                <c:pt idx="5146">
                  <c:v>0.2857142857142857</c:v>
                </c:pt>
                <c:pt idx="5147">
                  <c:v>1</c:v>
                </c:pt>
                <c:pt idx="5148">
                  <c:v>0</c:v>
                </c:pt>
                <c:pt idx="5149">
                  <c:v>0.2857142857142857</c:v>
                </c:pt>
                <c:pt idx="5150">
                  <c:v>0.14285714285714285</c:v>
                </c:pt>
                <c:pt idx="5151">
                  <c:v>0.2857142857142857</c:v>
                </c:pt>
                <c:pt idx="5152">
                  <c:v>3.3333333333333333E-2</c:v>
                </c:pt>
                <c:pt idx="5153">
                  <c:v>0.5714285714285714</c:v>
                </c:pt>
                <c:pt idx="5154">
                  <c:v>0.2857142857142857</c:v>
                </c:pt>
                <c:pt idx="5155">
                  <c:v>0.2857142857142857</c:v>
                </c:pt>
                <c:pt idx="5156">
                  <c:v>0.2857142857142857</c:v>
                </c:pt>
                <c:pt idx="5157">
                  <c:v>0.5714285714285714</c:v>
                </c:pt>
                <c:pt idx="5158">
                  <c:v>0.14285714285714285</c:v>
                </c:pt>
                <c:pt idx="5159">
                  <c:v>0.2857142857142857</c:v>
                </c:pt>
                <c:pt idx="5160">
                  <c:v>0.14285714285714285</c:v>
                </c:pt>
                <c:pt idx="5161">
                  <c:v>3.3333333333333333E-2</c:v>
                </c:pt>
                <c:pt idx="5162">
                  <c:v>0.14285714285714285</c:v>
                </c:pt>
                <c:pt idx="5163">
                  <c:v>0.42857142857142855</c:v>
                </c:pt>
                <c:pt idx="5164">
                  <c:v>0.2857142857142857</c:v>
                </c:pt>
                <c:pt idx="5165">
                  <c:v>6.6666666666666666E-2</c:v>
                </c:pt>
                <c:pt idx="5166">
                  <c:v>0.14285714285714285</c:v>
                </c:pt>
                <c:pt idx="5167">
                  <c:v>3.3333333333333333E-2</c:v>
                </c:pt>
                <c:pt idx="5168">
                  <c:v>0.14285714285714285</c:v>
                </c:pt>
                <c:pt idx="5169">
                  <c:v>0.7142857142857143</c:v>
                </c:pt>
                <c:pt idx="5170">
                  <c:v>0.14285714285714285</c:v>
                </c:pt>
                <c:pt idx="5171">
                  <c:v>1</c:v>
                </c:pt>
                <c:pt idx="5172">
                  <c:v>1</c:v>
                </c:pt>
                <c:pt idx="5173">
                  <c:v>0.5714285714285714</c:v>
                </c:pt>
                <c:pt idx="5174">
                  <c:v>3.3333333333333333E-2</c:v>
                </c:pt>
                <c:pt idx="5175">
                  <c:v>0.42857142857142855</c:v>
                </c:pt>
                <c:pt idx="5176">
                  <c:v>0.14285714285714285</c:v>
                </c:pt>
                <c:pt idx="5177">
                  <c:v>6.6666666666666666E-2</c:v>
                </c:pt>
                <c:pt idx="5178">
                  <c:v>3.3333333333333333E-2</c:v>
                </c:pt>
                <c:pt idx="5179">
                  <c:v>0.42857142857142855</c:v>
                </c:pt>
                <c:pt idx="5180">
                  <c:v>0.2857142857142857</c:v>
                </c:pt>
                <c:pt idx="5181">
                  <c:v>0.5714285714285714</c:v>
                </c:pt>
                <c:pt idx="5182">
                  <c:v>0.42857142857142855</c:v>
                </c:pt>
                <c:pt idx="5183">
                  <c:v>0.42857142857142855</c:v>
                </c:pt>
                <c:pt idx="5184">
                  <c:v>0.42857142857142855</c:v>
                </c:pt>
                <c:pt idx="5185">
                  <c:v>0.14285714285714285</c:v>
                </c:pt>
                <c:pt idx="5186">
                  <c:v>0.2857142857142857</c:v>
                </c:pt>
                <c:pt idx="5187">
                  <c:v>0.14285714285714285</c:v>
                </c:pt>
                <c:pt idx="5188">
                  <c:v>0.2857142857142857</c:v>
                </c:pt>
                <c:pt idx="5189">
                  <c:v>1</c:v>
                </c:pt>
                <c:pt idx="5190">
                  <c:v>0.42857142857142855</c:v>
                </c:pt>
                <c:pt idx="5191">
                  <c:v>0.42857142857142855</c:v>
                </c:pt>
                <c:pt idx="5192">
                  <c:v>0.42857142857142855</c:v>
                </c:pt>
                <c:pt idx="5193">
                  <c:v>3.3333333333333333E-2</c:v>
                </c:pt>
                <c:pt idx="5194">
                  <c:v>0.2857142857142857</c:v>
                </c:pt>
                <c:pt idx="5195">
                  <c:v>0.2857142857142857</c:v>
                </c:pt>
                <c:pt idx="5196">
                  <c:v>0.2857142857142857</c:v>
                </c:pt>
                <c:pt idx="5197">
                  <c:v>3.3333333333333333E-2</c:v>
                </c:pt>
                <c:pt idx="5198">
                  <c:v>0.5714285714285714</c:v>
                </c:pt>
                <c:pt idx="5199">
                  <c:v>0.2857142857142857</c:v>
                </c:pt>
                <c:pt idx="5200">
                  <c:v>0.2857142857142857</c:v>
                </c:pt>
                <c:pt idx="5201">
                  <c:v>0.2857142857142857</c:v>
                </c:pt>
                <c:pt idx="5202">
                  <c:v>0.14285714285714285</c:v>
                </c:pt>
                <c:pt idx="5203">
                  <c:v>0.2857142857142857</c:v>
                </c:pt>
                <c:pt idx="5204">
                  <c:v>0.2857142857142857</c:v>
                </c:pt>
                <c:pt idx="5205">
                  <c:v>0.14285714285714285</c:v>
                </c:pt>
                <c:pt idx="5206">
                  <c:v>6.6666666666666666E-2</c:v>
                </c:pt>
                <c:pt idx="5207">
                  <c:v>0.14285714285714285</c:v>
                </c:pt>
                <c:pt idx="5208">
                  <c:v>0.2857142857142857</c:v>
                </c:pt>
                <c:pt idx="5209">
                  <c:v>0.14285714285714285</c:v>
                </c:pt>
                <c:pt idx="5210">
                  <c:v>6.6666666666666666E-2</c:v>
                </c:pt>
                <c:pt idx="5211">
                  <c:v>1</c:v>
                </c:pt>
                <c:pt idx="5212">
                  <c:v>0.42857142857142855</c:v>
                </c:pt>
                <c:pt idx="5213">
                  <c:v>0.5714285714285714</c:v>
                </c:pt>
                <c:pt idx="5214">
                  <c:v>1</c:v>
                </c:pt>
                <c:pt idx="5215">
                  <c:v>0.2857142857142857</c:v>
                </c:pt>
                <c:pt idx="5216">
                  <c:v>0.2857142857142857</c:v>
                </c:pt>
                <c:pt idx="5217">
                  <c:v>0.2857142857142857</c:v>
                </c:pt>
                <c:pt idx="5218">
                  <c:v>0.42857142857142855</c:v>
                </c:pt>
                <c:pt idx="5219">
                  <c:v>0.5714285714285714</c:v>
                </c:pt>
                <c:pt idx="5220">
                  <c:v>0.42857142857142855</c:v>
                </c:pt>
                <c:pt idx="5221">
                  <c:v>0.2857142857142857</c:v>
                </c:pt>
                <c:pt idx="5222">
                  <c:v>0.5714285714285714</c:v>
                </c:pt>
                <c:pt idx="5223">
                  <c:v>0.42857142857142855</c:v>
                </c:pt>
                <c:pt idx="5224">
                  <c:v>0.42857142857142855</c:v>
                </c:pt>
                <c:pt idx="5225">
                  <c:v>0.42857142857142855</c:v>
                </c:pt>
                <c:pt idx="5226">
                  <c:v>0.5714285714285714</c:v>
                </c:pt>
                <c:pt idx="5227">
                  <c:v>0.5714285714285714</c:v>
                </c:pt>
                <c:pt idx="5228">
                  <c:v>0.5714285714285714</c:v>
                </c:pt>
                <c:pt idx="5229">
                  <c:v>0.2857142857142857</c:v>
                </c:pt>
                <c:pt idx="5230">
                  <c:v>0.5714285714285714</c:v>
                </c:pt>
                <c:pt idx="5231">
                  <c:v>0.42857142857142855</c:v>
                </c:pt>
                <c:pt idx="5232">
                  <c:v>0.42857142857142855</c:v>
                </c:pt>
                <c:pt idx="5233">
                  <c:v>0.42857142857142855</c:v>
                </c:pt>
                <c:pt idx="5234">
                  <c:v>0.14285714285714285</c:v>
                </c:pt>
                <c:pt idx="5235">
                  <c:v>6.6666666666666666E-2</c:v>
                </c:pt>
                <c:pt idx="5236">
                  <c:v>0.5714285714285714</c:v>
                </c:pt>
                <c:pt idx="5237">
                  <c:v>0.2857142857142857</c:v>
                </c:pt>
                <c:pt idx="5238">
                  <c:v>0.5714285714285714</c:v>
                </c:pt>
                <c:pt idx="5239">
                  <c:v>0.2857142857142857</c:v>
                </c:pt>
                <c:pt idx="5240">
                  <c:v>0.42857142857142855</c:v>
                </c:pt>
                <c:pt idx="5241">
                  <c:v>0.2857142857142857</c:v>
                </c:pt>
                <c:pt idx="5242">
                  <c:v>0.2857142857142857</c:v>
                </c:pt>
                <c:pt idx="5243">
                  <c:v>0.2857142857142857</c:v>
                </c:pt>
                <c:pt idx="5244">
                  <c:v>0.14285714285714285</c:v>
                </c:pt>
                <c:pt idx="5245">
                  <c:v>0.2857142857142857</c:v>
                </c:pt>
                <c:pt idx="5246">
                  <c:v>0.42857142857142855</c:v>
                </c:pt>
                <c:pt idx="5247">
                  <c:v>0.14285714285714285</c:v>
                </c:pt>
                <c:pt idx="5248">
                  <c:v>0.2857142857142857</c:v>
                </c:pt>
                <c:pt idx="5249">
                  <c:v>3.3333333333333333E-2</c:v>
                </c:pt>
                <c:pt idx="5250">
                  <c:v>0.14285714285714285</c:v>
                </c:pt>
                <c:pt idx="5251">
                  <c:v>3.3333333333333333E-2</c:v>
                </c:pt>
                <c:pt idx="5252">
                  <c:v>3.3333333333333333E-2</c:v>
                </c:pt>
                <c:pt idx="5253">
                  <c:v>0.2857142857142857</c:v>
                </c:pt>
                <c:pt idx="5254">
                  <c:v>0.7142857142857143</c:v>
                </c:pt>
                <c:pt idx="5255">
                  <c:v>0.14285714285714285</c:v>
                </c:pt>
                <c:pt idx="5256">
                  <c:v>0</c:v>
                </c:pt>
                <c:pt idx="5257">
                  <c:v>0.2857142857142857</c:v>
                </c:pt>
                <c:pt idx="5258">
                  <c:v>6.6666666666666666E-2</c:v>
                </c:pt>
                <c:pt idx="5259">
                  <c:v>0.7142857142857143</c:v>
                </c:pt>
                <c:pt idx="5260">
                  <c:v>0.1</c:v>
                </c:pt>
                <c:pt idx="5261">
                  <c:v>0.7142857142857143</c:v>
                </c:pt>
                <c:pt idx="5262">
                  <c:v>0</c:v>
                </c:pt>
                <c:pt idx="5263">
                  <c:v>0.1</c:v>
                </c:pt>
                <c:pt idx="5264">
                  <c:v>0.2857142857142857</c:v>
                </c:pt>
                <c:pt idx="5265">
                  <c:v>0.1</c:v>
                </c:pt>
                <c:pt idx="5266">
                  <c:v>0.7142857142857143</c:v>
                </c:pt>
                <c:pt idx="5267">
                  <c:v>0.5714285714285714</c:v>
                </c:pt>
                <c:pt idx="5268">
                  <c:v>0.5714285714285714</c:v>
                </c:pt>
                <c:pt idx="5269">
                  <c:v>0.7142857142857143</c:v>
                </c:pt>
                <c:pt idx="5270">
                  <c:v>0.2857142857142857</c:v>
                </c:pt>
                <c:pt idx="5271">
                  <c:v>0.2857142857142857</c:v>
                </c:pt>
                <c:pt idx="5272">
                  <c:v>0.7142857142857143</c:v>
                </c:pt>
                <c:pt idx="5273">
                  <c:v>0.14285714285714285</c:v>
                </c:pt>
                <c:pt idx="5274">
                  <c:v>0.14285714285714285</c:v>
                </c:pt>
                <c:pt idx="5275">
                  <c:v>0.14285714285714285</c:v>
                </c:pt>
                <c:pt idx="5276">
                  <c:v>1</c:v>
                </c:pt>
                <c:pt idx="5277">
                  <c:v>0.14285714285714285</c:v>
                </c:pt>
                <c:pt idx="5278">
                  <c:v>3.3333333333333333E-2</c:v>
                </c:pt>
                <c:pt idx="5279">
                  <c:v>0.42857142857142855</c:v>
                </c:pt>
                <c:pt idx="5280">
                  <c:v>0.42857142857142855</c:v>
                </c:pt>
                <c:pt idx="5281">
                  <c:v>0.2857142857142857</c:v>
                </c:pt>
                <c:pt idx="5282">
                  <c:v>0.42857142857142855</c:v>
                </c:pt>
                <c:pt idx="5283">
                  <c:v>0.2857142857142857</c:v>
                </c:pt>
                <c:pt idx="5284">
                  <c:v>0.2857142857142857</c:v>
                </c:pt>
                <c:pt idx="5285">
                  <c:v>0.7142857142857143</c:v>
                </c:pt>
                <c:pt idx="5286">
                  <c:v>0.42857142857142855</c:v>
                </c:pt>
                <c:pt idx="5287">
                  <c:v>0.5714285714285714</c:v>
                </c:pt>
                <c:pt idx="5288">
                  <c:v>0.42857142857142855</c:v>
                </c:pt>
                <c:pt idx="5289">
                  <c:v>3.3333333333333333E-2</c:v>
                </c:pt>
                <c:pt idx="5290">
                  <c:v>3.3333333333333333E-2</c:v>
                </c:pt>
                <c:pt idx="5291">
                  <c:v>0.42857142857142855</c:v>
                </c:pt>
                <c:pt idx="5292">
                  <c:v>0.42857142857142855</c:v>
                </c:pt>
                <c:pt idx="5293">
                  <c:v>0.7142857142857143</c:v>
                </c:pt>
                <c:pt idx="5294">
                  <c:v>0.14285714285714285</c:v>
                </c:pt>
                <c:pt idx="5295">
                  <c:v>0.14285714285714285</c:v>
                </c:pt>
                <c:pt idx="5296">
                  <c:v>0.13333333333333333</c:v>
                </c:pt>
                <c:pt idx="5297">
                  <c:v>0.2857142857142857</c:v>
                </c:pt>
                <c:pt idx="5298">
                  <c:v>0.42857142857142855</c:v>
                </c:pt>
                <c:pt idx="5299">
                  <c:v>0.16666666666666666</c:v>
                </c:pt>
                <c:pt idx="5300">
                  <c:v>0.2857142857142857</c:v>
                </c:pt>
                <c:pt idx="5301">
                  <c:v>0.42857142857142855</c:v>
                </c:pt>
                <c:pt idx="5302">
                  <c:v>0.42857142857142855</c:v>
                </c:pt>
                <c:pt idx="5303">
                  <c:v>3.3333333333333333E-2</c:v>
                </c:pt>
                <c:pt idx="5304">
                  <c:v>0.14285714285714285</c:v>
                </c:pt>
                <c:pt idx="5305">
                  <c:v>0.14285714285714285</c:v>
                </c:pt>
                <c:pt idx="5306">
                  <c:v>0.14285714285714285</c:v>
                </c:pt>
                <c:pt idx="5307">
                  <c:v>0.14285714285714285</c:v>
                </c:pt>
                <c:pt idx="5308">
                  <c:v>0.14285714285714285</c:v>
                </c:pt>
                <c:pt idx="5309">
                  <c:v>0.2857142857142857</c:v>
                </c:pt>
                <c:pt idx="5310">
                  <c:v>0.42857142857142855</c:v>
                </c:pt>
                <c:pt idx="5311">
                  <c:v>0.14285714285714285</c:v>
                </c:pt>
                <c:pt idx="5312">
                  <c:v>0.2857142857142857</c:v>
                </c:pt>
                <c:pt idx="5313">
                  <c:v>0.42857142857142855</c:v>
                </c:pt>
                <c:pt idx="5314">
                  <c:v>0.2857142857142857</c:v>
                </c:pt>
                <c:pt idx="5315">
                  <c:v>0.14285714285714285</c:v>
                </c:pt>
                <c:pt idx="5316">
                  <c:v>3.3333333333333333E-2</c:v>
                </c:pt>
                <c:pt idx="5317">
                  <c:v>0.42857142857142855</c:v>
                </c:pt>
                <c:pt idx="5318">
                  <c:v>0.42857142857142855</c:v>
                </c:pt>
                <c:pt idx="5319">
                  <c:v>0.1</c:v>
                </c:pt>
                <c:pt idx="5320">
                  <c:v>0</c:v>
                </c:pt>
                <c:pt idx="5321">
                  <c:v>0.14285714285714285</c:v>
                </c:pt>
                <c:pt idx="5322">
                  <c:v>0</c:v>
                </c:pt>
                <c:pt idx="5323">
                  <c:v>1</c:v>
                </c:pt>
                <c:pt idx="5324">
                  <c:v>0.14285714285714285</c:v>
                </c:pt>
                <c:pt idx="5325">
                  <c:v>0.42857142857142855</c:v>
                </c:pt>
                <c:pt idx="5326">
                  <c:v>6.6666666666666666E-2</c:v>
                </c:pt>
                <c:pt idx="5327">
                  <c:v>0.2857142857142857</c:v>
                </c:pt>
                <c:pt idx="5328">
                  <c:v>0.14285714285714285</c:v>
                </c:pt>
                <c:pt idx="5329">
                  <c:v>0.5714285714285714</c:v>
                </c:pt>
                <c:pt idx="5330">
                  <c:v>0.14285714285714285</c:v>
                </c:pt>
                <c:pt idx="5331">
                  <c:v>0</c:v>
                </c:pt>
                <c:pt idx="5332">
                  <c:v>0</c:v>
                </c:pt>
                <c:pt idx="5333">
                  <c:v>0.2857142857142857</c:v>
                </c:pt>
                <c:pt idx="5334">
                  <c:v>0.1</c:v>
                </c:pt>
                <c:pt idx="5335">
                  <c:v>0.14285714285714285</c:v>
                </c:pt>
                <c:pt idx="5336">
                  <c:v>6.6666666666666666E-2</c:v>
                </c:pt>
                <c:pt idx="5337">
                  <c:v>0.1</c:v>
                </c:pt>
                <c:pt idx="5338">
                  <c:v>0.2857142857142857</c:v>
                </c:pt>
                <c:pt idx="5339">
                  <c:v>0.2857142857142857</c:v>
                </c:pt>
                <c:pt idx="5340">
                  <c:v>0.2857142857142857</c:v>
                </c:pt>
                <c:pt idx="5341">
                  <c:v>0.2857142857142857</c:v>
                </c:pt>
                <c:pt idx="5342">
                  <c:v>0.14285714285714285</c:v>
                </c:pt>
                <c:pt idx="5343">
                  <c:v>0.2857142857142857</c:v>
                </c:pt>
                <c:pt idx="5344">
                  <c:v>2</c:v>
                </c:pt>
                <c:pt idx="5345">
                  <c:v>0.2857142857142857</c:v>
                </c:pt>
                <c:pt idx="5346">
                  <c:v>6.6666666666666666E-2</c:v>
                </c:pt>
                <c:pt idx="5347">
                  <c:v>0.14285714285714285</c:v>
                </c:pt>
                <c:pt idx="5348">
                  <c:v>0.14285714285714285</c:v>
                </c:pt>
                <c:pt idx="5349">
                  <c:v>0.2857142857142857</c:v>
                </c:pt>
                <c:pt idx="5350">
                  <c:v>0.42857142857142855</c:v>
                </c:pt>
                <c:pt idx="5351">
                  <c:v>1</c:v>
                </c:pt>
                <c:pt idx="5352">
                  <c:v>0.2857142857142857</c:v>
                </c:pt>
                <c:pt idx="5353">
                  <c:v>0.14285714285714285</c:v>
                </c:pt>
                <c:pt idx="5354">
                  <c:v>0.42857142857142855</c:v>
                </c:pt>
                <c:pt idx="5355">
                  <c:v>0.42857142857142855</c:v>
                </c:pt>
                <c:pt idx="5356">
                  <c:v>0.14285714285714285</c:v>
                </c:pt>
                <c:pt idx="5357">
                  <c:v>0</c:v>
                </c:pt>
                <c:pt idx="5358">
                  <c:v>0.2857142857142857</c:v>
                </c:pt>
                <c:pt idx="5359">
                  <c:v>0.14285714285714285</c:v>
                </c:pt>
                <c:pt idx="5360">
                  <c:v>0.14285714285714285</c:v>
                </c:pt>
                <c:pt idx="5361">
                  <c:v>0.2857142857142857</c:v>
                </c:pt>
                <c:pt idx="5362">
                  <c:v>0.2857142857142857</c:v>
                </c:pt>
                <c:pt idx="5363">
                  <c:v>0.14285714285714285</c:v>
                </c:pt>
                <c:pt idx="5364">
                  <c:v>3.3333333333333333E-2</c:v>
                </c:pt>
                <c:pt idx="5365">
                  <c:v>6.6666666666666666E-2</c:v>
                </c:pt>
                <c:pt idx="5366">
                  <c:v>0.1</c:v>
                </c:pt>
                <c:pt idx="5367">
                  <c:v>0.2857142857142857</c:v>
                </c:pt>
                <c:pt idx="5368">
                  <c:v>6.6666666666666666E-2</c:v>
                </c:pt>
                <c:pt idx="5369">
                  <c:v>0.42857142857142855</c:v>
                </c:pt>
                <c:pt idx="5370">
                  <c:v>0.2857142857142857</c:v>
                </c:pt>
                <c:pt idx="5371">
                  <c:v>0.14285714285714285</c:v>
                </c:pt>
                <c:pt idx="5372">
                  <c:v>1</c:v>
                </c:pt>
                <c:pt idx="5373">
                  <c:v>1</c:v>
                </c:pt>
                <c:pt idx="5374">
                  <c:v>0.1</c:v>
                </c:pt>
                <c:pt idx="5375">
                  <c:v>0.14285714285714285</c:v>
                </c:pt>
                <c:pt idx="5376">
                  <c:v>0.14285714285714285</c:v>
                </c:pt>
                <c:pt idx="5377">
                  <c:v>0.2857142857142857</c:v>
                </c:pt>
                <c:pt idx="5378">
                  <c:v>0</c:v>
                </c:pt>
                <c:pt idx="5379">
                  <c:v>0.14285714285714285</c:v>
                </c:pt>
                <c:pt idx="5380">
                  <c:v>0.14285714285714285</c:v>
                </c:pt>
                <c:pt idx="5381">
                  <c:v>0.14285714285714285</c:v>
                </c:pt>
                <c:pt idx="5382">
                  <c:v>0.2857142857142857</c:v>
                </c:pt>
                <c:pt idx="5383">
                  <c:v>0.42857142857142855</c:v>
                </c:pt>
                <c:pt idx="5384">
                  <c:v>0.2857142857142857</c:v>
                </c:pt>
                <c:pt idx="5385">
                  <c:v>0.1</c:v>
                </c:pt>
                <c:pt idx="5386">
                  <c:v>1</c:v>
                </c:pt>
                <c:pt idx="5387">
                  <c:v>0.2857142857142857</c:v>
                </c:pt>
                <c:pt idx="5388">
                  <c:v>0.14285714285714285</c:v>
                </c:pt>
                <c:pt idx="5389">
                  <c:v>0.14285714285714285</c:v>
                </c:pt>
                <c:pt idx="5390">
                  <c:v>6.6666666666666666E-2</c:v>
                </c:pt>
                <c:pt idx="5391">
                  <c:v>0.2857142857142857</c:v>
                </c:pt>
                <c:pt idx="5392">
                  <c:v>0.14285714285714285</c:v>
                </c:pt>
                <c:pt idx="5393">
                  <c:v>0</c:v>
                </c:pt>
                <c:pt idx="5394">
                  <c:v>0.1</c:v>
                </c:pt>
                <c:pt idx="5395">
                  <c:v>0.14285714285714285</c:v>
                </c:pt>
                <c:pt idx="5396">
                  <c:v>0.5714285714285714</c:v>
                </c:pt>
                <c:pt idx="5397">
                  <c:v>0.26666666666666666</c:v>
                </c:pt>
                <c:pt idx="5398">
                  <c:v>0.2857142857142857</c:v>
                </c:pt>
                <c:pt idx="5399">
                  <c:v>0.14285714285714285</c:v>
                </c:pt>
                <c:pt idx="5400">
                  <c:v>0.14285714285714285</c:v>
                </c:pt>
                <c:pt idx="5401">
                  <c:v>0.2857142857142857</c:v>
                </c:pt>
                <c:pt idx="5402">
                  <c:v>0</c:v>
                </c:pt>
                <c:pt idx="5403">
                  <c:v>0.42857142857142855</c:v>
                </c:pt>
                <c:pt idx="5404">
                  <c:v>0.2857142857142857</c:v>
                </c:pt>
                <c:pt idx="5405">
                  <c:v>0.42857142857142855</c:v>
                </c:pt>
                <c:pt idx="5406">
                  <c:v>0.5714285714285714</c:v>
                </c:pt>
                <c:pt idx="5407">
                  <c:v>0.42857142857142855</c:v>
                </c:pt>
                <c:pt idx="5408">
                  <c:v>0</c:v>
                </c:pt>
                <c:pt idx="5409">
                  <c:v>0.42857142857142855</c:v>
                </c:pt>
                <c:pt idx="5410">
                  <c:v>0.1</c:v>
                </c:pt>
                <c:pt idx="5411">
                  <c:v>1</c:v>
                </c:pt>
                <c:pt idx="5412">
                  <c:v>0.2857142857142857</c:v>
                </c:pt>
                <c:pt idx="5413">
                  <c:v>1</c:v>
                </c:pt>
                <c:pt idx="5414">
                  <c:v>0.2857142857142857</c:v>
                </c:pt>
                <c:pt idx="5415">
                  <c:v>0.42857142857142855</c:v>
                </c:pt>
                <c:pt idx="5416">
                  <c:v>0.14285714285714285</c:v>
                </c:pt>
                <c:pt idx="5417">
                  <c:v>1</c:v>
                </c:pt>
                <c:pt idx="5418">
                  <c:v>0.2857142857142857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0.5714285714285714</c:v>
                </c:pt>
                <c:pt idx="5423">
                  <c:v>0.42857142857142855</c:v>
                </c:pt>
                <c:pt idx="5424">
                  <c:v>1</c:v>
                </c:pt>
                <c:pt idx="5425">
                  <c:v>0.5714285714285714</c:v>
                </c:pt>
                <c:pt idx="5426">
                  <c:v>0.42857142857142855</c:v>
                </c:pt>
                <c:pt idx="5427">
                  <c:v>6.6666666666666666E-2</c:v>
                </c:pt>
                <c:pt idx="5428">
                  <c:v>3.3333333333333333E-2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0.2857142857142857</c:v>
                </c:pt>
                <c:pt idx="5433">
                  <c:v>0.2857142857142857</c:v>
                </c:pt>
                <c:pt idx="5434">
                  <c:v>1</c:v>
                </c:pt>
                <c:pt idx="5435">
                  <c:v>0.14285714285714285</c:v>
                </c:pt>
                <c:pt idx="5436">
                  <c:v>0.2857142857142857</c:v>
                </c:pt>
                <c:pt idx="5437">
                  <c:v>0.14285714285714285</c:v>
                </c:pt>
                <c:pt idx="5438">
                  <c:v>0.5714285714285714</c:v>
                </c:pt>
                <c:pt idx="5439">
                  <c:v>6.6666666666666666E-2</c:v>
                </c:pt>
                <c:pt idx="5440">
                  <c:v>6.6666666666666666E-2</c:v>
                </c:pt>
                <c:pt idx="5441">
                  <c:v>0.2857142857142857</c:v>
                </c:pt>
                <c:pt idx="5442">
                  <c:v>0.2857142857142857</c:v>
                </c:pt>
                <c:pt idx="5443">
                  <c:v>0.7142857142857143</c:v>
                </c:pt>
                <c:pt idx="5444">
                  <c:v>0</c:v>
                </c:pt>
                <c:pt idx="5445">
                  <c:v>0.14285714285714285</c:v>
                </c:pt>
                <c:pt idx="5446">
                  <c:v>0.2857142857142857</c:v>
                </c:pt>
                <c:pt idx="5447">
                  <c:v>0.5714285714285714</c:v>
                </c:pt>
                <c:pt idx="5448">
                  <c:v>0.14285714285714285</c:v>
                </c:pt>
                <c:pt idx="5449">
                  <c:v>3.3333333333333333E-2</c:v>
                </c:pt>
                <c:pt idx="5450">
                  <c:v>0.2857142857142857</c:v>
                </c:pt>
                <c:pt idx="5451">
                  <c:v>0.14285714285714285</c:v>
                </c:pt>
                <c:pt idx="5452">
                  <c:v>0.42857142857142855</c:v>
                </c:pt>
                <c:pt idx="5453">
                  <c:v>0.42857142857142855</c:v>
                </c:pt>
                <c:pt idx="5454">
                  <c:v>0.42857142857142855</c:v>
                </c:pt>
                <c:pt idx="5455">
                  <c:v>3.3333333333333333E-2</c:v>
                </c:pt>
                <c:pt idx="5456">
                  <c:v>0.42857142857142855</c:v>
                </c:pt>
                <c:pt idx="5457">
                  <c:v>0.14285714285714285</c:v>
                </c:pt>
                <c:pt idx="5458">
                  <c:v>0.14285714285714285</c:v>
                </c:pt>
                <c:pt idx="5459">
                  <c:v>0.42857142857142855</c:v>
                </c:pt>
                <c:pt idx="5460">
                  <c:v>0.2857142857142857</c:v>
                </c:pt>
                <c:pt idx="5461">
                  <c:v>6.6666666666666666E-2</c:v>
                </c:pt>
                <c:pt idx="5462">
                  <c:v>0.14285714285714285</c:v>
                </c:pt>
                <c:pt idx="5463">
                  <c:v>0.5714285714285714</c:v>
                </c:pt>
                <c:pt idx="5464">
                  <c:v>0.1</c:v>
                </c:pt>
                <c:pt idx="5465">
                  <c:v>0.14285714285714285</c:v>
                </c:pt>
                <c:pt idx="5466">
                  <c:v>6.6666666666666666E-2</c:v>
                </c:pt>
                <c:pt idx="5467">
                  <c:v>0.2857142857142857</c:v>
                </c:pt>
                <c:pt idx="5468">
                  <c:v>0.14285714285714285</c:v>
                </c:pt>
                <c:pt idx="5469">
                  <c:v>0.42857142857142855</c:v>
                </c:pt>
                <c:pt idx="5470">
                  <c:v>0.5714285714285714</c:v>
                </c:pt>
                <c:pt idx="5471">
                  <c:v>0.42857142857142855</c:v>
                </c:pt>
                <c:pt idx="5472">
                  <c:v>0.14285714285714285</c:v>
                </c:pt>
                <c:pt idx="5473">
                  <c:v>0.42857142857142855</c:v>
                </c:pt>
                <c:pt idx="5474">
                  <c:v>0.5714285714285714</c:v>
                </c:pt>
                <c:pt idx="5475">
                  <c:v>0.42857142857142855</c:v>
                </c:pt>
                <c:pt idx="5476">
                  <c:v>0.42857142857142855</c:v>
                </c:pt>
                <c:pt idx="5477">
                  <c:v>0.2857142857142857</c:v>
                </c:pt>
                <c:pt idx="5478">
                  <c:v>0.42857142857142855</c:v>
                </c:pt>
                <c:pt idx="5479">
                  <c:v>0.42857142857142855</c:v>
                </c:pt>
                <c:pt idx="5480">
                  <c:v>0.7142857142857143</c:v>
                </c:pt>
                <c:pt idx="5481">
                  <c:v>0.42857142857142855</c:v>
                </c:pt>
                <c:pt idx="5482">
                  <c:v>0.14285714285714285</c:v>
                </c:pt>
                <c:pt idx="5483">
                  <c:v>0.2857142857142857</c:v>
                </c:pt>
                <c:pt idx="5484">
                  <c:v>0.14285714285714285</c:v>
                </c:pt>
                <c:pt idx="5485">
                  <c:v>0.5714285714285714</c:v>
                </c:pt>
                <c:pt idx="5486">
                  <c:v>0.14285714285714285</c:v>
                </c:pt>
                <c:pt idx="5487">
                  <c:v>0.1</c:v>
                </c:pt>
                <c:pt idx="5488">
                  <c:v>0</c:v>
                </c:pt>
                <c:pt idx="5489">
                  <c:v>1</c:v>
                </c:pt>
                <c:pt idx="5490">
                  <c:v>0.2857142857142857</c:v>
                </c:pt>
                <c:pt idx="5491">
                  <c:v>0.14285714285714285</c:v>
                </c:pt>
                <c:pt idx="5492">
                  <c:v>0.2857142857142857</c:v>
                </c:pt>
                <c:pt idx="5493">
                  <c:v>0.42857142857142855</c:v>
                </c:pt>
                <c:pt idx="5494">
                  <c:v>0.1</c:v>
                </c:pt>
                <c:pt idx="5495">
                  <c:v>0.5714285714285714</c:v>
                </c:pt>
                <c:pt idx="5496">
                  <c:v>0.42857142857142855</c:v>
                </c:pt>
                <c:pt idx="5497">
                  <c:v>0.1</c:v>
                </c:pt>
                <c:pt idx="5498">
                  <c:v>3.3333333333333333E-2</c:v>
                </c:pt>
                <c:pt idx="5499">
                  <c:v>0.14285714285714285</c:v>
                </c:pt>
                <c:pt idx="5500">
                  <c:v>0.14285714285714285</c:v>
                </c:pt>
                <c:pt idx="5501">
                  <c:v>0.14285714285714285</c:v>
                </c:pt>
                <c:pt idx="5502">
                  <c:v>0.42857142857142855</c:v>
                </c:pt>
                <c:pt idx="5503">
                  <c:v>0.2857142857142857</c:v>
                </c:pt>
                <c:pt idx="5504">
                  <c:v>0.14285714285714285</c:v>
                </c:pt>
                <c:pt idx="5505">
                  <c:v>0.2857142857142857</c:v>
                </c:pt>
                <c:pt idx="5506">
                  <c:v>0.14285714285714285</c:v>
                </c:pt>
                <c:pt idx="5507">
                  <c:v>0.2857142857142857</c:v>
                </c:pt>
                <c:pt idx="5508">
                  <c:v>0.2</c:v>
                </c:pt>
                <c:pt idx="5509">
                  <c:v>0.2857142857142857</c:v>
                </c:pt>
                <c:pt idx="5510">
                  <c:v>0.2857142857142857</c:v>
                </c:pt>
                <c:pt idx="5511">
                  <c:v>3.3333333333333333E-2</c:v>
                </c:pt>
                <c:pt idx="5512">
                  <c:v>0</c:v>
                </c:pt>
                <c:pt idx="5513">
                  <c:v>0.2857142857142857</c:v>
                </c:pt>
                <c:pt idx="5514">
                  <c:v>0.2857142857142857</c:v>
                </c:pt>
                <c:pt idx="5515">
                  <c:v>6.6666666666666666E-2</c:v>
                </c:pt>
                <c:pt idx="5516">
                  <c:v>6.6666666666666666E-2</c:v>
                </c:pt>
                <c:pt idx="5517">
                  <c:v>0.2857142857142857</c:v>
                </c:pt>
                <c:pt idx="5518">
                  <c:v>0.2857142857142857</c:v>
                </c:pt>
                <c:pt idx="5519">
                  <c:v>0.14285714285714285</c:v>
                </c:pt>
                <c:pt idx="5520">
                  <c:v>0.14285714285714285</c:v>
                </c:pt>
                <c:pt idx="5521">
                  <c:v>0.2857142857142857</c:v>
                </c:pt>
                <c:pt idx="5522">
                  <c:v>0.1</c:v>
                </c:pt>
                <c:pt idx="5523">
                  <c:v>0.14285714285714285</c:v>
                </c:pt>
                <c:pt idx="5524">
                  <c:v>0.2857142857142857</c:v>
                </c:pt>
                <c:pt idx="5525">
                  <c:v>0.2857142857142857</c:v>
                </c:pt>
                <c:pt idx="5526">
                  <c:v>0.2857142857142857</c:v>
                </c:pt>
                <c:pt idx="5527">
                  <c:v>1</c:v>
                </c:pt>
                <c:pt idx="5528">
                  <c:v>1</c:v>
                </c:pt>
                <c:pt idx="5529">
                  <c:v>0.2857142857142857</c:v>
                </c:pt>
                <c:pt idx="5530">
                  <c:v>0.42857142857142855</c:v>
                </c:pt>
                <c:pt idx="5531">
                  <c:v>6.6666666666666666E-2</c:v>
                </c:pt>
                <c:pt idx="5532">
                  <c:v>0.2857142857142857</c:v>
                </c:pt>
                <c:pt idx="5533">
                  <c:v>1</c:v>
                </c:pt>
                <c:pt idx="5534">
                  <c:v>0.2857142857142857</c:v>
                </c:pt>
                <c:pt idx="5535">
                  <c:v>0.14285714285714285</c:v>
                </c:pt>
                <c:pt idx="5536">
                  <c:v>0.2857142857142857</c:v>
                </c:pt>
                <c:pt idx="5537">
                  <c:v>0.14285714285714285</c:v>
                </c:pt>
                <c:pt idx="5538">
                  <c:v>0.42857142857142855</c:v>
                </c:pt>
                <c:pt idx="5539">
                  <c:v>0.14285714285714285</c:v>
                </c:pt>
                <c:pt idx="5540">
                  <c:v>1</c:v>
                </c:pt>
                <c:pt idx="5541">
                  <c:v>0.2857142857142857</c:v>
                </c:pt>
                <c:pt idx="5542">
                  <c:v>0.14285714285714285</c:v>
                </c:pt>
                <c:pt idx="5543">
                  <c:v>3.3333333333333333E-2</c:v>
                </c:pt>
                <c:pt idx="5544">
                  <c:v>0.2857142857142857</c:v>
                </c:pt>
                <c:pt idx="5545">
                  <c:v>0.5714285714285714</c:v>
                </c:pt>
                <c:pt idx="5546">
                  <c:v>0.7142857142857143</c:v>
                </c:pt>
                <c:pt idx="5547">
                  <c:v>0.14285714285714285</c:v>
                </c:pt>
                <c:pt idx="5548">
                  <c:v>3.3333333333333333E-2</c:v>
                </c:pt>
                <c:pt idx="5549">
                  <c:v>0.2857142857142857</c:v>
                </c:pt>
                <c:pt idx="5550">
                  <c:v>0.7142857142857143</c:v>
                </c:pt>
                <c:pt idx="5551">
                  <c:v>0.14285714285714285</c:v>
                </c:pt>
                <c:pt idx="5552">
                  <c:v>0</c:v>
                </c:pt>
                <c:pt idx="5553">
                  <c:v>0.14285714285714285</c:v>
                </c:pt>
                <c:pt idx="5554">
                  <c:v>0.14285714285714285</c:v>
                </c:pt>
                <c:pt idx="5555">
                  <c:v>0.16666666666666666</c:v>
                </c:pt>
                <c:pt idx="5556">
                  <c:v>0.2857142857142857</c:v>
                </c:pt>
                <c:pt idx="5557">
                  <c:v>0.14285714285714285</c:v>
                </c:pt>
                <c:pt idx="5558">
                  <c:v>0.42857142857142855</c:v>
                </c:pt>
                <c:pt idx="5559">
                  <c:v>0.2857142857142857</c:v>
                </c:pt>
                <c:pt idx="5560">
                  <c:v>0.42857142857142855</c:v>
                </c:pt>
                <c:pt idx="5561">
                  <c:v>0.14285714285714285</c:v>
                </c:pt>
                <c:pt idx="5562">
                  <c:v>1</c:v>
                </c:pt>
                <c:pt idx="5563">
                  <c:v>0</c:v>
                </c:pt>
                <c:pt idx="5564">
                  <c:v>1</c:v>
                </c:pt>
                <c:pt idx="5565">
                  <c:v>0.14285714285714285</c:v>
                </c:pt>
                <c:pt idx="5566">
                  <c:v>0.14285714285714285</c:v>
                </c:pt>
                <c:pt idx="5567">
                  <c:v>0.14285714285714285</c:v>
                </c:pt>
                <c:pt idx="5568">
                  <c:v>0.14285714285714285</c:v>
                </c:pt>
                <c:pt idx="5569">
                  <c:v>0.14285714285714285</c:v>
                </c:pt>
                <c:pt idx="5570">
                  <c:v>0.14285714285714285</c:v>
                </c:pt>
                <c:pt idx="5571">
                  <c:v>0.14285714285714285</c:v>
                </c:pt>
                <c:pt idx="5572">
                  <c:v>0.14285714285714285</c:v>
                </c:pt>
                <c:pt idx="5573">
                  <c:v>0.2857142857142857</c:v>
                </c:pt>
                <c:pt idx="5574">
                  <c:v>0.42857142857142855</c:v>
                </c:pt>
                <c:pt idx="5575">
                  <c:v>0.14285714285714285</c:v>
                </c:pt>
                <c:pt idx="5576">
                  <c:v>0.14285714285714285</c:v>
                </c:pt>
                <c:pt idx="5577">
                  <c:v>0.14285714285714285</c:v>
                </c:pt>
                <c:pt idx="5578">
                  <c:v>0.14285714285714285</c:v>
                </c:pt>
                <c:pt idx="5579">
                  <c:v>0.2857142857142857</c:v>
                </c:pt>
                <c:pt idx="5580">
                  <c:v>0.14285714285714285</c:v>
                </c:pt>
                <c:pt idx="5581">
                  <c:v>6.6666666666666666E-2</c:v>
                </c:pt>
                <c:pt idx="5582">
                  <c:v>0.2857142857142857</c:v>
                </c:pt>
                <c:pt idx="5583">
                  <c:v>1</c:v>
                </c:pt>
                <c:pt idx="5584">
                  <c:v>1</c:v>
                </c:pt>
                <c:pt idx="5585">
                  <c:v>6.6666666666666666E-2</c:v>
                </c:pt>
                <c:pt idx="5586">
                  <c:v>0.14285714285714285</c:v>
                </c:pt>
                <c:pt idx="5587">
                  <c:v>0.14285714285714285</c:v>
                </c:pt>
                <c:pt idx="5588">
                  <c:v>0.42857142857142855</c:v>
                </c:pt>
                <c:pt idx="5589">
                  <c:v>0.14285714285714285</c:v>
                </c:pt>
                <c:pt idx="5590">
                  <c:v>0.14285714285714285</c:v>
                </c:pt>
                <c:pt idx="5591">
                  <c:v>0.1</c:v>
                </c:pt>
                <c:pt idx="5592">
                  <c:v>0.42857142857142855</c:v>
                </c:pt>
                <c:pt idx="5593">
                  <c:v>1</c:v>
                </c:pt>
                <c:pt idx="5594">
                  <c:v>6.6666666666666666E-2</c:v>
                </c:pt>
                <c:pt idx="5595">
                  <c:v>0.2857142857142857</c:v>
                </c:pt>
                <c:pt idx="5596">
                  <c:v>0.2857142857142857</c:v>
                </c:pt>
                <c:pt idx="5597">
                  <c:v>0.2857142857142857</c:v>
                </c:pt>
                <c:pt idx="5598">
                  <c:v>0.14285714285714285</c:v>
                </c:pt>
                <c:pt idx="5599">
                  <c:v>1</c:v>
                </c:pt>
                <c:pt idx="5600">
                  <c:v>1</c:v>
                </c:pt>
                <c:pt idx="5601">
                  <c:v>0.42857142857142855</c:v>
                </c:pt>
                <c:pt idx="5602">
                  <c:v>0.42857142857142855</c:v>
                </c:pt>
                <c:pt idx="5603">
                  <c:v>0.2857142857142857</c:v>
                </c:pt>
                <c:pt idx="5604">
                  <c:v>0.2857142857142857</c:v>
                </c:pt>
                <c:pt idx="5605">
                  <c:v>1</c:v>
                </c:pt>
                <c:pt idx="5606">
                  <c:v>0.42857142857142855</c:v>
                </c:pt>
                <c:pt idx="5607">
                  <c:v>0.2857142857142857</c:v>
                </c:pt>
                <c:pt idx="5608">
                  <c:v>1</c:v>
                </c:pt>
                <c:pt idx="5609">
                  <c:v>0</c:v>
                </c:pt>
                <c:pt idx="5610">
                  <c:v>1</c:v>
                </c:pt>
                <c:pt idx="5611">
                  <c:v>1</c:v>
                </c:pt>
                <c:pt idx="5612">
                  <c:v>0.2857142857142857</c:v>
                </c:pt>
                <c:pt idx="5613">
                  <c:v>0.2857142857142857</c:v>
                </c:pt>
                <c:pt idx="5614">
                  <c:v>0.42857142857142855</c:v>
                </c:pt>
                <c:pt idx="5615">
                  <c:v>0.2857142857142857</c:v>
                </c:pt>
                <c:pt idx="5616">
                  <c:v>0.2857142857142857</c:v>
                </c:pt>
                <c:pt idx="5617">
                  <c:v>0.42857142857142855</c:v>
                </c:pt>
                <c:pt idx="5618">
                  <c:v>0.42857142857142855</c:v>
                </c:pt>
                <c:pt idx="5619">
                  <c:v>1</c:v>
                </c:pt>
                <c:pt idx="5620">
                  <c:v>1</c:v>
                </c:pt>
                <c:pt idx="5621">
                  <c:v>6.6666666666666666E-2</c:v>
                </c:pt>
                <c:pt idx="5622">
                  <c:v>6.6666666666666666E-2</c:v>
                </c:pt>
                <c:pt idx="5623">
                  <c:v>0.2857142857142857</c:v>
                </c:pt>
                <c:pt idx="5624">
                  <c:v>0.2857142857142857</c:v>
                </c:pt>
                <c:pt idx="5625">
                  <c:v>0.2857142857142857</c:v>
                </c:pt>
                <c:pt idx="5626">
                  <c:v>0.2857142857142857</c:v>
                </c:pt>
                <c:pt idx="5627">
                  <c:v>0</c:v>
                </c:pt>
                <c:pt idx="5628">
                  <c:v>0.2857142857142857</c:v>
                </c:pt>
                <c:pt idx="5629">
                  <c:v>0.1</c:v>
                </c:pt>
                <c:pt idx="5630">
                  <c:v>0.5714285714285714</c:v>
                </c:pt>
                <c:pt idx="5631">
                  <c:v>0.2857142857142857</c:v>
                </c:pt>
                <c:pt idx="5632">
                  <c:v>0.2857142857142857</c:v>
                </c:pt>
                <c:pt idx="5633">
                  <c:v>0.42857142857142855</c:v>
                </c:pt>
                <c:pt idx="5634">
                  <c:v>0.14285714285714285</c:v>
                </c:pt>
                <c:pt idx="5635">
                  <c:v>0.14285714285714285</c:v>
                </c:pt>
                <c:pt idx="5636">
                  <c:v>0.42857142857142855</c:v>
                </c:pt>
                <c:pt idx="5637">
                  <c:v>3.3333333333333333E-2</c:v>
                </c:pt>
                <c:pt idx="5638">
                  <c:v>6.6666666666666666E-2</c:v>
                </c:pt>
                <c:pt idx="5639">
                  <c:v>0.14285714285714285</c:v>
                </c:pt>
                <c:pt idx="5640">
                  <c:v>0</c:v>
                </c:pt>
                <c:pt idx="5641">
                  <c:v>0.14285714285714285</c:v>
                </c:pt>
                <c:pt idx="5642">
                  <c:v>0.2857142857142857</c:v>
                </c:pt>
                <c:pt idx="5643">
                  <c:v>0.2857142857142857</c:v>
                </c:pt>
                <c:pt idx="5644">
                  <c:v>0.14285714285714285</c:v>
                </c:pt>
                <c:pt idx="5645">
                  <c:v>0.14285714285714285</c:v>
                </c:pt>
                <c:pt idx="5646">
                  <c:v>1</c:v>
                </c:pt>
                <c:pt idx="5647">
                  <c:v>0.42857142857142855</c:v>
                </c:pt>
                <c:pt idx="5648">
                  <c:v>2</c:v>
                </c:pt>
                <c:pt idx="5649">
                  <c:v>0.42857142857142855</c:v>
                </c:pt>
                <c:pt idx="5650">
                  <c:v>0.14285714285714285</c:v>
                </c:pt>
                <c:pt idx="5651">
                  <c:v>0.2857142857142857</c:v>
                </c:pt>
                <c:pt idx="5652">
                  <c:v>0.42857142857142855</c:v>
                </c:pt>
                <c:pt idx="5653">
                  <c:v>0.2857142857142857</c:v>
                </c:pt>
                <c:pt idx="5654">
                  <c:v>0.2857142857142857</c:v>
                </c:pt>
                <c:pt idx="5655">
                  <c:v>1</c:v>
                </c:pt>
                <c:pt idx="5656">
                  <c:v>0.42857142857142855</c:v>
                </c:pt>
                <c:pt idx="5657">
                  <c:v>0.14285714285714285</c:v>
                </c:pt>
                <c:pt idx="5658">
                  <c:v>0.14285714285714285</c:v>
                </c:pt>
                <c:pt idx="5659">
                  <c:v>0.2857142857142857</c:v>
                </c:pt>
                <c:pt idx="5660">
                  <c:v>1</c:v>
                </c:pt>
                <c:pt idx="5661">
                  <c:v>0.2857142857142857</c:v>
                </c:pt>
                <c:pt idx="5662">
                  <c:v>0.14285714285714285</c:v>
                </c:pt>
                <c:pt idx="5663">
                  <c:v>0.14285714285714285</c:v>
                </c:pt>
                <c:pt idx="5664">
                  <c:v>0.2857142857142857</c:v>
                </c:pt>
                <c:pt idx="5665">
                  <c:v>0.2857142857142857</c:v>
                </c:pt>
                <c:pt idx="5666">
                  <c:v>1</c:v>
                </c:pt>
                <c:pt idx="5667">
                  <c:v>1</c:v>
                </c:pt>
                <c:pt idx="5668">
                  <c:v>0.42857142857142855</c:v>
                </c:pt>
                <c:pt idx="5669">
                  <c:v>0.2857142857142857</c:v>
                </c:pt>
                <c:pt idx="5670">
                  <c:v>0.5714285714285714</c:v>
                </c:pt>
                <c:pt idx="5671">
                  <c:v>1</c:v>
                </c:pt>
                <c:pt idx="5672">
                  <c:v>6.6666666666666666E-2</c:v>
                </c:pt>
                <c:pt idx="5673">
                  <c:v>1</c:v>
                </c:pt>
                <c:pt idx="5674">
                  <c:v>0.42857142857142855</c:v>
                </c:pt>
                <c:pt idx="5675">
                  <c:v>0.2857142857142857</c:v>
                </c:pt>
                <c:pt idx="5676">
                  <c:v>0.2857142857142857</c:v>
                </c:pt>
                <c:pt idx="5677">
                  <c:v>0.2857142857142857</c:v>
                </c:pt>
                <c:pt idx="5678">
                  <c:v>6.6666666666666666E-2</c:v>
                </c:pt>
                <c:pt idx="5679">
                  <c:v>0.42857142857142855</c:v>
                </c:pt>
                <c:pt idx="5680">
                  <c:v>0.14285714285714285</c:v>
                </c:pt>
                <c:pt idx="5681">
                  <c:v>0.42857142857142855</c:v>
                </c:pt>
                <c:pt idx="5682">
                  <c:v>0.1</c:v>
                </c:pt>
                <c:pt idx="5683">
                  <c:v>1</c:v>
                </c:pt>
                <c:pt idx="5684">
                  <c:v>0.14285714285714285</c:v>
                </c:pt>
                <c:pt idx="5685">
                  <c:v>0.2857142857142857</c:v>
                </c:pt>
                <c:pt idx="5686">
                  <c:v>0</c:v>
                </c:pt>
                <c:pt idx="5687">
                  <c:v>0.2857142857142857</c:v>
                </c:pt>
                <c:pt idx="5688">
                  <c:v>6.6666666666666666E-2</c:v>
                </c:pt>
                <c:pt idx="5689">
                  <c:v>6.6666666666666666E-2</c:v>
                </c:pt>
                <c:pt idx="5690">
                  <c:v>0.2857142857142857</c:v>
                </c:pt>
                <c:pt idx="5691">
                  <c:v>0</c:v>
                </c:pt>
                <c:pt idx="5692">
                  <c:v>0.14285714285714285</c:v>
                </c:pt>
                <c:pt idx="5693">
                  <c:v>0.2857142857142857</c:v>
                </c:pt>
                <c:pt idx="5694">
                  <c:v>0.2857142857142857</c:v>
                </c:pt>
                <c:pt idx="5695">
                  <c:v>0.2</c:v>
                </c:pt>
                <c:pt idx="5696">
                  <c:v>0.2857142857142857</c:v>
                </c:pt>
                <c:pt idx="5697">
                  <c:v>0.14285714285714285</c:v>
                </c:pt>
                <c:pt idx="5698">
                  <c:v>0.14285714285714285</c:v>
                </c:pt>
                <c:pt idx="5699">
                  <c:v>0.42857142857142855</c:v>
                </c:pt>
                <c:pt idx="5700">
                  <c:v>0</c:v>
                </c:pt>
                <c:pt idx="5701">
                  <c:v>1</c:v>
                </c:pt>
                <c:pt idx="5702">
                  <c:v>0.42857142857142855</c:v>
                </c:pt>
                <c:pt idx="5703">
                  <c:v>0.2857142857142857</c:v>
                </c:pt>
                <c:pt idx="5704">
                  <c:v>0.1</c:v>
                </c:pt>
                <c:pt idx="5705">
                  <c:v>0.42857142857142855</c:v>
                </c:pt>
                <c:pt idx="5706">
                  <c:v>1</c:v>
                </c:pt>
                <c:pt idx="5707">
                  <c:v>0.2857142857142857</c:v>
                </c:pt>
                <c:pt idx="5708">
                  <c:v>0.1</c:v>
                </c:pt>
                <c:pt idx="5709">
                  <c:v>0.2857142857142857</c:v>
                </c:pt>
                <c:pt idx="5710">
                  <c:v>0.1</c:v>
                </c:pt>
                <c:pt idx="5711">
                  <c:v>2</c:v>
                </c:pt>
                <c:pt idx="5712">
                  <c:v>0.42857142857142855</c:v>
                </c:pt>
                <c:pt idx="5713">
                  <c:v>0.42857142857142855</c:v>
                </c:pt>
                <c:pt idx="5714">
                  <c:v>0.2857142857142857</c:v>
                </c:pt>
                <c:pt idx="5715">
                  <c:v>0.5714285714285714</c:v>
                </c:pt>
                <c:pt idx="5716">
                  <c:v>6.6666666666666666E-2</c:v>
                </c:pt>
                <c:pt idx="5717">
                  <c:v>0.5714285714285714</c:v>
                </c:pt>
                <c:pt idx="5718">
                  <c:v>0.7142857142857143</c:v>
                </c:pt>
                <c:pt idx="5719">
                  <c:v>0.14285714285714285</c:v>
                </c:pt>
                <c:pt idx="5720">
                  <c:v>0.14285714285714285</c:v>
                </c:pt>
                <c:pt idx="5721">
                  <c:v>0.5714285714285714</c:v>
                </c:pt>
                <c:pt idx="5722">
                  <c:v>0.14285714285714285</c:v>
                </c:pt>
                <c:pt idx="5723">
                  <c:v>0.14285714285714285</c:v>
                </c:pt>
                <c:pt idx="5724">
                  <c:v>0.42857142857142855</c:v>
                </c:pt>
                <c:pt idx="5725">
                  <c:v>0.42857142857142855</c:v>
                </c:pt>
                <c:pt idx="5726">
                  <c:v>0.2857142857142857</c:v>
                </c:pt>
                <c:pt idx="5727">
                  <c:v>3.3333333333333333E-2</c:v>
                </c:pt>
                <c:pt idx="5728">
                  <c:v>3</c:v>
                </c:pt>
                <c:pt idx="5729">
                  <c:v>0.1</c:v>
                </c:pt>
                <c:pt idx="5730">
                  <c:v>0</c:v>
                </c:pt>
                <c:pt idx="5731">
                  <c:v>0</c:v>
                </c:pt>
                <c:pt idx="5732">
                  <c:v>2</c:v>
                </c:pt>
                <c:pt idx="5733">
                  <c:v>0.1</c:v>
                </c:pt>
                <c:pt idx="5734">
                  <c:v>3</c:v>
                </c:pt>
                <c:pt idx="5735">
                  <c:v>2</c:v>
                </c:pt>
                <c:pt idx="5736">
                  <c:v>2.0333333333333332</c:v>
                </c:pt>
                <c:pt idx="5737">
                  <c:v>0</c:v>
                </c:pt>
                <c:pt idx="5738">
                  <c:v>3.3333333333333333E-2</c:v>
                </c:pt>
                <c:pt idx="5739">
                  <c:v>2</c:v>
                </c:pt>
                <c:pt idx="5740">
                  <c:v>2</c:v>
                </c:pt>
                <c:pt idx="5741">
                  <c:v>3</c:v>
                </c:pt>
                <c:pt idx="5742">
                  <c:v>0</c:v>
                </c:pt>
                <c:pt idx="5743">
                  <c:v>3</c:v>
                </c:pt>
                <c:pt idx="5744">
                  <c:v>6.6666666666666666E-2</c:v>
                </c:pt>
                <c:pt idx="5745">
                  <c:v>6.6666666666666666E-2</c:v>
                </c:pt>
                <c:pt idx="5746">
                  <c:v>0.5714285714285714</c:v>
                </c:pt>
                <c:pt idx="5747">
                  <c:v>6.6666666666666666E-2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6.6666666666666666E-2</c:v>
                </c:pt>
                <c:pt idx="5757">
                  <c:v>0.1</c:v>
                </c:pt>
                <c:pt idx="5758">
                  <c:v>6.6666666666666666E-2</c:v>
                </c:pt>
                <c:pt idx="5759">
                  <c:v>3</c:v>
                </c:pt>
                <c:pt idx="5760">
                  <c:v>6.6666666666666666E-2</c:v>
                </c:pt>
                <c:pt idx="5761">
                  <c:v>0.14285714285714285</c:v>
                </c:pt>
                <c:pt idx="5762">
                  <c:v>0</c:v>
                </c:pt>
                <c:pt idx="5763">
                  <c:v>0.2857142857142857</c:v>
                </c:pt>
                <c:pt idx="5764">
                  <c:v>0.42857142857142855</c:v>
                </c:pt>
                <c:pt idx="5765">
                  <c:v>0.14285714285714285</c:v>
                </c:pt>
                <c:pt idx="5766">
                  <c:v>3.3333333333333333E-2</c:v>
                </c:pt>
                <c:pt idx="5767">
                  <c:v>0.2857142857142857</c:v>
                </c:pt>
                <c:pt idx="5768">
                  <c:v>0.2857142857142857</c:v>
                </c:pt>
                <c:pt idx="5769">
                  <c:v>0.2857142857142857</c:v>
                </c:pt>
                <c:pt idx="5770">
                  <c:v>0.2857142857142857</c:v>
                </c:pt>
                <c:pt idx="5771">
                  <c:v>0.2857142857142857</c:v>
                </c:pt>
                <c:pt idx="5772">
                  <c:v>0</c:v>
                </c:pt>
                <c:pt idx="5773">
                  <c:v>0.2857142857142857</c:v>
                </c:pt>
                <c:pt idx="5774">
                  <c:v>3.3333333333333333E-2</c:v>
                </c:pt>
                <c:pt idx="5775">
                  <c:v>0.2857142857142857</c:v>
                </c:pt>
                <c:pt idx="5776">
                  <c:v>0</c:v>
                </c:pt>
                <c:pt idx="5777">
                  <c:v>0.2857142857142857</c:v>
                </c:pt>
                <c:pt idx="5778">
                  <c:v>0.42857142857142855</c:v>
                </c:pt>
                <c:pt idx="5779">
                  <c:v>0.42857142857142855</c:v>
                </c:pt>
                <c:pt idx="5780">
                  <c:v>0.2857142857142857</c:v>
                </c:pt>
                <c:pt idx="5781">
                  <c:v>0.2857142857142857</c:v>
                </c:pt>
                <c:pt idx="5782">
                  <c:v>0.2857142857142857</c:v>
                </c:pt>
                <c:pt idx="5783">
                  <c:v>0.2857142857142857</c:v>
                </c:pt>
                <c:pt idx="5784">
                  <c:v>0</c:v>
                </c:pt>
                <c:pt idx="5785">
                  <c:v>6.6666666666666666E-2</c:v>
                </c:pt>
                <c:pt idx="5786">
                  <c:v>0.2857142857142857</c:v>
                </c:pt>
                <c:pt idx="5787">
                  <c:v>0.1</c:v>
                </c:pt>
                <c:pt idx="5788">
                  <c:v>0.2857142857142857</c:v>
                </c:pt>
                <c:pt idx="5789">
                  <c:v>0</c:v>
                </c:pt>
                <c:pt idx="5790">
                  <c:v>0.2857142857142857</c:v>
                </c:pt>
                <c:pt idx="5791">
                  <c:v>0</c:v>
                </c:pt>
                <c:pt idx="5792">
                  <c:v>0.2857142857142857</c:v>
                </c:pt>
                <c:pt idx="5793">
                  <c:v>0.42857142857142855</c:v>
                </c:pt>
                <c:pt idx="5794">
                  <c:v>0.2857142857142857</c:v>
                </c:pt>
                <c:pt idx="5795">
                  <c:v>0.1</c:v>
                </c:pt>
                <c:pt idx="5796">
                  <c:v>0.14285714285714285</c:v>
                </c:pt>
                <c:pt idx="5797">
                  <c:v>0</c:v>
                </c:pt>
                <c:pt idx="5798">
                  <c:v>0.42857142857142855</c:v>
                </c:pt>
                <c:pt idx="5799">
                  <c:v>0.2857142857142857</c:v>
                </c:pt>
                <c:pt idx="5800">
                  <c:v>0.2857142857142857</c:v>
                </c:pt>
                <c:pt idx="5801">
                  <c:v>0.16666666666666666</c:v>
                </c:pt>
                <c:pt idx="5802">
                  <c:v>0.2857142857142857</c:v>
                </c:pt>
                <c:pt idx="5803">
                  <c:v>6.6666666666666666E-2</c:v>
                </c:pt>
                <c:pt idx="5804">
                  <c:v>0.42857142857142855</c:v>
                </c:pt>
                <c:pt idx="5805">
                  <c:v>0.2857142857142857</c:v>
                </c:pt>
                <c:pt idx="5806">
                  <c:v>0.14285714285714285</c:v>
                </c:pt>
                <c:pt idx="5807">
                  <c:v>0.2857142857142857</c:v>
                </c:pt>
                <c:pt idx="5808">
                  <c:v>0</c:v>
                </c:pt>
                <c:pt idx="5809">
                  <c:v>0.2857142857142857</c:v>
                </c:pt>
                <c:pt idx="5810">
                  <c:v>6.6666666666666666E-2</c:v>
                </c:pt>
                <c:pt idx="5811">
                  <c:v>0.2857142857142857</c:v>
                </c:pt>
                <c:pt idx="5812">
                  <c:v>0.2857142857142857</c:v>
                </c:pt>
                <c:pt idx="5813">
                  <c:v>0.2857142857142857</c:v>
                </c:pt>
                <c:pt idx="5814">
                  <c:v>0.2857142857142857</c:v>
                </c:pt>
                <c:pt idx="5815">
                  <c:v>0.2857142857142857</c:v>
                </c:pt>
                <c:pt idx="5816">
                  <c:v>0.5714285714285714</c:v>
                </c:pt>
                <c:pt idx="5817">
                  <c:v>0.42857142857142855</c:v>
                </c:pt>
                <c:pt idx="5818">
                  <c:v>0.1</c:v>
                </c:pt>
                <c:pt idx="5819">
                  <c:v>0.1</c:v>
                </c:pt>
                <c:pt idx="5820">
                  <c:v>6.6666666666666666E-2</c:v>
                </c:pt>
                <c:pt idx="5821">
                  <c:v>0.1</c:v>
                </c:pt>
                <c:pt idx="5822">
                  <c:v>6.6666666666666666E-2</c:v>
                </c:pt>
                <c:pt idx="5823">
                  <c:v>6.6666666666666666E-2</c:v>
                </c:pt>
                <c:pt idx="5824">
                  <c:v>6.6666666666666666E-2</c:v>
                </c:pt>
                <c:pt idx="5825">
                  <c:v>0.1</c:v>
                </c:pt>
                <c:pt idx="5826">
                  <c:v>0.2857142857142857</c:v>
                </c:pt>
                <c:pt idx="5827">
                  <c:v>0.2857142857142857</c:v>
                </c:pt>
                <c:pt idx="5828">
                  <c:v>0.42857142857142855</c:v>
                </c:pt>
                <c:pt idx="5829">
                  <c:v>0</c:v>
                </c:pt>
                <c:pt idx="5830">
                  <c:v>0.5714285714285714</c:v>
                </c:pt>
                <c:pt idx="5831">
                  <c:v>0</c:v>
                </c:pt>
                <c:pt idx="5832">
                  <c:v>0.5714285714285714</c:v>
                </c:pt>
                <c:pt idx="5833">
                  <c:v>0.1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0.1</c:v>
                </c:pt>
                <c:pt idx="5841">
                  <c:v>6.6666666666666666E-2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6.6666666666666666E-2</c:v>
                </c:pt>
                <c:pt idx="5846">
                  <c:v>0.42857142857142855</c:v>
                </c:pt>
                <c:pt idx="5847">
                  <c:v>0.42857142857142855</c:v>
                </c:pt>
                <c:pt idx="5848">
                  <c:v>6.6666666666666666E-2</c:v>
                </c:pt>
                <c:pt idx="5849">
                  <c:v>0.2857142857142857</c:v>
                </c:pt>
                <c:pt idx="5850">
                  <c:v>6.6666666666666666E-2</c:v>
                </c:pt>
                <c:pt idx="5851">
                  <c:v>0.1</c:v>
                </c:pt>
                <c:pt idx="5852">
                  <c:v>0.13333333333333333</c:v>
                </c:pt>
                <c:pt idx="5853">
                  <c:v>0.1</c:v>
                </c:pt>
                <c:pt idx="5854">
                  <c:v>6.6666666666666666E-2</c:v>
                </c:pt>
                <c:pt idx="5855">
                  <c:v>6.6666666666666666E-2</c:v>
                </c:pt>
                <c:pt idx="5856">
                  <c:v>0.1</c:v>
                </c:pt>
                <c:pt idx="5857">
                  <c:v>6.6666666666666666E-2</c:v>
                </c:pt>
                <c:pt idx="5858">
                  <c:v>0.2857142857142857</c:v>
                </c:pt>
                <c:pt idx="5859">
                  <c:v>0.2857142857142857</c:v>
                </c:pt>
                <c:pt idx="5860">
                  <c:v>0.2857142857142857</c:v>
                </c:pt>
                <c:pt idx="5861">
                  <c:v>0.2857142857142857</c:v>
                </c:pt>
                <c:pt idx="5862">
                  <c:v>0.2857142857142857</c:v>
                </c:pt>
                <c:pt idx="5863">
                  <c:v>0.2857142857142857</c:v>
                </c:pt>
                <c:pt idx="5864">
                  <c:v>0.42857142857142855</c:v>
                </c:pt>
                <c:pt idx="5865">
                  <c:v>0.2857142857142857</c:v>
                </c:pt>
                <c:pt idx="5866">
                  <c:v>0.2857142857142857</c:v>
                </c:pt>
                <c:pt idx="5867">
                  <c:v>0.2857142857142857</c:v>
                </c:pt>
                <c:pt idx="5868">
                  <c:v>0.2857142857142857</c:v>
                </c:pt>
                <c:pt idx="5869">
                  <c:v>0.2857142857142857</c:v>
                </c:pt>
                <c:pt idx="5870">
                  <c:v>0.2857142857142857</c:v>
                </c:pt>
                <c:pt idx="5871">
                  <c:v>0.2857142857142857</c:v>
                </c:pt>
                <c:pt idx="5872">
                  <c:v>0.2857142857142857</c:v>
                </c:pt>
                <c:pt idx="5873">
                  <c:v>0.2857142857142857</c:v>
                </c:pt>
                <c:pt idx="5874">
                  <c:v>0.2857142857142857</c:v>
                </c:pt>
                <c:pt idx="5875">
                  <c:v>0.2857142857142857</c:v>
                </c:pt>
                <c:pt idx="5876">
                  <c:v>0.2857142857142857</c:v>
                </c:pt>
                <c:pt idx="5877">
                  <c:v>0.2857142857142857</c:v>
                </c:pt>
                <c:pt idx="5878">
                  <c:v>0.2857142857142857</c:v>
                </c:pt>
                <c:pt idx="5879">
                  <c:v>0.2857142857142857</c:v>
                </c:pt>
                <c:pt idx="5880">
                  <c:v>0.2857142857142857</c:v>
                </c:pt>
                <c:pt idx="5881">
                  <c:v>0.2857142857142857</c:v>
                </c:pt>
                <c:pt idx="5882">
                  <c:v>0.2857142857142857</c:v>
                </c:pt>
                <c:pt idx="5883">
                  <c:v>0.2857142857142857</c:v>
                </c:pt>
                <c:pt idx="5884">
                  <c:v>0.2857142857142857</c:v>
                </c:pt>
                <c:pt idx="5885">
                  <c:v>0.14285714285714285</c:v>
                </c:pt>
                <c:pt idx="5886">
                  <c:v>0.14285714285714285</c:v>
                </c:pt>
                <c:pt idx="5887">
                  <c:v>0.14285714285714285</c:v>
                </c:pt>
                <c:pt idx="5888">
                  <c:v>0.2857142857142857</c:v>
                </c:pt>
                <c:pt idx="5889">
                  <c:v>0.14285714285714285</c:v>
                </c:pt>
                <c:pt idx="5890">
                  <c:v>0.14285714285714285</c:v>
                </c:pt>
                <c:pt idx="5891">
                  <c:v>0.2857142857142857</c:v>
                </c:pt>
                <c:pt idx="5892">
                  <c:v>0.2857142857142857</c:v>
                </c:pt>
                <c:pt idx="5893">
                  <c:v>0.2857142857142857</c:v>
                </c:pt>
                <c:pt idx="5894">
                  <c:v>0.2857142857142857</c:v>
                </c:pt>
                <c:pt idx="5895">
                  <c:v>0.2857142857142857</c:v>
                </c:pt>
                <c:pt idx="5896">
                  <c:v>0.2857142857142857</c:v>
                </c:pt>
                <c:pt idx="5897">
                  <c:v>0.2857142857142857</c:v>
                </c:pt>
                <c:pt idx="5898">
                  <c:v>0.2857142857142857</c:v>
                </c:pt>
                <c:pt idx="5899">
                  <c:v>0.2857142857142857</c:v>
                </c:pt>
                <c:pt idx="5900">
                  <c:v>0.2857142857142857</c:v>
                </c:pt>
                <c:pt idx="5901">
                  <c:v>0.14285714285714285</c:v>
                </c:pt>
                <c:pt idx="5902">
                  <c:v>0.2857142857142857</c:v>
                </c:pt>
                <c:pt idx="5903">
                  <c:v>0.2857142857142857</c:v>
                </c:pt>
                <c:pt idx="5904">
                  <c:v>0.14285714285714285</c:v>
                </c:pt>
                <c:pt idx="5905">
                  <c:v>0.2857142857142857</c:v>
                </c:pt>
                <c:pt idx="5906">
                  <c:v>0.42857142857142855</c:v>
                </c:pt>
                <c:pt idx="5907">
                  <c:v>0.2857142857142857</c:v>
                </c:pt>
                <c:pt idx="5908">
                  <c:v>0.2857142857142857</c:v>
                </c:pt>
                <c:pt idx="5909">
                  <c:v>0</c:v>
                </c:pt>
                <c:pt idx="5910">
                  <c:v>0.2857142857142857</c:v>
                </c:pt>
                <c:pt idx="5911">
                  <c:v>0.2857142857142857</c:v>
                </c:pt>
                <c:pt idx="5912">
                  <c:v>0.14285714285714285</c:v>
                </c:pt>
                <c:pt idx="5913">
                  <c:v>0.2857142857142857</c:v>
                </c:pt>
                <c:pt idx="5914">
                  <c:v>0.2857142857142857</c:v>
                </c:pt>
                <c:pt idx="5915">
                  <c:v>0.2857142857142857</c:v>
                </c:pt>
                <c:pt idx="5916">
                  <c:v>0.2857142857142857</c:v>
                </c:pt>
                <c:pt idx="5917">
                  <c:v>0.1</c:v>
                </c:pt>
                <c:pt idx="5918">
                  <c:v>0.2857142857142857</c:v>
                </c:pt>
                <c:pt idx="5919">
                  <c:v>0.2857142857142857</c:v>
                </c:pt>
                <c:pt idx="5920">
                  <c:v>0.2857142857142857</c:v>
                </c:pt>
                <c:pt idx="5921">
                  <c:v>0.2857142857142857</c:v>
                </c:pt>
                <c:pt idx="5922">
                  <c:v>0.2857142857142857</c:v>
                </c:pt>
                <c:pt idx="5923">
                  <c:v>0.2857142857142857</c:v>
                </c:pt>
                <c:pt idx="5924">
                  <c:v>0.2857142857142857</c:v>
                </c:pt>
                <c:pt idx="5925">
                  <c:v>0.14285714285714285</c:v>
                </c:pt>
                <c:pt idx="5926">
                  <c:v>0.2857142857142857</c:v>
                </c:pt>
                <c:pt idx="5927">
                  <c:v>0.2857142857142857</c:v>
                </c:pt>
                <c:pt idx="5928">
                  <c:v>0.2857142857142857</c:v>
                </c:pt>
                <c:pt idx="5929">
                  <c:v>0.2857142857142857</c:v>
                </c:pt>
                <c:pt idx="5930">
                  <c:v>0.2857142857142857</c:v>
                </c:pt>
                <c:pt idx="5931">
                  <c:v>0.14285714285714285</c:v>
                </c:pt>
                <c:pt idx="5932">
                  <c:v>0.2857142857142857</c:v>
                </c:pt>
                <c:pt idx="5933">
                  <c:v>0.2857142857142857</c:v>
                </c:pt>
                <c:pt idx="5934">
                  <c:v>0.14285714285714285</c:v>
                </c:pt>
                <c:pt idx="5935">
                  <c:v>0.2857142857142857</c:v>
                </c:pt>
                <c:pt idx="5936">
                  <c:v>0.2857142857142857</c:v>
                </c:pt>
                <c:pt idx="5937">
                  <c:v>0.42857142857142855</c:v>
                </c:pt>
                <c:pt idx="5938">
                  <c:v>0.1</c:v>
                </c:pt>
                <c:pt idx="5939">
                  <c:v>0.2857142857142857</c:v>
                </c:pt>
                <c:pt idx="5940">
                  <c:v>0.2857142857142857</c:v>
                </c:pt>
                <c:pt idx="5941">
                  <c:v>0.2857142857142857</c:v>
                </c:pt>
                <c:pt idx="5942">
                  <c:v>0.2857142857142857</c:v>
                </c:pt>
                <c:pt idx="5943">
                  <c:v>0.2857142857142857</c:v>
                </c:pt>
                <c:pt idx="5944">
                  <c:v>0.42857142857142855</c:v>
                </c:pt>
                <c:pt idx="5945">
                  <c:v>0.2857142857142857</c:v>
                </c:pt>
                <c:pt idx="5946">
                  <c:v>0.14285714285714285</c:v>
                </c:pt>
                <c:pt idx="5947">
                  <c:v>0.2857142857142857</c:v>
                </c:pt>
                <c:pt idx="5948">
                  <c:v>0.14285714285714285</c:v>
                </c:pt>
                <c:pt idx="5949">
                  <c:v>0.2857142857142857</c:v>
                </c:pt>
                <c:pt idx="5950">
                  <c:v>0.14285714285714285</c:v>
                </c:pt>
                <c:pt idx="5951">
                  <c:v>0.2857142857142857</c:v>
                </c:pt>
                <c:pt idx="5952">
                  <c:v>0.2857142857142857</c:v>
                </c:pt>
                <c:pt idx="5953">
                  <c:v>0.2857142857142857</c:v>
                </c:pt>
                <c:pt idx="5954">
                  <c:v>0.2857142857142857</c:v>
                </c:pt>
                <c:pt idx="5955">
                  <c:v>6.6666666666666666E-2</c:v>
                </c:pt>
                <c:pt idx="5956">
                  <c:v>0.2857142857142857</c:v>
                </c:pt>
                <c:pt idx="5957">
                  <c:v>0.2857142857142857</c:v>
                </c:pt>
                <c:pt idx="5958">
                  <c:v>0.2857142857142857</c:v>
                </c:pt>
                <c:pt idx="5959">
                  <c:v>0.2857142857142857</c:v>
                </c:pt>
                <c:pt idx="5960">
                  <c:v>0.2857142857142857</c:v>
                </c:pt>
                <c:pt idx="5961">
                  <c:v>0.2857142857142857</c:v>
                </c:pt>
                <c:pt idx="5962">
                  <c:v>0.2857142857142857</c:v>
                </c:pt>
                <c:pt idx="5963">
                  <c:v>0.2857142857142857</c:v>
                </c:pt>
                <c:pt idx="5964">
                  <c:v>0.2857142857142857</c:v>
                </c:pt>
                <c:pt idx="5965">
                  <c:v>0.2857142857142857</c:v>
                </c:pt>
                <c:pt idx="5966">
                  <c:v>0.2857142857142857</c:v>
                </c:pt>
                <c:pt idx="5967">
                  <c:v>0.2857142857142857</c:v>
                </c:pt>
                <c:pt idx="5968">
                  <c:v>0.42857142857142855</c:v>
                </c:pt>
                <c:pt idx="5969">
                  <c:v>0.42857142857142855</c:v>
                </c:pt>
                <c:pt idx="5970">
                  <c:v>0.2857142857142857</c:v>
                </c:pt>
                <c:pt idx="5971">
                  <c:v>0.2857142857142857</c:v>
                </c:pt>
                <c:pt idx="5972">
                  <c:v>0.2857142857142857</c:v>
                </c:pt>
                <c:pt idx="5973">
                  <c:v>0.2857142857142857</c:v>
                </c:pt>
                <c:pt idx="5974">
                  <c:v>0.5714285714285714</c:v>
                </c:pt>
                <c:pt idx="5975">
                  <c:v>0.42857142857142855</c:v>
                </c:pt>
                <c:pt idx="5976">
                  <c:v>0.42857142857142855</c:v>
                </c:pt>
                <c:pt idx="5977">
                  <c:v>0.5714285714285714</c:v>
                </c:pt>
                <c:pt idx="5978">
                  <c:v>0.7142857142857143</c:v>
                </c:pt>
                <c:pt idx="5979">
                  <c:v>0.2857142857142857</c:v>
                </c:pt>
                <c:pt idx="5980">
                  <c:v>1</c:v>
                </c:pt>
                <c:pt idx="5981">
                  <c:v>0.7142857142857143</c:v>
                </c:pt>
                <c:pt idx="5982">
                  <c:v>0.2857142857142857</c:v>
                </c:pt>
                <c:pt idx="5983">
                  <c:v>0.42857142857142855</c:v>
                </c:pt>
                <c:pt idx="5984">
                  <c:v>0.2857142857142857</c:v>
                </c:pt>
                <c:pt idx="5985">
                  <c:v>0.2857142857142857</c:v>
                </c:pt>
                <c:pt idx="5986">
                  <c:v>0.2857142857142857</c:v>
                </c:pt>
                <c:pt idx="5987">
                  <c:v>0.5714285714285714</c:v>
                </c:pt>
                <c:pt idx="5988">
                  <c:v>0.5714285714285714</c:v>
                </c:pt>
                <c:pt idx="5989">
                  <c:v>0.42857142857142855</c:v>
                </c:pt>
                <c:pt idx="5990">
                  <c:v>0.42857142857142855</c:v>
                </c:pt>
                <c:pt idx="5991">
                  <c:v>0.2857142857142857</c:v>
                </c:pt>
                <c:pt idx="5992">
                  <c:v>0.14285714285714285</c:v>
                </c:pt>
                <c:pt idx="5993">
                  <c:v>0.13333333333333333</c:v>
                </c:pt>
                <c:pt idx="5994">
                  <c:v>0.42857142857142855</c:v>
                </c:pt>
                <c:pt idx="5995">
                  <c:v>0.7142857142857143</c:v>
                </c:pt>
                <c:pt idx="5996">
                  <c:v>0</c:v>
                </c:pt>
                <c:pt idx="5997">
                  <c:v>0.14285714285714285</c:v>
                </c:pt>
                <c:pt idx="5998">
                  <c:v>0.42857142857142855</c:v>
                </c:pt>
                <c:pt idx="5999">
                  <c:v>0.2857142857142857</c:v>
                </c:pt>
                <c:pt idx="6000">
                  <c:v>0.42857142857142855</c:v>
                </c:pt>
                <c:pt idx="6001">
                  <c:v>0.14285714285714285</c:v>
                </c:pt>
                <c:pt idx="6002">
                  <c:v>0.14285714285714285</c:v>
                </c:pt>
                <c:pt idx="6003">
                  <c:v>0.7142857142857143</c:v>
                </c:pt>
                <c:pt idx="6004">
                  <c:v>0.13333333333333333</c:v>
                </c:pt>
                <c:pt idx="6005">
                  <c:v>0.5714285714285714</c:v>
                </c:pt>
                <c:pt idx="6006">
                  <c:v>0.14285714285714285</c:v>
                </c:pt>
                <c:pt idx="6007">
                  <c:v>0.14285714285714285</c:v>
                </c:pt>
                <c:pt idx="6008">
                  <c:v>0.42857142857142855</c:v>
                </c:pt>
                <c:pt idx="6009">
                  <c:v>0.42857142857142855</c:v>
                </c:pt>
                <c:pt idx="6010">
                  <c:v>0</c:v>
                </c:pt>
                <c:pt idx="6011">
                  <c:v>0.14285714285714285</c:v>
                </c:pt>
                <c:pt idx="6012">
                  <c:v>0.42857142857142855</c:v>
                </c:pt>
                <c:pt idx="6013">
                  <c:v>0.14285714285714285</c:v>
                </c:pt>
                <c:pt idx="6014">
                  <c:v>0.7142857142857143</c:v>
                </c:pt>
                <c:pt idx="6015">
                  <c:v>0.14285714285714285</c:v>
                </c:pt>
                <c:pt idx="6016">
                  <c:v>0.42857142857142855</c:v>
                </c:pt>
                <c:pt idx="6017">
                  <c:v>0.1</c:v>
                </c:pt>
                <c:pt idx="6018">
                  <c:v>0.42857142857142855</c:v>
                </c:pt>
                <c:pt idx="6019">
                  <c:v>0.42857142857142855</c:v>
                </c:pt>
                <c:pt idx="6020">
                  <c:v>0.2857142857142857</c:v>
                </c:pt>
                <c:pt idx="6021">
                  <c:v>0.5714285714285714</c:v>
                </c:pt>
                <c:pt idx="6022">
                  <c:v>0.2857142857142857</c:v>
                </c:pt>
                <c:pt idx="6023">
                  <c:v>0.2857142857142857</c:v>
                </c:pt>
                <c:pt idx="6024">
                  <c:v>0.2857142857142857</c:v>
                </c:pt>
                <c:pt idx="6025">
                  <c:v>0.42857142857142855</c:v>
                </c:pt>
                <c:pt idx="6026">
                  <c:v>0.2857142857142857</c:v>
                </c:pt>
                <c:pt idx="6027">
                  <c:v>0.42857142857142855</c:v>
                </c:pt>
                <c:pt idx="6028">
                  <c:v>0.42857142857142855</c:v>
                </c:pt>
                <c:pt idx="6029">
                  <c:v>0.2857142857142857</c:v>
                </c:pt>
                <c:pt idx="6030">
                  <c:v>0.2857142857142857</c:v>
                </c:pt>
                <c:pt idx="6031">
                  <c:v>0.42857142857142855</c:v>
                </c:pt>
                <c:pt idx="6032">
                  <c:v>0.2857142857142857</c:v>
                </c:pt>
                <c:pt idx="6033">
                  <c:v>0.42857142857142855</c:v>
                </c:pt>
                <c:pt idx="6034">
                  <c:v>0.2857142857142857</c:v>
                </c:pt>
                <c:pt idx="6035">
                  <c:v>0.42857142857142855</c:v>
                </c:pt>
                <c:pt idx="6036">
                  <c:v>0.42857142857142855</c:v>
                </c:pt>
                <c:pt idx="6037">
                  <c:v>0.42857142857142855</c:v>
                </c:pt>
                <c:pt idx="6038">
                  <c:v>0.2857142857142857</c:v>
                </c:pt>
                <c:pt idx="6039">
                  <c:v>1</c:v>
                </c:pt>
                <c:pt idx="6040">
                  <c:v>0.42857142857142855</c:v>
                </c:pt>
                <c:pt idx="6041">
                  <c:v>0.5714285714285714</c:v>
                </c:pt>
                <c:pt idx="6042">
                  <c:v>1</c:v>
                </c:pt>
                <c:pt idx="6043">
                  <c:v>0.14285714285714285</c:v>
                </c:pt>
                <c:pt idx="6044">
                  <c:v>1</c:v>
                </c:pt>
                <c:pt idx="6045">
                  <c:v>0.2857142857142857</c:v>
                </c:pt>
                <c:pt idx="6046">
                  <c:v>1</c:v>
                </c:pt>
                <c:pt idx="6047">
                  <c:v>0.42857142857142855</c:v>
                </c:pt>
                <c:pt idx="6048">
                  <c:v>1</c:v>
                </c:pt>
                <c:pt idx="6049">
                  <c:v>0.14285714285714285</c:v>
                </c:pt>
                <c:pt idx="6050">
                  <c:v>0.42857142857142855</c:v>
                </c:pt>
                <c:pt idx="6051">
                  <c:v>0.42857142857142855</c:v>
                </c:pt>
                <c:pt idx="6052">
                  <c:v>0.42857142857142855</c:v>
                </c:pt>
                <c:pt idx="6053">
                  <c:v>0.42857142857142855</c:v>
                </c:pt>
                <c:pt idx="6054">
                  <c:v>0.5714285714285714</c:v>
                </c:pt>
                <c:pt idx="6055">
                  <c:v>0.5714285714285714</c:v>
                </c:pt>
                <c:pt idx="6056">
                  <c:v>0.42857142857142855</c:v>
                </c:pt>
                <c:pt idx="6057">
                  <c:v>0.5714285714285714</c:v>
                </c:pt>
                <c:pt idx="6058">
                  <c:v>0.5714285714285714</c:v>
                </c:pt>
                <c:pt idx="6059">
                  <c:v>0.7142857142857143</c:v>
                </c:pt>
                <c:pt idx="6060">
                  <c:v>0.7142857142857143</c:v>
                </c:pt>
                <c:pt idx="6061">
                  <c:v>0.5714285714285714</c:v>
                </c:pt>
                <c:pt idx="6062">
                  <c:v>1</c:v>
                </c:pt>
                <c:pt idx="6063">
                  <c:v>0.42857142857142855</c:v>
                </c:pt>
                <c:pt idx="6064">
                  <c:v>0.7142857142857143</c:v>
                </c:pt>
                <c:pt idx="6065">
                  <c:v>0.42857142857142855</c:v>
                </c:pt>
                <c:pt idx="6066">
                  <c:v>0.5714285714285714</c:v>
                </c:pt>
                <c:pt idx="6067">
                  <c:v>0.42857142857142855</c:v>
                </c:pt>
                <c:pt idx="6068">
                  <c:v>0.5714285714285714</c:v>
                </c:pt>
                <c:pt idx="6069">
                  <c:v>0.14285714285714285</c:v>
                </c:pt>
                <c:pt idx="6070">
                  <c:v>0.14285714285714285</c:v>
                </c:pt>
                <c:pt idx="6071">
                  <c:v>0.2857142857142857</c:v>
                </c:pt>
                <c:pt idx="6072">
                  <c:v>0.14285714285714285</c:v>
                </c:pt>
                <c:pt idx="6073">
                  <c:v>0.2857142857142857</c:v>
                </c:pt>
                <c:pt idx="6074">
                  <c:v>0.2857142857142857</c:v>
                </c:pt>
                <c:pt idx="6075">
                  <c:v>2</c:v>
                </c:pt>
                <c:pt idx="6076">
                  <c:v>0.2857142857142857</c:v>
                </c:pt>
                <c:pt idx="6077">
                  <c:v>0.14285714285714285</c:v>
                </c:pt>
                <c:pt idx="6078">
                  <c:v>0.2857142857142857</c:v>
                </c:pt>
                <c:pt idx="6079">
                  <c:v>0.2857142857142857</c:v>
                </c:pt>
                <c:pt idx="6080">
                  <c:v>0.2857142857142857</c:v>
                </c:pt>
                <c:pt idx="6081">
                  <c:v>0.2857142857142857</c:v>
                </c:pt>
                <c:pt idx="6082">
                  <c:v>0.14285714285714285</c:v>
                </c:pt>
                <c:pt idx="6083">
                  <c:v>0.14285714285714285</c:v>
                </c:pt>
                <c:pt idx="6084">
                  <c:v>0.2857142857142857</c:v>
                </c:pt>
                <c:pt idx="6085">
                  <c:v>0.14285714285714285</c:v>
                </c:pt>
                <c:pt idx="6086">
                  <c:v>0.2857142857142857</c:v>
                </c:pt>
                <c:pt idx="6087">
                  <c:v>0.14285714285714285</c:v>
                </c:pt>
                <c:pt idx="6088">
                  <c:v>0.2857142857142857</c:v>
                </c:pt>
                <c:pt idx="6089">
                  <c:v>1</c:v>
                </c:pt>
                <c:pt idx="6090">
                  <c:v>6.6666666666666666E-2</c:v>
                </c:pt>
                <c:pt idx="6091">
                  <c:v>0.42857142857142855</c:v>
                </c:pt>
                <c:pt idx="6092">
                  <c:v>0.5714285714285714</c:v>
                </c:pt>
                <c:pt idx="6093">
                  <c:v>0.2857142857142857</c:v>
                </c:pt>
                <c:pt idx="6094">
                  <c:v>0.14285714285714285</c:v>
                </c:pt>
                <c:pt idx="6095">
                  <c:v>0.42857142857142855</c:v>
                </c:pt>
                <c:pt idx="6096">
                  <c:v>0.5714285714285714</c:v>
                </c:pt>
                <c:pt idx="6097">
                  <c:v>1</c:v>
                </c:pt>
                <c:pt idx="6098">
                  <c:v>2</c:v>
                </c:pt>
                <c:pt idx="6099">
                  <c:v>0.7142857142857143</c:v>
                </c:pt>
                <c:pt idx="6100">
                  <c:v>1</c:v>
                </c:pt>
                <c:pt idx="6101">
                  <c:v>0.5714285714285714</c:v>
                </c:pt>
                <c:pt idx="6102">
                  <c:v>0.2857142857142857</c:v>
                </c:pt>
                <c:pt idx="6103">
                  <c:v>0.2857142857142857</c:v>
                </c:pt>
                <c:pt idx="6104">
                  <c:v>6.6666666666666666E-2</c:v>
                </c:pt>
                <c:pt idx="6105">
                  <c:v>0.5714285714285714</c:v>
                </c:pt>
                <c:pt idx="6106">
                  <c:v>0.2857142857142857</c:v>
                </c:pt>
                <c:pt idx="6107">
                  <c:v>6.6666666666666666E-2</c:v>
                </c:pt>
                <c:pt idx="6108">
                  <c:v>0.2857142857142857</c:v>
                </c:pt>
                <c:pt idx="6109">
                  <c:v>0.2857142857142857</c:v>
                </c:pt>
                <c:pt idx="6110">
                  <c:v>0.2857142857142857</c:v>
                </c:pt>
                <c:pt idx="6111">
                  <c:v>0.42857142857142855</c:v>
                </c:pt>
                <c:pt idx="6112">
                  <c:v>1</c:v>
                </c:pt>
                <c:pt idx="6113">
                  <c:v>0.2857142857142857</c:v>
                </c:pt>
                <c:pt idx="6114">
                  <c:v>0.42857142857142855</c:v>
                </c:pt>
                <c:pt idx="6115">
                  <c:v>0.2857142857142857</c:v>
                </c:pt>
                <c:pt idx="6116">
                  <c:v>0.14285714285714285</c:v>
                </c:pt>
                <c:pt idx="6117">
                  <c:v>0.2857142857142857</c:v>
                </c:pt>
                <c:pt idx="6118">
                  <c:v>0.2857142857142857</c:v>
                </c:pt>
                <c:pt idx="6119">
                  <c:v>0.14285714285714285</c:v>
                </c:pt>
                <c:pt idx="6120">
                  <c:v>0.42857142857142855</c:v>
                </c:pt>
                <c:pt idx="6121">
                  <c:v>0.2857142857142857</c:v>
                </c:pt>
                <c:pt idx="6122">
                  <c:v>0.14285714285714285</c:v>
                </c:pt>
                <c:pt idx="6123">
                  <c:v>0.2857142857142857</c:v>
                </c:pt>
                <c:pt idx="6124">
                  <c:v>0.7142857142857143</c:v>
                </c:pt>
                <c:pt idx="6125">
                  <c:v>0.42857142857142855</c:v>
                </c:pt>
                <c:pt idx="6126">
                  <c:v>0.42857142857142855</c:v>
                </c:pt>
                <c:pt idx="6127">
                  <c:v>0.2857142857142857</c:v>
                </c:pt>
                <c:pt idx="6128">
                  <c:v>0.14285714285714285</c:v>
                </c:pt>
                <c:pt idx="6129">
                  <c:v>0.2857142857142857</c:v>
                </c:pt>
                <c:pt idx="6130">
                  <c:v>0.42857142857142855</c:v>
                </c:pt>
                <c:pt idx="6131">
                  <c:v>0.42857142857142855</c:v>
                </c:pt>
                <c:pt idx="6132">
                  <c:v>0.5714285714285714</c:v>
                </c:pt>
                <c:pt idx="6133">
                  <c:v>0.14285714285714285</c:v>
                </c:pt>
                <c:pt idx="6134">
                  <c:v>0.14285714285714285</c:v>
                </c:pt>
                <c:pt idx="6135">
                  <c:v>0.42857142857142855</c:v>
                </c:pt>
                <c:pt idx="6136">
                  <c:v>0.42857142857142855</c:v>
                </c:pt>
                <c:pt idx="6137">
                  <c:v>0.42857142857142855</c:v>
                </c:pt>
                <c:pt idx="6138">
                  <c:v>0.42857142857142855</c:v>
                </c:pt>
                <c:pt idx="6139">
                  <c:v>0.14285714285714285</c:v>
                </c:pt>
                <c:pt idx="6140">
                  <c:v>0.2857142857142857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0.14285714285714285</c:v>
                </c:pt>
                <c:pt idx="6145">
                  <c:v>0.2857142857142857</c:v>
                </c:pt>
                <c:pt idx="6146">
                  <c:v>0.2857142857142857</c:v>
                </c:pt>
                <c:pt idx="6147">
                  <c:v>0.5714285714285714</c:v>
                </c:pt>
                <c:pt idx="6148">
                  <c:v>0.5714285714285714</c:v>
                </c:pt>
                <c:pt idx="6149">
                  <c:v>0.42857142857142855</c:v>
                </c:pt>
                <c:pt idx="6150">
                  <c:v>3</c:v>
                </c:pt>
                <c:pt idx="6151">
                  <c:v>0.2857142857142857</c:v>
                </c:pt>
                <c:pt idx="6152">
                  <c:v>0.2857142857142857</c:v>
                </c:pt>
                <c:pt idx="6153">
                  <c:v>0.2857142857142857</c:v>
                </c:pt>
                <c:pt idx="6154">
                  <c:v>0.42857142857142855</c:v>
                </c:pt>
                <c:pt idx="6155">
                  <c:v>0.5714285714285714</c:v>
                </c:pt>
                <c:pt idx="6156">
                  <c:v>0.2857142857142857</c:v>
                </c:pt>
                <c:pt idx="6157">
                  <c:v>0.2857142857142857</c:v>
                </c:pt>
                <c:pt idx="6158">
                  <c:v>0.42857142857142855</c:v>
                </c:pt>
                <c:pt idx="6159">
                  <c:v>1</c:v>
                </c:pt>
                <c:pt idx="6160">
                  <c:v>1</c:v>
                </c:pt>
                <c:pt idx="6161">
                  <c:v>0.2857142857142857</c:v>
                </c:pt>
                <c:pt idx="6162">
                  <c:v>0.42857142857142855</c:v>
                </c:pt>
                <c:pt idx="6163">
                  <c:v>0.14285714285714285</c:v>
                </c:pt>
                <c:pt idx="6164">
                  <c:v>0.2857142857142857</c:v>
                </c:pt>
                <c:pt idx="6165">
                  <c:v>0.42857142857142855</c:v>
                </c:pt>
                <c:pt idx="6166">
                  <c:v>0.2857142857142857</c:v>
                </c:pt>
                <c:pt idx="6167">
                  <c:v>1</c:v>
                </c:pt>
                <c:pt idx="6168">
                  <c:v>0.2857142857142857</c:v>
                </c:pt>
                <c:pt idx="6169">
                  <c:v>0.2857142857142857</c:v>
                </c:pt>
                <c:pt idx="6170">
                  <c:v>0.42857142857142855</c:v>
                </c:pt>
                <c:pt idx="6171">
                  <c:v>0.14285714285714285</c:v>
                </c:pt>
                <c:pt idx="6172">
                  <c:v>0.1</c:v>
                </c:pt>
                <c:pt idx="6173">
                  <c:v>1</c:v>
                </c:pt>
                <c:pt idx="6174">
                  <c:v>1</c:v>
                </c:pt>
                <c:pt idx="6175">
                  <c:v>0</c:v>
                </c:pt>
                <c:pt idx="6176">
                  <c:v>0.2857142857142857</c:v>
                </c:pt>
                <c:pt idx="6177">
                  <c:v>0.2857142857142857</c:v>
                </c:pt>
                <c:pt idx="6178">
                  <c:v>0</c:v>
                </c:pt>
                <c:pt idx="6179">
                  <c:v>0.42857142857142855</c:v>
                </c:pt>
                <c:pt idx="6180">
                  <c:v>6.6666666666666666E-2</c:v>
                </c:pt>
                <c:pt idx="6181">
                  <c:v>0.2857142857142857</c:v>
                </c:pt>
                <c:pt idx="6182">
                  <c:v>0.42857142857142855</c:v>
                </c:pt>
                <c:pt idx="6183">
                  <c:v>0.42857142857142855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0.2857142857142857</c:v>
                </c:pt>
                <c:pt idx="6189">
                  <c:v>0.42857142857142855</c:v>
                </c:pt>
                <c:pt idx="6190">
                  <c:v>0.42857142857142855</c:v>
                </c:pt>
                <c:pt idx="6191">
                  <c:v>0.2857142857142857</c:v>
                </c:pt>
                <c:pt idx="6192">
                  <c:v>0.5714285714285714</c:v>
                </c:pt>
                <c:pt idx="6193">
                  <c:v>1</c:v>
                </c:pt>
                <c:pt idx="6194">
                  <c:v>0.42857142857142855</c:v>
                </c:pt>
                <c:pt idx="6195">
                  <c:v>1</c:v>
                </c:pt>
                <c:pt idx="6196">
                  <c:v>0.42857142857142855</c:v>
                </c:pt>
                <c:pt idx="6197">
                  <c:v>0.2857142857142857</c:v>
                </c:pt>
                <c:pt idx="6198">
                  <c:v>0.5714285714285714</c:v>
                </c:pt>
                <c:pt idx="6199">
                  <c:v>1</c:v>
                </c:pt>
                <c:pt idx="6200">
                  <c:v>1</c:v>
                </c:pt>
                <c:pt idx="6201">
                  <c:v>0.42857142857142855</c:v>
                </c:pt>
                <c:pt idx="6202">
                  <c:v>1</c:v>
                </c:pt>
                <c:pt idx="6203">
                  <c:v>0.2857142857142857</c:v>
                </c:pt>
                <c:pt idx="6204">
                  <c:v>0.2857142857142857</c:v>
                </c:pt>
                <c:pt idx="6205">
                  <c:v>0.42857142857142855</c:v>
                </c:pt>
                <c:pt idx="6206">
                  <c:v>1</c:v>
                </c:pt>
                <c:pt idx="6207">
                  <c:v>1.6666666666666666E-2</c:v>
                </c:pt>
                <c:pt idx="6208">
                  <c:v>0.14285714285714285</c:v>
                </c:pt>
                <c:pt idx="6209">
                  <c:v>0.7142857142857143</c:v>
                </c:pt>
                <c:pt idx="6210">
                  <c:v>0.2857142857142857</c:v>
                </c:pt>
                <c:pt idx="6211">
                  <c:v>0.42857142857142855</c:v>
                </c:pt>
                <c:pt idx="6212">
                  <c:v>3.3333333333333333E-2</c:v>
                </c:pt>
                <c:pt idx="6213">
                  <c:v>0.7142857142857143</c:v>
                </c:pt>
                <c:pt idx="6214">
                  <c:v>0.42857142857142855</c:v>
                </c:pt>
                <c:pt idx="6215">
                  <c:v>2</c:v>
                </c:pt>
                <c:pt idx="6216">
                  <c:v>0</c:v>
                </c:pt>
                <c:pt idx="6217">
                  <c:v>0</c:v>
                </c:pt>
                <c:pt idx="6218">
                  <c:v>0.14285714285714285</c:v>
                </c:pt>
                <c:pt idx="6219">
                  <c:v>0.2857142857142857</c:v>
                </c:pt>
                <c:pt idx="6220">
                  <c:v>0</c:v>
                </c:pt>
                <c:pt idx="6221">
                  <c:v>2</c:v>
                </c:pt>
                <c:pt idx="6222">
                  <c:v>0.42857142857142855</c:v>
                </c:pt>
                <c:pt idx="6223">
                  <c:v>3.3333333333333333E-2</c:v>
                </c:pt>
                <c:pt idx="6224">
                  <c:v>0.14285714285714285</c:v>
                </c:pt>
                <c:pt idx="6225">
                  <c:v>0.2857142857142857</c:v>
                </c:pt>
                <c:pt idx="6226">
                  <c:v>0.14285714285714285</c:v>
                </c:pt>
                <c:pt idx="6227">
                  <c:v>0.13333333333333333</c:v>
                </c:pt>
                <c:pt idx="6228">
                  <c:v>0.7142857142857143</c:v>
                </c:pt>
                <c:pt idx="6229">
                  <c:v>0.2857142857142857</c:v>
                </c:pt>
                <c:pt idx="6230">
                  <c:v>1</c:v>
                </c:pt>
                <c:pt idx="6231">
                  <c:v>0.42857142857142855</c:v>
                </c:pt>
                <c:pt idx="6232">
                  <c:v>1</c:v>
                </c:pt>
                <c:pt idx="6233">
                  <c:v>1</c:v>
                </c:pt>
                <c:pt idx="6234">
                  <c:v>0.7142857142857143</c:v>
                </c:pt>
                <c:pt idx="6235">
                  <c:v>0.2857142857142857</c:v>
                </c:pt>
                <c:pt idx="6236">
                  <c:v>6.6666666666666666E-2</c:v>
                </c:pt>
                <c:pt idx="6237">
                  <c:v>0.14285714285714285</c:v>
                </c:pt>
                <c:pt idx="6238">
                  <c:v>0.14285714285714285</c:v>
                </c:pt>
                <c:pt idx="6239">
                  <c:v>0.14285714285714285</c:v>
                </c:pt>
                <c:pt idx="6240">
                  <c:v>0.5714285714285714</c:v>
                </c:pt>
                <c:pt idx="6241">
                  <c:v>6.6666666666666666E-2</c:v>
                </c:pt>
                <c:pt idx="6242">
                  <c:v>0.5714285714285714</c:v>
                </c:pt>
                <c:pt idx="6243">
                  <c:v>0.13333333333333333</c:v>
                </c:pt>
                <c:pt idx="6244">
                  <c:v>1</c:v>
                </c:pt>
                <c:pt idx="6245">
                  <c:v>1</c:v>
                </c:pt>
                <c:pt idx="6246">
                  <c:v>0.5714285714285714</c:v>
                </c:pt>
                <c:pt idx="6247">
                  <c:v>0.5714285714285714</c:v>
                </c:pt>
                <c:pt idx="6248">
                  <c:v>1</c:v>
                </c:pt>
                <c:pt idx="6249">
                  <c:v>1</c:v>
                </c:pt>
                <c:pt idx="6250">
                  <c:v>0</c:v>
                </c:pt>
                <c:pt idx="6251">
                  <c:v>3.3333333333333333E-2</c:v>
                </c:pt>
                <c:pt idx="6252">
                  <c:v>0.2857142857142857</c:v>
                </c:pt>
                <c:pt idx="6253">
                  <c:v>0.7142857142857143</c:v>
                </c:pt>
                <c:pt idx="6254">
                  <c:v>0.7142857142857143</c:v>
                </c:pt>
                <c:pt idx="6255">
                  <c:v>2</c:v>
                </c:pt>
                <c:pt idx="6256">
                  <c:v>0.14285714285714285</c:v>
                </c:pt>
                <c:pt idx="6257">
                  <c:v>0.42857142857142855</c:v>
                </c:pt>
                <c:pt idx="6258">
                  <c:v>6.6666666666666666E-2</c:v>
                </c:pt>
                <c:pt idx="6259">
                  <c:v>1</c:v>
                </c:pt>
                <c:pt idx="6260">
                  <c:v>0.42857142857142855</c:v>
                </c:pt>
                <c:pt idx="6261">
                  <c:v>0</c:v>
                </c:pt>
                <c:pt idx="6262">
                  <c:v>0.2857142857142857</c:v>
                </c:pt>
                <c:pt idx="6263">
                  <c:v>0.7142857142857143</c:v>
                </c:pt>
                <c:pt idx="6264">
                  <c:v>2</c:v>
                </c:pt>
                <c:pt idx="6265">
                  <c:v>0.2857142857142857</c:v>
                </c:pt>
                <c:pt idx="6266">
                  <c:v>0.7142857142857143</c:v>
                </c:pt>
                <c:pt idx="6267">
                  <c:v>0.42857142857142855</c:v>
                </c:pt>
                <c:pt idx="6268">
                  <c:v>0.2857142857142857</c:v>
                </c:pt>
                <c:pt idx="6269">
                  <c:v>0.2857142857142857</c:v>
                </c:pt>
                <c:pt idx="6270">
                  <c:v>2</c:v>
                </c:pt>
                <c:pt idx="6271">
                  <c:v>0.14285714285714285</c:v>
                </c:pt>
                <c:pt idx="6272">
                  <c:v>0.13333333333333333</c:v>
                </c:pt>
                <c:pt idx="6273">
                  <c:v>0.2857142857142857</c:v>
                </c:pt>
                <c:pt idx="6274">
                  <c:v>0.42857142857142855</c:v>
                </c:pt>
                <c:pt idx="6275">
                  <c:v>0</c:v>
                </c:pt>
                <c:pt idx="6276">
                  <c:v>0.2857142857142857</c:v>
                </c:pt>
                <c:pt idx="6277">
                  <c:v>0.42857142857142855</c:v>
                </c:pt>
                <c:pt idx="6278">
                  <c:v>0.2857142857142857</c:v>
                </c:pt>
                <c:pt idx="6279">
                  <c:v>0.14285714285714285</c:v>
                </c:pt>
                <c:pt idx="6280">
                  <c:v>1</c:v>
                </c:pt>
                <c:pt idx="6281">
                  <c:v>0</c:v>
                </c:pt>
                <c:pt idx="6282">
                  <c:v>0.42857142857142855</c:v>
                </c:pt>
                <c:pt idx="6283">
                  <c:v>0.42857142857142855</c:v>
                </c:pt>
                <c:pt idx="6284">
                  <c:v>0.42857142857142855</c:v>
                </c:pt>
                <c:pt idx="6285">
                  <c:v>2</c:v>
                </c:pt>
                <c:pt idx="6286">
                  <c:v>0.42857142857142855</c:v>
                </c:pt>
                <c:pt idx="6287">
                  <c:v>6.6666666666666666E-2</c:v>
                </c:pt>
                <c:pt idx="6288">
                  <c:v>0.14285714285714285</c:v>
                </c:pt>
                <c:pt idx="6289">
                  <c:v>3.3333333333333333E-2</c:v>
                </c:pt>
                <c:pt idx="6290">
                  <c:v>0.14285714285714285</c:v>
                </c:pt>
                <c:pt idx="6291">
                  <c:v>0</c:v>
                </c:pt>
                <c:pt idx="6292">
                  <c:v>0.14285714285714285</c:v>
                </c:pt>
                <c:pt idx="6293">
                  <c:v>0.14285714285714285</c:v>
                </c:pt>
                <c:pt idx="6294">
                  <c:v>0.42857142857142855</c:v>
                </c:pt>
                <c:pt idx="6295">
                  <c:v>6.6666666666666666E-2</c:v>
                </c:pt>
                <c:pt idx="6296">
                  <c:v>0.42857142857142855</c:v>
                </c:pt>
                <c:pt idx="6297">
                  <c:v>6.6666666666666666E-2</c:v>
                </c:pt>
                <c:pt idx="6298">
                  <c:v>0.14285714285714285</c:v>
                </c:pt>
                <c:pt idx="6299">
                  <c:v>3.3333333333333333E-2</c:v>
                </c:pt>
                <c:pt idx="6300">
                  <c:v>0.2857142857142857</c:v>
                </c:pt>
                <c:pt idx="6301">
                  <c:v>0.1</c:v>
                </c:pt>
                <c:pt idx="6302">
                  <c:v>6.6666666666666666E-2</c:v>
                </c:pt>
                <c:pt idx="6303">
                  <c:v>1</c:v>
                </c:pt>
                <c:pt idx="6304">
                  <c:v>0.42857142857142855</c:v>
                </c:pt>
                <c:pt idx="6305">
                  <c:v>0.5714285714285714</c:v>
                </c:pt>
                <c:pt idx="6306">
                  <c:v>0.14285714285714285</c:v>
                </c:pt>
                <c:pt idx="6307">
                  <c:v>1</c:v>
                </c:pt>
                <c:pt idx="6308">
                  <c:v>0.2857142857142857</c:v>
                </c:pt>
                <c:pt idx="6309">
                  <c:v>3.3333333333333333E-2</c:v>
                </c:pt>
                <c:pt idx="6310">
                  <c:v>0.2857142857142857</c:v>
                </c:pt>
                <c:pt idx="6311">
                  <c:v>6.6666666666666666E-2</c:v>
                </c:pt>
                <c:pt idx="6312">
                  <c:v>0.42857142857142855</c:v>
                </c:pt>
                <c:pt idx="6313">
                  <c:v>0.42857142857142855</c:v>
                </c:pt>
                <c:pt idx="6314">
                  <c:v>0.5714285714285714</c:v>
                </c:pt>
                <c:pt idx="6315">
                  <c:v>0.14285714285714285</c:v>
                </c:pt>
                <c:pt idx="6316">
                  <c:v>0.33571428571428569</c:v>
                </c:pt>
                <c:pt idx="6317">
                  <c:v>0.5714285714285714</c:v>
                </c:pt>
                <c:pt idx="6318">
                  <c:v>3.3333333333333333E-2</c:v>
                </c:pt>
                <c:pt idx="6319">
                  <c:v>0.1</c:v>
                </c:pt>
                <c:pt idx="6320">
                  <c:v>0.42857142857142855</c:v>
                </c:pt>
                <c:pt idx="6321">
                  <c:v>0.42857142857142855</c:v>
                </c:pt>
                <c:pt idx="6322">
                  <c:v>0.5714285714285714</c:v>
                </c:pt>
                <c:pt idx="6323">
                  <c:v>1</c:v>
                </c:pt>
                <c:pt idx="6324">
                  <c:v>0.1</c:v>
                </c:pt>
                <c:pt idx="6325">
                  <c:v>6.6666666666666666E-2</c:v>
                </c:pt>
                <c:pt idx="6326">
                  <c:v>0.42857142857142855</c:v>
                </c:pt>
                <c:pt idx="6327">
                  <c:v>0.5714285714285714</c:v>
                </c:pt>
                <c:pt idx="6328">
                  <c:v>0.42857142857142855</c:v>
                </c:pt>
                <c:pt idx="6329">
                  <c:v>0.14285714285714285</c:v>
                </c:pt>
                <c:pt idx="6330">
                  <c:v>0.2857142857142857</c:v>
                </c:pt>
                <c:pt idx="6331">
                  <c:v>0.14285714285714285</c:v>
                </c:pt>
                <c:pt idx="6332">
                  <c:v>6.6666666666666666E-2</c:v>
                </c:pt>
                <c:pt idx="6333">
                  <c:v>0.2857142857142857</c:v>
                </c:pt>
                <c:pt idx="6334">
                  <c:v>0.14285714285714285</c:v>
                </c:pt>
                <c:pt idx="6335">
                  <c:v>0.14285714285714285</c:v>
                </c:pt>
                <c:pt idx="6336">
                  <c:v>1</c:v>
                </c:pt>
                <c:pt idx="6337">
                  <c:v>0.2857142857142857</c:v>
                </c:pt>
                <c:pt idx="6338">
                  <c:v>0.1</c:v>
                </c:pt>
                <c:pt idx="6339">
                  <c:v>6.6666666666666666E-2</c:v>
                </c:pt>
                <c:pt idx="6340">
                  <c:v>6.6666666666666666E-2</c:v>
                </c:pt>
                <c:pt idx="6341">
                  <c:v>0.2857142857142857</c:v>
                </c:pt>
                <c:pt idx="6342">
                  <c:v>0.1</c:v>
                </c:pt>
                <c:pt idx="6343">
                  <c:v>0.14285714285714285</c:v>
                </c:pt>
                <c:pt idx="6344">
                  <c:v>0.42857142857142855</c:v>
                </c:pt>
                <c:pt idx="6345">
                  <c:v>0.2857142857142857</c:v>
                </c:pt>
                <c:pt idx="6346">
                  <c:v>0.42857142857142855</c:v>
                </c:pt>
                <c:pt idx="6347">
                  <c:v>0.14285714285714285</c:v>
                </c:pt>
                <c:pt idx="6348">
                  <c:v>0.2857142857142857</c:v>
                </c:pt>
                <c:pt idx="6349">
                  <c:v>3.3333333333333333E-2</c:v>
                </c:pt>
                <c:pt idx="6350">
                  <c:v>0.2857142857142857</c:v>
                </c:pt>
                <c:pt idx="6351">
                  <c:v>0.5714285714285714</c:v>
                </c:pt>
                <c:pt idx="6352">
                  <c:v>0.2857142857142857</c:v>
                </c:pt>
                <c:pt idx="6353">
                  <c:v>0.42857142857142855</c:v>
                </c:pt>
                <c:pt idx="6354">
                  <c:v>0.2857142857142857</c:v>
                </c:pt>
                <c:pt idx="6355">
                  <c:v>0.14285714285714285</c:v>
                </c:pt>
                <c:pt idx="6356">
                  <c:v>0.14285714285714285</c:v>
                </c:pt>
                <c:pt idx="6357">
                  <c:v>0.1</c:v>
                </c:pt>
                <c:pt idx="6358">
                  <c:v>6.6666666666666666E-2</c:v>
                </c:pt>
                <c:pt idx="6359">
                  <c:v>6.6666666666666666E-2</c:v>
                </c:pt>
                <c:pt idx="6360">
                  <c:v>0.16666666666666666</c:v>
                </c:pt>
                <c:pt idx="6361">
                  <c:v>0.14285714285714285</c:v>
                </c:pt>
                <c:pt idx="6362">
                  <c:v>3.3333333333333333E-2</c:v>
                </c:pt>
                <c:pt idx="6363">
                  <c:v>0.14285714285714285</c:v>
                </c:pt>
                <c:pt idx="6364">
                  <c:v>2</c:v>
                </c:pt>
                <c:pt idx="6365">
                  <c:v>0.14285714285714285</c:v>
                </c:pt>
                <c:pt idx="6366">
                  <c:v>0.42857142857142855</c:v>
                </c:pt>
                <c:pt idx="6367">
                  <c:v>3.3333333333333333E-2</c:v>
                </c:pt>
                <c:pt idx="6368">
                  <c:v>6.6666666666666666E-2</c:v>
                </c:pt>
                <c:pt idx="6369">
                  <c:v>0.2857142857142857</c:v>
                </c:pt>
                <c:pt idx="6370">
                  <c:v>3.3333333333333333E-2</c:v>
                </c:pt>
                <c:pt idx="6371">
                  <c:v>0.42857142857142855</c:v>
                </c:pt>
                <c:pt idx="6372">
                  <c:v>0.42857142857142855</c:v>
                </c:pt>
                <c:pt idx="6373">
                  <c:v>0.2857142857142857</c:v>
                </c:pt>
                <c:pt idx="6374">
                  <c:v>0.14285714285714285</c:v>
                </c:pt>
                <c:pt idx="6375">
                  <c:v>6.6666666666666666E-2</c:v>
                </c:pt>
                <c:pt idx="6376">
                  <c:v>3.3333333333333333E-2</c:v>
                </c:pt>
                <c:pt idx="6377">
                  <c:v>0.14285714285714285</c:v>
                </c:pt>
                <c:pt idx="6378">
                  <c:v>0.2857142857142857</c:v>
                </c:pt>
                <c:pt idx="6379">
                  <c:v>0.42857142857142855</c:v>
                </c:pt>
                <c:pt idx="6380">
                  <c:v>3.3333333333333333E-2</c:v>
                </c:pt>
                <c:pt idx="6381">
                  <c:v>0.42857142857142855</c:v>
                </c:pt>
                <c:pt idx="6382">
                  <c:v>0.2857142857142857</c:v>
                </c:pt>
                <c:pt idx="6383">
                  <c:v>0.42857142857142855</c:v>
                </c:pt>
                <c:pt idx="6384">
                  <c:v>0.42857142857142855</c:v>
                </c:pt>
                <c:pt idx="6385">
                  <c:v>0.2857142857142857</c:v>
                </c:pt>
                <c:pt idx="6386">
                  <c:v>0.42857142857142855</c:v>
                </c:pt>
                <c:pt idx="6387">
                  <c:v>0.42857142857142855</c:v>
                </c:pt>
                <c:pt idx="6388">
                  <c:v>0.2857142857142857</c:v>
                </c:pt>
                <c:pt idx="6389">
                  <c:v>0.5714285714285714</c:v>
                </c:pt>
                <c:pt idx="6390">
                  <c:v>0.42857142857142855</c:v>
                </c:pt>
                <c:pt idx="6391">
                  <c:v>0.1</c:v>
                </c:pt>
                <c:pt idx="6392">
                  <c:v>0.42857142857142855</c:v>
                </c:pt>
                <c:pt idx="6393">
                  <c:v>1</c:v>
                </c:pt>
                <c:pt idx="6394">
                  <c:v>0.2857142857142857</c:v>
                </c:pt>
                <c:pt idx="6395">
                  <c:v>0.2857142857142857</c:v>
                </c:pt>
                <c:pt idx="6396">
                  <c:v>3.3333333333333333E-2</c:v>
                </c:pt>
                <c:pt idx="6397">
                  <c:v>0.42857142857142855</c:v>
                </c:pt>
                <c:pt idx="6398">
                  <c:v>0.2857142857142857</c:v>
                </c:pt>
                <c:pt idx="6399">
                  <c:v>0.14285714285714285</c:v>
                </c:pt>
                <c:pt idx="6400">
                  <c:v>0.14285714285714285</c:v>
                </c:pt>
                <c:pt idx="6401">
                  <c:v>0.42857142857142855</c:v>
                </c:pt>
                <c:pt idx="6402">
                  <c:v>1</c:v>
                </c:pt>
                <c:pt idx="6403">
                  <c:v>0.2857142857142857</c:v>
                </c:pt>
                <c:pt idx="6404">
                  <c:v>1</c:v>
                </c:pt>
                <c:pt idx="6405">
                  <c:v>0.2857142857142857</c:v>
                </c:pt>
                <c:pt idx="6406">
                  <c:v>2</c:v>
                </c:pt>
                <c:pt idx="6407">
                  <c:v>0.42857142857142855</c:v>
                </c:pt>
                <c:pt idx="6408">
                  <c:v>0.5714285714285714</c:v>
                </c:pt>
                <c:pt idx="6409">
                  <c:v>0.2857142857142857</c:v>
                </c:pt>
                <c:pt idx="6410">
                  <c:v>0.2857142857142857</c:v>
                </c:pt>
                <c:pt idx="6411">
                  <c:v>3.3333333333333333E-2</c:v>
                </c:pt>
                <c:pt idx="6412">
                  <c:v>1</c:v>
                </c:pt>
                <c:pt idx="6413">
                  <c:v>0.14285714285714285</c:v>
                </c:pt>
                <c:pt idx="6414">
                  <c:v>6.6666666666666666E-2</c:v>
                </c:pt>
                <c:pt idx="6415">
                  <c:v>0.42857142857142855</c:v>
                </c:pt>
                <c:pt idx="6416">
                  <c:v>0.2857142857142857</c:v>
                </c:pt>
                <c:pt idx="6417">
                  <c:v>0.42857142857142855</c:v>
                </c:pt>
                <c:pt idx="6418">
                  <c:v>0.2857142857142857</c:v>
                </c:pt>
                <c:pt idx="6419">
                  <c:v>0.42857142857142855</c:v>
                </c:pt>
                <c:pt idx="6420">
                  <c:v>0.42857142857142855</c:v>
                </c:pt>
                <c:pt idx="6421">
                  <c:v>0.14285714285714285</c:v>
                </c:pt>
                <c:pt idx="6422">
                  <c:v>0.42857142857142855</c:v>
                </c:pt>
                <c:pt idx="6423">
                  <c:v>0.42857142857142855</c:v>
                </c:pt>
                <c:pt idx="6424">
                  <c:v>0.7142857142857143</c:v>
                </c:pt>
                <c:pt idx="6425">
                  <c:v>0.42857142857142855</c:v>
                </c:pt>
                <c:pt idx="6426">
                  <c:v>0.1</c:v>
                </c:pt>
                <c:pt idx="6427">
                  <c:v>0.7142857142857143</c:v>
                </c:pt>
                <c:pt idx="6428">
                  <c:v>0.1</c:v>
                </c:pt>
                <c:pt idx="6429">
                  <c:v>0.1</c:v>
                </c:pt>
                <c:pt idx="6430">
                  <c:v>0.42857142857142855</c:v>
                </c:pt>
                <c:pt idx="6431">
                  <c:v>0.1</c:v>
                </c:pt>
                <c:pt idx="6432">
                  <c:v>0.2857142857142857</c:v>
                </c:pt>
                <c:pt idx="6433">
                  <c:v>0.42857142857142855</c:v>
                </c:pt>
                <c:pt idx="6434">
                  <c:v>0.2857142857142857</c:v>
                </c:pt>
                <c:pt idx="6435">
                  <c:v>0.1</c:v>
                </c:pt>
                <c:pt idx="6436">
                  <c:v>0.42857142857142855</c:v>
                </c:pt>
                <c:pt idx="6437">
                  <c:v>0.14285714285714285</c:v>
                </c:pt>
                <c:pt idx="6438">
                  <c:v>1</c:v>
                </c:pt>
                <c:pt idx="6439">
                  <c:v>0.14285714285714285</c:v>
                </c:pt>
                <c:pt idx="6440">
                  <c:v>0.2857142857142857</c:v>
                </c:pt>
                <c:pt idx="6441">
                  <c:v>0.2857142857142857</c:v>
                </c:pt>
                <c:pt idx="6442">
                  <c:v>6.6666666666666666E-2</c:v>
                </c:pt>
                <c:pt idx="6443">
                  <c:v>0.14285714285714285</c:v>
                </c:pt>
                <c:pt idx="6444">
                  <c:v>0.42857142857142855</c:v>
                </c:pt>
                <c:pt idx="6445">
                  <c:v>0.42857142857142855</c:v>
                </c:pt>
                <c:pt idx="6446">
                  <c:v>6.6666666666666666E-2</c:v>
                </c:pt>
                <c:pt idx="6447">
                  <c:v>0.42857142857142855</c:v>
                </c:pt>
                <c:pt idx="6448">
                  <c:v>0.14285714285714285</c:v>
                </c:pt>
                <c:pt idx="6449">
                  <c:v>0.2857142857142857</c:v>
                </c:pt>
                <c:pt idx="6450">
                  <c:v>0.2857142857142857</c:v>
                </c:pt>
                <c:pt idx="6451">
                  <c:v>0</c:v>
                </c:pt>
                <c:pt idx="6452">
                  <c:v>0.2857142857142857</c:v>
                </c:pt>
                <c:pt idx="6453">
                  <c:v>0</c:v>
                </c:pt>
                <c:pt idx="6454">
                  <c:v>3.3333333333333333E-2</c:v>
                </c:pt>
                <c:pt idx="6455">
                  <c:v>1</c:v>
                </c:pt>
                <c:pt idx="6456">
                  <c:v>0.42857142857142855</c:v>
                </c:pt>
                <c:pt idx="6457">
                  <c:v>0.42857142857142855</c:v>
                </c:pt>
                <c:pt idx="6458">
                  <c:v>6.6666666666666666E-2</c:v>
                </c:pt>
                <c:pt idx="6459">
                  <c:v>0.2857142857142857</c:v>
                </c:pt>
                <c:pt idx="6460">
                  <c:v>1</c:v>
                </c:pt>
                <c:pt idx="6461">
                  <c:v>0.2857142857142857</c:v>
                </c:pt>
                <c:pt idx="6462">
                  <c:v>0.2857142857142857</c:v>
                </c:pt>
                <c:pt idx="6463">
                  <c:v>0.14285714285714285</c:v>
                </c:pt>
                <c:pt idx="6464">
                  <c:v>0.14285714285714285</c:v>
                </c:pt>
                <c:pt idx="6465">
                  <c:v>3.3333333333333333E-2</c:v>
                </c:pt>
                <c:pt idx="6466">
                  <c:v>0.14285714285714285</c:v>
                </c:pt>
                <c:pt idx="6467">
                  <c:v>0.14285714285714285</c:v>
                </c:pt>
                <c:pt idx="6468">
                  <c:v>0.7142857142857143</c:v>
                </c:pt>
                <c:pt idx="6469">
                  <c:v>0.14285714285714285</c:v>
                </c:pt>
                <c:pt idx="6470">
                  <c:v>0.2857142857142857</c:v>
                </c:pt>
                <c:pt idx="6471">
                  <c:v>0.2857142857142857</c:v>
                </c:pt>
                <c:pt idx="6472">
                  <c:v>0.1</c:v>
                </c:pt>
                <c:pt idx="6473">
                  <c:v>0.14285714285714285</c:v>
                </c:pt>
                <c:pt idx="6474">
                  <c:v>0.42857142857142855</c:v>
                </c:pt>
                <c:pt idx="6475">
                  <c:v>0.42857142857142855</c:v>
                </c:pt>
                <c:pt idx="6476">
                  <c:v>0.14285714285714285</c:v>
                </c:pt>
                <c:pt idx="6477">
                  <c:v>0.42857142857142855</c:v>
                </c:pt>
                <c:pt idx="6478">
                  <c:v>0.14285714285714285</c:v>
                </c:pt>
                <c:pt idx="6479">
                  <c:v>0.14285714285714285</c:v>
                </c:pt>
                <c:pt idx="6480">
                  <c:v>0.2857142857142857</c:v>
                </c:pt>
                <c:pt idx="6481">
                  <c:v>0.14285714285714285</c:v>
                </c:pt>
                <c:pt idx="6482">
                  <c:v>0.42857142857142855</c:v>
                </c:pt>
                <c:pt idx="6483">
                  <c:v>0.5714285714285714</c:v>
                </c:pt>
                <c:pt idx="6484">
                  <c:v>1</c:v>
                </c:pt>
                <c:pt idx="6485">
                  <c:v>0.2857142857142857</c:v>
                </c:pt>
                <c:pt idx="6486">
                  <c:v>0.2857142857142857</c:v>
                </c:pt>
                <c:pt idx="6487">
                  <c:v>0.14285714285714285</c:v>
                </c:pt>
                <c:pt idx="6488">
                  <c:v>2</c:v>
                </c:pt>
                <c:pt idx="6489">
                  <c:v>0.1</c:v>
                </c:pt>
                <c:pt idx="6490">
                  <c:v>0.14285714285714285</c:v>
                </c:pt>
                <c:pt idx="6491">
                  <c:v>0.2857142857142857</c:v>
                </c:pt>
                <c:pt idx="6492">
                  <c:v>0.2857142857142857</c:v>
                </c:pt>
                <c:pt idx="6493">
                  <c:v>0.2857142857142857</c:v>
                </c:pt>
                <c:pt idx="6494">
                  <c:v>0.7142857142857143</c:v>
                </c:pt>
                <c:pt idx="6495">
                  <c:v>6.6666666666666666E-2</c:v>
                </c:pt>
                <c:pt idx="6496">
                  <c:v>0.42857142857142855</c:v>
                </c:pt>
                <c:pt idx="6497">
                  <c:v>1</c:v>
                </c:pt>
                <c:pt idx="6498">
                  <c:v>0.2857142857142857</c:v>
                </c:pt>
                <c:pt idx="6499">
                  <c:v>0.42857142857142855</c:v>
                </c:pt>
                <c:pt idx="6500">
                  <c:v>6.6666666666666666E-2</c:v>
                </c:pt>
                <c:pt idx="6501">
                  <c:v>0.2857142857142857</c:v>
                </c:pt>
                <c:pt idx="6502">
                  <c:v>0.2857142857142857</c:v>
                </c:pt>
                <c:pt idx="6503">
                  <c:v>1</c:v>
                </c:pt>
                <c:pt idx="6504">
                  <c:v>0.14285714285714285</c:v>
                </c:pt>
                <c:pt idx="6505">
                  <c:v>0.2857142857142857</c:v>
                </c:pt>
                <c:pt idx="6506">
                  <c:v>0.2857142857142857</c:v>
                </c:pt>
                <c:pt idx="6507">
                  <c:v>0.42857142857142855</c:v>
                </c:pt>
                <c:pt idx="6508">
                  <c:v>6.6666666666666666E-2</c:v>
                </c:pt>
                <c:pt idx="6509">
                  <c:v>0.14285714285714285</c:v>
                </c:pt>
                <c:pt idx="6510">
                  <c:v>0</c:v>
                </c:pt>
                <c:pt idx="6511">
                  <c:v>0.14285714285714285</c:v>
                </c:pt>
                <c:pt idx="6512">
                  <c:v>0.2857142857142857</c:v>
                </c:pt>
                <c:pt idx="6513">
                  <c:v>0.42857142857142855</c:v>
                </c:pt>
                <c:pt idx="6514">
                  <c:v>6.6666666666666666E-2</c:v>
                </c:pt>
                <c:pt idx="6515">
                  <c:v>0.14285714285714285</c:v>
                </c:pt>
                <c:pt idx="6516">
                  <c:v>0.14285714285714285</c:v>
                </c:pt>
                <c:pt idx="6517">
                  <c:v>1</c:v>
                </c:pt>
                <c:pt idx="6518">
                  <c:v>0.42857142857142855</c:v>
                </c:pt>
                <c:pt idx="6519">
                  <c:v>0</c:v>
                </c:pt>
                <c:pt idx="6520">
                  <c:v>0.42857142857142855</c:v>
                </c:pt>
                <c:pt idx="6521">
                  <c:v>0.42857142857142855</c:v>
                </c:pt>
                <c:pt idx="6522">
                  <c:v>0.42857142857142855</c:v>
                </c:pt>
                <c:pt idx="6523">
                  <c:v>0.42857142857142855</c:v>
                </c:pt>
                <c:pt idx="6524">
                  <c:v>0.2857142857142857</c:v>
                </c:pt>
                <c:pt idx="6525">
                  <c:v>0.2857142857142857</c:v>
                </c:pt>
                <c:pt idx="6526">
                  <c:v>0.2857142857142857</c:v>
                </c:pt>
                <c:pt idx="6527">
                  <c:v>0.14285714285714285</c:v>
                </c:pt>
                <c:pt idx="6528">
                  <c:v>0.2857142857142857</c:v>
                </c:pt>
                <c:pt idx="6529">
                  <c:v>0.42857142857142855</c:v>
                </c:pt>
                <c:pt idx="6530">
                  <c:v>3.3333333333333333E-2</c:v>
                </c:pt>
                <c:pt idx="6531">
                  <c:v>0.2857142857142857</c:v>
                </c:pt>
                <c:pt idx="6532">
                  <c:v>0.2857142857142857</c:v>
                </c:pt>
                <c:pt idx="6533">
                  <c:v>0.2857142857142857</c:v>
                </c:pt>
                <c:pt idx="6534">
                  <c:v>0.42857142857142855</c:v>
                </c:pt>
                <c:pt idx="6535">
                  <c:v>0.2857142857142857</c:v>
                </c:pt>
                <c:pt idx="6536">
                  <c:v>0.2857142857142857</c:v>
                </c:pt>
                <c:pt idx="6537">
                  <c:v>0.2857142857142857</c:v>
                </c:pt>
                <c:pt idx="6538">
                  <c:v>0.42857142857142855</c:v>
                </c:pt>
                <c:pt idx="6539">
                  <c:v>1</c:v>
                </c:pt>
                <c:pt idx="6540">
                  <c:v>0.5714285714285714</c:v>
                </c:pt>
                <c:pt idx="6541">
                  <c:v>0.2857142857142857</c:v>
                </c:pt>
                <c:pt idx="6542">
                  <c:v>0.2857142857142857</c:v>
                </c:pt>
                <c:pt idx="6543">
                  <c:v>0.42857142857142855</c:v>
                </c:pt>
                <c:pt idx="6544">
                  <c:v>0.2857142857142857</c:v>
                </c:pt>
                <c:pt idx="6545">
                  <c:v>0.42857142857142855</c:v>
                </c:pt>
                <c:pt idx="6546">
                  <c:v>2</c:v>
                </c:pt>
                <c:pt idx="6547">
                  <c:v>0.42857142857142855</c:v>
                </c:pt>
                <c:pt idx="6548">
                  <c:v>0.42857142857142855</c:v>
                </c:pt>
                <c:pt idx="6549">
                  <c:v>0</c:v>
                </c:pt>
                <c:pt idx="6550">
                  <c:v>0.2857142857142857</c:v>
                </c:pt>
                <c:pt idx="6551">
                  <c:v>0.2857142857142857</c:v>
                </c:pt>
                <c:pt idx="6552">
                  <c:v>0.2857142857142857</c:v>
                </c:pt>
                <c:pt idx="6553">
                  <c:v>6.6666666666666666E-2</c:v>
                </c:pt>
                <c:pt idx="6554">
                  <c:v>0</c:v>
                </c:pt>
                <c:pt idx="6555">
                  <c:v>0.14285714285714285</c:v>
                </c:pt>
                <c:pt idx="6556">
                  <c:v>0.2857142857142857</c:v>
                </c:pt>
                <c:pt idx="6557">
                  <c:v>6.6666666666666666E-2</c:v>
                </c:pt>
                <c:pt idx="6558">
                  <c:v>6.6666666666666666E-2</c:v>
                </c:pt>
                <c:pt idx="6559">
                  <c:v>0.14285714285714285</c:v>
                </c:pt>
                <c:pt idx="6560">
                  <c:v>0.2857142857142857</c:v>
                </c:pt>
                <c:pt idx="6561">
                  <c:v>0.2857142857142857</c:v>
                </c:pt>
                <c:pt idx="6562">
                  <c:v>0.42857142857142855</c:v>
                </c:pt>
                <c:pt idx="6563">
                  <c:v>0.7142857142857143</c:v>
                </c:pt>
                <c:pt idx="6564">
                  <c:v>0</c:v>
                </c:pt>
                <c:pt idx="6565">
                  <c:v>0.14285714285714285</c:v>
                </c:pt>
                <c:pt idx="6566">
                  <c:v>1</c:v>
                </c:pt>
                <c:pt idx="6567">
                  <c:v>1</c:v>
                </c:pt>
                <c:pt idx="6568">
                  <c:v>0</c:v>
                </c:pt>
                <c:pt idx="6569">
                  <c:v>0</c:v>
                </c:pt>
                <c:pt idx="6570">
                  <c:v>0.1</c:v>
                </c:pt>
                <c:pt idx="6571">
                  <c:v>0.1</c:v>
                </c:pt>
                <c:pt idx="6572">
                  <c:v>0.42857142857142855</c:v>
                </c:pt>
                <c:pt idx="6573">
                  <c:v>6.6666666666666666E-2</c:v>
                </c:pt>
                <c:pt idx="6574">
                  <c:v>0.16666666666666666</c:v>
                </c:pt>
                <c:pt idx="6575">
                  <c:v>0.14285714285714285</c:v>
                </c:pt>
                <c:pt idx="6576">
                  <c:v>0.2857142857142857</c:v>
                </c:pt>
                <c:pt idx="6577">
                  <c:v>0.14285714285714285</c:v>
                </c:pt>
                <c:pt idx="6578">
                  <c:v>1.6666666666666666E-2</c:v>
                </c:pt>
                <c:pt idx="6579">
                  <c:v>2</c:v>
                </c:pt>
                <c:pt idx="6580">
                  <c:v>0.2857142857142857</c:v>
                </c:pt>
                <c:pt idx="6581">
                  <c:v>0.42857142857142855</c:v>
                </c:pt>
                <c:pt idx="6582">
                  <c:v>0</c:v>
                </c:pt>
                <c:pt idx="6583">
                  <c:v>0</c:v>
                </c:pt>
                <c:pt idx="6584">
                  <c:v>0.2857142857142857</c:v>
                </c:pt>
                <c:pt idx="6585">
                  <c:v>6.6666666666666666E-2</c:v>
                </c:pt>
                <c:pt idx="6586">
                  <c:v>0.42857142857142855</c:v>
                </c:pt>
                <c:pt idx="6587">
                  <c:v>0.42857142857142855</c:v>
                </c:pt>
                <c:pt idx="6588">
                  <c:v>0.7142857142857143</c:v>
                </c:pt>
                <c:pt idx="6589">
                  <c:v>6.6666666666666666E-2</c:v>
                </c:pt>
                <c:pt idx="6590">
                  <c:v>0.2857142857142857</c:v>
                </c:pt>
                <c:pt idx="6591">
                  <c:v>0.42857142857142855</c:v>
                </c:pt>
                <c:pt idx="6592">
                  <c:v>0.14285714285714285</c:v>
                </c:pt>
                <c:pt idx="6593">
                  <c:v>1</c:v>
                </c:pt>
                <c:pt idx="6594">
                  <c:v>0.2857142857142857</c:v>
                </c:pt>
                <c:pt idx="6595">
                  <c:v>2</c:v>
                </c:pt>
                <c:pt idx="6596">
                  <c:v>0.2857142857142857</c:v>
                </c:pt>
                <c:pt idx="6597">
                  <c:v>2</c:v>
                </c:pt>
                <c:pt idx="6598">
                  <c:v>0.42857142857142855</c:v>
                </c:pt>
                <c:pt idx="6599">
                  <c:v>0.14285714285714285</c:v>
                </c:pt>
                <c:pt idx="6600">
                  <c:v>0.5714285714285714</c:v>
                </c:pt>
                <c:pt idx="6601">
                  <c:v>0</c:v>
                </c:pt>
                <c:pt idx="6602">
                  <c:v>0.2857142857142857</c:v>
                </c:pt>
                <c:pt idx="6603">
                  <c:v>0.7142857142857143</c:v>
                </c:pt>
                <c:pt idx="6604">
                  <c:v>0.5714285714285714</c:v>
                </c:pt>
                <c:pt idx="6605">
                  <c:v>0.13333333333333333</c:v>
                </c:pt>
                <c:pt idx="6606">
                  <c:v>0.2857142857142857</c:v>
                </c:pt>
                <c:pt idx="6607">
                  <c:v>0.2857142857142857</c:v>
                </c:pt>
                <c:pt idx="6608">
                  <c:v>0.2857142857142857</c:v>
                </c:pt>
                <c:pt idx="6609">
                  <c:v>1</c:v>
                </c:pt>
                <c:pt idx="6610">
                  <c:v>0.13333333333333333</c:v>
                </c:pt>
                <c:pt idx="6611">
                  <c:v>0.7142857142857143</c:v>
                </c:pt>
                <c:pt idx="6612">
                  <c:v>0.42857142857142855</c:v>
                </c:pt>
                <c:pt idx="6613">
                  <c:v>2</c:v>
                </c:pt>
                <c:pt idx="6614">
                  <c:v>0.42857142857142855</c:v>
                </c:pt>
                <c:pt idx="6615">
                  <c:v>0</c:v>
                </c:pt>
                <c:pt idx="6616">
                  <c:v>0.2857142857142857</c:v>
                </c:pt>
                <c:pt idx="6617">
                  <c:v>6.6666666666666666E-2</c:v>
                </c:pt>
                <c:pt idx="6618">
                  <c:v>3.3333333333333333E-2</c:v>
                </c:pt>
                <c:pt idx="6619">
                  <c:v>0.5714285714285714</c:v>
                </c:pt>
                <c:pt idx="6620">
                  <c:v>0.5714285714285714</c:v>
                </c:pt>
                <c:pt idx="6621">
                  <c:v>0.42857142857142855</c:v>
                </c:pt>
                <c:pt idx="6622">
                  <c:v>1</c:v>
                </c:pt>
                <c:pt idx="6623">
                  <c:v>0.42857142857142855</c:v>
                </c:pt>
                <c:pt idx="6624">
                  <c:v>0.2857142857142857</c:v>
                </c:pt>
                <c:pt idx="6625">
                  <c:v>6.6666666666666666E-2</c:v>
                </c:pt>
                <c:pt idx="6626">
                  <c:v>6.6666666666666666E-2</c:v>
                </c:pt>
                <c:pt idx="6627">
                  <c:v>0.1</c:v>
                </c:pt>
                <c:pt idx="6628">
                  <c:v>6.6666666666666666E-2</c:v>
                </c:pt>
                <c:pt idx="6629">
                  <c:v>0.14285714285714285</c:v>
                </c:pt>
                <c:pt idx="6630">
                  <c:v>6.6666666666666666E-2</c:v>
                </c:pt>
                <c:pt idx="6631">
                  <c:v>0.14285714285714285</c:v>
                </c:pt>
                <c:pt idx="6632">
                  <c:v>0</c:v>
                </c:pt>
                <c:pt idx="6633">
                  <c:v>6.6666666666666666E-2</c:v>
                </c:pt>
                <c:pt idx="6634">
                  <c:v>0.14285714285714285</c:v>
                </c:pt>
                <c:pt idx="6635">
                  <c:v>0.2857142857142857</c:v>
                </c:pt>
                <c:pt idx="6636">
                  <c:v>0.2857142857142857</c:v>
                </c:pt>
                <c:pt idx="6637">
                  <c:v>0</c:v>
                </c:pt>
                <c:pt idx="6638">
                  <c:v>0.5714285714285714</c:v>
                </c:pt>
                <c:pt idx="6639">
                  <c:v>0.2857142857142857</c:v>
                </c:pt>
                <c:pt idx="6640">
                  <c:v>0.42857142857142855</c:v>
                </c:pt>
                <c:pt idx="6641">
                  <c:v>0.14285714285714285</c:v>
                </c:pt>
                <c:pt idx="6642">
                  <c:v>0.42857142857142855</c:v>
                </c:pt>
                <c:pt idx="6643">
                  <c:v>0.14285714285714285</c:v>
                </c:pt>
                <c:pt idx="6644">
                  <c:v>0.14285714285714285</c:v>
                </c:pt>
                <c:pt idx="6645">
                  <c:v>0</c:v>
                </c:pt>
                <c:pt idx="6646">
                  <c:v>0.2857142857142857</c:v>
                </c:pt>
                <c:pt idx="6647">
                  <c:v>0.2857142857142857</c:v>
                </c:pt>
                <c:pt idx="6648">
                  <c:v>6.6666666666666666E-2</c:v>
                </c:pt>
                <c:pt idx="6649">
                  <c:v>0.2857142857142857</c:v>
                </c:pt>
                <c:pt idx="6650">
                  <c:v>0.14285714285714285</c:v>
                </c:pt>
                <c:pt idx="6651">
                  <c:v>1</c:v>
                </c:pt>
                <c:pt idx="6652">
                  <c:v>0.42857142857142855</c:v>
                </c:pt>
                <c:pt idx="6653">
                  <c:v>6.6666666666666666E-2</c:v>
                </c:pt>
                <c:pt idx="6654">
                  <c:v>0.14285714285714285</c:v>
                </c:pt>
                <c:pt idx="6655">
                  <c:v>0.5714285714285714</c:v>
                </c:pt>
                <c:pt idx="6656">
                  <c:v>0.5714285714285714</c:v>
                </c:pt>
                <c:pt idx="6657">
                  <c:v>0.1</c:v>
                </c:pt>
                <c:pt idx="6658">
                  <c:v>0.2857142857142857</c:v>
                </c:pt>
                <c:pt idx="6659">
                  <c:v>1</c:v>
                </c:pt>
                <c:pt idx="6660">
                  <c:v>0.14285714285714285</c:v>
                </c:pt>
                <c:pt idx="6661">
                  <c:v>3.3333333333333333E-2</c:v>
                </c:pt>
                <c:pt idx="6662">
                  <c:v>0.42857142857142855</c:v>
                </c:pt>
                <c:pt idx="6663">
                  <c:v>0.14285714285714285</c:v>
                </c:pt>
                <c:pt idx="6664">
                  <c:v>0.42857142857142855</c:v>
                </c:pt>
                <c:pt idx="6665">
                  <c:v>0.2857142857142857</c:v>
                </c:pt>
                <c:pt idx="6666">
                  <c:v>1</c:v>
                </c:pt>
                <c:pt idx="6667">
                  <c:v>4</c:v>
                </c:pt>
                <c:pt idx="6668">
                  <c:v>0.14285714285714285</c:v>
                </c:pt>
                <c:pt idx="6669">
                  <c:v>0.42857142857142855</c:v>
                </c:pt>
                <c:pt idx="6670">
                  <c:v>0.7142857142857143</c:v>
                </c:pt>
                <c:pt idx="6671">
                  <c:v>1</c:v>
                </c:pt>
                <c:pt idx="6672">
                  <c:v>0.5714285714285714</c:v>
                </c:pt>
                <c:pt idx="6673">
                  <c:v>0.1</c:v>
                </c:pt>
                <c:pt idx="6674">
                  <c:v>0.2857142857142857</c:v>
                </c:pt>
                <c:pt idx="6675">
                  <c:v>1</c:v>
                </c:pt>
                <c:pt idx="6676">
                  <c:v>0.42857142857142855</c:v>
                </c:pt>
                <c:pt idx="6677">
                  <c:v>0.7142857142857143</c:v>
                </c:pt>
                <c:pt idx="6678">
                  <c:v>0.2857142857142857</c:v>
                </c:pt>
                <c:pt idx="6679">
                  <c:v>0.42857142857142855</c:v>
                </c:pt>
                <c:pt idx="6680">
                  <c:v>6.6666666666666666E-2</c:v>
                </c:pt>
                <c:pt idx="6681">
                  <c:v>0.14285714285714285</c:v>
                </c:pt>
                <c:pt idx="6682">
                  <c:v>0.2857142857142857</c:v>
                </c:pt>
                <c:pt idx="6683">
                  <c:v>2</c:v>
                </c:pt>
                <c:pt idx="6684">
                  <c:v>0.1</c:v>
                </c:pt>
                <c:pt idx="6685">
                  <c:v>0.2857142857142857</c:v>
                </c:pt>
                <c:pt idx="6686">
                  <c:v>0.2857142857142857</c:v>
                </c:pt>
                <c:pt idx="6687">
                  <c:v>1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6.6666666666666666E-2</c:v>
                </c:pt>
                <c:pt idx="6692">
                  <c:v>0.1</c:v>
                </c:pt>
                <c:pt idx="6693">
                  <c:v>0.14285714285714285</c:v>
                </c:pt>
                <c:pt idx="6694">
                  <c:v>0.14285714285714285</c:v>
                </c:pt>
                <c:pt idx="6695">
                  <c:v>0.2857142857142857</c:v>
                </c:pt>
                <c:pt idx="6696">
                  <c:v>0.42857142857142855</c:v>
                </c:pt>
                <c:pt idx="6697">
                  <c:v>1</c:v>
                </c:pt>
                <c:pt idx="6698">
                  <c:v>6.6666666666666666E-2</c:v>
                </c:pt>
                <c:pt idx="6699">
                  <c:v>7</c:v>
                </c:pt>
                <c:pt idx="6700">
                  <c:v>2</c:v>
                </c:pt>
                <c:pt idx="6701">
                  <c:v>0.2857142857142857</c:v>
                </c:pt>
                <c:pt idx="6702">
                  <c:v>0.2857142857142857</c:v>
                </c:pt>
                <c:pt idx="6703">
                  <c:v>6.6666666666666666E-2</c:v>
                </c:pt>
                <c:pt idx="6704">
                  <c:v>0.2857142857142857</c:v>
                </c:pt>
                <c:pt idx="6705">
                  <c:v>0.1</c:v>
                </c:pt>
                <c:pt idx="6706">
                  <c:v>0.14285714285714285</c:v>
                </c:pt>
                <c:pt idx="6707">
                  <c:v>0.5714285714285714</c:v>
                </c:pt>
                <c:pt idx="6708">
                  <c:v>1</c:v>
                </c:pt>
                <c:pt idx="6709">
                  <c:v>0.2857142857142857</c:v>
                </c:pt>
                <c:pt idx="6710">
                  <c:v>0.2857142857142857</c:v>
                </c:pt>
                <c:pt idx="6711">
                  <c:v>0.16666666666666666</c:v>
                </c:pt>
                <c:pt idx="6712">
                  <c:v>0.14285714285714285</c:v>
                </c:pt>
                <c:pt idx="6713">
                  <c:v>0.42857142857142855</c:v>
                </c:pt>
                <c:pt idx="6714">
                  <c:v>0</c:v>
                </c:pt>
                <c:pt idx="6715">
                  <c:v>0.16666666666666666</c:v>
                </c:pt>
                <c:pt idx="6716">
                  <c:v>1</c:v>
                </c:pt>
                <c:pt idx="6717">
                  <c:v>0</c:v>
                </c:pt>
                <c:pt idx="6718">
                  <c:v>0.2857142857142857</c:v>
                </c:pt>
                <c:pt idx="6719">
                  <c:v>0.2857142857142857</c:v>
                </c:pt>
                <c:pt idx="6720">
                  <c:v>0</c:v>
                </c:pt>
                <c:pt idx="6721">
                  <c:v>2</c:v>
                </c:pt>
                <c:pt idx="6722">
                  <c:v>0.1</c:v>
                </c:pt>
                <c:pt idx="6723">
                  <c:v>1</c:v>
                </c:pt>
                <c:pt idx="6724">
                  <c:v>0.1</c:v>
                </c:pt>
                <c:pt idx="6725">
                  <c:v>2</c:v>
                </c:pt>
                <c:pt idx="6726">
                  <c:v>0.1</c:v>
                </c:pt>
                <c:pt idx="6727">
                  <c:v>1</c:v>
                </c:pt>
                <c:pt idx="6728">
                  <c:v>0.2857142857142857</c:v>
                </c:pt>
                <c:pt idx="6729">
                  <c:v>0.3</c:v>
                </c:pt>
                <c:pt idx="6730">
                  <c:v>1</c:v>
                </c:pt>
                <c:pt idx="6731">
                  <c:v>0.2857142857142857</c:v>
                </c:pt>
                <c:pt idx="6732">
                  <c:v>0</c:v>
                </c:pt>
                <c:pt idx="6733">
                  <c:v>6.6666666666666666E-2</c:v>
                </c:pt>
                <c:pt idx="6734">
                  <c:v>1</c:v>
                </c:pt>
                <c:pt idx="6735">
                  <c:v>0.42857142857142855</c:v>
                </c:pt>
                <c:pt idx="6736">
                  <c:v>0.16666666666666666</c:v>
                </c:pt>
                <c:pt idx="6737">
                  <c:v>6.6666666666666666E-2</c:v>
                </c:pt>
                <c:pt idx="6738">
                  <c:v>0.2857142857142857</c:v>
                </c:pt>
                <c:pt idx="6739">
                  <c:v>6.6666666666666666E-2</c:v>
                </c:pt>
                <c:pt idx="6740">
                  <c:v>0.14285714285714285</c:v>
                </c:pt>
                <c:pt idx="6741">
                  <c:v>6.6666666666666666E-2</c:v>
                </c:pt>
                <c:pt idx="6742">
                  <c:v>0.2857142857142857</c:v>
                </c:pt>
                <c:pt idx="6743">
                  <c:v>0.2857142857142857</c:v>
                </c:pt>
                <c:pt idx="6744">
                  <c:v>0</c:v>
                </c:pt>
                <c:pt idx="6745">
                  <c:v>0</c:v>
                </c:pt>
                <c:pt idx="6746">
                  <c:v>0.2857142857142857</c:v>
                </c:pt>
                <c:pt idx="6747">
                  <c:v>2</c:v>
                </c:pt>
                <c:pt idx="6748">
                  <c:v>0.42857142857142855</c:v>
                </c:pt>
                <c:pt idx="6749">
                  <c:v>0.2857142857142857</c:v>
                </c:pt>
                <c:pt idx="6750">
                  <c:v>0.2857142857142857</c:v>
                </c:pt>
                <c:pt idx="6751">
                  <c:v>0</c:v>
                </c:pt>
                <c:pt idx="6752">
                  <c:v>0.42857142857142855</c:v>
                </c:pt>
                <c:pt idx="6753">
                  <c:v>0.42857142857142855</c:v>
                </c:pt>
                <c:pt idx="6754">
                  <c:v>0.5714285714285714</c:v>
                </c:pt>
                <c:pt idx="6755">
                  <c:v>3.3333333333333333E-2</c:v>
                </c:pt>
                <c:pt idx="6756">
                  <c:v>0.2857142857142857</c:v>
                </c:pt>
                <c:pt idx="6757">
                  <c:v>0.42857142857142855</c:v>
                </c:pt>
                <c:pt idx="6758">
                  <c:v>0.2857142857142857</c:v>
                </c:pt>
                <c:pt idx="6759">
                  <c:v>0.42857142857142855</c:v>
                </c:pt>
                <c:pt idx="6760">
                  <c:v>0.7142857142857143</c:v>
                </c:pt>
                <c:pt idx="6761">
                  <c:v>0.2857142857142857</c:v>
                </c:pt>
                <c:pt idx="6762">
                  <c:v>0.5714285714285714</c:v>
                </c:pt>
                <c:pt idx="6763">
                  <c:v>0.42857142857142855</c:v>
                </c:pt>
                <c:pt idx="6764">
                  <c:v>0.2857142857142857</c:v>
                </c:pt>
                <c:pt idx="6765">
                  <c:v>1</c:v>
                </c:pt>
                <c:pt idx="6766">
                  <c:v>1</c:v>
                </c:pt>
                <c:pt idx="6767">
                  <c:v>0.2857142857142857</c:v>
                </c:pt>
                <c:pt idx="6768">
                  <c:v>2</c:v>
                </c:pt>
                <c:pt idx="6769">
                  <c:v>0.2857142857142857</c:v>
                </c:pt>
                <c:pt idx="6770">
                  <c:v>0.5714285714285714</c:v>
                </c:pt>
                <c:pt idx="6771">
                  <c:v>6.6666666666666666E-2</c:v>
                </c:pt>
                <c:pt idx="6772">
                  <c:v>0.2857142857142857</c:v>
                </c:pt>
                <c:pt idx="6773">
                  <c:v>0.2857142857142857</c:v>
                </c:pt>
                <c:pt idx="6774">
                  <c:v>1</c:v>
                </c:pt>
                <c:pt idx="6775">
                  <c:v>0.2857142857142857</c:v>
                </c:pt>
                <c:pt idx="6776">
                  <c:v>1</c:v>
                </c:pt>
                <c:pt idx="6777">
                  <c:v>0.2857142857142857</c:v>
                </c:pt>
                <c:pt idx="6778">
                  <c:v>0.42857142857142855</c:v>
                </c:pt>
                <c:pt idx="6779">
                  <c:v>0.42857142857142855</c:v>
                </c:pt>
                <c:pt idx="6780">
                  <c:v>0.2857142857142857</c:v>
                </c:pt>
                <c:pt idx="6781">
                  <c:v>6.6666666666666666E-2</c:v>
                </c:pt>
                <c:pt idx="6782">
                  <c:v>1</c:v>
                </c:pt>
                <c:pt idx="6783">
                  <c:v>6.6666666666666666E-2</c:v>
                </c:pt>
                <c:pt idx="6784">
                  <c:v>1</c:v>
                </c:pt>
                <c:pt idx="6785">
                  <c:v>0.42857142857142855</c:v>
                </c:pt>
                <c:pt idx="6786">
                  <c:v>0</c:v>
                </c:pt>
                <c:pt idx="6787">
                  <c:v>2</c:v>
                </c:pt>
                <c:pt idx="6788">
                  <c:v>0.2857142857142857</c:v>
                </c:pt>
                <c:pt idx="6789">
                  <c:v>0.1</c:v>
                </c:pt>
                <c:pt idx="6790">
                  <c:v>0.16666666666666666</c:v>
                </c:pt>
                <c:pt idx="6791">
                  <c:v>0.2857142857142857</c:v>
                </c:pt>
                <c:pt idx="6792">
                  <c:v>0</c:v>
                </c:pt>
                <c:pt idx="6793">
                  <c:v>1</c:v>
                </c:pt>
                <c:pt idx="6794">
                  <c:v>0.16666666666666666</c:v>
                </c:pt>
                <c:pt idx="6795">
                  <c:v>6.6666666666666666E-2</c:v>
                </c:pt>
                <c:pt idx="6796">
                  <c:v>0.42857142857142855</c:v>
                </c:pt>
                <c:pt idx="6797">
                  <c:v>0.42857142857142855</c:v>
                </c:pt>
                <c:pt idx="6798">
                  <c:v>0.2857142857142857</c:v>
                </c:pt>
                <c:pt idx="6799">
                  <c:v>0.1</c:v>
                </c:pt>
                <c:pt idx="6800">
                  <c:v>0.2857142857142857</c:v>
                </c:pt>
                <c:pt idx="6801">
                  <c:v>0.42857142857142855</c:v>
                </c:pt>
                <c:pt idx="6802">
                  <c:v>3.3333333333333333E-2</c:v>
                </c:pt>
                <c:pt idx="6803">
                  <c:v>0.42857142857142855</c:v>
                </c:pt>
                <c:pt idx="6804">
                  <c:v>0.14285714285714285</c:v>
                </c:pt>
                <c:pt idx="6805">
                  <c:v>0.2857142857142857</c:v>
                </c:pt>
                <c:pt idx="6806">
                  <c:v>0.14285714285714285</c:v>
                </c:pt>
                <c:pt idx="6807">
                  <c:v>0.42857142857142855</c:v>
                </c:pt>
                <c:pt idx="6808">
                  <c:v>2</c:v>
                </c:pt>
                <c:pt idx="6809">
                  <c:v>1</c:v>
                </c:pt>
                <c:pt idx="6810">
                  <c:v>0.2857142857142857</c:v>
                </c:pt>
                <c:pt idx="6811">
                  <c:v>0.14285714285714285</c:v>
                </c:pt>
                <c:pt idx="6812">
                  <c:v>2</c:v>
                </c:pt>
                <c:pt idx="6813">
                  <c:v>0.2857142857142857</c:v>
                </c:pt>
                <c:pt idx="6814">
                  <c:v>0.14285714285714285</c:v>
                </c:pt>
                <c:pt idx="6815">
                  <c:v>1</c:v>
                </c:pt>
                <c:pt idx="6816">
                  <c:v>0.42857142857142855</c:v>
                </c:pt>
                <c:pt idx="6817">
                  <c:v>0.2857142857142857</c:v>
                </c:pt>
                <c:pt idx="6818">
                  <c:v>1</c:v>
                </c:pt>
                <c:pt idx="6819">
                  <c:v>1</c:v>
                </c:pt>
                <c:pt idx="6820">
                  <c:v>1.1428571428571428</c:v>
                </c:pt>
                <c:pt idx="6821">
                  <c:v>1</c:v>
                </c:pt>
                <c:pt idx="6822">
                  <c:v>6.6666666666666666E-2</c:v>
                </c:pt>
                <c:pt idx="6823">
                  <c:v>0.14285714285714285</c:v>
                </c:pt>
                <c:pt idx="6824">
                  <c:v>2</c:v>
                </c:pt>
                <c:pt idx="6825">
                  <c:v>1</c:v>
                </c:pt>
                <c:pt idx="6826">
                  <c:v>1</c:v>
                </c:pt>
                <c:pt idx="6827">
                  <c:v>0.14285714285714285</c:v>
                </c:pt>
                <c:pt idx="6828">
                  <c:v>0.14285714285714285</c:v>
                </c:pt>
                <c:pt idx="6829">
                  <c:v>6.6666666666666666E-2</c:v>
                </c:pt>
                <c:pt idx="6830">
                  <c:v>0.42857142857142855</c:v>
                </c:pt>
                <c:pt idx="6831">
                  <c:v>2</c:v>
                </c:pt>
                <c:pt idx="6832">
                  <c:v>0.42857142857142855</c:v>
                </c:pt>
                <c:pt idx="6833">
                  <c:v>1</c:v>
                </c:pt>
                <c:pt idx="6834">
                  <c:v>0</c:v>
                </c:pt>
                <c:pt idx="6835">
                  <c:v>1</c:v>
                </c:pt>
                <c:pt idx="6836">
                  <c:v>0.5714285714285714</c:v>
                </c:pt>
                <c:pt idx="6837">
                  <c:v>2</c:v>
                </c:pt>
                <c:pt idx="6838">
                  <c:v>2</c:v>
                </c:pt>
                <c:pt idx="6839">
                  <c:v>0.2857142857142857</c:v>
                </c:pt>
                <c:pt idx="6840">
                  <c:v>0.14285714285714285</c:v>
                </c:pt>
                <c:pt idx="6841">
                  <c:v>1</c:v>
                </c:pt>
                <c:pt idx="6842">
                  <c:v>0.2857142857142857</c:v>
                </c:pt>
                <c:pt idx="6843">
                  <c:v>0.2857142857142857</c:v>
                </c:pt>
                <c:pt idx="6844">
                  <c:v>0.2857142857142857</c:v>
                </c:pt>
                <c:pt idx="6845">
                  <c:v>0.42857142857142855</c:v>
                </c:pt>
                <c:pt idx="6846">
                  <c:v>1</c:v>
                </c:pt>
                <c:pt idx="6847">
                  <c:v>0.2857142857142857</c:v>
                </c:pt>
                <c:pt idx="6848">
                  <c:v>0</c:v>
                </c:pt>
                <c:pt idx="6849">
                  <c:v>0.14285714285714285</c:v>
                </c:pt>
                <c:pt idx="6850">
                  <c:v>0</c:v>
                </c:pt>
                <c:pt idx="6851">
                  <c:v>0.14285714285714285</c:v>
                </c:pt>
                <c:pt idx="6852">
                  <c:v>0.2857142857142857</c:v>
                </c:pt>
                <c:pt idx="6853">
                  <c:v>0.14285714285714285</c:v>
                </c:pt>
                <c:pt idx="6854">
                  <c:v>0.5714285714285714</c:v>
                </c:pt>
                <c:pt idx="6855">
                  <c:v>0.14285714285714285</c:v>
                </c:pt>
                <c:pt idx="6856">
                  <c:v>0.2857142857142857</c:v>
                </c:pt>
                <c:pt idx="6857">
                  <c:v>1</c:v>
                </c:pt>
                <c:pt idx="6858">
                  <c:v>2</c:v>
                </c:pt>
                <c:pt idx="6859">
                  <c:v>2</c:v>
                </c:pt>
                <c:pt idx="6860">
                  <c:v>0.42857142857142855</c:v>
                </c:pt>
                <c:pt idx="6861">
                  <c:v>0.42857142857142855</c:v>
                </c:pt>
                <c:pt idx="6862">
                  <c:v>0.42857142857142855</c:v>
                </c:pt>
                <c:pt idx="6863">
                  <c:v>0.2857142857142857</c:v>
                </c:pt>
                <c:pt idx="6864">
                  <c:v>2</c:v>
                </c:pt>
                <c:pt idx="6865">
                  <c:v>2</c:v>
                </c:pt>
                <c:pt idx="6866">
                  <c:v>0.42857142857142855</c:v>
                </c:pt>
                <c:pt idx="6867">
                  <c:v>2</c:v>
                </c:pt>
                <c:pt idx="6868">
                  <c:v>0.42857142857142855</c:v>
                </c:pt>
                <c:pt idx="6869">
                  <c:v>0.42857142857142855</c:v>
                </c:pt>
                <c:pt idx="6870">
                  <c:v>0.42857142857142855</c:v>
                </c:pt>
                <c:pt idx="6871">
                  <c:v>0.5714285714285714</c:v>
                </c:pt>
                <c:pt idx="6872">
                  <c:v>0.5714285714285714</c:v>
                </c:pt>
                <c:pt idx="6873">
                  <c:v>1</c:v>
                </c:pt>
                <c:pt idx="6874">
                  <c:v>0.42857142857142855</c:v>
                </c:pt>
                <c:pt idx="6875">
                  <c:v>6.6666666666666666E-2</c:v>
                </c:pt>
                <c:pt idx="6876">
                  <c:v>0.14285714285714285</c:v>
                </c:pt>
                <c:pt idx="6877">
                  <c:v>0.14285714285714285</c:v>
                </c:pt>
                <c:pt idx="6878">
                  <c:v>2</c:v>
                </c:pt>
                <c:pt idx="6879">
                  <c:v>0.42857142857142855</c:v>
                </c:pt>
                <c:pt idx="6880">
                  <c:v>0.7142857142857143</c:v>
                </c:pt>
                <c:pt idx="6881">
                  <c:v>0.42857142857142855</c:v>
                </c:pt>
                <c:pt idx="6882">
                  <c:v>0.42857142857142855</c:v>
                </c:pt>
                <c:pt idx="6883">
                  <c:v>0.42857142857142855</c:v>
                </c:pt>
                <c:pt idx="6884">
                  <c:v>2</c:v>
                </c:pt>
                <c:pt idx="6885">
                  <c:v>1</c:v>
                </c:pt>
                <c:pt idx="6886">
                  <c:v>1</c:v>
                </c:pt>
                <c:pt idx="6887">
                  <c:v>0.2857142857142857</c:v>
                </c:pt>
                <c:pt idx="6888">
                  <c:v>1</c:v>
                </c:pt>
                <c:pt idx="6889">
                  <c:v>1</c:v>
                </c:pt>
                <c:pt idx="6890">
                  <c:v>0.5714285714285714</c:v>
                </c:pt>
                <c:pt idx="6891">
                  <c:v>0.42857142857142855</c:v>
                </c:pt>
                <c:pt idx="6892">
                  <c:v>0.14285714285714285</c:v>
                </c:pt>
                <c:pt idx="6893">
                  <c:v>1</c:v>
                </c:pt>
                <c:pt idx="6894">
                  <c:v>0.42857142857142855</c:v>
                </c:pt>
                <c:pt idx="6895">
                  <c:v>0.14285714285714285</c:v>
                </c:pt>
                <c:pt idx="6896">
                  <c:v>2</c:v>
                </c:pt>
                <c:pt idx="6897">
                  <c:v>1</c:v>
                </c:pt>
                <c:pt idx="6898">
                  <c:v>0.14285714285714285</c:v>
                </c:pt>
                <c:pt idx="6899">
                  <c:v>1</c:v>
                </c:pt>
                <c:pt idx="6900">
                  <c:v>0</c:v>
                </c:pt>
                <c:pt idx="6901">
                  <c:v>0.42857142857142855</c:v>
                </c:pt>
                <c:pt idx="6902">
                  <c:v>0</c:v>
                </c:pt>
                <c:pt idx="6903">
                  <c:v>0.5714285714285714</c:v>
                </c:pt>
                <c:pt idx="6904">
                  <c:v>0</c:v>
                </c:pt>
                <c:pt idx="6905">
                  <c:v>1</c:v>
                </c:pt>
                <c:pt idx="6906">
                  <c:v>0</c:v>
                </c:pt>
                <c:pt idx="6907">
                  <c:v>2</c:v>
                </c:pt>
                <c:pt idx="6908">
                  <c:v>0.42857142857142855</c:v>
                </c:pt>
                <c:pt idx="6909">
                  <c:v>0.42857142857142855</c:v>
                </c:pt>
                <c:pt idx="6910">
                  <c:v>0.42857142857142855</c:v>
                </c:pt>
                <c:pt idx="6911">
                  <c:v>0.14285714285714285</c:v>
                </c:pt>
                <c:pt idx="6912">
                  <c:v>0.14285714285714285</c:v>
                </c:pt>
                <c:pt idx="6913">
                  <c:v>3.3333333333333333E-2</c:v>
                </c:pt>
                <c:pt idx="6914">
                  <c:v>0.42857142857142855</c:v>
                </c:pt>
                <c:pt idx="6915">
                  <c:v>0.7142857142857143</c:v>
                </c:pt>
                <c:pt idx="6916">
                  <c:v>0.14285714285714285</c:v>
                </c:pt>
                <c:pt idx="6917">
                  <c:v>0.1</c:v>
                </c:pt>
                <c:pt idx="6918">
                  <c:v>0.42857142857142855</c:v>
                </c:pt>
                <c:pt idx="6919">
                  <c:v>0</c:v>
                </c:pt>
                <c:pt idx="6920">
                  <c:v>0.2857142857142857</c:v>
                </c:pt>
                <c:pt idx="6921">
                  <c:v>0</c:v>
                </c:pt>
                <c:pt idx="6922">
                  <c:v>6.6666666666666666E-2</c:v>
                </c:pt>
                <c:pt idx="6923">
                  <c:v>0</c:v>
                </c:pt>
                <c:pt idx="6924">
                  <c:v>0.14285714285714285</c:v>
                </c:pt>
                <c:pt idx="6925">
                  <c:v>1</c:v>
                </c:pt>
                <c:pt idx="6926">
                  <c:v>2</c:v>
                </c:pt>
                <c:pt idx="6927">
                  <c:v>6.6666666666666666E-2</c:v>
                </c:pt>
                <c:pt idx="6928">
                  <c:v>0</c:v>
                </c:pt>
                <c:pt idx="6929">
                  <c:v>2</c:v>
                </c:pt>
                <c:pt idx="6930">
                  <c:v>0.1</c:v>
                </c:pt>
                <c:pt idx="6931">
                  <c:v>0.42857142857142855</c:v>
                </c:pt>
                <c:pt idx="6932">
                  <c:v>0</c:v>
                </c:pt>
                <c:pt idx="6933">
                  <c:v>3.3333333333333333E-2</c:v>
                </c:pt>
                <c:pt idx="6934">
                  <c:v>1</c:v>
                </c:pt>
                <c:pt idx="6935">
                  <c:v>6.6666666666666666E-2</c:v>
                </c:pt>
                <c:pt idx="6936">
                  <c:v>0.7142857142857143</c:v>
                </c:pt>
                <c:pt idx="6937">
                  <c:v>0</c:v>
                </c:pt>
                <c:pt idx="6938">
                  <c:v>0</c:v>
                </c:pt>
                <c:pt idx="6939">
                  <c:v>0.5714285714285714</c:v>
                </c:pt>
                <c:pt idx="6940">
                  <c:v>1</c:v>
                </c:pt>
                <c:pt idx="6941">
                  <c:v>0.2857142857142857</c:v>
                </c:pt>
                <c:pt idx="6942">
                  <c:v>6.6666666666666666E-2</c:v>
                </c:pt>
                <c:pt idx="6943">
                  <c:v>0</c:v>
                </c:pt>
                <c:pt idx="6944">
                  <c:v>0.42857142857142855</c:v>
                </c:pt>
                <c:pt idx="6945">
                  <c:v>0</c:v>
                </c:pt>
                <c:pt idx="6946">
                  <c:v>3.3333333333333333E-2</c:v>
                </c:pt>
                <c:pt idx="6947">
                  <c:v>0.5714285714285714</c:v>
                </c:pt>
                <c:pt idx="6948">
                  <c:v>0.14285714285714285</c:v>
                </c:pt>
                <c:pt idx="6949">
                  <c:v>6.6666666666666666E-2</c:v>
                </c:pt>
                <c:pt idx="6950">
                  <c:v>0.42857142857142855</c:v>
                </c:pt>
                <c:pt idx="6951">
                  <c:v>6.6666666666666666E-2</c:v>
                </c:pt>
                <c:pt idx="6952">
                  <c:v>0.2857142857142857</c:v>
                </c:pt>
                <c:pt idx="6953">
                  <c:v>0</c:v>
                </c:pt>
                <c:pt idx="6954">
                  <c:v>0.2857142857142857</c:v>
                </c:pt>
                <c:pt idx="6955">
                  <c:v>0</c:v>
                </c:pt>
                <c:pt idx="6956">
                  <c:v>0.2857142857142857</c:v>
                </c:pt>
                <c:pt idx="6957">
                  <c:v>0.42857142857142855</c:v>
                </c:pt>
                <c:pt idx="6958">
                  <c:v>6.6666666666666666E-2</c:v>
                </c:pt>
                <c:pt idx="6959">
                  <c:v>1</c:v>
                </c:pt>
                <c:pt idx="6960">
                  <c:v>0.5714285714285714</c:v>
                </c:pt>
                <c:pt idx="6961">
                  <c:v>0.2857142857142857</c:v>
                </c:pt>
                <c:pt idx="6962">
                  <c:v>1</c:v>
                </c:pt>
                <c:pt idx="6963">
                  <c:v>0.42857142857142855</c:v>
                </c:pt>
                <c:pt idx="6964">
                  <c:v>0.42857142857142855</c:v>
                </c:pt>
                <c:pt idx="6965">
                  <c:v>6.6666666666666666E-2</c:v>
                </c:pt>
                <c:pt idx="6966">
                  <c:v>0.2857142857142857</c:v>
                </c:pt>
                <c:pt idx="6967">
                  <c:v>0.42857142857142855</c:v>
                </c:pt>
                <c:pt idx="6968">
                  <c:v>0.14285714285714285</c:v>
                </c:pt>
                <c:pt idx="6969">
                  <c:v>6.6666666666666666E-2</c:v>
                </c:pt>
                <c:pt idx="6970">
                  <c:v>0.1</c:v>
                </c:pt>
                <c:pt idx="6971">
                  <c:v>0.5714285714285714</c:v>
                </c:pt>
                <c:pt idx="6972">
                  <c:v>0.5714285714285714</c:v>
                </c:pt>
                <c:pt idx="6973">
                  <c:v>0.5714285714285714</c:v>
                </c:pt>
                <c:pt idx="6974">
                  <c:v>2</c:v>
                </c:pt>
                <c:pt idx="6975">
                  <c:v>0.5714285714285714</c:v>
                </c:pt>
                <c:pt idx="6976">
                  <c:v>0.2857142857142857</c:v>
                </c:pt>
                <c:pt idx="6977">
                  <c:v>3.3333333333333333E-2</c:v>
                </c:pt>
                <c:pt idx="6978">
                  <c:v>0.1</c:v>
                </c:pt>
                <c:pt idx="6979">
                  <c:v>1</c:v>
                </c:pt>
                <c:pt idx="6980">
                  <c:v>0.7142857142857143</c:v>
                </c:pt>
                <c:pt idx="6981">
                  <c:v>0.42857142857142855</c:v>
                </c:pt>
                <c:pt idx="6982">
                  <c:v>0.14285714285714285</c:v>
                </c:pt>
                <c:pt idx="6983">
                  <c:v>0.42857142857142855</c:v>
                </c:pt>
                <c:pt idx="6984">
                  <c:v>3.3333333333333333E-2</c:v>
                </c:pt>
                <c:pt idx="6985">
                  <c:v>0.42857142857142855</c:v>
                </c:pt>
                <c:pt idx="6986">
                  <c:v>2</c:v>
                </c:pt>
                <c:pt idx="6987">
                  <c:v>0.1</c:v>
                </c:pt>
                <c:pt idx="6988">
                  <c:v>0.7142857142857143</c:v>
                </c:pt>
                <c:pt idx="6989">
                  <c:v>3.3333333333333333E-2</c:v>
                </c:pt>
                <c:pt idx="6990">
                  <c:v>0.42857142857142855</c:v>
                </c:pt>
                <c:pt idx="6991">
                  <c:v>1</c:v>
                </c:pt>
                <c:pt idx="6992">
                  <c:v>0.7142857142857143</c:v>
                </c:pt>
                <c:pt idx="6993">
                  <c:v>0.1</c:v>
                </c:pt>
                <c:pt idx="6994">
                  <c:v>0.42857142857142855</c:v>
                </c:pt>
                <c:pt idx="6995">
                  <c:v>0.1</c:v>
                </c:pt>
                <c:pt idx="6996">
                  <c:v>0</c:v>
                </c:pt>
                <c:pt idx="6997">
                  <c:v>0.7142857142857143</c:v>
                </c:pt>
                <c:pt idx="6998">
                  <c:v>6.6666666666666666E-2</c:v>
                </c:pt>
                <c:pt idx="6999">
                  <c:v>0.7142857142857143</c:v>
                </c:pt>
                <c:pt idx="7000">
                  <c:v>0.2857142857142857</c:v>
                </c:pt>
                <c:pt idx="7001">
                  <c:v>0.42857142857142855</c:v>
                </c:pt>
                <c:pt idx="7002">
                  <c:v>0</c:v>
                </c:pt>
                <c:pt idx="7003">
                  <c:v>6.6666666666666666E-2</c:v>
                </c:pt>
                <c:pt idx="7004">
                  <c:v>6.6666666666666666E-2</c:v>
                </c:pt>
                <c:pt idx="7005">
                  <c:v>0.2857142857142857</c:v>
                </c:pt>
                <c:pt idx="7006">
                  <c:v>0.2857142857142857</c:v>
                </c:pt>
                <c:pt idx="7007">
                  <c:v>0.2857142857142857</c:v>
                </c:pt>
                <c:pt idx="7008">
                  <c:v>0.42857142857142855</c:v>
                </c:pt>
                <c:pt idx="7009">
                  <c:v>0.2857142857142857</c:v>
                </c:pt>
                <c:pt idx="7010">
                  <c:v>0.7142857142857143</c:v>
                </c:pt>
                <c:pt idx="7011">
                  <c:v>0.7142857142857143</c:v>
                </c:pt>
                <c:pt idx="7012">
                  <c:v>0.42857142857142855</c:v>
                </c:pt>
                <c:pt idx="7013">
                  <c:v>1</c:v>
                </c:pt>
                <c:pt idx="7014">
                  <c:v>0</c:v>
                </c:pt>
                <c:pt idx="7015">
                  <c:v>6.6666666666666666E-2</c:v>
                </c:pt>
                <c:pt idx="7016">
                  <c:v>0.42857142857142855</c:v>
                </c:pt>
                <c:pt idx="7017">
                  <c:v>0.7142857142857143</c:v>
                </c:pt>
                <c:pt idx="7018">
                  <c:v>0.42857142857142855</c:v>
                </c:pt>
                <c:pt idx="7019">
                  <c:v>0.5714285714285714</c:v>
                </c:pt>
                <c:pt idx="7020">
                  <c:v>0.42857142857142855</c:v>
                </c:pt>
                <c:pt idx="7021">
                  <c:v>0.2857142857142857</c:v>
                </c:pt>
                <c:pt idx="7022">
                  <c:v>2</c:v>
                </c:pt>
                <c:pt idx="7023">
                  <c:v>0.42857142857142855</c:v>
                </c:pt>
                <c:pt idx="7024">
                  <c:v>0.14285714285714285</c:v>
                </c:pt>
                <c:pt idx="7025">
                  <c:v>0.2857142857142857</c:v>
                </c:pt>
                <c:pt idx="7026">
                  <c:v>1</c:v>
                </c:pt>
                <c:pt idx="7027">
                  <c:v>0.2857142857142857</c:v>
                </c:pt>
                <c:pt idx="7028">
                  <c:v>1</c:v>
                </c:pt>
                <c:pt idx="7029">
                  <c:v>0.42857142857142855</c:v>
                </c:pt>
                <c:pt idx="7030">
                  <c:v>0</c:v>
                </c:pt>
                <c:pt idx="7031">
                  <c:v>0.2857142857142857</c:v>
                </c:pt>
                <c:pt idx="7032">
                  <c:v>0.8571428571428571</c:v>
                </c:pt>
                <c:pt idx="7033">
                  <c:v>0.7142857142857143</c:v>
                </c:pt>
                <c:pt idx="7034">
                  <c:v>0.7142857142857143</c:v>
                </c:pt>
                <c:pt idx="7035">
                  <c:v>0.2857142857142857</c:v>
                </c:pt>
                <c:pt idx="7036">
                  <c:v>0.5714285714285714</c:v>
                </c:pt>
                <c:pt idx="7037">
                  <c:v>0.42857142857142855</c:v>
                </c:pt>
                <c:pt idx="7038">
                  <c:v>0.1</c:v>
                </c:pt>
                <c:pt idx="7039">
                  <c:v>1</c:v>
                </c:pt>
                <c:pt idx="7040">
                  <c:v>1</c:v>
                </c:pt>
                <c:pt idx="7041">
                  <c:v>0.5714285714285714</c:v>
                </c:pt>
                <c:pt idx="7042">
                  <c:v>0.8571428571428571</c:v>
                </c:pt>
                <c:pt idx="7043">
                  <c:v>0.42857142857142855</c:v>
                </c:pt>
                <c:pt idx="7044">
                  <c:v>0.5714285714285714</c:v>
                </c:pt>
                <c:pt idx="7045">
                  <c:v>0.7142857142857143</c:v>
                </c:pt>
                <c:pt idx="7046">
                  <c:v>1</c:v>
                </c:pt>
                <c:pt idx="7047">
                  <c:v>0.42857142857142855</c:v>
                </c:pt>
                <c:pt idx="7048">
                  <c:v>6.6666666666666666E-2</c:v>
                </c:pt>
                <c:pt idx="7049">
                  <c:v>0.14285714285714285</c:v>
                </c:pt>
                <c:pt idx="7050">
                  <c:v>0.42857142857142855</c:v>
                </c:pt>
                <c:pt idx="7051">
                  <c:v>0.14285714285714285</c:v>
                </c:pt>
                <c:pt idx="7052">
                  <c:v>0.1</c:v>
                </c:pt>
                <c:pt idx="7053">
                  <c:v>0.5714285714285714</c:v>
                </c:pt>
                <c:pt idx="7054">
                  <c:v>0.2857142857142857</c:v>
                </c:pt>
                <c:pt idx="7055">
                  <c:v>0.2857142857142857</c:v>
                </c:pt>
                <c:pt idx="7056">
                  <c:v>0.14285714285714285</c:v>
                </c:pt>
                <c:pt idx="7057">
                  <c:v>0.1</c:v>
                </c:pt>
                <c:pt idx="7058">
                  <c:v>0.2857142857142857</c:v>
                </c:pt>
                <c:pt idx="7059">
                  <c:v>0</c:v>
                </c:pt>
                <c:pt idx="7060">
                  <c:v>0.2857142857142857</c:v>
                </c:pt>
                <c:pt idx="7061">
                  <c:v>0.14285714285714285</c:v>
                </c:pt>
                <c:pt idx="7062">
                  <c:v>6.6666666666666666E-2</c:v>
                </c:pt>
                <c:pt idx="7063">
                  <c:v>0.14285714285714285</c:v>
                </c:pt>
                <c:pt idx="7064">
                  <c:v>0.13333333333333333</c:v>
                </c:pt>
                <c:pt idx="7065">
                  <c:v>0.14285714285714285</c:v>
                </c:pt>
                <c:pt idx="7066">
                  <c:v>0.42857142857142855</c:v>
                </c:pt>
                <c:pt idx="7067">
                  <c:v>0.2857142857142857</c:v>
                </c:pt>
                <c:pt idx="7068">
                  <c:v>0.42857142857142855</c:v>
                </c:pt>
                <c:pt idx="7069">
                  <c:v>0.7142857142857143</c:v>
                </c:pt>
                <c:pt idx="7070">
                  <c:v>0.2857142857142857</c:v>
                </c:pt>
                <c:pt idx="7071">
                  <c:v>0.2857142857142857</c:v>
                </c:pt>
                <c:pt idx="7072">
                  <c:v>0.2857142857142857</c:v>
                </c:pt>
                <c:pt idx="7073">
                  <c:v>3.3333333333333333E-2</c:v>
                </c:pt>
                <c:pt idx="7074">
                  <c:v>0.2857142857142857</c:v>
                </c:pt>
                <c:pt idx="7075">
                  <c:v>0.14285714285714285</c:v>
                </c:pt>
                <c:pt idx="7076">
                  <c:v>0.5714285714285714</c:v>
                </c:pt>
                <c:pt idx="7077">
                  <c:v>2</c:v>
                </c:pt>
                <c:pt idx="7078">
                  <c:v>0.14285714285714285</c:v>
                </c:pt>
                <c:pt idx="7079">
                  <c:v>0.1</c:v>
                </c:pt>
                <c:pt idx="7080">
                  <c:v>0.5714285714285714</c:v>
                </c:pt>
                <c:pt idx="7081">
                  <c:v>0.2857142857142857</c:v>
                </c:pt>
                <c:pt idx="7082">
                  <c:v>0.5714285714285714</c:v>
                </c:pt>
                <c:pt idx="7083">
                  <c:v>0.14285714285714285</c:v>
                </c:pt>
                <c:pt idx="7084">
                  <c:v>0.5714285714285714</c:v>
                </c:pt>
                <c:pt idx="7085">
                  <c:v>0.2857142857142857</c:v>
                </c:pt>
                <c:pt idx="7086">
                  <c:v>0.42857142857142855</c:v>
                </c:pt>
                <c:pt idx="7087">
                  <c:v>1</c:v>
                </c:pt>
                <c:pt idx="7088">
                  <c:v>0.42857142857142855</c:v>
                </c:pt>
                <c:pt idx="7089">
                  <c:v>0.1</c:v>
                </c:pt>
                <c:pt idx="7090">
                  <c:v>0.2857142857142857</c:v>
                </c:pt>
                <c:pt idx="7091">
                  <c:v>0.2857142857142857</c:v>
                </c:pt>
                <c:pt idx="7092">
                  <c:v>0.42857142857142855</c:v>
                </c:pt>
                <c:pt idx="7093">
                  <c:v>0.2857142857142857</c:v>
                </c:pt>
                <c:pt idx="7094">
                  <c:v>0.42857142857142855</c:v>
                </c:pt>
                <c:pt idx="7095">
                  <c:v>0.2857142857142857</c:v>
                </c:pt>
                <c:pt idx="7096">
                  <c:v>0.2857142857142857</c:v>
                </c:pt>
                <c:pt idx="7097">
                  <c:v>0.2857142857142857</c:v>
                </c:pt>
                <c:pt idx="7098">
                  <c:v>0.2857142857142857</c:v>
                </c:pt>
                <c:pt idx="7099">
                  <c:v>0.2857142857142857</c:v>
                </c:pt>
                <c:pt idx="7100">
                  <c:v>0.14285714285714285</c:v>
                </c:pt>
                <c:pt idx="7101">
                  <c:v>0</c:v>
                </c:pt>
                <c:pt idx="7102">
                  <c:v>0.14285714285714285</c:v>
                </c:pt>
                <c:pt idx="7103">
                  <c:v>0.2857142857142857</c:v>
                </c:pt>
                <c:pt idx="7104">
                  <c:v>0.14285714285714285</c:v>
                </c:pt>
                <c:pt idx="7105">
                  <c:v>0.2857142857142857</c:v>
                </c:pt>
                <c:pt idx="7106">
                  <c:v>3.3333333333333333E-2</c:v>
                </c:pt>
                <c:pt idx="7107">
                  <c:v>0.2857142857142857</c:v>
                </c:pt>
                <c:pt idx="7108">
                  <c:v>0.42857142857142855</c:v>
                </c:pt>
                <c:pt idx="7109">
                  <c:v>6.6666666666666666E-2</c:v>
                </c:pt>
                <c:pt idx="7110">
                  <c:v>0.2857142857142857</c:v>
                </c:pt>
                <c:pt idx="7111">
                  <c:v>1</c:v>
                </c:pt>
                <c:pt idx="7112">
                  <c:v>0.14285714285714285</c:v>
                </c:pt>
                <c:pt idx="7113">
                  <c:v>0.2857142857142857</c:v>
                </c:pt>
                <c:pt idx="7114">
                  <c:v>6.6666666666666666E-2</c:v>
                </c:pt>
                <c:pt idx="7115">
                  <c:v>0.2857142857142857</c:v>
                </c:pt>
                <c:pt idx="7116">
                  <c:v>0</c:v>
                </c:pt>
                <c:pt idx="7117">
                  <c:v>0.2857142857142857</c:v>
                </c:pt>
                <c:pt idx="7118">
                  <c:v>0</c:v>
                </c:pt>
                <c:pt idx="7119">
                  <c:v>1</c:v>
                </c:pt>
                <c:pt idx="7120">
                  <c:v>6.6666666666666666E-2</c:v>
                </c:pt>
                <c:pt idx="7121">
                  <c:v>2</c:v>
                </c:pt>
                <c:pt idx="7122">
                  <c:v>0.14285714285714285</c:v>
                </c:pt>
                <c:pt idx="7123">
                  <c:v>6.6666666666666666E-2</c:v>
                </c:pt>
                <c:pt idx="7124">
                  <c:v>0.14285714285714285</c:v>
                </c:pt>
                <c:pt idx="7125">
                  <c:v>0.2857142857142857</c:v>
                </c:pt>
                <c:pt idx="7126">
                  <c:v>0.14285714285714285</c:v>
                </c:pt>
                <c:pt idx="7127">
                  <c:v>0</c:v>
                </c:pt>
                <c:pt idx="7128">
                  <c:v>6.6666666666666666E-2</c:v>
                </c:pt>
                <c:pt idx="7129">
                  <c:v>0.5714285714285714</c:v>
                </c:pt>
                <c:pt idx="7130">
                  <c:v>0.2857142857142857</c:v>
                </c:pt>
                <c:pt idx="7131">
                  <c:v>0.14285714285714285</c:v>
                </c:pt>
                <c:pt idx="7132">
                  <c:v>0.2857142857142857</c:v>
                </c:pt>
                <c:pt idx="7133">
                  <c:v>0.2857142857142857</c:v>
                </c:pt>
                <c:pt idx="7134">
                  <c:v>0.2857142857142857</c:v>
                </c:pt>
                <c:pt idx="7135">
                  <c:v>0.2857142857142857</c:v>
                </c:pt>
                <c:pt idx="7136">
                  <c:v>3.3333333333333333E-2</c:v>
                </c:pt>
                <c:pt idx="7137">
                  <c:v>0.5714285714285714</c:v>
                </c:pt>
                <c:pt idx="7138">
                  <c:v>6.6666666666666666E-2</c:v>
                </c:pt>
                <c:pt idx="7139">
                  <c:v>0.14285714285714285</c:v>
                </c:pt>
                <c:pt idx="7140">
                  <c:v>1</c:v>
                </c:pt>
                <c:pt idx="7141">
                  <c:v>1</c:v>
                </c:pt>
                <c:pt idx="7142">
                  <c:v>0.42857142857142855</c:v>
                </c:pt>
                <c:pt idx="7143">
                  <c:v>1</c:v>
                </c:pt>
                <c:pt idx="7144">
                  <c:v>0.14285714285714285</c:v>
                </c:pt>
                <c:pt idx="7145">
                  <c:v>0.2857142857142857</c:v>
                </c:pt>
                <c:pt idx="7146">
                  <c:v>0.5714285714285714</c:v>
                </c:pt>
                <c:pt idx="7147">
                  <c:v>0.42857142857142855</c:v>
                </c:pt>
                <c:pt idx="7148">
                  <c:v>0.14285714285714285</c:v>
                </c:pt>
                <c:pt idx="7149">
                  <c:v>0.13333333333333333</c:v>
                </c:pt>
                <c:pt idx="7150">
                  <c:v>0.14285714285714285</c:v>
                </c:pt>
                <c:pt idx="7151">
                  <c:v>6.6666666666666666E-2</c:v>
                </c:pt>
                <c:pt idx="7152">
                  <c:v>0.14285714285714285</c:v>
                </c:pt>
                <c:pt idx="7153">
                  <c:v>0</c:v>
                </c:pt>
                <c:pt idx="7154">
                  <c:v>0.2857142857142857</c:v>
                </c:pt>
                <c:pt idx="7155">
                  <c:v>0.2857142857142857</c:v>
                </c:pt>
                <c:pt idx="7156">
                  <c:v>0</c:v>
                </c:pt>
                <c:pt idx="7157">
                  <c:v>0.14285714285714285</c:v>
                </c:pt>
                <c:pt idx="7158">
                  <c:v>0.2857142857142857</c:v>
                </c:pt>
                <c:pt idx="7159">
                  <c:v>0.2857142857142857</c:v>
                </c:pt>
                <c:pt idx="7160">
                  <c:v>0.42857142857142855</c:v>
                </c:pt>
                <c:pt idx="7161">
                  <c:v>0.2857142857142857</c:v>
                </c:pt>
                <c:pt idx="7162">
                  <c:v>0.42857142857142855</c:v>
                </c:pt>
                <c:pt idx="7163">
                  <c:v>0.14285714285714285</c:v>
                </c:pt>
                <c:pt idx="7164">
                  <c:v>0.2857142857142857</c:v>
                </c:pt>
                <c:pt idx="7165">
                  <c:v>0.2857142857142857</c:v>
                </c:pt>
                <c:pt idx="7166">
                  <c:v>0.14285714285714285</c:v>
                </c:pt>
                <c:pt idx="7167">
                  <c:v>0.14285714285714285</c:v>
                </c:pt>
                <c:pt idx="7168">
                  <c:v>0.2857142857142857</c:v>
                </c:pt>
                <c:pt idx="7169">
                  <c:v>0.2857142857142857</c:v>
                </c:pt>
                <c:pt idx="7170">
                  <c:v>0.2857142857142857</c:v>
                </c:pt>
                <c:pt idx="7171">
                  <c:v>0</c:v>
                </c:pt>
                <c:pt idx="7172">
                  <c:v>0.1</c:v>
                </c:pt>
                <c:pt idx="7173">
                  <c:v>0.42857142857142855</c:v>
                </c:pt>
                <c:pt idx="7174">
                  <c:v>0.2857142857142857</c:v>
                </c:pt>
                <c:pt idx="7175">
                  <c:v>0.14285714285714285</c:v>
                </c:pt>
                <c:pt idx="7176">
                  <c:v>0.2857142857142857</c:v>
                </c:pt>
                <c:pt idx="7177">
                  <c:v>0.14285714285714285</c:v>
                </c:pt>
                <c:pt idx="7178">
                  <c:v>6.6666666666666666E-2</c:v>
                </c:pt>
                <c:pt idx="7179">
                  <c:v>6.6666666666666666E-2</c:v>
                </c:pt>
                <c:pt idx="7180">
                  <c:v>0.42857142857142855</c:v>
                </c:pt>
                <c:pt idx="7181">
                  <c:v>0.1</c:v>
                </c:pt>
                <c:pt idx="7182">
                  <c:v>3.3333333333333333E-2</c:v>
                </c:pt>
                <c:pt idx="7183">
                  <c:v>0.14285714285714285</c:v>
                </c:pt>
                <c:pt idx="7184">
                  <c:v>0.14285714285714285</c:v>
                </c:pt>
                <c:pt idx="7185">
                  <c:v>0.2857142857142857</c:v>
                </c:pt>
                <c:pt idx="7186">
                  <c:v>0</c:v>
                </c:pt>
                <c:pt idx="7187">
                  <c:v>1</c:v>
                </c:pt>
                <c:pt idx="7188">
                  <c:v>0</c:v>
                </c:pt>
                <c:pt idx="7189">
                  <c:v>0.7142857142857143</c:v>
                </c:pt>
                <c:pt idx="7190">
                  <c:v>0.2857142857142857</c:v>
                </c:pt>
                <c:pt idx="7191">
                  <c:v>0.5714285714285714</c:v>
                </c:pt>
                <c:pt idx="7192">
                  <c:v>0.5714285714285714</c:v>
                </c:pt>
                <c:pt idx="7193">
                  <c:v>0.7142857142857143</c:v>
                </c:pt>
                <c:pt idx="7194">
                  <c:v>0.42857142857142855</c:v>
                </c:pt>
                <c:pt idx="7195">
                  <c:v>0.2857142857142857</c:v>
                </c:pt>
                <c:pt idx="7196">
                  <c:v>0.5714285714285714</c:v>
                </c:pt>
                <c:pt idx="7197">
                  <c:v>0.7142857142857143</c:v>
                </c:pt>
                <c:pt idx="7198">
                  <c:v>0.42857142857142855</c:v>
                </c:pt>
                <c:pt idx="7199">
                  <c:v>0.7142857142857143</c:v>
                </c:pt>
                <c:pt idx="7200">
                  <c:v>0.42857142857142855</c:v>
                </c:pt>
                <c:pt idx="7201">
                  <c:v>0.8571428571428571</c:v>
                </c:pt>
                <c:pt idx="7202">
                  <c:v>0.42857142857142855</c:v>
                </c:pt>
                <c:pt idx="7203">
                  <c:v>6.6666666666666666E-2</c:v>
                </c:pt>
                <c:pt idx="7204">
                  <c:v>0.14285714285714285</c:v>
                </c:pt>
                <c:pt idx="7205">
                  <c:v>0.2857142857142857</c:v>
                </c:pt>
                <c:pt idx="7206">
                  <c:v>0.14285714285714285</c:v>
                </c:pt>
                <c:pt idx="7207">
                  <c:v>0.14285714285714285</c:v>
                </c:pt>
                <c:pt idx="7208">
                  <c:v>1</c:v>
                </c:pt>
                <c:pt idx="7209">
                  <c:v>0.14285714285714285</c:v>
                </c:pt>
                <c:pt idx="7210">
                  <c:v>0.1</c:v>
                </c:pt>
                <c:pt idx="7211">
                  <c:v>0</c:v>
                </c:pt>
                <c:pt idx="7212">
                  <c:v>0.14285714285714285</c:v>
                </c:pt>
                <c:pt idx="7213">
                  <c:v>0.1</c:v>
                </c:pt>
                <c:pt idx="7214">
                  <c:v>0.1</c:v>
                </c:pt>
                <c:pt idx="7215">
                  <c:v>0.5714285714285714</c:v>
                </c:pt>
                <c:pt idx="7216">
                  <c:v>0</c:v>
                </c:pt>
                <c:pt idx="7217">
                  <c:v>0.14285714285714285</c:v>
                </c:pt>
                <c:pt idx="7218">
                  <c:v>1</c:v>
                </c:pt>
                <c:pt idx="7219">
                  <c:v>0.14285714285714285</c:v>
                </c:pt>
                <c:pt idx="7220">
                  <c:v>0</c:v>
                </c:pt>
                <c:pt idx="7221">
                  <c:v>0.42857142857142855</c:v>
                </c:pt>
                <c:pt idx="7222">
                  <c:v>0.14285714285714285</c:v>
                </c:pt>
                <c:pt idx="7223">
                  <c:v>0.2857142857142857</c:v>
                </c:pt>
                <c:pt idx="7224">
                  <c:v>0.14285714285714285</c:v>
                </c:pt>
                <c:pt idx="7225">
                  <c:v>0.14285714285714285</c:v>
                </c:pt>
                <c:pt idx="7226">
                  <c:v>0.2857142857142857</c:v>
                </c:pt>
                <c:pt idx="7227">
                  <c:v>0.5714285714285714</c:v>
                </c:pt>
                <c:pt idx="7228">
                  <c:v>0.1</c:v>
                </c:pt>
                <c:pt idx="7229">
                  <c:v>0.2857142857142857</c:v>
                </c:pt>
                <c:pt idx="7230">
                  <c:v>0.42857142857142855</c:v>
                </c:pt>
                <c:pt idx="7231">
                  <c:v>0.14285714285714285</c:v>
                </c:pt>
                <c:pt idx="7232">
                  <c:v>0.2857142857142857</c:v>
                </c:pt>
                <c:pt idx="7233">
                  <c:v>0.1</c:v>
                </c:pt>
                <c:pt idx="7234">
                  <c:v>0.42857142857142855</c:v>
                </c:pt>
                <c:pt idx="7235">
                  <c:v>0.14285714285714285</c:v>
                </c:pt>
                <c:pt idx="7236">
                  <c:v>0.14285714285714285</c:v>
                </c:pt>
                <c:pt idx="7237">
                  <c:v>0</c:v>
                </c:pt>
                <c:pt idx="7238">
                  <c:v>0.2857142857142857</c:v>
                </c:pt>
                <c:pt idx="7239">
                  <c:v>3.3333333333333333E-2</c:v>
                </c:pt>
                <c:pt idx="7240">
                  <c:v>0.2857142857142857</c:v>
                </c:pt>
                <c:pt idx="7241">
                  <c:v>0</c:v>
                </c:pt>
                <c:pt idx="7242">
                  <c:v>3.3333333333333333E-2</c:v>
                </c:pt>
                <c:pt idx="7243">
                  <c:v>0.14285714285714285</c:v>
                </c:pt>
                <c:pt idx="7244">
                  <c:v>0.42857142857142855</c:v>
                </c:pt>
                <c:pt idx="7245">
                  <c:v>0.2857142857142857</c:v>
                </c:pt>
                <c:pt idx="7246">
                  <c:v>0.14285714285714285</c:v>
                </c:pt>
                <c:pt idx="7247">
                  <c:v>0.1</c:v>
                </c:pt>
                <c:pt idx="7248">
                  <c:v>0.14285714285714285</c:v>
                </c:pt>
                <c:pt idx="7249">
                  <c:v>0.14285714285714285</c:v>
                </c:pt>
                <c:pt idx="7250">
                  <c:v>0.14285714285714285</c:v>
                </c:pt>
                <c:pt idx="7251">
                  <c:v>0.42857142857142855</c:v>
                </c:pt>
                <c:pt idx="7252">
                  <c:v>0.14285714285714285</c:v>
                </c:pt>
                <c:pt idx="7253">
                  <c:v>0.2857142857142857</c:v>
                </c:pt>
                <c:pt idx="7254">
                  <c:v>0.2857142857142857</c:v>
                </c:pt>
                <c:pt idx="7255">
                  <c:v>0.2857142857142857</c:v>
                </c:pt>
                <c:pt idx="7256">
                  <c:v>0.14285714285714285</c:v>
                </c:pt>
                <c:pt idx="7257">
                  <c:v>0.2857142857142857</c:v>
                </c:pt>
                <c:pt idx="7258">
                  <c:v>0.14285714285714285</c:v>
                </c:pt>
                <c:pt idx="7259">
                  <c:v>0.8571428571428571</c:v>
                </c:pt>
                <c:pt idx="7260">
                  <c:v>0.14285714285714285</c:v>
                </c:pt>
                <c:pt idx="7261">
                  <c:v>0.14285714285714285</c:v>
                </c:pt>
                <c:pt idx="7262">
                  <c:v>0.2857142857142857</c:v>
                </c:pt>
                <c:pt idx="7263">
                  <c:v>0.14285714285714285</c:v>
                </c:pt>
                <c:pt idx="7264">
                  <c:v>0.14285714285714285</c:v>
                </c:pt>
                <c:pt idx="7265">
                  <c:v>0.14285714285714285</c:v>
                </c:pt>
                <c:pt idx="7266">
                  <c:v>0.2857142857142857</c:v>
                </c:pt>
                <c:pt idx="7267">
                  <c:v>0.14285714285714285</c:v>
                </c:pt>
                <c:pt idx="7268">
                  <c:v>0.2857142857142857</c:v>
                </c:pt>
                <c:pt idx="7269">
                  <c:v>0.14285714285714285</c:v>
                </c:pt>
                <c:pt idx="7270">
                  <c:v>0.14285714285714285</c:v>
                </c:pt>
                <c:pt idx="7271">
                  <c:v>0.2857142857142857</c:v>
                </c:pt>
                <c:pt idx="7272">
                  <c:v>0.2857142857142857</c:v>
                </c:pt>
                <c:pt idx="7273">
                  <c:v>0.14285714285714285</c:v>
                </c:pt>
                <c:pt idx="7274">
                  <c:v>0.42857142857142855</c:v>
                </c:pt>
                <c:pt idx="7275">
                  <c:v>0.2857142857142857</c:v>
                </c:pt>
                <c:pt idx="7276">
                  <c:v>0.2857142857142857</c:v>
                </c:pt>
                <c:pt idx="7277">
                  <c:v>0.42857142857142855</c:v>
                </c:pt>
                <c:pt idx="7278">
                  <c:v>0.5714285714285714</c:v>
                </c:pt>
                <c:pt idx="7279">
                  <c:v>6.6666666666666666E-2</c:v>
                </c:pt>
                <c:pt idx="7280">
                  <c:v>0.42857142857142855</c:v>
                </c:pt>
                <c:pt idx="7281">
                  <c:v>0.14285714285714285</c:v>
                </c:pt>
                <c:pt idx="7282">
                  <c:v>0.14285714285714285</c:v>
                </c:pt>
                <c:pt idx="7283">
                  <c:v>0.1</c:v>
                </c:pt>
                <c:pt idx="7284">
                  <c:v>0.14285714285714285</c:v>
                </c:pt>
                <c:pt idx="7285">
                  <c:v>6.6666666666666666E-2</c:v>
                </c:pt>
                <c:pt idx="7286">
                  <c:v>0.2857142857142857</c:v>
                </c:pt>
                <c:pt idx="7287">
                  <c:v>6.6666666666666666E-2</c:v>
                </c:pt>
                <c:pt idx="7288">
                  <c:v>0.42857142857142855</c:v>
                </c:pt>
                <c:pt idx="7289">
                  <c:v>0.2857142857142857</c:v>
                </c:pt>
                <c:pt idx="7290">
                  <c:v>0.14285714285714285</c:v>
                </c:pt>
                <c:pt idx="7291">
                  <c:v>0.14285714285714285</c:v>
                </c:pt>
                <c:pt idx="7292">
                  <c:v>0.14285714285714285</c:v>
                </c:pt>
                <c:pt idx="7293">
                  <c:v>6.6666666666666666E-2</c:v>
                </c:pt>
                <c:pt idx="7294">
                  <c:v>0.2857142857142857</c:v>
                </c:pt>
                <c:pt idx="7295">
                  <c:v>0.14285714285714285</c:v>
                </c:pt>
                <c:pt idx="7296">
                  <c:v>0.14285714285714285</c:v>
                </c:pt>
                <c:pt idx="7297">
                  <c:v>0.1</c:v>
                </c:pt>
                <c:pt idx="7298">
                  <c:v>0</c:v>
                </c:pt>
                <c:pt idx="7299">
                  <c:v>3.3333333333333333E-2</c:v>
                </c:pt>
                <c:pt idx="7300">
                  <c:v>0.5714285714285714</c:v>
                </c:pt>
                <c:pt idx="7301">
                  <c:v>0.14285714285714285</c:v>
                </c:pt>
                <c:pt idx="7302">
                  <c:v>0.14285714285714285</c:v>
                </c:pt>
                <c:pt idx="7303">
                  <c:v>0.14285714285714285</c:v>
                </c:pt>
                <c:pt idx="7304">
                  <c:v>1</c:v>
                </c:pt>
                <c:pt idx="7305">
                  <c:v>3.3333333333333333E-2</c:v>
                </c:pt>
                <c:pt idx="7306">
                  <c:v>3.3333333333333333E-2</c:v>
                </c:pt>
                <c:pt idx="7307">
                  <c:v>0.5714285714285714</c:v>
                </c:pt>
                <c:pt idx="7308">
                  <c:v>0.7142857142857143</c:v>
                </c:pt>
                <c:pt idx="7309">
                  <c:v>0</c:v>
                </c:pt>
                <c:pt idx="7310">
                  <c:v>3.3333333333333333E-2</c:v>
                </c:pt>
                <c:pt idx="7311">
                  <c:v>0.42857142857142855</c:v>
                </c:pt>
                <c:pt idx="7312">
                  <c:v>0.2857142857142857</c:v>
                </c:pt>
                <c:pt idx="7313">
                  <c:v>0.42857142857142855</c:v>
                </c:pt>
                <c:pt idx="7314">
                  <c:v>0.2857142857142857</c:v>
                </c:pt>
                <c:pt idx="7315">
                  <c:v>3.3333333333333333E-2</c:v>
                </c:pt>
                <c:pt idx="7316">
                  <c:v>0.14285714285714285</c:v>
                </c:pt>
                <c:pt idx="7317">
                  <c:v>6.6666666666666666E-2</c:v>
                </c:pt>
                <c:pt idx="7318">
                  <c:v>1</c:v>
                </c:pt>
                <c:pt idx="7319">
                  <c:v>2</c:v>
                </c:pt>
                <c:pt idx="7320">
                  <c:v>2</c:v>
                </c:pt>
                <c:pt idx="7321">
                  <c:v>0.2857142857142857</c:v>
                </c:pt>
                <c:pt idx="7322">
                  <c:v>0.42857142857142855</c:v>
                </c:pt>
                <c:pt idx="7323">
                  <c:v>0.14285714285714285</c:v>
                </c:pt>
                <c:pt idx="7324">
                  <c:v>0.14285714285714285</c:v>
                </c:pt>
                <c:pt idx="7325">
                  <c:v>1</c:v>
                </c:pt>
                <c:pt idx="7326">
                  <c:v>2</c:v>
                </c:pt>
                <c:pt idx="7327">
                  <c:v>0.2857142857142857</c:v>
                </c:pt>
                <c:pt idx="7328">
                  <c:v>0.7142857142857143</c:v>
                </c:pt>
                <c:pt idx="7329">
                  <c:v>0.14285714285714285</c:v>
                </c:pt>
                <c:pt idx="7330">
                  <c:v>0.14285714285714285</c:v>
                </c:pt>
                <c:pt idx="7331">
                  <c:v>0.5714285714285714</c:v>
                </c:pt>
                <c:pt idx="7332">
                  <c:v>0.14285714285714285</c:v>
                </c:pt>
                <c:pt idx="7333">
                  <c:v>1</c:v>
                </c:pt>
                <c:pt idx="7334">
                  <c:v>0.5714285714285714</c:v>
                </c:pt>
                <c:pt idx="7335">
                  <c:v>0.2857142857142857</c:v>
                </c:pt>
                <c:pt idx="7336">
                  <c:v>0</c:v>
                </c:pt>
                <c:pt idx="7337">
                  <c:v>0.2857142857142857</c:v>
                </c:pt>
                <c:pt idx="7338">
                  <c:v>0.14285714285714285</c:v>
                </c:pt>
                <c:pt idx="7339">
                  <c:v>0.42857142857142855</c:v>
                </c:pt>
                <c:pt idx="7340">
                  <c:v>0.42857142857142855</c:v>
                </c:pt>
                <c:pt idx="7341">
                  <c:v>1</c:v>
                </c:pt>
                <c:pt idx="7342">
                  <c:v>0.7142857142857143</c:v>
                </c:pt>
                <c:pt idx="7343">
                  <c:v>0.2857142857142857</c:v>
                </c:pt>
                <c:pt idx="7344">
                  <c:v>0.42857142857142855</c:v>
                </c:pt>
                <c:pt idx="7345">
                  <c:v>1</c:v>
                </c:pt>
                <c:pt idx="7346">
                  <c:v>0.14285714285714285</c:v>
                </c:pt>
                <c:pt idx="7347">
                  <c:v>0.5714285714285714</c:v>
                </c:pt>
                <c:pt idx="7348">
                  <c:v>0.14285714285714285</c:v>
                </c:pt>
                <c:pt idx="7349">
                  <c:v>0.2857142857142857</c:v>
                </c:pt>
                <c:pt idx="7350">
                  <c:v>0.14285714285714285</c:v>
                </c:pt>
                <c:pt idx="7351">
                  <c:v>0.2857142857142857</c:v>
                </c:pt>
                <c:pt idx="7352">
                  <c:v>7</c:v>
                </c:pt>
                <c:pt idx="7353">
                  <c:v>0.2857142857142857</c:v>
                </c:pt>
                <c:pt idx="7354">
                  <c:v>1</c:v>
                </c:pt>
                <c:pt idx="7355">
                  <c:v>0.2857142857142857</c:v>
                </c:pt>
                <c:pt idx="7356">
                  <c:v>0.2857142857142857</c:v>
                </c:pt>
                <c:pt idx="7357">
                  <c:v>6.6666666666666666E-2</c:v>
                </c:pt>
                <c:pt idx="7358">
                  <c:v>0.5714285714285714</c:v>
                </c:pt>
                <c:pt idx="7359">
                  <c:v>3.3333333333333333E-2</c:v>
                </c:pt>
                <c:pt idx="7360">
                  <c:v>6.6666666666666666E-2</c:v>
                </c:pt>
                <c:pt idx="7361">
                  <c:v>0.7142857142857143</c:v>
                </c:pt>
                <c:pt idx="7362">
                  <c:v>0.14285714285714285</c:v>
                </c:pt>
                <c:pt idx="7363">
                  <c:v>0.42857142857142855</c:v>
                </c:pt>
                <c:pt idx="7364">
                  <c:v>0.2857142857142857</c:v>
                </c:pt>
                <c:pt idx="7365">
                  <c:v>0.42857142857142855</c:v>
                </c:pt>
                <c:pt idx="7366">
                  <c:v>0.14285714285714285</c:v>
                </c:pt>
                <c:pt idx="7367">
                  <c:v>0.5714285714285714</c:v>
                </c:pt>
                <c:pt idx="7368">
                  <c:v>0.5714285714285714</c:v>
                </c:pt>
                <c:pt idx="7369">
                  <c:v>1</c:v>
                </c:pt>
                <c:pt idx="7370">
                  <c:v>0.42857142857142855</c:v>
                </c:pt>
                <c:pt idx="7371">
                  <c:v>0.5714285714285714</c:v>
                </c:pt>
                <c:pt idx="7372">
                  <c:v>0.14285714285714285</c:v>
                </c:pt>
                <c:pt idx="7373">
                  <c:v>0.42857142857142855</c:v>
                </c:pt>
                <c:pt idx="7374">
                  <c:v>0.14285714285714285</c:v>
                </c:pt>
                <c:pt idx="7375">
                  <c:v>1</c:v>
                </c:pt>
                <c:pt idx="7376">
                  <c:v>1</c:v>
                </c:pt>
                <c:pt idx="7377">
                  <c:v>0.2857142857142857</c:v>
                </c:pt>
                <c:pt idx="7378">
                  <c:v>0.2857142857142857</c:v>
                </c:pt>
                <c:pt idx="7379">
                  <c:v>0.7142857142857143</c:v>
                </c:pt>
                <c:pt idx="7380">
                  <c:v>6.6666666666666666E-2</c:v>
                </c:pt>
                <c:pt idx="7381">
                  <c:v>0.14285714285714285</c:v>
                </c:pt>
                <c:pt idx="7382">
                  <c:v>0.42857142857142855</c:v>
                </c:pt>
                <c:pt idx="7383">
                  <c:v>0.14285714285714285</c:v>
                </c:pt>
                <c:pt idx="7384">
                  <c:v>0.14285714285714285</c:v>
                </c:pt>
                <c:pt idx="7385">
                  <c:v>0.14285714285714285</c:v>
                </c:pt>
                <c:pt idx="7386">
                  <c:v>1</c:v>
                </c:pt>
                <c:pt idx="7387">
                  <c:v>0.1</c:v>
                </c:pt>
                <c:pt idx="7388">
                  <c:v>1</c:v>
                </c:pt>
                <c:pt idx="7389">
                  <c:v>0.7142857142857143</c:v>
                </c:pt>
                <c:pt idx="7390">
                  <c:v>0.2857142857142857</c:v>
                </c:pt>
                <c:pt idx="7391">
                  <c:v>0.42857142857142855</c:v>
                </c:pt>
                <c:pt idx="7392">
                  <c:v>0</c:v>
                </c:pt>
                <c:pt idx="7393">
                  <c:v>0.2857142857142857</c:v>
                </c:pt>
                <c:pt idx="7394">
                  <c:v>0.2857142857142857</c:v>
                </c:pt>
                <c:pt idx="7395">
                  <c:v>0.5714285714285714</c:v>
                </c:pt>
                <c:pt idx="7396">
                  <c:v>0.1</c:v>
                </c:pt>
                <c:pt idx="7397">
                  <c:v>0.8571428571428571</c:v>
                </c:pt>
                <c:pt idx="7398">
                  <c:v>0.2857142857142857</c:v>
                </c:pt>
                <c:pt idx="7399">
                  <c:v>1</c:v>
                </c:pt>
                <c:pt idx="7400">
                  <c:v>1</c:v>
                </c:pt>
                <c:pt idx="7401">
                  <c:v>0.8571428571428571</c:v>
                </c:pt>
                <c:pt idx="7402">
                  <c:v>1</c:v>
                </c:pt>
                <c:pt idx="7403">
                  <c:v>0.13333333333333333</c:v>
                </c:pt>
                <c:pt idx="7404">
                  <c:v>0.2857142857142857</c:v>
                </c:pt>
                <c:pt idx="7405">
                  <c:v>0.2857142857142857</c:v>
                </c:pt>
                <c:pt idx="7406">
                  <c:v>0.14285714285714285</c:v>
                </c:pt>
                <c:pt idx="7407">
                  <c:v>0.42857142857142855</c:v>
                </c:pt>
                <c:pt idx="7408">
                  <c:v>0.42857142857142855</c:v>
                </c:pt>
                <c:pt idx="7409">
                  <c:v>6.6666666666666666E-2</c:v>
                </c:pt>
                <c:pt idx="7410">
                  <c:v>0</c:v>
                </c:pt>
                <c:pt idx="7411">
                  <c:v>0</c:v>
                </c:pt>
                <c:pt idx="7412">
                  <c:v>0.14285714285714285</c:v>
                </c:pt>
                <c:pt idx="7413">
                  <c:v>2</c:v>
                </c:pt>
                <c:pt idx="7414">
                  <c:v>1</c:v>
                </c:pt>
                <c:pt idx="7415">
                  <c:v>1</c:v>
                </c:pt>
                <c:pt idx="7416">
                  <c:v>1</c:v>
                </c:pt>
                <c:pt idx="7417">
                  <c:v>0.2857142857142857</c:v>
                </c:pt>
                <c:pt idx="7418">
                  <c:v>0.14285714285714285</c:v>
                </c:pt>
                <c:pt idx="7419">
                  <c:v>0.1</c:v>
                </c:pt>
                <c:pt idx="7420">
                  <c:v>0.5714285714285714</c:v>
                </c:pt>
                <c:pt idx="7421">
                  <c:v>0.42857142857142855</c:v>
                </c:pt>
                <c:pt idx="7422">
                  <c:v>0.5714285714285714</c:v>
                </c:pt>
                <c:pt idx="7423">
                  <c:v>0.2857142857142857</c:v>
                </c:pt>
                <c:pt idx="7424">
                  <c:v>0.14285714285714285</c:v>
                </c:pt>
                <c:pt idx="7425">
                  <c:v>0.2857142857142857</c:v>
                </c:pt>
                <c:pt idx="7426">
                  <c:v>0.42857142857142855</c:v>
                </c:pt>
                <c:pt idx="7427">
                  <c:v>0.2857142857142857</c:v>
                </c:pt>
                <c:pt idx="7428">
                  <c:v>0.1</c:v>
                </c:pt>
                <c:pt idx="7429">
                  <c:v>0.2857142857142857</c:v>
                </c:pt>
                <c:pt idx="7430">
                  <c:v>0.42857142857142855</c:v>
                </c:pt>
                <c:pt idx="7431">
                  <c:v>0.2857142857142857</c:v>
                </c:pt>
                <c:pt idx="7432">
                  <c:v>0.42857142857142855</c:v>
                </c:pt>
                <c:pt idx="7433">
                  <c:v>0.2857142857142857</c:v>
                </c:pt>
                <c:pt idx="7434">
                  <c:v>0.2857142857142857</c:v>
                </c:pt>
                <c:pt idx="7435">
                  <c:v>0.05</c:v>
                </c:pt>
                <c:pt idx="7436">
                  <c:v>0.42857142857142855</c:v>
                </c:pt>
                <c:pt idx="7437">
                  <c:v>6.6666666666666666E-2</c:v>
                </c:pt>
                <c:pt idx="7438">
                  <c:v>0.2857142857142857</c:v>
                </c:pt>
                <c:pt idx="7439">
                  <c:v>0.14285714285714285</c:v>
                </c:pt>
                <c:pt idx="7440">
                  <c:v>1</c:v>
                </c:pt>
                <c:pt idx="7441">
                  <c:v>0.14285714285714285</c:v>
                </c:pt>
                <c:pt idx="7442">
                  <c:v>0.14285714285714285</c:v>
                </c:pt>
                <c:pt idx="7443">
                  <c:v>0.8571428571428571</c:v>
                </c:pt>
                <c:pt idx="7444">
                  <c:v>1</c:v>
                </c:pt>
                <c:pt idx="7445">
                  <c:v>0.42857142857142855</c:v>
                </c:pt>
                <c:pt idx="7446">
                  <c:v>0.14285714285714285</c:v>
                </c:pt>
                <c:pt idx="7447">
                  <c:v>0.42857142857142855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2</c:v>
                </c:pt>
                <c:pt idx="7452">
                  <c:v>0.14285714285714285</c:v>
                </c:pt>
                <c:pt idx="7453">
                  <c:v>0.14285714285714285</c:v>
                </c:pt>
                <c:pt idx="7454">
                  <c:v>1</c:v>
                </c:pt>
                <c:pt idx="7455">
                  <c:v>0.2857142857142857</c:v>
                </c:pt>
                <c:pt idx="7456">
                  <c:v>0.7142857142857143</c:v>
                </c:pt>
                <c:pt idx="7457">
                  <c:v>0.42857142857142855</c:v>
                </c:pt>
                <c:pt idx="7458">
                  <c:v>0.42857142857142855</c:v>
                </c:pt>
                <c:pt idx="7459">
                  <c:v>2</c:v>
                </c:pt>
                <c:pt idx="7460">
                  <c:v>6.6666666666666666E-2</c:v>
                </c:pt>
                <c:pt idx="7461">
                  <c:v>1</c:v>
                </c:pt>
                <c:pt idx="7462">
                  <c:v>0.5714285714285714</c:v>
                </c:pt>
                <c:pt idx="7463">
                  <c:v>0.42857142857142855</c:v>
                </c:pt>
                <c:pt idx="7464">
                  <c:v>0.1</c:v>
                </c:pt>
                <c:pt idx="7465">
                  <c:v>0.42857142857142855</c:v>
                </c:pt>
                <c:pt idx="7466">
                  <c:v>0.2857142857142857</c:v>
                </c:pt>
                <c:pt idx="7467">
                  <c:v>0.14285714285714285</c:v>
                </c:pt>
                <c:pt idx="7468">
                  <c:v>6.6666666666666666E-2</c:v>
                </c:pt>
                <c:pt idx="7469">
                  <c:v>2</c:v>
                </c:pt>
                <c:pt idx="7470">
                  <c:v>1</c:v>
                </c:pt>
                <c:pt idx="7471">
                  <c:v>0.2857142857142857</c:v>
                </c:pt>
                <c:pt idx="7472">
                  <c:v>0.14285714285714285</c:v>
                </c:pt>
                <c:pt idx="7473">
                  <c:v>2</c:v>
                </c:pt>
                <c:pt idx="7474">
                  <c:v>1</c:v>
                </c:pt>
                <c:pt idx="7475">
                  <c:v>1</c:v>
                </c:pt>
                <c:pt idx="7476">
                  <c:v>0.42857142857142855</c:v>
                </c:pt>
                <c:pt idx="7477">
                  <c:v>2</c:v>
                </c:pt>
                <c:pt idx="7478">
                  <c:v>0.2857142857142857</c:v>
                </c:pt>
                <c:pt idx="7479">
                  <c:v>6.6666666666666666E-2</c:v>
                </c:pt>
                <c:pt idx="7480">
                  <c:v>1</c:v>
                </c:pt>
                <c:pt idx="7481">
                  <c:v>1</c:v>
                </c:pt>
                <c:pt idx="7482">
                  <c:v>0.2857142857142857</c:v>
                </c:pt>
                <c:pt idx="7483">
                  <c:v>3.3333333333333333E-2</c:v>
                </c:pt>
                <c:pt idx="7484">
                  <c:v>0.14285714285714285</c:v>
                </c:pt>
                <c:pt idx="7485">
                  <c:v>0.2857142857142857</c:v>
                </c:pt>
                <c:pt idx="7486">
                  <c:v>0</c:v>
                </c:pt>
                <c:pt idx="7487">
                  <c:v>0.42857142857142855</c:v>
                </c:pt>
                <c:pt idx="7488">
                  <c:v>0.2857142857142857</c:v>
                </c:pt>
                <c:pt idx="7489">
                  <c:v>2</c:v>
                </c:pt>
                <c:pt idx="7490">
                  <c:v>0.5714285714285714</c:v>
                </c:pt>
                <c:pt idx="7491">
                  <c:v>0.2857142857142857</c:v>
                </c:pt>
                <c:pt idx="7492">
                  <c:v>1</c:v>
                </c:pt>
                <c:pt idx="7493">
                  <c:v>0.2857142857142857</c:v>
                </c:pt>
                <c:pt idx="7494">
                  <c:v>0.1</c:v>
                </c:pt>
                <c:pt idx="7495">
                  <c:v>2</c:v>
                </c:pt>
                <c:pt idx="7496">
                  <c:v>0.14285714285714285</c:v>
                </c:pt>
                <c:pt idx="7497">
                  <c:v>0.2857142857142857</c:v>
                </c:pt>
                <c:pt idx="7498">
                  <c:v>0.14285714285714285</c:v>
                </c:pt>
                <c:pt idx="7499">
                  <c:v>0.42857142857142855</c:v>
                </c:pt>
                <c:pt idx="7500">
                  <c:v>1</c:v>
                </c:pt>
                <c:pt idx="7501">
                  <c:v>0.5714285714285714</c:v>
                </c:pt>
                <c:pt idx="7502">
                  <c:v>0.42857142857142855</c:v>
                </c:pt>
                <c:pt idx="7503">
                  <c:v>0.42857142857142855</c:v>
                </c:pt>
                <c:pt idx="7504">
                  <c:v>0.5714285714285714</c:v>
                </c:pt>
                <c:pt idx="7505">
                  <c:v>1</c:v>
                </c:pt>
                <c:pt idx="7506">
                  <c:v>0.5714285714285714</c:v>
                </c:pt>
                <c:pt idx="7507">
                  <c:v>3.3333333333333333E-2</c:v>
                </c:pt>
                <c:pt idx="7508">
                  <c:v>0.14285714285714285</c:v>
                </c:pt>
                <c:pt idx="7509">
                  <c:v>0.5714285714285714</c:v>
                </c:pt>
                <c:pt idx="7510">
                  <c:v>1</c:v>
                </c:pt>
                <c:pt idx="7511">
                  <c:v>0.1</c:v>
                </c:pt>
                <c:pt idx="7512">
                  <c:v>3.3333333333333333E-2</c:v>
                </c:pt>
                <c:pt idx="7513">
                  <c:v>0.14285714285714285</c:v>
                </c:pt>
                <c:pt idx="7514">
                  <c:v>0.14285714285714285</c:v>
                </c:pt>
                <c:pt idx="7515">
                  <c:v>0.5714285714285714</c:v>
                </c:pt>
                <c:pt idx="7516">
                  <c:v>1</c:v>
                </c:pt>
                <c:pt idx="7517">
                  <c:v>0.14285714285714285</c:v>
                </c:pt>
                <c:pt idx="7518">
                  <c:v>0.5714285714285714</c:v>
                </c:pt>
                <c:pt idx="7519">
                  <c:v>0.14285714285714285</c:v>
                </c:pt>
                <c:pt idx="7520">
                  <c:v>1</c:v>
                </c:pt>
                <c:pt idx="7521">
                  <c:v>0.14285714285714285</c:v>
                </c:pt>
                <c:pt idx="7522">
                  <c:v>0.42857142857142855</c:v>
                </c:pt>
                <c:pt idx="7523">
                  <c:v>1</c:v>
                </c:pt>
                <c:pt idx="7524">
                  <c:v>0.13333333333333333</c:v>
                </c:pt>
                <c:pt idx="7525">
                  <c:v>0.1</c:v>
                </c:pt>
                <c:pt idx="7526">
                  <c:v>3.3333333333333333E-2</c:v>
                </c:pt>
                <c:pt idx="7527">
                  <c:v>0</c:v>
                </c:pt>
                <c:pt idx="7528">
                  <c:v>0.42857142857142855</c:v>
                </c:pt>
                <c:pt idx="7529">
                  <c:v>0.5714285714285714</c:v>
                </c:pt>
                <c:pt idx="7530">
                  <c:v>3.3333333333333333E-2</c:v>
                </c:pt>
                <c:pt idx="7531">
                  <c:v>0.14285714285714285</c:v>
                </c:pt>
                <c:pt idx="7532">
                  <c:v>0.42857142857142855</c:v>
                </c:pt>
                <c:pt idx="7533">
                  <c:v>0.2857142857142857</c:v>
                </c:pt>
                <c:pt idx="7534">
                  <c:v>0.42857142857142855</c:v>
                </c:pt>
                <c:pt idx="7535">
                  <c:v>0.42857142857142855</c:v>
                </c:pt>
                <c:pt idx="7536">
                  <c:v>0.14285714285714285</c:v>
                </c:pt>
                <c:pt idx="7537">
                  <c:v>3.3333333333333333E-2</c:v>
                </c:pt>
                <c:pt idx="7538">
                  <c:v>0.14285714285714285</c:v>
                </c:pt>
                <c:pt idx="7539">
                  <c:v>0.14285714285714285</c:v>
                </c:pt>
                <c:pt idx="7540">
                  <c:v>1</c:v>
                </c:pt>
                <c:pt idx="7541">
                  <c:v>1</c:v>
                </c:pt>
                <c:pt idx="7542">
                  <c:v>2</c:v>
                </c:pt>
                <c:pt idx="7543">
                  <c:v>1</c:v>
                </c:pt>
                <c:pt idx="7544">
                  <c:v>1</c:v>
                </c:pt>
                <c:pt idx="7545">
                  <c:v>2</c:v>
                </c:pt>
                <c:pt idx="7546">
                  <c:v>6.6666666666666666E-2</c:v>
                </c:pt>
                <c:pt idx="7547">
                  <c:v>2</c:v>
                </c:pt>
                <c:pt idx="7548">
                  <c:v>0.5714285714285714</c:v>
                </c:pt>
                <c:pt idx="7549">
                  <c:v>2</c:v>
                </c:pt>
                <c:pt idx="7550">
                  <c:v>0.42857142857142855</c:v>
                </c:pt>
                <c:pt idx="7551">
                  <c:v>2</c:v>
                </c:pt>
                <c:pt idx="7552">
                  <c:v>2</c:v>
                </c:pt>
                <c:pt idx="7553">
                  <c:v>0.7142857142857143</c:v>
                </c:pt>
                <c:pt idx="7554">
                  <c:v>0.14285714285714285</c:v>
                </c:pt>
                <c:pt idx="7555">
                  <c:v>3.3333333333333333E-2</c:v>
                </c:pt>
                <c:pt idx="7556">
                  <c:v>0.2857142857142857</c:v>
                </c:pt>
                <c:pt idx="7557">
                  <c:v>2</c:v>
                </c:pt>
                <c:pt idx="7558">
                  <c:v>2</c:v>
                </c:pt>
                <c:pt idx="7559">
                  <c:v>2</c:v>
                </c:pt>
                <c:pt idx="7560">
                  <c:v>2</c:v>
                </c:pt>
                <c:pt idx="7561">
                  <c:v>0.42857142857142855</c:v>
                </c:pt>
                <c:pt idx="7562">
                  <c:v>0.42857142857142855</c:v>
                </c:pt>
                <c:pt idx="7563">
                  <c:v>2</c:v>
                </c:pt>
                <c:pt idx="7564">
                  <c:v>1</c:v>
                </c:pt>
                <c:pt idx="7565">
                  <c:v>2</c:v>
                </c:pt>
                <c:pt idx="7566">
                  <c:v>0.14285714285714285</c:v>
                </c:pt>
                <c:pt idx="7567">
                  <c:v>0.1</c:v>
                </c:pt>
                <c:pt idx="7568">
                  <c:v>2</c:v>
                </c:pt>
                <c:pt idx="7569">
                  <c:v>0.42857142857142855</c:v>
                </c:pt>
                <c:pt idx="7570">
                  <c:v>2</c:v>
                </c:pt>
                <c:pt idx="7571">
                  <c:v>0.7142857142857143</c:v>
                </c:pt>
                <c:pt idx="7572">
                  <c:v>2</c:v>
                </c:pt>
                <c:pt idx="7573">
                  <c:v>3.3333333333333333E-2</c:v>
                </c:pt>
                <c:pt idx="7574">
                  <c:v>0.42857142857142855</c:v>
                </c:pt>
                <c:pt idx="7575">
                  <c:v>2</c:v>
                </c:pt>
                <c:pt idx="7576">
                  <c:v>2</c:v>
                </c:pt>
                <c:pt idx="7577">
                  <c:v>0</c:v>
                </c:pt>
                <c:pt idx="7578">
                  <c:v>2</c:v>
                </c:pt>
                <c:pt idx="7579">
                  <c:v>1</c:v>
                </c:pt>
                <c:pt idx="7580">
                  <c:v>2</c:v>
                </c:pt>
                <c:pt idx="7581">
                  <c:v>0.2857142857142857</c:v>
                </c:pt>
                <c:pt idx="7582">
                  <c:v>2</c:v>
                </c:pt>
                <c:pt idx="7583">
                  <c:v>0.42857142857142855</c:v>
                </c:pt>
                <c:pt idx="7584">
                  <c:v>2</c:v>
                </c:pt>
                <c:pt idx="7585">
                  <c:v>6.6666666666666666E-2</c:v>
                </c:pt>
                <c:pt idx="7586">
                  <c:v>2</c:v>
                </c:pt>
                <c:pt idx="7587">
                  <c:v>0.14285714285714285</c:v>
                </c:pt>
                <c:pt idx="7588">
                  <c:v>2</c:v>
                </c:pt>
                <c:pt idx="7589">
                  <c:v>2</c:v>
                </c:pt>
                <c:pt idx="7590">
                  <c:v>0.2857142857142857</c:v>
                </c:pt>
                <c:pt idx="7591">
                  <c:v>0.42857142857142855</c:v>
                </c:pt>
                <c:pt idx="7592">
                  <c:v>2</c:v>
                </c:pt>
                <c:pt idx="7593">
                  <c:v>2</c:v>
                </c:pt>
                <c:pt idx="7594">
                  <c:v>0.1</c:v>
                </c:pt>
                <c:pt idx="7595">
                  <c:v>2</c:v>
                </c:pt>
                <c:pt idx="7596">
                  <c:v>2</c:v>
                </c:pt>
                <c:pt idx="7597">
                  <c:v>2</c:v>
                </c:pt>
                <c:pt idx="7598">
                  <c:v>0.2857142857142857</c:v>
                </c:pt>
                <c:pt idx="7599">
                  <c:v>0.14285714285714285</c:v>
                </c:pt>
                <c:pt idx="7600">
                  <c:v>3.3333333333333333E-2</c:v>
                </c:pt>
                <c:pt idx="7601">
                  <c:v>2</c:v>
                </c:pt>
                <c:pt idx="7602">
                  <c:v>0.14285714285714285</c:v>
                </c:pt>
                <c:pt idx="7603">
                  <c:v>1</c:v>
                </c:pt>
                <c:pt idx="7604">
                  <c:v>0.14285714285714285</c:v>
                </c:pt>
                <c:pt idx="7605">
                  <c:v>2</c:v>
                </c:pt>
                <c:pt idx="7606">
                  <c:v>3.3333333333333333E-2</c:v>
                </c:pt>
                <c:pt idx="7607">
                  <c:v>0.5714285714285714</c:v>
                </c:pt>
                <c:pt idx="7608">
                  <c:v>0.1</c:v>
                </c:pt>
                <c:pt idx="7609">
                  <c:v>2</c:v>
                </c:pt>
                <c:pt idx="7610">
                  <c:v>0.14285714285714285</c:v>
                </c:pt>
                <c:pt idx="7611">
                  <c:v>2</c:v>
                </c:pt>
                <c:pt idx="7612">
                  <c:v>0.2857142857142857</c:v>
                </c:pt>
                <c:pt idx="7613">
                  <c:v>2</c:v>
                </c:pt>
                <c:pt idx="7614">
                  <c:v>0.5714285714285714</c:v>
                </c:pt>
                <c:pt idx="7615">
                  <c:v>2</c:v>
                </c:pt>
                <c:pt idx="7616">
                  <c:v>2</c:v>
                </c:pt>
                <c:pt idx="7617">
                  <c:v>2</c:v>
                </c:pt>
                <c:pt idx="7618">
                  <c:v>2</c:v>
                </c:pt>
                <c:pt idx="7619">
                  <c:v>2</c:v>
                </c:pt>
                <c:pt idx="7620">
                  <c:v>0.5714285714285714</c:v>
                </c:pt>
                <c:pt idx="7621">
                  <c:v>0.5714285714285714</c:v>
                </c:pt>
                <c:pt idx="7622">
                  <c:v>1</c:v>
                </c:pt>
                <c:pt idx="7623">
                  <c:v>0.14285714285714285</c:v>
                </c:pt>
                <c:pt idx="7624">
                  <c:v>2</c:v>
                </c:pt>
                <c:pt idx="7625">
                  <c:v>0.42857142857142855</c:v>
                </c:pt>
                <c:pt idx="7626">
                  <c:v>1</c:v>
                </c:pt>
                <c:pt idx="7627">
                  <c:v>2</c:v>
                </c:pt>
                <c:pt idx="7628">
                  <c:v>1</c:v>
                </c:pt>
                <c:pt idx="7629">
                  <c:v>2</c:v>
                </c:pt>
                <c:pt idx="7630">
                  <c:v>0.14285714285714285</c:v>
                </c:pt>
                <c:pt idx="7631">
                  <c:v>0.5714285714285714</c:v>
                </c:pt>
                <c:pt idx="7632">
                  <c:v>0</c:v>
                </c:pt>
                <c:pt idx="7633">
                  <c:v>1</c:v>
                </c:pt>
                <c:pt idx="7634">
                  <c:v>0.42857142857142855</c:v>
                </c:pt>
                <c:pt idx="7635">
                  <c:v>1</c:v>
                </c:pt>
                <c:pt idx="7636">
                  <c:v>0.14285714285714285</c:v>
                </c:pt>
                <c:pt idx="7637">
                  <c:v>0.42857142857142855</c:v>
                </c:pt>
                <c:pt idx="7638">
                  <c:v>0.2857142857142857</c:v>
                </c:pt>
                <c:pt idx="7639">
                  <c:v>1</c:v>
                </c:pt>
                <c:pt idx="7640">
                  <c:v>0.14285714285714285</c:v>
                </c:pt>
                <c:pt idx="7641">
                  <c:v>2</c:v>
                </c:pt>
                <c:pt idx="7642">
                  <c:v>0</c:v>
                </c:pt>
                <c:pt idx="7643">
                  <c:v>1</c:v>
                </c:pt>
                <c:pt idx="7644">
                  <c:v>3.3333333333333333E-2</c:v>
                </c:pt>
                <c:pt idx="7645">
                  <c:v>0.14285714285714285</c:v>
                </c:pt>
                <c:pt idx="7646">
                  <c:v>2</c:v>
                </c:pt>
                <c:pt idx="7647">
                  <c:v>0.14285714285714285</c:v>
                </c:pt>
                <c:pt idx="7648">
                  <c:v>0.5714285714285714</c:v>
                </c:pt>
                <c:pt idx="7649">
                  <c:v>2</c:v>
                </c:pt>
                <c:pt idx="7650">
                  <c:v>0</c:v>
                </c:pt>
                <c:pt idx="7651">
                  <c:v>0.42857142857142855</c:v>
                </c:pt>
                <c:pt idx="7652">
                  <c:v>2</c:v>
                </c:pt>
                <c:pt idx="7653">
                  <c:v>2</c:v>
                </c:pt>
                <c:pt idx="7654">
                  <c:v>1</c:v>
                </c:pt>
                <c:pt idx="7655">
                  <c:v>1</c:v>
                </c:pt>
                <c:pt idx="7656">
                  <c:v>0.2857142857142857</c:v>
                </c:pt>
                <c:pt idx="7657">
                  <c:v>2</c:v>
                </c:pt>
                <c:pt idx="7658">
                  <c:v>2</c:v>
                </c:pt>
                <c:pt idx="7659">
                  <c:v>2</c:v>
                </c:pt>
                <c:pt idx="7660">
                  <c:v>2</c:v>
                </c:pt>
                <c:pt idx="7661">
                  <c:v>2</c:v>
                </c:pt>
                <c:pt idx="7662">
                  <c:v>0.2857142857142857</c:v>
                </c:pt>
                <c:pt idx="7663">
                  <c:v>1</c:v>
                </c:pt>
                <c:pt idx="7664">
                  <c:v>1</c:v>
                </c:pt>
                <c:pt idx="7665">
                  <c:v>2</c:v>
                </c:pt>
                <c:pt idx="7666">
                  <c:v>0.7142857142857143</c:v>
                </c:pt>
                <c:pt idx="7667">
                  <c:v>2</c:v>
                </c:pt>
                <c:pt idx="7668">
                  <c:v>1</c:v>
                </c:pt>
                <c:pt idx="7669">
                  <c:v>2</c:v>
                </c:pt>
                <c:pt idx="7670">
                  <c:v>1</c:v>
                </c:pt>
                <c:pt idx="7671">
                  <c:v>0.5714285714285714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0.42857142857142855</c:v>
                </c:pt>
                <c:pt idx="7677">
                  <c:v>2</c:v>
                </c:pt>
                <c:pt idx="7678">
                  <c:v>2</c:v>
                </c:pt>
                <c:pt idx="7679">
                  <c:v>1</c:v>
                </c:pt>
                <c:pt idx="7680">
                  <c:v>0.2857142857142857</c:v>
                </c:pt>
                <c:pt idx="7681">
                  <c:v>1</c:v>
                </c:pt>
                <c:pt idx="7682">
                  <c:v>1</c:v>
                </c:pt>
                <c:pt idx="7683">
                  <c:v>2</c:v>
                </c:pt>
                <c:pt idx="7684">
                  <c:v>2</c:v>
                </c:pt>
                <c:pt idx="7685">
                  <c:v>0.42857142857142855</c:v>
                </c:pt>
                <c:pt idx="7686">
                  <c:v>1</c:v>
                </c:pt>
                <c:pt idx="7687">
                  <c:v>1</c:v>
                </c:pt>
                <c:pt idx="7688">
                  <c:v>0.7142857142857143</c:v>
                </c:pt>
                <c:pt idx="7689">
                  <c:v>1</c:v>
                </c:pt>
                <c:pt idx="7690">
                  <c:v>2</c:v>
                </c:pt>
                <c:pt idx="7691">
                  <c:v>0.5714285714285714</c:v>
                </c:pt>
                <c:pt idx="7692">
                  <c:v>1</c:v>
                </c:pt>
                <c:pt idx="7693">
                  <c:v>1</c:v>
                </c:pt>
                <c:pt idx="7694">
                  <c:v>2</c:v>
                </c:pt>
                <c:pt idx="7695">
                  <c:v>0.42857142857142855</c:v>
                </c:pt>
                <c:pt idx="7696">
                  <c:v>0.42857142857142855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0.2857142857142857</c:v>
                </c:pt>
                <c:pt idx="7703">
                  <c:v>2</c:v>
                </c:pt>
                <c:pt idx="7704">
                  <c:v>0.2857142857142857</c:v>
                </c:pt>
                <c:pt idx="7705">
                  <c:v>0.42857142857142855</c:v>
                </c:pt>
                <c:pt idx="7706">
                  <c:v>1</c:v>
                </c:pt>
                <c:pt idx="7707">
                  <c:v>2</c:v>
                </c:pt>
                <c:pt idx="7708">
                  <c:v>2</c:v>
                </c:pt>
                <c:pt idx="7709">
                  <c:v>0.14285714285714285</c:v>
                </c:pt>
                <c:pt idx="7710">
                  <c:v>0.7142857142857143</c:v>
                </c:pt>
                <c:pt idx="7711">
                  <c:v>0.14285714285714285</c:v>
                </c:pt>
                <c:pt idx="7712">
                  <c:v>0.14285714285714285</c:v>
                </c:pt>
                <c:pt idx="7713">
                  <c:v>0.5714285714285714</c:v>
                </c:pt>
                <c:pt idx="7714">
                  <c:v>1</c:v>
                </c:pt>
                <c:pt idx="7715">
                  <c:v>0.5714285714285714</c:v>
                </c:pt>
                <c:pt idx="7716">
                  <c:v>1</c:v>
                </c:pt>
                <c:pt idx="7717">
                  <c:v>2</c:v>
                </c:pt>
                <c:pt idx="7718">
                  <c:v>6.6666666666666666E-2</c:v>
                </c:pt>
                <c:pt idx="7719">
                  <c:v>0.2857142857142857</c:v>
                </c:pt>
                <c:pt idx="7720">
                  <c:v>6.6666666666666666E-2</c:v>
                </c:pt>
                <c:pt idx="7721">
                  <c:v>0.2857142857142857</c:v>
                </c:pt>
                <c:pt idx="7722">
                  <c:v>0.2857142857142857</c:v>
                </c:pt>
                <c:pt idx="7723">
                  <c:v>1</c:v>
                </c:pt>
                <c:pt idx="7724">
                  <c:v>0.2857142857142857</c:v>
                </c:pt>
                <c:pt idx="7725">
                  <c:v>0.42857142857142855</c:v>
                </c:pt>
                <c:pt idx="7726">
                  <c:v>0.42857142857142855</c:v>
                </c:pt>
                <c:pt idx="7727">
                  <c:v>0.1</c:v>
                </c:pt>
                <c:pt idx="7728">
                  <c:v>0.42857142857142855</c:v>
                </c:pt>
                <c:pt idx="7729">
                  <c:v>0.1</c:v>
                </c:pt>
                <c:pt idx="7730">
                  <c:v>0.1</c:v>
                </c:pt>
                <c:pt idx="7731">
                  <c:v>1</c:v>
                </c:pt>
                <c:pt idx="7732">
                  <c:v>3.3333333333333333E-2</c:v>
                </c:pt>
                <c:pt idx="7733">
                  <c:v>0.14285714285714285</c:v>
                </c:pt>
                <c:pt idx="7734">
                  <c:v>0.7142857142857143</c:v>
                </c:pt>
                <c:pt idx="7735">
                  <c:v>0.14285714285714285</c:v>
                </c:pt>
                <c:pt idx="7736">
                  <c:v>0.2857142857142857</c:v>
                </c:pt>
                <c:pt idx="7737">
                  <c:v>0.42857142857142855</c:v>
                </c:pt>
                <c:pt idx="7738">
                  <c:v>0.2857142857142857</c:v>
                </c:pt>
                <c:pt idx="7739">
                  <c:v>0.2857142857142857</c:v>
                </c:pt>
                <c:pt idx="7740">
                  <c:v>1</c:v>
                </c:pt>
                <c:pt idx="7741">
                  <c:v>0.2857142857142857</c:v>
                </c:pt>
                <c:pt idx="7742">
                  <c:v>0.42857142857142855</c:v>
                </c:pt>
                <c:pt idx="7743">
                  <c:v>0.2857142857142857</c:v>
                </c:pt>
                <c:pt idx="7744">
                  <c:v>1</c:v>
                </c:pt>
                <c:pt idx="7745">
                  <c:v>0.42857142857142855</c:v>
                </c:pt>
                <c:pt idx="7746">
                  <c:v>3.3333333333333333E-2</c:v>
                </c:pt>
                <c:pt idx="7747">
                  <c:v>0.42857142857142855</c:v>
                </c:pt>
                <c:pt idx="7748">
                  <c:v>6.6666666666666666E-2</c:v>
                </c:pt>
                <c:pt idx="7749">
                  <c:v>0.5714285714285714</c:v>
                </c:pt>
                <c:pt idx="7750">
                  <c:v>0.2857142857142857</c:v>
                </c:pt>
                <c:pt idx="7751">
                  <c:v>0.14285714285714285</c:v>
                </c:pt>
                <c:pt idx="7752">
                  <c:v>0.42857142857142855</c:v>
                </c:pt>
                <c:pt idx="7753">
                  <c:v>0.2857142857142857</c:v>
                </c:pt>
                <c:pt idx="7754">
                  <c:v>0.2857142857142857</c:v>
                </c:pt>
                <c:pt idx="7755">
                  <c:v>0.42857142857142855</c:v>
                </c:pt>
                <c:pt idx="7756">
                  <c:v>0.42857142857142855</c:v>
                </c:pt>
                <c:pt idx="7757">
                  <c:v>0.2857142857142857</c:v>
                </c:pt>
                <c:pt idx="7758">
                  <c:v>0.1</c:v>
                </c:pt>
                <c:pt idx="7759">
                  <c:v>0.42857142857142855</c:v>
                </c:pt>
                <c:pt idx="7760">
                  <c:v>1</c:v>
                </c:pt>
                <c:pt idx="7761">
                  <c:v>0.42857142857142855</c:v>
                </c:pt>
                <c:pt idx="7762">
                  <c:v>3.3333333333333333E-2</c:v>
                </c:pt>
                <c:pt idx="7763">
                  <c:v>0.14285714285714285</c:v>
                </c:pt>
                <c:pt idx="7764">
                  <c:v>0.42857142857142855</c:v>
                </c:pt>
                <c:pt idx="7765">
                  <c:v>0.14285714285714285</c:v>
                </c:pt>
                <c:pt idx="7766">
                  <c:v>0.14285714285714285</c:v>
                </c:pt>
                <c:pt idx="7767">
                  <c:v>0.2857142857142857</c:v>
                </c:pt>
                <c:pt idx="7768">
                  <c:v>0.42857142857142855</c:v>
                </c:pt>
                <c:pt idx="7769">
                  <c:v>0.13333333333333333</c:v>
                </c:pt>
                <c:pt idx="7770">
                  <c:v>1</c:v>
                </c:pt>
                <c:pt idx="7771">
                  <c:v>0.7142857142857143</c:v>
                </c:pt>
                <c:pt idx="7772">
                  <c:v>6.6666666666666666E-2</c:v>
                </c:pt>
                <c:pt idx="7773">
                  <c:v>0.2857142857142857</c:v>
                </c:pt>
                <c:pt idx="7774">
                  <c:v>0.5714285714285714</c:v>
                </c:pt>
                <c:pt idx="7775">
                  <c:v>1</c:v>
                </c:pt>
                <c:pt idx="7776">
                  <c:v>3.3333333333333333E-2</c:v>
                </c:pt>
                <c:pt idx="7777">
                  <c:v>0.42857142857142855</c:v>
                </c:pt>
                <c:pt idx="7778">
                  <c:v>0.14285714285714285</c:v>
                </c:pt>
                <c:pt idx="7779">
                  <c:v>1</c:v>
                </c:pt>
                <c:pt idx="7780">
                  <c:v>0.14285714285714285</c:v>
                </c:pt>
                <c:pt idx="7781">
                  <c:v>2</c:v>
                </c:pt>
                <c:pt idx="7782">
                  <c:v>0.2857142857142857</c:v>
                </c:pt>
                <c:pt idx="7783">
                  <c:v>1</c:v>
                </c:pt>
                <c:pt idx="7784">
                  <c:v>0</c:v>
                </c:pt>
                <c:pt idx="7785">
                  <c:v>0.14285714285714285</c:v>
                </c:pt>
                <c:pt idx="7786">
                  <c:v>6.6666666666666666E-2</c:v>
                </c:pt>
                <c:pt idx="7787">
                  <c:v>0.42857142857142855</c:v>
                </c:pt>
                <c:pt idx="7788">
                  <c:v>0.42857142857142855</c:v>
                </c:pt>
                <c:pt idx="7789">
                  <c:v>0.42857142857142855</c:v>
                </c:pt>
                <c:pt idx="7790">
                  <c:v>0.2857142857142857</c:v>
                </c:pt>
                <c:pt idx="7791">
                  <c:v>0.14285714285714285</c:v>
                </c:pt>
                <c:pt idx="7792">
                  <c:v>1</c:v>
                </c:pt>
                <c:pt idx="7793">
                  <c:v>0</c:v>
                </c:pt>
                <c:pt idx="7794">
                  <c:v>0.5714285714285714</c:v>
                </c:pt>
                <c:pt idx="7795">
                  <c:v>1</c:v>
                </c:pt>
                <c:pt idx="7796">
                  <c:v>3.3333333333333333E-2</c:v>
                </c:pt>
                <c:pt idx="7797">
                  <c:v>3.3333333333333333E-2</c:v>
                </c:pt>
                <c:pt idx="7798">
                  <c:v>0</c:v>
                </c:pt>
                <c:pt idx="7799">
                  <c:v>0.5714285714285714</c:v>
                </c:pt>
                <c:pt idx="7800">
                  <c:v>0.2857142857142857</c:v>
                </c:pt>
                <c:pt idx="7801">
                  <c:v>6.6666666666666666E-2</c:v>
                </c:pt>
                <c:pt idx="7802">
                  <c:v>0.42857142857142855</c:v>
                </c:pt>
                <c:pt idx="7803">
                  <c:v>0.5714285714285714</c:v>
                </c:pt>
                <c:pt idx="7804">
                  <c:v>0.42857142857142855</c:v>
                </c:pt>
                <c:pt idx="7805">
                  <c:v>0.42857142857142855</c:v>
                </c:pt>
                <c:pt idx="7806">
                  <c:v>0.42857142857142855</c:v>
                </c:pt>
                <c:pt idx="7807">
                  <c:v>0.5714285714285714</c:v>
                </c:pt>
                <c:pt idx="7808">
                  <c:v>0.5714285714285714</c:v>
                </c:pt>
                <c:pt idx="7809">
                  <c:v>1</c:v>
                </c:pt>
                <c:pt idx="7810">
                  <c:v>6.6666666666666666E-2</c:v>
                </c:pt>
                <c:pt idx="7811">
                  <c:v>0.14285714285714285</c:v>
                </c:pt>
                <c:pt idx="7812">
                  <c:v>0.2857142857142857</c:v>
                </c:pt>
                <c:pt idx="7813">
                  <c:v>0</c:v>
                </c:pt>
                <c:pt idx="7814">
                  <c:v>0.14285714285714285</c:v>
                </c:pt>
                <c:pt idx="7815">
                  <c:v>0.14285714285714285</c:v>
                </c:pt>
                <c:pt idx="7816">
                  <c:v>0.14285714285714285</c:v>
                </c:pt>
                <c:pt idx="7817">
                  <c:v>0.14285714285714285</c:v>
                </c:pt>
                <c:pt idx="7818">
                  <c:v>0.5714285714285714</c:v>
                </c:pt>
                <c:pt idx="7819">
                  <c:v>3.3333333333333333E-2</c:v>
                </c:pt>
                <c:pt idx="7820">
                  <c:v>3.3333333333333333E-2</c:v>
                </c:pt>
                <c:pt idx="7821">
                  <c:v>0.42857142857142855</c:v>
                </c:pt>
                <c:pt idx="7822">
                  <c:v>0</c:v>
                </c:pt>
                <c:pt idx="7823">
                  <c:v>1</c:v>
                </c:pt>
                <c:pt idx="7824">
                  <c:v>0</c:v>
                </c:pt>
                <c:pt idx="7825">
                  <c:v>3.3333333333333333E-2</c:v>
                </c:pt>
                <c:pt idx="7826">
                  <c:v>3.3333333333333333E-2</c:v>
                </c:pt>
                <c:pt idx="7827">
                  <c:v>0.42857142857142855</c:v>
                </c:pt>
                <c:pt idx="7828">
                  <c:v>0</c:v>
                </c:pt>
                <c:pt idx="7829">
                  <c:v>0.7142857142857143</c:v>
                </c:pt>
                <c:pt idx="7830">
                  <c:v>0.2857142857142857</c:v>
                </c:pt>
                <c:pt idx="7831">
                  <c:v>0.42857142857142855</c:v>
                </c:pt>
                <c:pt idx="7832">
                  <c:v>2</c:v>
                </c:pt>
                <c:pt idx="7833">
                  <c:v>0.7142857142857143</c:v>
                </c:pt>
                <c:pt idx="7834">
                  <c:v>0.16666666666666666</c:v>
                </c:pt>
                <c:pt idx="7835">
                  <c:v>0.7142857142857143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08-427B-9D93-4D9FEE81D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046144"/>
        <c:axId val="1300238896"/>
      </c:scatterChart>
      <c:valAx>
        <c:axId val="118204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238896"/>
        <c:crosses val="autoZero"/>
        <c:crossBetween val="midCat"/>
      </c:valAx>
      <c:valAx>
        <c:axId val="13002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水产品摄入频率（次</a:t>
                </a:r>
                <a:r>
                  <a:rPr lang="en-US" altLang="zh-CN"/>
                  <a:t>/</a:t>
                </a:r>
                <a:r>
                  <a:rPr lang="zh-CN" altLang="en-US"/>
                  <a:t>日）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204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蛋类摄入频率散点图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鸡蛋!$E$1:$E$3</c:f>
              <c:strCache>
                <c:ptCount val="3"/>
                <c:pt idx="2">
                  <c:v>蛋类频率/日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鸡蛋!$E$4:$E$7848</c:f>
              <c:numCache>
                <c:formatCode>General</c:formatCode>
                <c:ptCount val="7845"/>
                <c:pt idx="0">
                  <c:v>0.2857142857142857</c:v>
                </c:pt>
                <c:pt idx="1">
                  <c:v>0.42857142857142855</c:v>
                </c:pt>
                <c:pt idx="2">
                  <c:v>0.2857142857142857</c:v>
                </c:pt>
                <c:pt idx="3">
                  <c:v>1</c:v>
                </c:pt>
                <c:pt idx="4">
                  <c:v>0.14285714285714285</c:v>
                </c:pt>
                <c:pt idx="5">
                  <c:v>0.1</c:v>
                </c:pt>
                <c:pt idx="6">
                  <c:v>0</c:v>
                </c:pt>
                <c:pt idx="7">
                  <c:v>0.7142857142857143</c:v>
                </c:pt>
                <c:pt idx="8">
                  <c:v>0.1</c:v>
                </c:pt>
                <c:pt idx="9">
                  <c:v>0.5714285714285714</c:v>
                </c:pt>
                <c:pt idx="10">
                  <c:v>0</c:v>
                </c:pt>
                <c:pt idx="11">
                  <c:v>0.14285714285714285</c:v>
                </c:pt>
                <c:pt idx="12">
                  <c:v>1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0.14285714285714285</c:v>
                </c:pt>
                <c:pt idx="16">
                  <c:v>0.2857142857142857</c:v>
                </c:pt>
                <c:pt idx="17">
                  <c:v>0.14285714285714285</c:v>
                </c:pt>
                <c:pt idx="18">
                  <c:v>0.42857142857142855</c:v>
                </c:pt>
                <c:pt idx="19">
                  <c:v>0.42857142857142855</c:v>
                </c:pt>
                <c:pt idx="20">
                  <c:v>0.14285714285714285</c:v>
                </c:pt>
                <c:pt idx="21">
                  <c:v>0.2</c:v>
                </c:pt>
                <c:pt idx="22">
                  <c:v>0.2857142857142857</c:v>
                </c:pt>
                <c:pt idx="23">
                  <c:v>0.42857142857142855</c:v>
                </c:pt>
                <c:pt idx="24">
                  <c:v>1</c:v>
                </c:pt>
                <c:pt idx="25">
                  <c:v>0.2857142857142857</c:v>
                </c:pt>
                <c:pt idx="26">
                  <c:v>6.6666666666666666E-2</c:v>
                </c:pt>
                <c:pt idx="27">
                  <c:v>0.42857142857142855</c:v>
                </c:pt>
                <c:pt idx="28">
                  <c:v>1</c:v>
                </c:pt>
                <c:pt idx="29">
                  <c:v>0.5714285714285714</c:v>
                </c:pt>
                <c:pt idx="30">
                  <c:v>0.5714285714285714</c:v>
                </c:pt>
                <c:pt idx="31">
                  <c:v>1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0.5714285714285714</c:v>
                </c:pt>
                <c:pt idx="36">
                  <c:v>0.14285714285714285</c:v>
                </c:pt>
                <c:pt idx="37">
                  <c:v>0.2857142857142857</c:v>
                </c:pt>
                <c:pt idx="38">
                  <c:v>0.2857142857142857</c:v>
                </c:pt>
                <c:pt idx="39">
                  <c:v>0.2857142857142857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0.42857142857142855</c:v>
                </c:pt>
                <c:pt idx="47">
                  <c:v>0.2857142857142857</c:v>
                </c:pt>
                <c:pt idx="48">
                  <c:v>0.1</c:v>
                </c:pt>
                <c:pt idx="49">
                  <c:v>0.16666666666666666</c:v>
                </c:pt>
                <c:pt idx="50">
                  <c:v>0.42857142857142855</c:v>
                </c:pt>
                <c:pt idx="51">
                  <c:v>0.42857142857142855</c:v>
                </c:pt>
                <c:pt idx="52">
                  <c:v>0.42857142857142855</c:v>
                </c:pt>
                <c:pt idx="53">
                  <c:v>1</c:v>
                </c:pt>
                <c:pt idx="54">
                  <c:v>0.42857142857142855</c:v>
                </c:pt>
                <c:pt idx="55">
                  <c:v>0.8571428571428571</c:v>
                </c:pt>
                <c:pt idx="56">
                  <c:v>0.7142857142857143</c:v>
                </c:pt>
                <c:pt idx="57">
                  <c:v>1</c:v>
                </c:pt>
                <c:pt idx="58">
                  <c:v>0.2857142857142857</c:v>
                </c:pt>
                <c:pt idx="59">
                  <c:v>0.2857142857142857</c:v>
                </c:pt>
                <c:pt idx="60">
                  <c:v>0.5714285714285714</c:v>
                </c:pt>
                <c:pt idx="61">
                  <c:v>1</c:v>
                </c:pt>
                <c:pt idx="62">
                  <c:v>0.14285714285714285</c:v>
                </c:pt>
                <c:pt idx="63">
                  <c:v>0.14285714285714285</c:v>
                </c:pt>
                <c:pt idx="64">
                  <c:v>0.7142857142857143</c:v>
                </c:pt>
                <c:pt idx="65">
                  <c:v>0.2857142857142857</c:v>
                </c:pt>
                <c:pt idx="66">
                  <c:v>0</c:v>
                </c:pt>
                <c:pt idx="67">
                  <c:v>0.2857142857142857</c:v>
                </c:pt>
                <c:pt idx="68">
                  <c:v>0.8571428571428571</c:v>
                </c:pt>
                <c:pt idx="69">
                  <c:v>0.42857142857142855</c:v>
                </c:pt>
                <c:pt idx="70">
                  <c:v>0</c:v>
                </c:pt>
                <c:pt idx="71">
                  <c:v>0.5714285714285714</c:v>
                </c:pt>
                <c:pt idx="72">
                  <c:v>0.42857142857142855</c:v>
                </c:pt>
                <c:pt idx="73">
                  <c:v>0.14285714285714285</c:v>
                </c:pt>
                <c:pt idx="74">
                  <c:v>0.2857142857142857</c:v>
                </c:pt>
                <c:pt idx="75">
                  <c:v>0.5714285714285714</c:v>
                </c:pt>
                <c:pt idx="76">
                  <c:v>0.42857142857142855</c:v>
                </c:pt>
                <c:pt idx="77">
                  <c:v>0.2857142857142857</c:v>
                </c:pt>
                <c:pt idx="78">
                  <c:v>0.7142857142857143</c:v>
                </c:pt>
                <c:pt idx="79">
                  <c:v>1</c:v>
                </c:pt>
                <c:pt idx="80">
                  <c:v>0.14285714285714285</c:v>
                </c:pt>
                <c:pt idx="81">
                  <c:v>0.42857142857142855</c:v>
                </c:pt>
                <c:pt idx="82">
                  <c:v>0.14285714285714285</c:v>
                </c:pt>
                <c:pt idx="83">
                  <c:v>0.42857142857142855</c:v>
                </c:pt>
                <c:pt idx="84">
                  <c:v>0.14285714285714285</c:v>
                </c:pt>
                <c:pt idx="85">
                  <c:v>0.42857142857142855</c:v>
                </c:pt>
                <c:pt idx="86">
                  <c:v>0.2857142857142857</c:v>
                </c:pt>
                <c:pt idx="87">
                  <c:v>6.6666666666666666E-2</c:v>
                </c:pt>
                <c:pt idx="88">
                  <c:v>1</c:v>
                </c:pt>
                <c:pt idx="89">
                  <c:v>0.5714285714285714</c:v>
                </c:pt>
                <c:pt idx="90">
                  <c:v>0.42857142857142855</c:v>
                </c:pt>
                <c:pt idx="91">
                  <c:v>0.42857142857142855</c:v>
                </c:pt>
                <c:pt idx="92">
                  <c:v>0.14285714285714285</c:v>
                </c:pt>
                <c:pt idx="93">
                  <c:v>1</c:v>
                </c:pt>
                <c:pt idx="94">
                  <c:v>0.42857142857142855</c:v>
                </c:pt>
                <c:pt idx="95">
                  <c:v>0.42857142857142855</c:v>
                </c:pt>
                <c:pt idx="96">
                  <c:v>0.14285714285714285</c:v>
                </c:pt>
                <c:pt idx="97">
                  <c:v>0.2857142857142857</c:v>
                </c:pt>
                <c:pt idx="98">
                  <c:v>0.42857142857142855</c:v>
                </c:pt>
                <c:pt idx="99">
                  <c:v>0.42857142857142855</c:v>
                </c:pt>
                <c:pt idx="100">
                  <c:v>0.42857142857142855</c:v>
                </c:pt>
                <c:pt idx="101">
                  <c:v>0.42857142857142855</c:v>
                </c:pt>
                <c:pt idx="102">
                  <c:v>0.5714285714285714</c:v>
                </c:pt>
                <c:pt idx="103">
                  <c:v>1</c:v>
                </c:pt>
                <c:pt idx="104">
                  <c:v>0.5714285714285714</c:v>
                </c:pt>
                <c:pt idx="105">
                  <c:v>0.5714285714285714</c:v>
                </c:pt>
                <c:pt idx="106">
                  <c:v>1</c:v>
                </c:pt>
                <c:pt idx="107">
                  <c:v>0.42857142857142855</c:v>
                </c:pt>
                <c:pt idx="108">
                  <c:v>1</c:v>
                </c:pt>
                <c:pt idx="109">
                  <c:v>0.14285714285714285</c:v>
                </c:pt>
                <c:pt idx="110">
                  <c:v>0.42857142857142855</c:v>
                </c:pt>
                <c:pt idx="111">
                  <c:v>0.2857142857142857</c:v>
                </c:pt>
                <c:pt idx="112">
                  <c:v>0.42857142857142855</c:v>
                </c:pt>
                <c:pt idx="113">
                  <c:v>0.42857142857142855</c:v>
                </c:pt>
                <c:pt idx="114">
                  <c:v>1</c:v>
                </c:pt>
                <c:pt idx="115">
                  <c:v>0.42857142857142855</c:v>
                </c:pt>
                <c:pt idx="116">
                  <c:v>1</c:v>
                </c:pt>
                <c:pt idx="117">
                  <c:v>1</c:v>
                </c:pt>
                <c:pt idx="118">
                  <c:v>0.2857142857142857</c:v>
                </c:pt>
                <c:pt idx="119">
                  <c:v>0.42857142857142855</c:v>
                </c:pt>
                <c:pt idx="120">
                  <c:v>0.42857142857142855</c:v>
                </c:pt>
                <c:pt idx="121">
                  <c:v>0.2857142857142857</c:v>
                </c:pt>
                <c:pt idx="122">
                  <c:v>0.42857142857142855</c:v>
                </c:pt>
                <c:pt idx="123">
                  <c:v>2</c:v>
                </c:pt>
                <c:pt idx="124">
                  <c:v>1</c:v>
                </c:pt>
                <c:pt idx="125">
                  <c:v>0.42857142857142855</c:v>
                </c:pt>
                <c:pt idx="126">
                  <c:v>2</c:v>
                </c:pt>
                <c:pt idx="127">
                  <c:v>0.5714285714285714</c:v>
                </c:pt>
                <c:pt idx="128">
                  <c:v>0.5714285714285714</c:v>
                </c:pt>
                <c:pt idx="129">
                  <c:v>0.2857142857142857</c:v>
                </c:pt>
                <c:pt idx="130">
                  <c:v>0.2857142857142857</c:v>
                </c:pt>
                <c:pt idx="131">
                  <c:v>0.42857142857142855</c:v>
                </c:pt>
                <c:pt idx="132">
                  <c:v>0</c:v>
                </c:pt>
                <c:pt idx="133">
                  <c:v>0.14285714285714285</c:v>
                </c:pt>
                <c:pt idx="134">
                  <c:v>0.14285714285714285</c:v>
                </c:pt>
                <c:pt idx="135">
                  <c:v>1</c:v>
                </c:pt>
                <c:pt idx="136">
                  <c:v>0.5714285714285714</c:v>
                </c:pt>
                <c:pt idx="137">
                  <c:v>0.14285714285714285</c:v>
                </c:pt>
                <c:pt idx="138">
                  <c:v>0.5714285714285714</c:v>
                </c:pt>
                <c:pt idx="139">
                  <c:v>0.5714285714285714</c:v>
                </c:pt>
                <c:pt idx="140">
                  <c:v>0.42857142857142855</c:v>
                </c:pt>
                <c:pt idx="141">
                  <c:v>0</c:v>
                </c:pt>
                <c:pt idx="142">
                  <c:v>0.42857142857142855</c:v>
                </c:pt>
                <c:pt idx="143">
                  <c:v>0.42857142857142855</c:v>
                </c:pt>
                <c:pt idx="144">
                  <c:v>1</c:v>
                </c:pt>
                <c:pt idx="145">
                  <c:v>1</c:v>
                </c:pt>
                <c:pt idx="146">
                  <c:v>0.5714285714285714</c:v>
                </c:pt>
                <c:pt idx="147">
                  <c:v>1</c:v>
                </c:pt>
                <c:pt idx="148">
                  <c:v>0.14285714285714285</c:v>
                </c:pt>
                <c:pt idx="149">
                  <c:v>1</c:v>
                </c:pt>
                <c:pt idx="150">
                  <c:v>0.42857142857142855</c:v>
                </c:pt>
                <c:pt idx="151">
                  <c:v>1</c:v>
                </c:pt>
                <c:pt idx="152">
                  <c:v>0.2857142857142857</c:v>
                </c:pt>
                <c:pt idx="153">
                  <c:v>0.42857142857142855</c:v>
                </c:pt>
                <c:pt idx="154">
                  <c:v>1</c:v>
                </c:pt>
                <c:pt idx="155">
                  <c:v>1</c:v>
                </c:pt>
                <c:pt idx="156">
                  <c:v>0.2857142857142857</c:v>
                </c:pt>
                <c:pt idx="157">
                  <c:v>0.2857142857142857</c:v>
                </c:pt>
                <c:pt idx="158">
                  <c:v>0.2857142857142857</c:v>
                </c:pt>
                <c:pt idx="159">
                  <c:v>0.42857142857142855</c:v>
                </c:pt>
                <c:pt idx="160">
                  <c:v>0.42857142857142855</c:v>
                </c:pt>
                <c:pt idx="161">
                  <c:v>0.42857142857142855</c:v>
                </c:pt>
                <c:pt idx="162">
                  <c:v>1</c:v>
                </c:pt>
                <c:pt idx="163">
                  <c:v>0.14285714285714285</c:v>
                </c:pt>
                <c:pt idx="164">
                  <c:v>0.1</c:v>
                </c:pt>
                <c:pt idx="165">
                  <c:v>0.42857142857142855</c:v>
                </c:pt>
                <c:pt idx="166">
                  <c:v>0.14285714285714285</c:v>
                </c:pt>
                <c:pt idx="167">
                  <c:v>0</c:v>
                </c:pt>
                <c:pt idx="168">
                  <c:v>0.42857142857142855</c:v>
                </c:pt>
                <c:pt idx="169">
                  <c:v>0.42857142857142855</c:v>
                </c:pt>
                <c:pt idx="170">
                  <c:v>0.42857142857142855</c:v>
                </c:pt>
                <c:pt idx="171">
                  <c:v>0.42857142857142855</c:v>
                </c:pt>
                <c:pt idx="172">
                  <c:v>0.2857142857142857</c:v>
                </c:pt>
                <c:pt idx="173">
                  <c:v>0.2857142857142857</c:v>
                </c:pt>
                <c:pt idx="174">
                  <c:v>0.42857142857142855</c:v>
                </c:pt>
                <c:pt idx="175">
                  <c:v>0.42857142857142855</c:v>
                </c:pt>
                <c:pt idx="176">
                  <c:v>0.42857142857142855</c:v>
                </c:pt>
                <c:pt idx="177">
                  <c:v>0.2857142857142857</c:v>
                </c:pt>
                <c:pt idx="178">
                  <c:v>0</c:v>
                </c:pt>
                <c:pt idx="179">
                  <c:v>0.5714285714285714</c:v>
                </c:pt>
                <c:pt idx="180">
                  <c:v>0.42857142857142855</c:v>
                </c:pt>
                <c:pt idx="181">
                  <c:v>0.42857142857142855</c:v>
                </c:pt>
                <c:pt idx="182">
                  <c:v>0.42857142857142855</c:v>
                </c:pt>
                <c:pt idx="183">
                  <c:v>0</c:v>
                </c:pt>
                <c:pt idx="184">
                  <c:v>0.42857142857142855</c:v>
                </c:pt>
                <c:pt idx="185">
                  <c:v>0.1</c:v>
                </c:pt>
                <c:pt idx="186">
                  <c:v>0.5714285714285714</c:v>
                </c:pt>
                <c:pt idx="187">
                  <c:v>0.5714285714285714</c:v>
                </c:pt>
                <c:pt idx="188">
                  <c:v>0.42857142857142855</c:v>
                </c:pt>
                <c:pt idx="189">
                  <c:v>1</c:v>
                </c:pt>
                <c:pt idx="190">
                  <c:v>0.5714285714285714</c:v>
                </c:pt>
                <c:pt idx="191">
                  <c:v>0.42857142857142855</c:v>
                </c:pt>
                <c:pt idx="192">
                  <c:v>0.5714285714285714</c:v>
                </c:pt>
                <c:pt idx="193">
                  <c:v>0.5714285714285714</c:v>
                </c:pt>
                <c:pt idx="194">
                  <c:v>1</c:v>
                </c:pt>
                <c:pt idx="195">
                  <c:v>0.7142857142857143</c:v>
                </c:pt>
                <c:pt idx="196">
                  <c:v>0</c:v>
                </c:pt>
                <c:pt idx="197">
                  <c:v>0.42857142857142855</c:v>
                </c:pt>
                <c:pt idx="198">
                  <c:v>6.6666666666666666E-2</c:v>
                </c:pt>
                <c:pt idx="199">
                  <c:v>0.7142857142857143</c:v>
                </c:pt>
                <c:pt idx="200">
                  <c:v>0</c:v>
                </c:pt>
                <c:pt idx="201">
                  <c:v>0.42857142857142855</c:v>
                </c:pt>
                <c:pt idx="202">
                  <c:v>0.2857142857142857</c:v>
                </c:pt>
                <c:pt idx="203">
                  <c:v>0.14285714285714285</c:v>
                </c:pt>
                <c:pt idx="204">
                  <c:v>1</c:v>
                </c:pt>
                <c:pt idx="205">
                  <c:v>0.42857142857142855</c:v>
                </c:pt>
                <c:pt idx="206">
                  <c:v>0</c:v>
                </c:pt>
                <c:pt idx="207">
                  <c:v>1</c:v>
                </c:pt>
                <c:pt idx="208">
                  <c:v>0.42857142857142855</c:v>
                </c:pt>
                <c:pt idx="209">
                  <c:v>0</c:v>
                </c:pt>
                <c:pt idx="210">
                  <c:v>0.42857142857142855</c:v>
                </c:pt>
                <c:pt idx="211">
                  <c:v>1</c:v>
                </c:pt>
                <c:pt idx="212">
                  <c:v>0.2857142857142857</c:v>
                </c:pt>
                <c:pt idx="213">
                  <c:v>1</c:v>
                </c:pt>
                <c:pt idx="214">
                  <c:v>0</c:v>
                </c:pt>
                <c:pt idx="215">
                  <c:v>0.2857142857142857</c:v>
                </c:pt>
                <c:pt idx="216">
                  <c:v>0.2857142857142857</c:v>
                </c:pt>
                <c:pt idx="217">
                  <c:v>0.2857142857142857</c:v>
                </c:pt>
                <c:pt idx="218">
                  <c:v>1</c:v>
                </c:pt>
                <c:pt idx="219">
                  <c:v>0.5714285714285714</c:v>
                </c:pt>
                <c:pt idx="220">
                  <c:v>0.1</c:v>
                </c:pt>
                <c:pt idx="221">
                  <c:v>0.14285714285714285</c:v>
                </c:pt>
                <c:pt idx="222">
                  <c:v>0.5714285714285714</c:v>
                </c:pt>
                <c:pt idx="223">
                  <c:v>1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0.14285714285714285</c:v>
                </c:pt>
                <c:pt idx="228">
                  <c:v>0.42857142857142855</c:v>
                </c:pt>
                <c:pt idx="229">
                  <c:v>1</c:v>
                </c:pt>
                <c:pt idx="230">
                  <c:v>0.42857142857142855</c:v>
                </c:pt>
                <c:pt idx="231">
                  <c:v>0.42857142857142855</c:v>
                </c:pt>
                <c:pt idx="232">
                  <c:v>1</c:v>
                </c:pt>
                <c:pt idx="233">
                  <c:v>0.1</c:v>
                </c:pt>
                <c:pt idx="234">
                  <c:v>0.42857142857142855</c:v>
                </c:pt>
                <c:pt idx="235">
                  <c:v>0.42857142857142855</c:v>
                </c:pt>
                <c:pt idx="236">
                  <c:v>1</c:v>
                </c:pt>
                <c:pt idx="237">
                  <c:v>0</c:v>
                </c:pt>
                <c:pt idx="238">
                  <c:v>0.42857142857142855</c:v>
                </c:pt>
                <c:pt idx="239">
                  <c:v>0.2857142857142857</c:v>
                </c:pt>
                <c:pt idx="240">
                  <c:v>0.13333333333333333</c:v>
                </c:pt>
                <c:pt idx="241">
                  <c:v>0</c:v>
                </c:pt>
                <c:pt idx="242">
                  <c:v>0.5714285714285714</c:v>
                </c:pt>
                <c:pt idx="243">
                  <c:v>0.2857142857142857</c:v>
                </c:pt>
                <c:pt idx="244">
                  <c:v>0.42857142857142855</c:v>
                </c:pt>
                <c:pt idx="245">
                  <c:v>0.42857142857142855</c:v>
                </c:pt>
                <c:pt idx="246">
                  <c:v>0.2857142857142857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0.7142857142857143</c:v>
                </c:pt>
                <c:pt idx="251">
                  <c:v>0.42857142857142855</c:v>
                </c:pt>
                <c:pt idx="252">
                  <c:v>0.2857142857142857</c:v>
                </c:pt>
                <c:pt idx="253">
                  <c:v>0</c:v>
                </c:pt>
                <c:pt idx="254">
                  <c:v>0.2857142857142857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0.14285714285714285</c:v>
                </c:pt>
                <c:pt idx="260">
                  <c:v>0.42857142857142855</c:v>
                </c:pt>
                <c:pt idx="261">
                  <c:v>0.2857142857142857</c:v>
                </c:pt>
                <c:pt idx="262">
                  <c:v>0.2857142857142857</c:v>
                </c:pt>
                <c:pt idx="263">
                  <c:v>0.2857142857142857</c:v>
                </c:pt>
                <c:pt idx="264">
                  <c:v>1</c:v>
                </c:pt>
                <c:pt idx="265">
                  <c:v>2</c:v>
                </c:pt>
                <c:pt idx="266">
                  <c:v>0</c:v>
                </c:pt>
                <c:pt idx="267">
                  <c:v>0.2857142857142857</c:v>
                </c:pt>
                <c:pt idx="268">
                  <c:v>0.42857142857142855</c:v>
                </c:pt>
                <c:pt idx="269">
                  <c:v>0.13333333333333333</c:v>
                </c:pt>
                <c:pt idx="270">
                  <c:v>0.2857142857142857</c:v>
                </c:pt>
                <c:pt idx="271">
                  <c:v>0.5714285714285714</c:v>
                </c:pt>
                <c:pt idx="272">
                  <c:v>0.42857142857142855</c:v>
                </c:pt>
                <c:pt idx="273">
                  <c:v>0.14285714285714285</c:v>
                </c:pt>
                <c:pt idx="274">
                  <c:v>0.2857142857142857</c:v>
                </c:pt>
                <c:pt idx="275">
                  <c:v>6.6666666666666666E-2</c:v>
                </c:pt>
                <c:pt idx="276">
                  <c:v>0.14285714285714285</c:v>
                </c:pt>
                <c:pt idx="277">
                  <c:v>0.2857142857142857</c:v>
                </c:pt>
                <c:pt idx="278">
                  <c:v>0.5714285714285714</c:v>
                </c:pt>
                <c:pt idx="279">
                  <c:v>0.2857142857142857</c:v>
                </c:pt>
                <c:pt idx="280">
                  <c:v>0.2857142857142857</c:v>
                </c:pt>
                <c:pt idx="281">
                  <c:v>0.14285714285714285</c:v>
                </c:pt>
                <c:pt idx="282">
                  <c:v>1</c:v>
                </c:pt>
                <c:pt idx="283">
                  <c:v>0.14285714285714285</c:v>
                </c:pt>
                <c:pt idx="284">
                  <c:v>0.14285714285714285</c:v>
                </c:pt>
                <c:pt idx="285">
                  <c:v>1</c:v>
                </c:pt>
                <c:pt idx="286">
                  <c:v>1</c:v>
                </c:pt>
                <c:pt idx="287">
                  <c:v>0.42857142857142855</c:v>
                </c:pt>
                <c:pt idx="288">
                  <c:v>0.2857142857142857</c:v>
                </c:pt>
                <c:pt idx="289">
                  <c:v>0.14285714285714285</c:v>
                </c:pt>
                <c:pt idx="290">
                  <c:v>0.2857142857142857</c:v>
                </c:pt>
                <c:pt idx="291">
                  <c:v>1</c:v>
                </c:pt>
                <c:pt idx="292">
                  <c:v>0.2857142857142857</c:v>
                </c:pt>
                <c:pt idx="293">
                  <c:v>0.2857142857142857</c:v>
                </c:pt>
                <c:pt idx="294">
                  <c:v>0.42857142857142855</c:v>
                </c:pt>
                <c:pt idx="295">
                  <c:v>0.2857142857142857</c:v>
                </c:pt>
                <c:pt idx="296">
                  <c:v>0.2857142857142857</c:v>
                </c:pt>
                <c:pt idx="297">
                  <c:v>0.2857142857142857</c:v>
                </c:pt>
                <c:pt idx="298">
                  <c:v>0.14285714285714285</c:v>
                </c:pt>
                <c:pt idx="299">
                  <c:v>0.2857142857142857</c:v>
                </c:pt>
                <c:pt idx="300">
                  <c:v>0.14285714285714285</c:v>
                </c:pt>
                <c:pt idx="301">
                  <c:v>0.2857142857142857</c:v>
                </c:pt>
                <c:pt idx="302">
                  <c:v>0.14285714285714285</c:v>
                </c:pt>
                <c:pt idx="303">
                  <c:v>0.42857142857142855</c:v>
                </c:pt>
                <c:pt idx="304">
                  <c:v>0.2857142857142857</c:v>
                </c:pt>
                <c:pt idx="305">
                  <c:v>0.2857142857142857</c:v>
                </c:pt>
                <c:pt idx="306">
                  <c:v>0.2857142857142857</c:v>
                </c:pt>
                <c:pt idx="307">
                  <c:v>0.2857142857142857</c:v>
                </c:pt>
                <c:pt idx="308">
                  <c:v>0.2857142857142857</c:v>
                </c:pt>
                <c:pt idx="309">
                  <c:v>0.2857142857142857</c:v>
                </c:pt>
                <c:pt idx="310">
                  <c:v>0.2857142857142857</c:v>
                </c:pt>
                <c:pt idx="311">
                  <c:v>1</c:v>
                </c:pt>
                <c:pt idx="312">
                  <c:v>0.14285714285714285</c:v>
                </c:pt>
                <c:pt idx="313">
                  <c:v>0.2857142857142857</c:v>
                </c:pt>
                <c:pt idx="314">
                  <c:v>0.42857142857142855</c:v>
                </c:pt>
                <c:pt idx="315">
                  <c:v>0.2857142857142857</c:v>
                </c:pt>
                <c:pt idx="316">
                  <c:v>0.2857142857142857</c:v>
                </c:pt>
                <c:pt idx="317">
                  <c:v>0.2857142857142857</c:v>
                </c:pt>
                <c:pt idx="318">
                  <c:v>0.7142857142857143</c:v>
                </c:pt>
                <c:pt idx="319">
                  <c:v>0.14285714285714285</c:v>
                </c:pt>
                <c:pt idx="320">
                  <c:v>0.7142857142857143</c:v>
                </c:pt>
                <c:pt idx="321">
                  <c:v>1</c:v>
                </c:pt>
                <c:pt idx="322">
                  <c:v>0</c:v>
                </c:pt>
                <c:pt idx="323">
                  <c:v>0.2857142857142857</c:v>
                </c:pt>
                <c:pt idx="324">
                  <c:v>0.7142857142857143</c:v>
                </c:pt>
                <c:pt idx="325">
                  <c:v>6.6666666666666666E-2</c:v>
                </c:pt>
                <c:pt idx="326">
                  <c:v>0.2857142857142857</c:v>
                </c:pt>
                <c:pt idx="327">
                  <c:v>1</c:v>
                </c:pt>
                <c:pt idx="328">
                  <c:v>1</c:v>
                </c:pt>
                <c:pt idx="329">
                  <c:v>0.2857142857142857</c:v>
                </c:pt>
                <c:pt idx="330">
                  <c:v>0.2857142857142857</c:v>
                </c:pt>
                <c:pt idx="331">
                  <c:v>1</c:v>
                </c:pt>
                <c:pt idx="332">
                  <c:v>1</c:v>
                </c:pt>
                <c:pt idx="333">
                  <c:v>0.42857142857142855</c:v>
                </c:pt>
                <c:pt idx="334">
                  <c:v>0.2857142857142857</c:v>
                </c:pt>
                <c:pt idx="335">
                  <c:v>0.14285714285714285</c:v>
                </c:pt>
                <c:pt idx="336">
                  <c:v>0.5714285714285714</c:v>
                </c:pt>
                <c:pt idx="337">
                  <c:v>0</c:v>
                </c:pt>
                <c:pt idx="338">
                  <c:v>1</c:v>
                </c:pt>
                <c:pt idx="339">
                  <c:v>0.2857142857142857</c:v>
                </c:pt>
                <c:pt idx="340">
                  <c:v>0.14285714285714285</c:v>
                </c:pt>
                <c:pt idx="341">
                  <c:v>0.5714285714285714</c:v>
                </c:pt>
                <c:pt idx="342">
                  <c:v>0.14285714285714285</c:v>
                </c:pt>
                <c:pt idx="343">
                  <c:v>0.5714285714285714</c:v>
                </c:pt>
                <c:pt idx="344">
                  <c:v>0.5714285714285714</c:v>
                </c:pt>
                <c:pt idx="345">
                  <c:v>1</c:v>
                </c:pt>
                <c:pt idx="346">
                  <c:v>1</c:v>
                </c:pt>
                <c:pt idx="347">
                  <c:v>0.42857142857142855</c:v>
                </c:pt>
                <c:pt idx="348">
                  <c:v>0.2857142857142857</c:v>
                </c:pt>
                <c:pt idx="349">
                  <c:v>0.7142857142857143</c:v>
                </c:pt>
                <c:pt idx="350">
                  <c:v>0.14285714285714285</c:v>
                </c:pt>
                <c:pt idx="351">
                  <c:v>1</c:v>
                </c:pt>
                <c:pt idx="352">
                  <c:v>1</c:v>
                </c:pt>
                <c:pt idx="353">
                  <c:v>0.7142857142857143</c:v>
                </c:pt>
                <c:pt idx="354">
                  <c:v>0.14285714285714285</c:v>
                </c:pt>
                <c:pt idx="355">
                  <c:v>0.14285714285714285</c:v>
                </c:pt>
                <c:pt idx="356">
                  <c:v>0.2857142857142857</c:v>
                </c:pt>
                <c:pt idx="357">
                  <c:v>0.14285714285714285</c:v>
                </c:pt>
                <c:pt idx="358">
                  <c:v>0.2857142857142857</c:v>
                </c:pt>
                <c:pt idx="359">
                  <c:v>1</c:v>
                </c:pt>
                <c:pt idx="360">
                  <c:v>0.42857142857142855</c:v>
                </c:pt>
                <c:pt idx="361">
                  <c:v>0.42857142857142855</c:v>
                </c:pt>
                <c:pt idx="362">
                  <c:v>0.2857142857142857</c:v>
                </c:pt>
                <c:pt idx="363">
                  <c:v>0.42857142857142855</c:v>
                </c:pt>
                <c:pt idx="364">
                  <c:v>0.42857142857142855</c:v>
                </c:pt>
                <c:pt idx="365">
                  <c:v>1</c:v>
                </c:pt>
                <c:pt idx="366">
                  <c:v>0.42857142857142855</c:v>
                </c:pt>
                <c:pt idx="367">
                  <c:v>0.2857142857142857</c:v>
                </c:pt>
                <c:pt idx="368">
                  <c:v>0.2857142857142857</c:v>
                </c:pt>
                <c:pt idx="369">
                  <c:v>1</c:v>
                </c:pt>
                <c:pt idx="370">
                  <c:v>2</c:v>
                </c:pt>
                <c:pt idx="371">
                  <c:v>0.42857142857142855</c:v>
                </c:pt>
                <c:pt idx="372">
                  <c:v>0.2857142857142857</c:v>
                </c:pt>
                <c:pt idx="373">
                  <c:v>0.42857142857142855</c:v>
                </c:pt>
                <c:pt idx="374">
                  <c:v>0.42857142857142855</c:v>
                </c:pt>
                <c:pt idx="375">
                  <c:v>0.42857142857142855</c:v>
                </c:pt>
                <c:pt idx="376">
                  <c:v>1</c:v>
                </c:pt>
                <c:pt idx="377">
                  <c:v>0.2857142857142857</c:v>
                </c:pt>
                <c:pt idx="378">
                  <c:v>0.42857142857142855</c:v>
                </c:pt>
                <c:pt idx="379">
                  <c:v>0.42857142857142855</c:v>
                </c:pt>
                <c:pt idx="380">
                  <c:v>0.2857142857142857</c:v>
                </c:pt>
                <c:pt idx="381">
                  <c:v>0.2857142857142857</c:v>
                </c:pt>
                <c:pt idx="382">
                  <c:v>0</c:v>
                </c:pt>
                <c:pt idx="383">
                  <c:v>2</c:v>
                </c:pt>
                <c:pt idx="384">
                  <c:v>0.42857142857142855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0.2857142857142857</c:v>
                </c:pt>
                <c:pt idx="389">
                  <c:v>0.42857142857142855</c:v>
                </c:pt>
                <c:pt idx="390">
                  <c:v>3.3333333333333333E-2</c:v>
                </c:pt>
                <c:pt idx="391">
                  <c:v>0.42857142857142855</c:v>
                </c:pt>
                <c:pt idx="392">
                  <c:v>0.5714285714285714</c:v>
                </c:pt>
                <c:pt idx="393">
                  <c:v>0.2857142857142857</c:v>
                </c:pt>
                <c:pt idx="394">
                  <c:v>0.2857142857142857</c:v>
                </c:pt>
                <c:pt idx="395">
                  <c:v>1</c:v>
                </c:pt>
                <c:pt idx="396">
                  <c:v>0.42857142857142855</c:v>
                </c:pt>
                <c:pt idx="397">
                  <c:v>0.2857142857142857</c:v>
                </c:pt>
                <c:pt idx="398">
                  <c:v>0.2857142857142857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0.14285714285714285</c:v>
                </c:pt>
                <c:pt idx="404">
                  <c:v>1</c:v>
                </c:pt>
                <c:pt idx="405">
                  <c:v>0</c:v>
                </c:pt>
                <c:pt idx="406">
                  <c:v>1</c:v>
                </c:pt>
                <c:pt idx="407">
                  <c:v>0.2857142857142857</c:v>
                </c:pt>
                <c:pt idx="408">
                  <c:v>0.42857142857142855</c:v>
                </c:pt>
                <c:pt idx="409">
                  <c:v>0.42857142857142855</c:v>
                </c:pt>
                <c:pt idx="410">
                  <c:v>0</c:v>
                </c:pt>
                <c:pt idx="411">
                  <c:v>1</c:v>
                </c:pt>
                <c:pt idx="412">
                  <c:v>0.42857142857142855</c:v>
                </c:pt>
                <c:pt idx="413">
                  <c:v>1</c:v>
                </c:pt>
                <c:pt idx="414">
                  <c:v>0.2857142857142857</c:v>
                </c:pt>
                <c:pt idx="415">
                  <c:v>0.1</c:v>
                </c:pt>
                <c:pt idx="416">
                  <c:v>1</c:v>
                </c:pt>
                <c:pt idx="417">
                  <c:v>1</c:v>
                </c:pt>
                <c:pt idx="418">
                  <c:v>0.42857142857142855</c:v>
                </c:pt>
                <c:pt idx="419">
                  <c:v>0.42857142857142855</c:v>
                </c:pt>
                <c:pt idx="420">
                  <c:v>1</c:v>
                </c:pt>
                <c:pt idx="421">
                  <c:v>0.5714285714285714</c:v>
                </c:pt>
                <c:pt idx="422">
                  <c:v>1</c:v>
                </c:pt>
                <c:pt idx="423">
                  <c:v>0.14285714285714285</c:v>
                </c:pt>
                <c:pt idx="424">
                  <c:v>1</c:v>
                </c:pt>
                <c:pt idx="425">
                  <c:v>0.42857142857142855</c:v>
                </c:pt>
                <c:pt idx="426">
                  <c:v>0.2857142857142857</c:v>
                </c:pt>
                <c:pt idx="427">
                  <c:v>0.42857142857142855</c:v>
                </c:pt>
                <c:pt idx="428">
                  <c:v>0.42857142857142855</c:v>
                </c:pt>
                <c:pt idx="429">
                  <c:v>0.42857142857142855</c:v>
                </c:pt>
                <c:pt idx="430">
                  <c:v>1</c:v>
                </c:pt>
                <c:pt idx="431">
                  <c:v>0.42857142857142855</c:v>
                </c:pt>
                <c:pt idx="432">
                  <c:v>1</c:v>
                </c:pt>
                <c:pt idx="433">
                  <c:v>1</c:v>
                </c:pt>
                <c:pt idx="434">
                  <c:v>0.42857142857142855</c:v>
                </c:pt>
                <c:pt idx="435">
                  <c:v>0</c:v>
                </c:pt>
                <c:pt idx="436">
                  <c:v>0.5714285714285714</c:v>
                </c:pt>
                <c:pt idx="437">
                  <c:v>1</c:v>
                </c:pt>
                <c:pt idx="438">
                  <c:v>0.42857142857142855</c:v>
                </c:pt>
                <c:pt idx="439">
                  <c:v>0.42857142857142855</c:v>
                </c:pt>
                <c:pt idx="440">
                  <c:v>1</c:v>
                </c:pt>
                <c:pt idx="441">
                  <c:v>0.16666666666666666</c:v>
                </c:pt>
                <c:pt idx="442">
                  <c:v>1</c:v>
                </c:pt>
                <c:pt idx="443">
                  <c:v>0.2857142857142857</c:v>
                </c:pt>
                <c:pt idx="444">
                  <c:v>0</c:v>
                </c:pt>
                <c:pt idx="445">
                  <c:v>1</c:v>
                </c:pt>
                <c:pt idx="446">
                  <c:v>0.2857142857142857</c:v>
                </c:pt>
                <c:pt idx="447">
                  <c:v>0.42857142857142855</c:v>
                </c:pt>
                <c:pt idx="448">
                  <c:v>0.42857142857142855</c:v>
                </c:pt>
                <c:pt idx="449">
                  <c:v>0.42857142857142855</c:v>
                </c:pt>
                <c:pt idx="450">
                  <c:v>0.42857142857142855</c:v>
                </c:pt>
                <c:pt idx="451">
                  <c:v>0.2857142857142857</c:v>
                </c:pt>
                <c:pt idx="452">
                  <c:v>0.14285714285714285</c:v>
                </c:pt>
                <c:pt idx="453">
                  <c:v>0.16666666666666666</c:v>
                </c:pt>
                <c:pt idx="454">
                  <c:v>0.5714285714285714</c:v>
                </c:pt>
                <c:pt idx="455">
                  <c:v>0.2857142857142857</c:v>
                </c:pt>
                <c:pt idx="456">
                  <c:v>0.2857142857142857</c:v>
                </c:pt>
                <c:pt idx="457">
                  <c:v>0.2857142857142857</c:v>
                </c:pt>
                <c:pt idx="458">
                  <c:v>0.14285714285714285</c:v>
                </c:pt>
                <c:pt idx="459">
                  <c:v>1</c:v>
                </c:pt>
                <c:pt idx="460">
                  <c:v>0.5714285714285714</c:v>
                </c:pt>
                <c:pt idx="461">
                  <c:v>0.5714285714285714</c:v>
                </c:pt>
                <c:pt idx="462">
                  <c:v>0.42857142857142855</c:v>
                </c:pt>
                <c:pt idx="463">
                  <c:v>0.42857142857142855</c:v>
                </c:pt>
                <c:pt idx="464">
                  <c:v>0.42857142857142855</c:v>
                </c:pt>
                <c:pt idx="465">
                  <c:v>0.2857142857142857</c:v>
                </c:pt>
                <c:pt idx="466">
                  <c:v>0.42857142857142855</c:v>
                </c:pt>
                <c:pt idx="467">
                  <c:v>0.42857142857142855</c:v>
                </c:pt>
                <c:pt idx="468">
                  <c:v>0.42857142857142855</c:v>
                </c:pt>
                <c:pt idx="469">
                  <c:v>0.5714285714285714</c:v>
                </c:pt>
                <c:pt idx="470">
                  <c:v>1</c:v>
                </c:pt>
                <c:pt idx="471">
                  <c:v>0.2857142857142857</c:v>
                </c:pt>
                <c:pt idx="472">
                  <c:v>0.2857142857142857</c:v>
                </c:pt>
                <c:pt idx="473">
                  <c:v>0.42857142857142855</c:v>
                </c:pt>
                <c:pt idx="474">
                  <c:v>0.2857142857142857</c:v>
                </c:pt>
                <c:pt idx="475">
                  <c:v>1</c:v>
                </c:pt>
                <c:pt idx="476">
                  <c:v>0.42857142857142855</c:v>
                </c:pt>
                <c:pt idx="477">
                  <c:v>0.7142857142857143</c:v>
                </c:pt>
                <c:pt idx="478">
                  <c:v>0.42857142857142855</c:v>
                </c:pt>
                <c:pt idx="479">
                  <c:v>1</c:v>
                </c:pt>
                <c:pt idx="480">
                  <c:v>0.2857142857142857</c:v>
                </c:pt>
                <c:pt idx="481">
                  <c:v>0.2857142857142857</c:v>
                </c:pt>
                <c:pt idx="482">
                  <c:v>1</c:v>
                </c:pt>
                <c:pt idx="483">
                  <c:v>0.5714285714285714</c:v>
                </c:pt>
                <c:pt idx="484">
                  <c:v>0.42857142857142855</c:v>
                </c:pt>
                <c:pt idx="485">
                  <c:v>1</c:v>
                </c:pt>
                <c:pt idx="486">
                  <c:v>1</c:v>
                </c:pt>
                <c:pt idx="487">
                  <c:v>0.2857142857142857</c:v>
                </c:pt>
                <c:pt idx="488">
                  <c:v>0.42857142857142855</c:v>
                </c:pt>
                <c:pt idx="489">
                  <c:v>0.42857142857142855</c:v>
                </c:pt>
                <c:pt idx="490">
                  <c:v>6.6666666666666666E-2</c:v>
                </c:pt>
                <c:pt idx="491">
                  <c:v>0.5714285714285714</c:v>
                </c:pt>
                <c:pt idx="492">
                  <c:v>0.5714285714285714</c:v>
                </c:pt>
                <c:pt idx="493">
                  <c:v>1</c:v>
                </c:pt>
                <c:pt idx="494">
                  <c:v>0.42857142857142855</c:v>
                </c:pt>
                <c:pt idx="495">
                  <c:v>0.42857142857142855</c:v>
                </c:pt>
                <c:pt idx="496">
                  <c:v>0.42857142857142855</c:v>
                </c:pt>
                <c:pt idx="497">
                  <c:v>1</c:v>
                </c:pt>
                <c:pt idx="498">
                  <c:v>0.13333333333333333</c:v>
                </c:pt>
                <c:pt idx="499">
                  <c:v>1</c:v>
                </c:pt>
                <c:pt idx="500">
                  <c:v>0.42857142857142855</c:v>
                </c:pt>
                <c:pt idx="501">
                  <c:v>0.42857142857142855</c:v>
                </c:pt>
                <c:pt idx="502">
                  <c:v>1</c:v>
                </c:pt>
                <c:pt idx="503">
                  <c:v>0.42857142857142855</c:v>
                </c:pt>
                <c:pt idx="504">
                  <c:v>0.14285714285714285</c:v>
                </c:pt>
                <c:pt idx="505">
                  <c:v>2</c:v>
                </c:pt>
                <c:pt idx="506">
                  <c:v>0.5714285714285714</c:v>
                </c:pt>
                <c:pt idx="507">
                  <c:v>0.42857142857142855</c:v>
                </c:pt>
                <c:pt idx="508">
                  <c:v>1</c:v>
                </c:pt>
                <c:pt idx="509">
                  <c:v>0.42857142857142855</c:v>
                </c:pt>
                <c:pt idx="510">
                  <c:v>0</c:v>
                </c:pt>
                <c:pt idx="511">
                  <c:v>0.5714285714285714</c:v>
                </c:pt>
                <c:pt idx="512">
                  <c:v>0.2857142857142857</c:v>
                </c:pt>
                <c:pt idx="513">
                  <c:v>1</c:v>
                </c:pt>
                <c:pt idx="514">
                  <c:v>0.7142857142857143</c:v>
                </c:pt>
                <c:pt idx="515">
                  <c:v>0.5714285714285714</c:v>
                </c:pt>
                <c:pt idx="516">
                  <c:v>0.42857142857142855</c:v>
                </c:pt>
                <c:pt idx="517">
                  <c:v>0.2857142857142857</c:v>
                </c:pt>
                <c:pt idx="518">
                  <c:v>0.5714285714285714</c:v>
                </c:pt>
                <c:pt idx="519">
                  <c:v>1</c:v>
                </c:pt>
                <c:pt idx="520">
                  <c:v>1</c:v>
                </c:pt>
                <c:pt idx="521">
                  <c:v>0.1</c:v>
                </c:pt>
                <c:pt idx="522">
                  <c:v>6.6666666666666666E-2</c:v>
                </c:pt>
                <c:pt idx="523">
                  <c:v>0.14285714285714285</c:v>
                </c:pt>
                <c:pt idx="524">
                  <c:v>0.42857142857142855</c:v>
                </c:pt>
                <c:pt idx="525">
                  <c:v>3.3333333333333333E-2</c:v>
                </c:pt>
                <c:pt idx="526">
                  <c:v>0.1</c:v>
                </c:pt>
                <c:pt idx="527">
                  <c:v>0.5714285714285714</c:v>
                </c:pt>
                <c:pt idx="528">
                  <c:v>0.5714285714285714</c:v>
                </c:pt>
                <c:pt idx="529">
                  <c:v>0.5714285714285714</c:v>
                </c:pt>
                <c:pt idx="530">
                  <c:v>6.6666666666666666E-2</c:v>
                </c:pt>
                <c:pt idx="531">
                  <c:v>0.2857142857142857</c:v>
                </c:pt>
                <c:pt idx="532">
                  <c:v>1</c:v>
                </c:pt>
                <c:pt idx="533">
                  <c:v>1</c:v>
                </c:pt>
                <c:pt idx="534">
                  <c:v>6.6666666666666666E-2</c:v>
                </c:pt>
                <c:pt idx="535">
                  <c:v>0.5714285714285714</c:v>
                </c:pt>
                <c:pt idx="536">
                  <c:v>0.1</c:v>
                </c:pt>
                <c:pt idx="537">
                  <c:v>1</c:v>
                </c:pt>
                <c:pt idx="538">
                  <c:v>1</c:v>
                </c:pt>
                <c:pt idx="539">
                  <c:v>0.42857142857142855</c:v>
                </c:pt>
                <c:pt idx="540">
                  <c:v>6.6666666666666666E-2</c:v>
                </c:pt>
                <c:pt idx="541">
                  <c:v>0.1</c:v>
                </c:pt>
                <c:pt idx="542">
                  <c:v>0.2857142857142857</c:v>
                </c:pt>
                <c:pt idx="543">
                  <c:v>1</c:v>
                </c:pt>
                <c:pt idx="544">
                  <c:v>1</c:v>
                </c:pt>
                <c:pt idx="545">
                  <c:v>0.2857142857142857</c:v>
                </c:pt>
                <c:pt idx="546">
                  <c:v>0.2857142857142857</c:v>
                </c:pt>
                <c:pt idx="547">
                  <c:v>1</c:v>
                </c:pt>
                <c:pt idx="548">
                  <c:v>6.6666666666666666E-2</c:v>
                </c:pt>
                <c:pt idx="549">
                  <c:v>0.2857142857142857</c:v>
                </c:pt>
                <c:pt idx="550">
                  <c:v>0.5714285714285714</c:v>
                </c:pt>
                <c:pt idx="551">
                  <c:v>0.2857142857142857</c:v>
                </c:pt>
                <c:pt idx="552">
                  <c:v>1</c:v>
                </c:pt>
                <c:pt idx="553">
                  <c:v>0.2857142857142857</c:v>
                </c:pt>
                <c:pt idx="554">
                  <c:v>1</c:v>
                </c:pt>
                <c:pt idx="555">
                  <c:v>1</c:v>
                </c:pt>
                <c:pt idx="556">
                  <c:v>0.42857142857142855</c:v>
                </c:pt>
                <c:pt idx="557">
                  <c:v>0.13333333333333333</c:v>
                </c:pt>
                <c:pt idx="558">
                  <c:v>1</c:v>
                </c:pt>
                <c:pt idx="559">
                  <c:v>0.2857142857142857</c:v>
                </c:pt>
                <c:pt idx="560">
                  <c:v>6.6666666666666666E-2</c:v>
                </c:pt>
                <c:pt idx="561">
                  <c:v>1</c:v>
                </c:pt>
                <c:pt idx="562">
                  <c:v>0.5714285714285714</c:v>
                </c:pt>
                <c:pt idx="563">
                  <c:v>0.42857142857142855</c:v>
                </c:pt>
                <c:pt idx="564">
                  <c:v>0.2857142857142857</c:v>
                </c:pt>
                <c:pt idx="565">
                  <c:v>0.5714285714285714</c:v>
                </c:pt>
                <c:pt idx="566">
                  <c:v>1</c:v>
                </c:pt>
                <c:pt idx="567">
                  <c:v>0.42857142857142855</c:v>
                </c:pt>
                <c:pt idx="568">
                  <c:v>0.14285714285714285</c:v>
                </c:pt>
                <c:pt idx="569">
                  <c:v>0.14285714285714285</c:v>
                </c:pt>
                <c:pt idx="570">
                  <c:v>0.1</c:v>
                </c:pt>
                <c:pt idx="571">
                  <c:v>0.5714285714285714</c:v>
                </c:pt>
                <c:pt idx="572">
                  <c:v>1</c:v>
                </c:pt>
                <c:pt idx="573">
                  <c:v>0.2857142857142857</c:v>
                </c:pt>
                <c:pt idx="574">
                  <c:v>0.14285714285714285</c:v>
                </c:pt>
                <c:pt idx="575">
                  <c:v>0.5714285714285714</c:v>
                </c:pt>
                <c:pt idx="576">
                  <c:v>0.5714285714285714</c:v>
                </c:pt>
                <c:pt idx="577">
                  <c:v>1</c:v>
                </c:pt>
                <c:pt idx="578">
                  <c:v>0.7142857142857143</c:v>
                </c:pt>
                <c:pt idx="579">
                  <c:v>0.42857142857142855</c:v>
                </c:pt>
                <c:pt idx="580">
                  <c:v>1</c:v>
                </c:pt>
                <c:pt idx="581">
                  <c:v>0.42857142857142855</c:v>
                </c:pt>
                <c:pt idx="582">
                  <c:v>0.7142857142857143</c:v>
                </c:pt>
                <c:pt idx="583">
                  <c:v>0.2857142857142857</c:v>
                </c:pt>
                <c:pt idx="584">
                  <c:v>1</c:v>
                </c:pt>
                <c:pt idx="585">
                  <c:v>0.2857142857142857</c:v>
                </c:pt>
                <c:pt idx="586">
                  <c:v>0.16666666666666666</c:v>
                </c:pt>
                <c:pt idx="587">
                  <c:v>0.2857142857142857</c:v>
                </c:pt>
                <c:pt idx="588">
                  <c:v>0.2857142857142857</c:v>
                </c:pt>
                <c:pt idx="589">
                  <c:v>1</c:v>
                </c:pt>
                <c:pt idx="590">
                  <c:v>0.5714285714285714</c:v>
                </c:pt>
                <c:pt idx="591">
                  <c:v>1</c:v>
                </c:pt>
                <c:pt idx="592">
                  <c:v>0.42857142857142855</c:v>
                </c:pt>
                <c:pt idx="593">
                  <c:v>1</c:v>
                </c:pt>
                <c:pt idx="594">
                  <c:v>0.5714285714285714</c:v>
                </c:pt>
                <c:pt idx="595">
                  <c:v>0</c:v>
                </c:pt>
                <c:pt idx="596">
                  <c:v>0.2857142857142857</c:v>
                </c:pt>
                <c:pt idx="597">
                  <c:v>0.7142857142857143</c:v>
                </c:pt>
                <c:pt idx="598">
                  <c:v>0.2857142857142857</c:v>
                </c:pt>
                <c:pt idx="599">
                  <c:v>0.2857142857142857</c:v>
                </c:pt>
                <c:pt idx="600">
                  <c:v>1</c:v>
                </c:pt>
                <c:pt idx="601">
                  <c:v>6.6666666666666666E-2</c:v>
                </c:pt>
                <c:pt idx="602">
                  <c:v>1</c:v>
                </c:pt>
                <c:pt idx="603">
                  <c:v>0.2857142857142857</c:v>
                </c:pt>
                <c:pt idx="604">
                  <c:v>0</c:v>
                </c:pt>
                <c:pt idx="605">
                  <c:v>0.2857142857142857</c:v>
                </c:pt>
                <c:pt idx="606">
                  <c:v>0.42857142857142855</c:v>
                </c:pt>
                <c:pt idx="607">
                  <c:v>0.2857142857142857</c:v>
                </c:pt>
                <c:pt idx="608">
                  <c:v>0.42857142857142855</c:v>
                </c:pt>
                <c:pt idx="609">
                  <c:v>0.42857142857142855</c:v>
                </c:pt>
                <c:pt idx="610">
                  <c:v>0.42857142857142855</c:v>
                </c:pt>
                <c:pt idx="611">
                  <c:v>0.42857142857142855</c:v>
                </c:pt>
                <c:pt idx="612">
                  <c:v>0.5714285714285714</c:v>
                </c:pt>
                <c:pt idx="613">
                  <c:v>1</c:v>
                </c:pt>
                <c:pt idx="614">
                  <c:v>0.5714285714285714</c:v>
                </c:pt>
                <c:pt idx="615">
                  <c:v>1</c:v>
                </c:pt>
                <c:pt idx="616">
                  <c:v>0.42857142857142855</c:v>
                </c:pt>
                <c:pt idx="617">
                  <c:v>0.42857142857142855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0.2857142857142857</c:v>
                </c:pt>
                <c:pt idx="622">
                  <c:v>1</c:v>
                </c:pt>
                <c:pt idx="623">
                  <c:v>1</c:v>
                </c:pt>
                <c:pt idx="624">
                  <c:v>0.7142857142857143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0.42857142857142855</c:v>
                </c:pt>
                <c:pt idx="629">
                  <c:v>0.2857142857142857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0.2857142857142857</c:v>
                </c:pt>
                <c:pt idx="634">
                  <c:v>0.42857142857142855</c:v>
                </c:pt>
                <c:pt idx="635">
                  <c:v>1</c:v>
                </c:pt>
                <c:pt idx="636">
                  <c:v>0.2857142857142857</c:v>
                </c:pt>
                <c:pt idx="637">
                  <c:v>1</c:v>
                </c:pt>
                <c:pt idx="638">
                  <c:v>1</c:v>
                </c:pt>
                <c:pt idx="639">
                  <c:v>0.14285714285714285</c:v>
                </c:pt>
                <c:pt idx="640">
                  <c:v>0.2857142857142857</c:v>
                </c:pt>
                <c:pt idx="641">
                  <c:v>1</c:v>
                </c:pt>
                <c:pt idx="642">
                  <c:v>1</c:v>
                </c:pt>
                <c:pt idx="643">
                  <c:v>0.42857142857142855</c:v>
                </c:pt>
                <c:pt idx="644">
                  <c:v>0.14285714285714285</c:v>
                </c:pt>
                <c:pt idx="645">
                  <c:v>0.8571428571428571</c:v>
                </c:pt>
                <c:pt idx="646">
                  <c:v>1</c:v>
                </c:pt>
                <c:pt idx="647">
                  <c:v>0.2857142857142857</c:v>
                </c:pt>
                <c:pt idx="648">
                  <c:v>0.2857142857142857</c:v>
                </c:pt>
                <c:pt idx="649">
                  <c:v>0.2857142857142857</c:v>
                </c:pt>
                <c:pt idx="650">
                  <c:v>1</c:v>
                </c:pt>
                <c:pt idx="651">
                  <c:v>0.42857142857142855</c:v>
                </c:pt>
                <c:pt idx="652">
                  <c:v>0.8571428571428571</c:v>
                </c:pt>
                <c:pt idx="653">
                  <c:v>1</c:v>
                </c:pt>
                <c:pt idx="654">
                  <c:v>1</c:v>
                </c:pt>
                <c:pt idx="655">
                  <c:v>0.5714285714285714</c:v>
                </c:pt>
                <c:pt idx="656">
                  <c:v>0.42857142857142855</c:v>
                </c:pt>
                <c:pt idx="657">
                  <c:v>0.2857142857142857</c:v>
                </c:pt>
                <c:pt idx="658">
                  <c:v>0.42857142857142855</c:v>
                </c:pt>
                <c:pt idx="659">
                  <c:v>0.1</c:v>
                </c:pt>
                <c:pt idx="660">
                  <c:v>0.2857142857142857</c:v>
                </c:pt>
                <c:pt idx="661">
                  <c:v>0.42857142857142855</c:v>
                </c:pt>
                <c:pt idx="662">
                  <c:v>1</c:v>
                </c:pt>
                <c:pt idx="663">
                  <c:v>0</c:v>
                </c:pt>
                <c:pt idx="664">
                  <c:v>0.42857142857142855</c:v>
                </c:pt>
                <c:pt idx="665">
                  <c:v>0.14285714285714285</c:v>
                </c:pt>
                <c:pt idx="666">
                  <c:v>6.6666666666666666E-2</c:v>
                </c:pt>
                <c:pt idx="667">
                  <c:v>0.2857142857142857</c:v>
                </c:pt>
                <c:pt idx="668">
                  <c:v>0.7142857142857143</c:v>
                </c:pt>
                <c:pt idx="669">
                  <c:v>1</c:v>
                </c:pt>
                <c:pt idx="670">
                  <c:v>0.5714285714285714</c:v>
                </c:pt>
                <c:pt idx="671">
                  <c:v>0.42857142857142855</c:v>
                </c:pt>
                <c:pt idx="672">
                  <c:v>0.42857142857142855</c:v>
                </c:pt>
                <c:pt idx="673">
                  <c:v>0</c:v>
                </c:pt>
                <c:pt idx="674">
                  <c:v>1</c:v>
                </c:pt>
                <c:pt idx="675">
                  <c:v>0</c:v>
                </c:pt>
                <c:pt idx="676">
                  <c:v>1</c:v>
                </c:pt>
                <c:pt idx="677">
                  <c:v>0.14285714285714285</c:v>
                </c:pt>
                <c:pt idx="678">
                  <c:v>0.2857142857142857</c:v>
                </c:pt>
                <c:pt idx="679">
                  <c:v>0.2857142857142857</c:v>
                </c:pt>
                <c:pt idx="680">
                  <c:v>0</c:v>
                </c:pt>
                <c:pt idx="681">
                  <c:v>0.2857142857142857</c:v>
                </c:pt>
                <c:pt idx="682">
                  <c:v>0.42857142857142855</c:v>
                </c:pt>
                <c:pt idx="683">
                  <c:v>0.42857142857142855</c:v>
                </c:pt>
                <c:pt idx="684">
                  <c:v>0.2857142857142857</c:v>
                </c:pt>
                <c:pt idx="685">
                  <c:v>0.42857142857142855</c:v>
                </c:pt>
                <c:pt idx="686">
                  <c:v>0.2857142857142857</c:v>
                </c:pt>
                <c:pt idx="687">
                  <c:v>1</c:v>
                </c:pt>
                <c:pt idx="688">
                  <c:v>0.2857142857142857</c:v>
                </c:pt>
                <c:pt idx="689">
                  <c:v>0.5714285714285714</c:v>
                </c:pt>
                <c:pt idx="690">
                  <c:v>0.2857142857142857</c:v>
                </c:pt>
                <c:pt idx="691">
                  <c:v>0.42857142857142855</c:v>
                </c:pt>
                <c:pt idx="692">
                  <c:v>0</c:v>
                </c:pt>
                <c:pt idx="693">
                  <c:v>0</c:v>
                </c:pt>
                <c:pt idx="694">
                  <c:v>0.42857142857142855</c:v>
                </c:pt>
                <c:pt idx="695">
                  <c:v>0.42857142857142855</c:v>
                </c:pt>
                <c:pt idx="696">
                  <c:v>0</c:v>
                </c:pt>
                <c:pt idx="697">
                  <c:v>0.42857142857142855</c:v>
                </c:pt>
                <c:pt idx="698">
                  <c:v>0</c:v>
                </c:pt>
                <c:pt idx="699">
                  <c:v>0.5714285714285714</c:v>
                </c:pt>
                <c:pt idx="700">
                  <c:v>0.14285714285714285</c:v>
                </c:pt>
                <c:pt idx="701">
                  <c:v>0.2857142857142857</c:v>
                </c:pt>
                <c:pt idx="702">
                  <c:v>1</c:v>
                </c:pt>
                <c:pt idx="703">
                  <c:v>0.2857142857142857</c:v>
                </c:pt>
                <c:pt idx="704">
                  <c:v>0.42857142857142855</c:v>
                </c:pt>
                <c:pt idx="705">
                  <c:v>1</c:v>
                </c:pt>
                <c:pt idx="706">
                  <c:v>0.5714285714285714</c:v>
                </c:pt>
                <c:pt idx="707">
                  <c:v>0.14285714285714285</c:v>
                </c:pt>
                <c:pt idx="708">
                  <c:v>0.42857142857142855</c:v>
                </c:pt>
                <c:pt idx="709">
                  <c:v>1</c:v>
                </c:pt>
                <c:pt idx="710">
                  <c:v>0.2857142857142857</c:v>
                </c:pt>
                <c:pt idx="711">
                  <c:v>0.2857142857142857</c:v>
                </c:pt>
                <c:pt idx="712">
                  <c:v>0.2857142857142857</c:v>
                </c:pt>
                <c:pt idx="713">
                  <c:v>0.42857142857142855</c:v>
                </c:pt>
                <c:pt idx="714">
                  <c:v>0.42857142857142855</c:v>
                </c:pt>
                <c:pt idx="715">
                  <c:v>0.2857142857142857</c:v>
                </c:pt>
                <c:pt idx="716">
                  <c:v>0.42857142857142855</c:v>
                </c:pt>
                <c:pt idx="717">
                  <c:v>0.42857142857142855</c:v>
                </c:pt>
                <c:pt idx="718">
                  <c:v>0.7142857142857143</c:v>
                </c:pt>
                <c:pt idx="719">
                  <c:v>0.5714285714285714</c:v>
                </c:pt>
                <c:pt idx="720">
                  <c:v>0.2857142857142857</c:v>
                </c:pt>
                <c:pt idx="721">
                  <c:v>0.2857142857142857</c:v>
                </c:pt>
                <c:pt idx="722">
                  <c:v>0.7142857142857143</c:v>
                </c:pt>
                <c:pt idx="723">
                  <c:v>0.5714285714285714</c:v>
                </c:pt>
                <c:pt idx="724">
                  <c:v>0.5714285714285714</c:v>
                </c:pt>
                <c:pt idx="725">
                  <c:v>1</c:v>
                </c:pt>
                <c:pt idx="726">
                  <c:v>0.2857142857142857</c:v>
                </c:pt>
                <c:pt idx="727">
                  <c:v>0.3</c:v>
                </c:pt>
                <c:pt idx="728">
                  <c:v>0.42857142857142855</c:v>
                </c:pt>
                <c:pt idx="729">
                  <c:v>0.2857142857142857</c:v>
                </c:pt>
                <c:pt idx="730">
                  <c:v>0.2857142857142857</c:v>
                </c:pt>
                <c:pt idx="731">
                  <c:v>0.42857142857142855</c:v>
                </c:pt>
                <c:pt idx="732">
                  <c:v>0.2857142857142857</c:v>
                </c:pt>
                <c:pt idx="733">
                  <c:v>0.7142857142857143</c:v>
                </c:pt>
                <c:pt idx="734">
                  <c:v>0.2857142857142857</c:v>
                </c:pt>
                <c:pt idx="735">
                  <c:v>0.2857142857142857</c:v>
                </c:pt>
                <c:pt idx="736">
                  <c:v>0.42857142857142855</c:v>
                </c:pt>
                <c:pt idx="737">
                  <c:v>0.2857142857142857</c:v>
                </c:pt>
                <c:pt idx="738">
                  <c:v>0</c:v>
                </c:pt>
                <c:pt idx="739">
                  <c:v>0</c:v>
                </c:pt>
                <c:pt idx="740">
                  <c:v>0.42857142857142855</c:v>
                </c:pt>
                <c:pt idx="741">
                  <c:v>0.42857142857142855</c:v>
                </c:pt>
                <c:pt idx="742">
                  <c:v>0.2857142857142857</c:v>
                </c:pt>
                <c:pt idx="743">
                  <c:v>0.5714285714285714</c:v>
                </c:pt>
                <c:pt idx="744">
                  <c:v>1</c:v>
                </c:pt>
                <c:pt idx="745">
                  <c:v>0.2857142857142857</c:v>
                </c:pt>
                <c:pt idx="746">
                  <c:v>0.2857142857142857</c:v>
                </c:pt>
                <c:pt idx="747">
                  <c:v>0.2857142857142857</c:v>
                </c:pt>
                <c:pt idx="748">
                  <c:v>0</c:v>
                </c:pt>
                <c:pt idx="749">
                  <c:v>0.2857142857142857</c:v>
                </c:pt>
                <c:pt idx="750">
                  <c:v>0.2857142857142857</c:v>
                </c:pt>
                <c:pt idx="751">
                  <c:v>0.5714285714285714</c:v>
                </c:pt>
                <c:pt idx="752">
                  <c:v>1</c:v>
                </c:pt>
                <c:pt idx="753">
                  <c:v>0.42857142857142855</c:v>
                </c:pt>
                <c:pt idx="754">
                  <c:v>0.42857142857142855</c:v>
                </c:pt>
                <c:pt idx="755">
                  <c:v>6.6666666666666666E-2</c:v>
                </c:pt>
                <c:pt idx="756">
                  <c:v>0.42857142857142855</c:v>
                </c:pt>
                <c:pt idx="757">
                  <c:v>0.2857142857142857</c:v>
                </c:pt>
                <c:pt idx="758">
                  <c:v>0.42857142857142855</c:v>
                </c:pt>
                <c:pt idx="759">
                  <c:v>0.42857142857142855</c:v>
                </c:pt>
                <c:pt idx="760">
                  <c:v>0.2857142857142857</c:v>
                </c:pt>
                <c:pt idx="761">
                  <c:v>0.5714285714285714</c:v>
                </c:pt>
                <c:pt idx="762">
                  <c:v>0</c:v>
                </c:pt>
                <c:pt idx="763">
                  <c:v>0.42857142857142855</c:v>
                </c:pt>
                <c:pt idx="764">
                  <c:v>0.2857142857142857</c:v>
                </c:pt>
                <c:pt idx="765">
                  <c:v>1</c:v>
                </c:pt>
                <c:pt idx="766">
                  <c:v>0</c:v>
                </c:pt>
                <c:pt idx="767">
                  <c:v>0.5714285714285714</c:v>
                </c:pt>
                <c:pt idx="768">
                  <c:v>0.42857142857142855</c:v>
                </c:pt>
                <c:pt idx="769">
                  <c:v>0.7142857142857143</c:v>
                </c:pt>
                <c:pt idx="770">
                  <c:v>0.42857142857142855</c:v>
                </c:pt>
                <c:pt idx="771">
                  <c:v>1</c:v>
                </c:pt>
                <c:pt idx="772">
                  <c:v>0.42857142857142855</c:v>
                </c:pt>
                <c:pt idx="773">
                  <c:v>0.14285714285714285</c:v>
                </c:pt>
                <c:pt idx="774">
                  <c:v>0</c:v>
                </c:pt>
                <c:pt idx="775">
                  <c:v>0.7142857142857143</c:v>
                </c:pt>
                <c:pt idx="776">
                  <c:v>0.42857142857142855</c:v>
                </c:pt>
                <c:pt idx="777">
                  <c:v>0</c:v>
                </c:pt>
                <c:pt idx="778">
                  <c:v>0.42857142857142855</c:v>
                </c:pt>
                <c:pt idx="779">
                  <c:v>0.42857142857142855</c:v>
                </c:pt>
                <c:pt idx="780">
                  <c:v>0.42857142857142855</c:v>
                </c:pt>
                <c:pt idx="781">
                  <c:v>0.42857142857142855</c:v>
                </c:pt>
                <c:pt idx="782">
                  <c:v>1</c:v>
                </c:pt>
                <c:pt idx="783">
                  <c:v>0.42857142857142855</c:v>
                </c:pt>
                <c:pt idx="784">
                  <c:v>0.5714285714285714</c:v>
                </c:pt>
                <c:pt idx="785">
                  <c:v>1</c:v>
                </c:pt>
                <c:pt idx="786">
                  <c:v>0.2857142857142857</c:v>
                </c:pt>
                <c:pt idx="787">
                  <c:v>0.7142857142857143</c:v>
                </c:pt>
                <c:pt idx="788">
                  <c:v>0.2857142857142857</c:v>
                </c:pt>
                <c:pt idx="789">
                  <c:v>0.42857142857142855</c:v>
                </c:pt>
                <c:pt idx="790">
                  <c:v>0.42857142857142855</c:v>
                </c:pt>
                <c:pt idx="791">
                  <c:v>1</c:v>
                </c:pt>
                <c:pt idx="792">
                  <c:v>0.2857142857142857</c:v>
                </c:pt>
                <c:pt idx="793">
                  <c:v>0.42857142857142855</c:v>
                </c:pt>
                <c:pt idx="794">
                  <c:v>0.2857142857142857</c:v>
                </c:pt>
                <c:pt idx="795">
                  <c:v>0.2857142857142857</c:v>
                </c:pt>
                <c:pt idx="796">
                  <c:v>1</c:v>
                </c:pt>
                <c:pt idx="797">
                  <c:v>0.42857142857142855</c:v>
                </c:pt>
                <c:pt idx="798">
                  <c:v>0.5714285714285714</c:v>
                </c:pt>
                <c:pt idx="799">
                  <c:v>0.2857142857142857</c:v>
                </c:pt>
                <c:pt idx="800">
                  <c:v>0.7142857142857143</c:v>
                </c:pt>
                <c:pt idx="801">
                  <c:v>0.7142857142857143</c:v>
                </c:pt>
                <c:pt idx="802">
                  <c:v>1</c:v>
                </c:pt>
                <c:pt idx="803">
                  <c:v>0.7142857142857143</c:v>
                </c:pt>
                <c:pt idx="804">
                  <c:v>2</c:v>
                </c:pt>
                <c:pt idx="805">
                  <c:v>1</c:v>
                </c:pt>
                <c:pt idx="806">
                  <c:v>0.5714285714285714</c:v>
                </c:pt>
                <c:pt idx="807">
                  <c:v>0.2857142857142857</c:v>
                </c:pt>
                <c:pt idx="808">
                  <c:v>1</c:v>
                </c:pt>
                <c:pt idx="809">
                  <c:v>0.14285714285714285</c:v>
                </c:pt>
                <c:pt idx="810">
                  <c:v>0.42857142857142855</c:v>
                </c:pt>
                <c:pt idx="811">
                  <c:v>0.42857142857142855</c:v>
                </c:pt>
                <c:pt idx="812">
                  <c:v>0.1</c:v>
                </c:pt>
                <c:pt idx="813">
                  <c:v>0.7142857142857143</c:v>
                </c:pt>
                <c:pt idx="814">
                  <c:v>0.42857142857142855</c:v>
                </c:pt>
                <c:pt idx="815">
                  <c:v>0.2857142857142857</c:v>
                </c:pt>
                <c:pt idx="816">
                  <c:v>0.1</c:v>
                </c:pt>
                <c:pt idx="817">
                  <c:v>0.2857142857142857</c:v>
                </c:pt>
                <c:pt idx="818">
                  <c:v>0.42857142857142855</c:v>
                </c:pt>
                <c:pt idx="819">
                  <c:v>0.5714285714285714</c:v>
                </c:pt>
                <c:pt idx="820">
                  <c:v>1</c:v>
                </c:pt>
                <c:pt idx="821">
                  <c:v>0.42857142857142855</c:v>
                </c:pt>
                <c:pt idx="822">
                  <c:v>0.42857142857142855</c:v>
                </c:pt>
                <c:pt idx="823">
                  <c:v>0.13333333333333333</c:v>
                </c:pt>
                <c:pt idx="824">
                  <c:v>0.14285714285714285</c:v>
                </c:pt>
                <c:pt idx="825">
                  <c:v>0.42857142857142855</c:v>
                </c:pt>
                <c:pt idx="826">
                  <c:v>1</c:v>
                </c:pt>
                <c:pt idx="827">
                  <c:v>0.8571428571428571</c:v>
                </c:pt>
                <c:pt idx="828">
                  <c:v>0.42857142857142855</c:v>
                </c:pt>
                <c:pt idx="829">
                  <c:v>0.2857142857142857</c:v>
                </c:pt>
                <c:pt idx="830">
                  <c:v>0.42857142857142855</c:v>
                </c:pt>
                <c:pt idx="831">
                  <c:v>0.2857142857142857</c:v>
                </c:pt>
                <c:pt idx="832">
                  <c:v>0.2857142857142857</c:v>
                </c:pt>
                <c:pt idx="833">
                  <c:v>0.14285714285714285</c:v>
                </c:pt>
                <c:pt idx="834">
                  <c:v>0.2857142857142857</c:v>
                </c:pt>
                <c:pt idx="835">
                  <c:v>0.1</c:v>
                </c:pt>
                <c:pt idx="836">
                  <c:v>1</c:v>
                </c:pt>
                <c:pt idx="837">
                  <c:v>0.7142857142857143</c:v>
                </c:pt>
                <c:pt idx="838">
                  <c:v>0.42857142857142855</c:v>
                </c:pt>
                <c:pt idx="839">
                  <c:v>0.14285714285714285</c:v>
                </c:pt>
                <c:pt idx="840">
                  <c:v>6.6666666666666666E-2</c:v>
                </c:pt>
                <c:pt idx="841">
                  <c:v>0</c:v>
                </c:pt>
                <c:pt idx="842">
                  <c:v>0.42857142857142855</c:v>
                </c:pt>
                <c:pt idx="843">
                  <c:v>0.2857142857142857</c:v>
                </c:pt>
                <c:pt idx="844">
                  <c:v>0.5714285714285714</c:v>
                </c:pt>
                <c:pt idx="845">
                  <c:v>0</c:v>
                </c:pt>
                <c:pt idx="846">
                  <c:v>0.14285714285714285</c:v>
                </c:pt>
                <c:pt idx="847">
                  <c:v>0.42857142857142855</c:v>
                </c:pt>
                <c:pt idx="848">
                  <c:v>0.14285714285714285</c:v>
                </c:pt>
                <c:pt idx="849">
                  <c:v>0.14285714285714285</c:v>
                </c:pt>
                <c:pt idx="850">
                  <c:v>0.42857142857142855</c:v>
                </c:pt>
                <c:pt idx="851">
                  <c:v>0.2857142857142857</c:v>
                </c:pt>
                <c:pt idx="852">
                  <c:v>0.14285714285714285</c:v>
                </c:pt>
                <c:pt idx="853">
                  <c:v>0.5714285714285714</c:v>
                </c:pt>
                <c:pt idx="854">
                  <c:v>1</c:v>
                </c:pt>
                <c:pt idx="855">
                  <c:v>0.42857142857142855</c:v>
                </c:pt>
                <c:pt idx="856">
                  <c:v>0.42857142857142855</c:v>
                </c:pt>
                <c:pt idx="857">
                  <c:v>1</c:v>
                </c:pt>
                <c:pt idx="858">
                  <c:v>0.2857142857142857</c:v>
                </c:pt>
                <c:pt idx="859">
                  <c:v>0.14285714285714285</c:v>
                </c:pt>
                <c:pt idx="860">
                  <c:v>0.42857142857142855</c:v>
                </c:pt>
                <c:pt idx="861">
                  <c:v>0.7142857142857143</c:v>
                </c:pt>
                <c:pt idx="862">
                  <c:v>1</c:v>
                </c:pt>
                <c:pt idx="863">
                  <c:v>0.2857142857142857</c:v>
                </c:pt>
                <c:pt idx="864">
                  <c:v>0.7142857142857143</c:v>
                </c:pt>
                <c:pt idx="865">
                  <c:v>0.14285714285714285</c:v>
                </c:pt>
                <c:pt idx="866">
                  <c:v>1</c:v>
                </c:pt>
                <c:pt idx="867">
                  <c:v>1</c:v>
                </c:pt>
                <c:pt idx="868">
                  <c:v>6.6666666666666666E-2</c:v>
                </c:pt>
                <c:pt idx="869">
                  <c:v>0.2857142857142857</c:v>
                </c:pt>
                <c:pt idx="870">
                  <c:v>0.42857142857142855</c:v>
                </c:pt>
                <c:pt idx="871">
                  <c:v>0.42857142857142855</c:v>
                </c:pt>
                <c:pt idx="872">
                  <c:v>0.42857142857142855</c:v>
                </c:pt>
                <c:pt idx="873">
                  <c:v>0.5714285714285714</c:v>
                </c:pt>
                <c:pt idx="874">
                  <c:v>0</c:v>
                </c:pt>
                <c:pt idx="875">
                  <c:v>1</c:v>
                </c:pt>
                <c:pt idx="876">
                  <c:v>0.2857142857142857</c:v>
                </c:pt>
                <c:pt idx="877">
                  <c:v>0.1</c:v>
                </c:pt>
                <c:pt idx="878">
                  <c:v>0.42857142857142855</c:v>
                </c:pt>
                <c:pt idx="879">
                  <c:v>0.42857142857142855</c:v>
                </c:pt>
                <c:pt idx="880">
                  <c:v>2</c:v>
                </c:pt>
                <c:pt idx="881">
                  <c:v>0.2857142857142857</c:v>
                </c:pt>
                <c:pt idx="882">
                  <c:v>0.7142857142857143</c:v>
                </c:pt>
                <c:pt idx="883">
                  <c:v>0.7142857142857143</c:v>
                </c:pt>
                <c:pt idx="884">
                  <c:v>0.5714285714285714</c:v>
                </c:pt>
                <c:pt idx="885">
                  <c:v>1</c:v>
                </c:pt>
                <c:pt idx="886">
                  <c:v>0.7142857142857143</c:v>
                </c:pt>
                <c:pt idx="887">
                  <c:v>0.5714285714285714</c:v>
                </c:pt>
                <c:pt idx="888">
                  <c:v>0</c:v>
                </c:pt>
                <c:pt idx="889">
                  <c:v>0.42857142857142855</c:v>
                </c:pt>
                <c:pt idx="890">
                  <c:v>1</c:v>
                </c:pt>
                <c:pt idx="891">
                  <c:v>1</c:v>
                </c:pt>
                <c:pt idx="892">
                  <c:v>0.7142857142857143</c:v>
                </c:pt>
                <c:pt idx="893">
                  <c:v>0.14285714285714285</c:v>
                </c:pt>
                <c:pt idx="894">
                  <c:v>0.42857142857142855</c:v>
                </c:pt>
                <c:pt idx="895">
                  <c:v>0.2857142857142857</c:v>
                </c:pt>
                <c:pt idx="896">
                  <c:v>0.14285714285714285</c:v>
                </c:pt>
                <c:pt idx="897">
                  <c:v>0.5714285714285714</c:v>
                </c:pt>
                <c:pt idx="898">
                  <c:v>0.5714285714285714</c:v>
                </c:pt>
                <c:pt idx="899">
                  <c:v>0.2857142857142857</c:v>
                </c:pt>
                <c:pt idx="900">
                  <c:v>0.5714285714285714</c:v>
                </c:pt>
                <c:pt idx="901">
                  <c:v>0.42857142857142855</c:v>
                </c:pt>
                <c:pt idx="902">
                  <c:v>0.42857142857142855</c:v>
                </c:pt>
                <c:pt idx="903">
                  <c:v>0.42857142857142855</c:v>
                </c:pt>
                <c:pt idx="904">
                  <c:v>1</c:v>
                </c:pt>
                <c:pt idx="905">
                  <c:v>0.42857142857142855</c:v>
                </c:pt>
                <c:pt idx="906">
                  <c:v>0.2857142857142857</c:v>
                </c:pt>
                <c:pt idx="907">
                  <c:v>0.42857142857142855</c:v>
                </c:pt>
                <c:pt idx="908">
                  <c:v>0.42857142857142855</c:v>
                </c:pt>
                <c:pt idx="909">
                  <c:v>0.42857142857142855</c:v>
                </c:pt>
                <c:pt idx="910">
                  <c:v>0.42857142857142855</c:v>
                </c:pt>
                <c:pt idx="911">
                  <c:v>0.1</c:v>
                </c:pt>
                <c:pt idx="912">
                  <c:v>0.42857142857142855</c:v>
                </c:pt>
                <c:pt idx="913">
                  <c:v>0.42857142857142855</c:v>
                </c:pt>
                <c:pt idx="914">
                  <c:v>0.42857142857142855</c:v>
                </c:pt>
                <c:pt idx="915">
                  <c:v>0.42857142857142855</c:v>
                </c:pt>
                <c:pt idx="916">
                  <c:v>0.14285714285714285</c:v>
                </c:pt>
                <c:pt idx="917">
                  <c:v>0.42857142857142855</c:v>
                </c:pt>
                <c:pt idx="918">
                  <c:v>0.2857142857142857</c:v>
                </c:pt>
                <c:pt idx="919">
                  <c:v>1</c:v>
                </c:pt>
                <c:pt idx="920">
                  <c:v>0.42857142857142855</c:v>
                </c:pt>
                <c:pt idx="921">
                  <c:v>0.42857142857142855</c:v>
                </c:pt>
                <c:pt idx="922">
                  <c:v>0.42857142857142855</c:v>
                </c:pt>
                <c:pt idx="923">
                  <c:v>0.14285714285714285</c:v>
                </c:pt>
                <c:pt idx="924">
                  <c:v>0.2857142857142857</c:v>
                </c:pt>
                <c:pt idx="925">
                  <c:v>0.42857142857142855</c:v>
                </c:pt>
                <c:pt idx="926">
                  <c:v>0.7142857142857143</c:v>
                </c:pt>
                <c:pt idx="927">
                  <c:v>0.2857142857142857</c:v>
                </c:pt>
                <c:pt idx="928">
                  <c:v>0.42857142857142855</c:v>
                </c:pt>
                <c:pt idx="929">
                  <c:v>0.2857142857142857</c:v>
                </c:pt>
                <c:pt idx="930">
                  <c:v>0.2857142857142857</c:v>
                </c:pt>
                <c:pt idx="931">
                  <c:v>0.7142857142857143</c:v>
                </c:pt>
                <c:pt idx="932">
                  <c:v>0.2857142857142857</c:v>
                </c:pt>
                <c:pt idx="933">
                  <c:v>1</c:v>
                </c:pt>
                <c:pt idx="934">
                  <c:v>0.2857142857142857</c:v>
                </c:pt>
                <c:pt idx="935">
                  <c:v>0.2857142857142857</c:v>
                </c:pt>
                <c:pt idx="936">
                  <c:v>0.42857142857142855</c:v>
                </c:pt>
                <c:pt idx="937">
                  <c:v>0.42857142857142855</c:v>
                </c:pt>
                <c:pt idx="938">
                  <c:v>0.2857142857142857</c:v>
                </c:pt>
                <c:pt idx="939">
                  <c:v>1</c:v>
                </c:pt>
                <c:pt idx="940">
                  <c:v>0.42857142857142855</c:v>
                </c:pt>
                <c:pt idx="941">
                  <c:v>0.42857142857142855</c:v>
                </c:pt>
                <c:pt idx="942">
                  <c:v>0.2857142857142857</c:v>
                </c:pt>
                <c:pt idx="943">
                  <c:v>0</c:v>
                </c:pt>
                <c:pt idx="944">
                  <c:v>1</c:v>
                </c:pt>
                <c:pt idx="945">
                  <c:v>0.14285714285714285</c:v>
                </c:pt>
                <c:pt idx="946">
                  <c:v>0.42857142857142855</c:v>
                </c:pt>
                <c:pt idx="947">
                  <c:v>0.2857142857142857</c:v>
                </c:pt>
                <c:pt idx="948">
                  <c:v>0.14285714285714285</c:v>
                </c:pt>
                <c:pt idx="949">
                  <c:v>0.14285714285714285</c:v>
                </c:pt>
                <c:pt idx="950">
                  <c:v>0.42857142857142855</c:v>
                </c:pt>
                <c:pt idx="951">
                  <c:v>1</c:v>
                </c:pt>
                <c:pt idx="952">
                  <c:v>1</c:v>
                </c:pt>
                <c:pt idx="953">
                  <c:v>6.6666666666666666E-2</c:v>
                </c:pt>
                <c:pt idx="954">
                  <c:v>7</c:v>
                </c:pt>
                <c:pt idx="955">
                  <c:v>0.2857142857142857</c:v>
                </c:pt>
                <c:pt idx="956">
                  <c:v>1</c:v>
                </c:pt>
                <c:pt idx="957">
                  <c:v>0.42857142857142855</c:v>
                </c:pt>
                <c:pt idx="958">
                  <c:v>1</c:v>
                </c:pt>
                <c:pt idx="959">
                  <c:v>0.2857142857142857</c:v>
                </c:pt>
                <c:pt idx="960">
                  <c:v>0</c:v>
                </c:pt>
                <c:pt idx="961">
                  <c:v>1</c:v>
                </c:pt>
                <c:pt idx="962">
                  <c:v>0.2857142857142857</c:v>
                </c:pt>
                <c:pt idx="963">
                  <c:v>0.1</c:v>
                </c:pt>
                <c:pt idx="964">
                  <c:v>0.42857142857142855</c:v>
                </c:pt>
                <c:pt idx="965">
                  <c:v>1</c:v>
                </c:pt>
                <c:pt idx="966">
                  <c:v>0.7142857142857143</c:v>
                </c:pt>
                <c:pt idx="967">
                  <c:v>0.42857142857142855</c:v>
                </c:pt>
                <c:pt idx="968">
                  <c:v>0.2857142857142857</c:v>
                </c:pt>
                <c:pt idx="969">
                  <c:v>0.42857142857142855</c:v>
                </c:pt>
                <c:pt idx="970">
                  <c:v>0.7142857142857143</c:v>
                </c:pt>
                <c:pt idx="971">
                  <c:v>0.2857142857142857</c:v>
                </c:pt>
                <c:pt idx="972">
                  <c:v>0.2857142857142857</c:v>
                </c:pt>
                <c:pt idx="973">
                  <c:v>0.42857142857142855</c:v>
                </c:pt>
                <c:pt idx="974">
                  <c:v>0.7142857142857143</c:v>
                </c:pt>
                <c:pt idx="975">
                  <c:v>0.2857142857142857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0.42857142857142855</c:v>
                </c:pt>
                <c:pt idx="980">
                  <c:v>0.42857142857142855</c:v>
                </c:pt>
                <c:pt idx="981">
                  <c:v>0.42857142857142855</c:v>
                </c:pt>
                <c:pt idx="982">
                  <c:v>6.6666666666666666E-2</c:v>
                </c:pt>
                <c:pt idx="983">
                  <c:v>0.42857142857142855</c:v>
                </c:pt>
                <c:pt idx="984">
                  <c:v>0.42857142857142855</c:v>
                </c:pt>
                <c:pt idx="985">
                  <c:v>0.14285714285714285</c:v>
                </c:pt>
                <c:pt idx="986">
                  <c:v>0.14285714285714285</c:v>
                </c:pt>
                <c:pt idx="987">
                  <c:v>0.42857142857142855</c:v>
                </c:pt>
                <c:pt idx="988">
                  <c:v>1</c:v>
                </c:pt>
                <c:pt idx="989">
                  <c:v>0.42857142857142855</c:v>
                </c:pt>
                <c:pt idx="990">
                  <c:v>1</c:v>
                </c:pt>
                <c:pt idx="991">
                  <c:v>0.2857142857142857</c:v>
                </c:pt>
                <c:pt idx="992">
                  <c:v>0.2</c:v>
                </c:pt>
                <c:pt idx="993">
                  <c:v>1</c:v>
                </c:pt>
                <c:pt idx="994">
                  <c:v>1</c:v>
                </c:pt>
                <c:pt idx="995">
                  <c:v>0.42857142857142855</c:v>
                </c:pt>
                <c:pt idx="996">
                  <c:v>0.16666666666666666</c:v>
                </c:pt>
                <c:pt idx="997">
                  <c:v>0.42857142857142855</c:v>
                </c:pt>
                <c:pt idx="998">
                  <c:v>0.7142857142857143</c:v>
                </c:pt>
                <c:pt idx="999">
                  <c:v>0.5714285714285714</c:v>
                </c:pt>
                <c:pt idx="1000">
                  <c:v>0.42857142857142855</c:v>
                </c:pt>
                <c:pt idx="1001">
                  <c:v>0.14285714285714285</c:v>
                </c:pt>
                <c:pt idx="1002">
                  <c:v>1</c:v>
                </c:pt>
                <c:pt idx="1003">
                  <c:v>0.2857142857142857</c:v>
                </c:pt>
                <c:pt idx="1004">
                  <c:v>0.14285714285714285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0</c:v>
                </c:pt>
                <c:pt idx="1009">
                  <c:v>0</c:v>
                </c:pt>
                <c:pt idx="1010">
                  <c:v>0.7142857142857143</c:v>
                </c:pt>
                <c:pt idx="1011">
                  <c:v>1</c:v>
                </c:pt>
                <c:pt idx="1012">
                  <c:v>1</c:v>
                </c:pt>
                <c:pt idx="1013">
                  <c:v>0.7142857142857143</c:v>
                </c:pt>
                <c:pt idx="1014">
                  <c:v>0</c:v>
                </c:pt>
                <c:pt idx="1015">
                  <c:v>0.7142857142857143</c:v>
                </c:pt>
                <c:pt idx="1016">
                  <c:v>1</c:v>
                </c:pt>
                <c:pt idx="1017">
                  <c:v>1</c:v>
                </c:pt>
                <c:pt idx="1018">
                  <c:v>0.42857142857142855</c:v>
                </c:pt>
                <c:pt idx="1019">
                  <c:v>0.42857142857142855</c:v>
                </c:pt>
                <c:pt idx="1020">
                  <c:v>0</c:v>
                </c:pt>
                <c:pt idx="1021">
                  <c:v>0.42857142857142855</c:v>
                </c:pt>
                <c:pt idx="1022">
                  <c:v>0.5714285714285714</c:v>
                </c:pt>
                <c:pt idx="1023">
                  <c:v>0.42857142857142855</c:v>
                </c:pt>
                <c:pt idx="1024">
                  <c:v>0.14285714285714285</c:v>
                </c:pt>
                <c:pt idx="1025">
                  <c:v>0.2857142857142857</c:v>
                </c:pt>
                <c:pt idx="1026">
                  <c:v>0.42857142857142855</c:v>
                </c:pt>
                <c:pt idx="1027">
                  <c:v>0.14285714285714285</c:v>
                </c:pt>
                <c:pt idx="1028">
                  <c:v>1</c:v>
                </c:pt>
                <c:pt idx="1029">
                  <c:v>1</c:v>
                </c:pt>
                <c:pt idx="1030">
                  <c:v>0</c:v>
                </c:pt>
                <c:pt idx="1031">
                  <c:v>0.5714285714285714</c:v>
                </c:pt>
                <c:pt idx="1032">
                  <c:v>0.2857142857142857</c:v>
                </c:pt>
                <c:pt idx="1033">
                  <c:v>0.42857142857142855</c:v>
                </c:pt>
                <c:pt idx="1034">
                  <c:v>0.2857142857142857</c:v>
                </c:pt>
                <c:pt idx="1035">
                  <c:v>0.2857142857142857</c:v>
                </c:pt>
                <c:pt idx="1036">
                  <c:v>0.14285714285714285</c:v>
                </c:pt>
                <c:pt idx="1037">
                  <c:v>0.7142857142857143</c:v>
                </c:pt>
                <c:pt idx="1038">
                  <c:v>0.2857142857142857</c:v>
                </c:pt>
                <c:pt idx="1039">
                  <c:v>0.5714285714285714</c:v>
                </c:pt>
                <c:pt idx="1040">
                  <c:v>0.42857142857142855</c:v>
                </c:pt>
                <c:pt idx="1041">
                  <c:v>1</c:v>
                </c:pt>
                <c:pt idx="1042">
                  <c:v>0.42857142857142855</c:v>
                </c:pt>
                <c:pt idx="1043">
                  <c:v>0.42857142857142855</c:v>
                </c:pt>
                <c:pt idx="1044">
                  <c:v>0.42857142857142855</c:v>
                </c:pt>
                <c:pt idx="1045">
                  <c:v>0.42857142857142855</c:v>
                </c:pt>
                <c:pt idx="1046">
                  <c:v>1</c:v>
                </c:pt>
                <c:pt idx="1047">
                  <c:v>0.42857142857142855</c:v>
                </c:pt>
                <c:pt idx="1048">
                  <c:v>0.1</c:v>
                </c:pt>
                <c:pt idx="1049">
                  <c:v>0.14285714285714285</c:v>
                </c:pt>
                <c:pt idx="1050">
                  <c:v>0</c:v>
                </c:pt>
                <c:pt idx="1051">
                  <c:v>0</c:v>
                </c:pt>
                <c:pt idx="1052">
                  <c:v>1</c:v>
                </c:pt>
                <c:pt idx="1053">
                  <c:v>0.42857142857142855</c:v>
                </c:pt>
                <c:pt idx="1054">
                  <c:v>3</c:v>
                </c:pt>
                <c:pt idx="1055">
                  <c:v>1</c:v>
                </c:pt>
                <c:pt idx="1056">
                  <c:v>0.2857142857142857</c:v>
                </c:pt>
                <c:pt idx="1057">
                  <c:v>0.2857142857142857</c:v>
                </c:pt>
                <c:pt idx="1058">
                  <c:v>3.3333333333333333E-2</c:v>
                </c:pt>
                <c:pt idx="1059">
                  <c:v>0</c:v>
                </c:pt>
                <c:pt idx="1060">
                  <c:v>1</c:v>
                </c:pt>
                <c:pt idx="1061">
                  <c:v>0.14285714285714285</c:v>
                </c:pt>
                <c:pt idx="1062">
                  <c:v>0.42857142857142855</c:v>
                </c:pt>
                <c:pt idx="1063">
                  <c:v>0.14285714285714285</c:v>
                </c:pt>
                <c:pt idx="1064">
                  <c:v>0.42857142857142855</c:v>
                </c:pt>
                <c:pt idx="1065">
                  <c:v>1</c:v>
                </c:pt>
                <c:pt idx="1066">
                  <c:v>0.14285714285714285</c:v>
                </c:pt>
                <c:pt idx="1067">
                  <c:v>0.42857142857142855</c:v>
                </c:pt>
                <c:pt idx="1068">
                  <c:v>1</c:v>
                </c:pt>
                <c:pt idx="1069">
                  <c:v>0.2857142857142857</c:v>
                </c:pt>
                <c:pt idx="1070">
                  <c:v>0.2857142857142857</c:v>
                </c:pt>
                <c:pt idx="1071">
                  <c:v>0.42857142857142855</c:v>
                </c:pt>
                <c:pt idx="1072">
                  <c:v>0.14285714285714285</c:v>
                </c:pt>
                <c:pt idx="1073">
                  <c:v>0.42857142857142855</c:v>
                </c:pt>
                <c:pt idx="1074">
                  <c:v>0.2857142857142857</c:v>
                </c:pt>
                <c:pt idx="1075">
                  <c:v>0.42857142857142855</c:v>
                </c:pt>
                <c:pt idx="1076">
                  <c:v>0.2857142857142857</c:v>
                </c:pt>
                <c:pt idx="1077">
                  <c:v>0.2857142857142857</c:v>
                </c:pt>
                <c:pt idx="1078">
                  <c:v>0.42857142857142855</c:v>
                </c:pt>
                <c:pt idx="1079">
                  <c:v>0.5714285714285714</c:v>
                </c:pt>
                <c:pt idx="1080">
                  <c:v>0.2857142857142857</c:v>
                </c:pt>
                <c:pt idx="1081">
                  <c:v>0</c:v>
                </c:pt>
                <c:pt idx="1082">
                  <c:v>0.5714285714285714</c:v>
                </c:pt>
                <c:pt idx="1083">
                  <c:v>6.6666666666666666E-2</c:v>
                </c:pt>
                <c:pt idx="1084">
                  <c:v>1</c:v>
                </c:pt>
                <c:pt idx="1085">
                  <c:v>0.14285714285714285</c:v>
                </c:pt>
                <c:pt idx="1086">
                  <c:v>0.2857142857142857</c:v>
                </c:pt>
                <c:pt idx="1087">
                  <c:v>0.2857142857142857</c:v>
                </c:pt>
                <c:pt idx="1088">
                  <c:v>0.42857142857142855</c:v>
                </c:pt>
                <c:pt idx="1089">
                  <c:v>0.42857142857142855</c:v>
                </c:pt>
                <c:pt idx="1090">
                  <c:v>0.14285714285714285</c:v>
                </c:pt>
                <c:pt idx="1091">
                  <c:v>0.42857142857142855</c:v>
                </c:pt>
                <c:pt idx="1092">
                  <c:v>0.1</c:v>
                </c:pt>
                <c:pt idx="1093">
                  <c:v>0.42857142857142855</c:v>
                </c:pt>
                <c:pt idx="1094">
                  <c:v>0.7142857142857143</c:v>
                </c:pt>
                <c:pt idx="1095">
                  <c:v>0.42857142857142855</c:v>
                </c:pt>
                <c:pt idx="1096">
                  <c:v>0.1</c:v>
                </c:pt>
                <c:pt idx="1097">
                  <c:v>0.14285714285714285</c:v>
                </c:pt>
                <c:pt idx="1098">
                  <c:v>0.7142857142857143</c:v>
                </c:pt>
                <c:pt idx="1099">
                  <c:v>0.2857142857142857</c:v>
                </c:pt>
                <c:pt idx="1100">
                  <c:v>0.2857142857142857</c:v>
                </c:pt>
                <c:pt idx="1101">
                  <c:v>0.2857142857142857</c:v>
                </c:pt>
                <c:pt idx="1102">
                  <c:v>0.2857142857142857</c:v>
                </c:pt>
                <c:pt idx="1103">
                  <c:v>0.7142857142857143</c:v>
                </c:pt>
                <c:pt idx="1104">
                  <c:v>1</c:v>
                </c:pt>
                <c:pt idx="1105">
                  <c:v>0.42857142857142855</c:v>
                </c:pt>
                <c:pt idx="1106">
                  <c:v>0.42857142857142855</c:v>
                </c:pt>
                <c:pt idx="1107">
                  <c:v>0.2857142857142857</c:v>
                </c:pt>
                <c:pt idx="1108">
                  <c:v>0.2857142857142857</c:v>
                </c:pt>
                <c:pt idx="1109">
                  <c:v>0.42857142857142855</c:v>
                </c:pt>
                <c:pt idx="1110">
                  <c:v>0.2857142857142857</c:v>
                </c:pt>
                <c:pt idx="1111">
                  <c:v>0.5714285714285714</c:v>
                </c:pt>
                <c:pt idx="1112">
                  <c:v>1</c:v>
                </c:pt>
                <c:pt idx="1113">
                  <c:v>0.42857142857142855</c:v>
                </c:pt>
                <c:pt idx="1114">
                  <c:v>1</c:v>
                </c:pt>
                <c:pt idx="1115">
                  <c:v>0.42857142857142855</c:v>
                </c:pt>
                <c:pt idx="1116">
                  <c:v>0.42857142857142855</c:v>
                </c:pt>
                <c:pt idx="1117">
                  <c:v>0.42857142857142855</c:v>
                </c:pt>
                <c:pt idx="1118">
                  <c:v>0.42857142857142855</c:v>
                </c:pt>
                <c:pt idx="1119">
                  <c:v>0.14285714285714285</c:v>
                </c:pt>
                <c:pt idx="1120">
                  <c:v>0.2857142857142857</c:v>
                </c:pt>
                <c:pt idx="1121">
                  <c:v>0.42857142857142855</c:v>
                </c:pt>
                <c:pt idx="1122">
                  <c:v>0.2857142857142857</c:v>
                </c:pt>
                <c:pt idx="1123">
                  <c:v>0.42857142857142855</c:v>
                </c:pt>
                <c:pt idx="1124">
                  <c:v>0.42857142857142855</c:v>
                </c:pt>
                <c:pt idx="1125">
                  <c:v>0.42857142857142855</c:v>
                </c:pt>
                <c:pt idx="1126">
                  <c:v>0.42857142857142855</c:v>
                </c:pt>
                <c:pt idx="1127">
                  <c:v>0.42857142857142855</c:v>
                </c:pt>
                <c:pt idx="1128">
                  <c:v>0.42857142857142855</c:v>
                </c:pt>
                <c:pt idx="1129">
                  <c:v>0.42857142857142855</c:v>
                </c:pt>
                <c:pt idx="1130">
                  <c:v>1</c:v>
                </c:pt>
                <c:pt idx="1131">
                  <c:v>1</c:v>
                </c:pt>
                <c:pt idx="1132">
                  <c:v>0</c:v>
                </c:pt>
                <c:pt idx="1133">
                  <c:v>0.14285714285714285</c:v>
                </c:pt>
                <c:pt idx="1134">
                  <c:v>0.2857142857142857</c:v>
                </c:pt>
                <c:pt idx="1135">
                  <c:v>6.6666666666666666E-2</c:v>
                </c:pt>
                <c:pt idx="1136">
                  <c:v>0.42857142857142855</c:v>
                </c:pt>
                <c:pt idx="1137">
                  <c:v>0.5714285714285714</c:v>
                </c:pt>
                <c:pt idx="1138">
                  <c:v>1</c:v>
                </c:pt>
                <c:pt idx="1139">
                  <c:v>0.7142857142857143</c:v>
                </c:pt>
                <c:pt idx="1140">
                  <c:v>1</c:v>
                </c:pt>
                <c:pt idx="1141">
                  <c:v>0.42857142857142855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0.2857142857142857</c:v>
                </c:pt>
                <c:pt idx="1146">
                  <c:v>0.7142857142857143</c:v>
                </c:pt>
                <c:pt idx="1147">
                  <c:v>1</c:v>
                </c:pt>
                <c:pt idx="1148">
                  <c:v>1</c:v>
                </c:pt>
                <c:pt idx="1149">
                  <c:v>0.42857142857142855</c:v>
                </c:pt>
                <c:pt idx="1150">
                  <c:v>1</c:v>
                </c:pt>
                <c:pt idx="1151">
                  <c:v>0.2857142857142857</c:v>
                </c:pt>
                <c:pt idx="1152">
                  <c:v>0.42857142857142855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0</c:v>
                </c:pt>
                <c:pt idx="1157">
                  <c:v>0.42857142857142855</c:v>
                </c:pt>
                <c:pt idx="1158">
                  <c:v>0.42857142857142855</c:v>
                </c:pt>
                <c:pt idx="1159">
                  <c:v>1</c:v>
                </c:pt>
                <c:pt idx="1160">
                  <c:v>0.42857142857142855</c:v>
                </c:pt>
                <c:pt idx="1161">
                  <c:v>0.2857142857142857</c:v>
                </c:pt>
                <c:pt idx="1162">
                  <c:v>0.2857142857142857</c:v>
                </c:pt>
                <c:pt idx="1163">
                  <c:v>1</c:v>
                </c:pt>
                <c:pt idx="1164">
                  <c:v>0.2857142857142857</c:v>
                </c:pt>
                <c:pt idx="1165">
                  <c:v>1</c:v>
                </c:pt>
                <c:pt idx="1166">
                  <c:v>1</c:v>
                </c:pt>
                <c:pt idx="1167">
                  <c:v>0.14285714285714285</c:v>
                </c:pt>
                <c:pt idx="1168">
                  <c:v>0.2857142857142857</c:v>
                </c:pt>
                <c:pt idx="1169">
                  <c:v>0.14285714285714285</c:v>
                </c:pt>
                <c:pt idx="1170">
                  <c:v>0.7142857142857143</c:v>
                </c:pt>
                <c:pt idx="1171">
                  <c:v>0.42857142857142855</c:v>
                </c:pt>
                <c:pt idx="1172">
                  <c:v>0</c:v>
                </c:pt>
                <c:pt idx="1173">
                  <c:v>1</c:v>
                </c:pt>
                <c:pt idx="1174">
                  <c:v>0.2857142857142857</c:v>
                </c:pt>
                <c:pt idx="1175">
                  <c:v>0.7142857142857143</c:v>
                </c:pt>
                <c:pt idx="1176">
                  <c:v>0.42857142857142855</c:v>
                </c:pt>
                <c:pt idx="1177">
                  <c:v>1</c:v>
                </c:pt>
                <c:pt idx="1178">
                  <c:v>1</c:v>
                </c:pt>
                <c:pt idx="1179">
                  <c:v>0.42857142857142855</c:v>
                </c:pt>
                <c:pt idx="1180">
                  <c:v>1</c:v>
                </c:pt>
                <c:pt idx="1181">
                  <c:v>0.14285714285714285</c:v>
                </c:pt>
                <c:pt idx="1182">
                  <c:v>0.13333333333333333</c:v>
                </c:pt>
                <c:pt idx="1183">
                  <c:v>0.42857142857142855</c:v>
                </c:pt>
                <c:pt idx="1184">
                  <c:v>0.2857142857142857</c:v>
                </c:pt>
                <c:pt idx="1185">
                  <c:v>0.1</c:v>
                </c:pt>
                <c:pt idx="1186">
                  <c:v>0.2</c:v>
                </c:pt>
                <c:pt idx="1187">
                  <c:v>0.2857142857142857</c:v>
                </c:pt>
                <c:pt idx="1188">
                  <c:v>1</c:v>
                </c:pt>
                <c:pt idx="1189">
                  <c:v>0.42857142857142855</c:v>
                </c:pt>
                <c:pt idx="1190">
                  <c:v>0.42857142857142855</c:v>
                </c:pt>
                <c:pt idx="1191">
                  <c:v>0</c:v>
                </c:pt>
                <c:pt idx="1192">
                  <c:v>0.2857142857142857</c:v>
                </c:pt>
                <c:pt idx="1193">
                  <c:v>0.14285714285714285</c:v>
                </c:pt>
                <c:pt idx="1194">
                  <c:v>1</c:v>
                </c:pt>
                <c:pt idx="1195">
                  <c:v>0.14285714285714285</c:v>
                </c:pt>
                <c:pt idx="1196">
                  <c:v>0.2857142857142857</c:v>
                </c:pt>
                <c:pt idx="1197">
                  <c:v>0.1</c:v>
                </c:pt>
                <c:pt idx="1198">
                  <c:v>1</c:v>
                </c:pt>
                <c:pt idx="1199">
                  <c:v>0.2857142857142857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0.14285714285714285</c:v>
                </c:pt>
                <c:pt idx="1205">
                  <c:v>0.14285714285714285</c:v>
                </c:pt>
                <c:pt idx="1206">
                  <c:v>0.2857142857142857</c:v>
                </c:pt>
                <c:pt idx="1207">
                  <c:v>1</c:v>
                </c:pt>
                <c:pt idx="1208">
                  <c:v>0.42857142857142855</c:v>
                </c:pt>
                <c:pt idx="1209">
                  <c:v>0.2857142857142857</c:v>
                </c:pt>
                <c:pt idx="1210">
                  <c:v>1</c:v>
                </c:pt>
                <c:pt idx="1211">
                  <c:v>0.42857142857142855</c:v>
                </c:pt>
                <c:pt idx="1212">
                  <c:v>1</c:v>
                </c:pt>
                <c:pt idx="1213">
                  <c:v>0.42857142857142855</c:v>
                </c:pt>
                <c:pt idx="1214">
                  <c:v>1</c:v>
                </c:pt>
                <c:pt idx="1215">
                  <c:v>0.42857142857142855</c:v>
                </c:pt>
                <c:pt idx="1216">
                  <c:v>0.2857142857142857</c:v>
                </c:pt>
                <c:pt idx="1217">
                  <c:v>0.42857142857142855</c:v>
                </c:pt>
                <c:pt idx="1218">
                  <c:v>0.5714285714285714</c:v>
                </c:pt>
                <c:pt idx="1219">
                  <c:v>0.2857142857142857</c:v>
                </c:pt>
                <c:pt idx="1220">
                  <c:v>1</c:v>
                </c:pt>
                <c:pt idx="1221">
                  <c:v>0.16666666666666666</c:v>
                </c:pt>
                <c:pt idx="1222">
                  <c:v>0.2857142857142857</c:v>
                </c:pt>
                <c:pt idx="1223">
                  <c:v>0.2857142857142857</c:v>
                </c:pt>
                <c:pt idx="1224">
                  <c:v>0.13333333333333333</c:v>
                </c:pt>
                <c:pt idx="1225">
                  <c:v>0.31904761904761902</c:v>
                </c:pt>
                <c:pt idx="1226">
                  <c:v>0</c:v>
                </c:pt>
                <c:pt idx="1227">
                  <c:v>0.42857142857142855</c:v>
                </c:pt>
                <c:pt idx="1228">
                  <c:v>0.14285714285714285</c:v>
                </c:pt>
                <c:pt idx="1229">
                  <c:v>1</c:v>
                </c:pt>
                <c:pt idx="1230">
                  <c:v>0.14285714285714285</c:v>
                </c:pt>
                <c:pt idx="1231">
                  <c:v>0.5714285714285714</c:v>
                </c:pt>
                <c:pt idx="1232">
                  <c:v>0.5714285714285714</c:v>
                </c:pt>
                <c:pt idx="1233">
                  <c:v>1</c:v>
                </c:pt>
                <c:pt idx="1234">
                  <c:v>0.2857142857142857</c:v>
                </c:pt>
                <c:pt idx="1235">
                  <c:v>0.42857142857142855</c:v>
                </c:pt>
                <c:pt idx="1236">
                  <c:v>0.5714285714285714</c:v>
                </c:pt>
                <c:pt idx="1237">
                  <c:v>0.42857142857142855</c:v>
                </c:pt>
                <c:pt idx="1238">
                  <c:v>0.42857142857142855</c:v>
                </c:pt>
                <c:pt idx="1239">
                  <c:v>0.2857142857142857</c:v>
                </c:pt>
                <c:pt idx="1240">
                  <c:v>1</c:v>
                </c:pt>
                <c:pt idx="1241">
                  <c:v>0.42857142857142855</c:v>
                </c:pt>
                <c:pt idx="1242">
                  <c:v>0.42857142857142855</c:v>
                </c:pt>
                <c:pt idx="1243">
                  <c:v>0.2857142857142857</c:v>
                </c:pt>
                <c:pt idx="1244">
                  <c:v>0.5714285714285714</c:v>
                </c:pt>
                <c:pt idx="1245">
                  <c:v>0.42857142857142855</c:v>
                </c:pt>
                <c:pt idx="1246">
                  <c:v>0.42857142857142855</c:v>
                </c:pt>
                <c:pt idx="1247">
                  <c:v>0.5714285714285714</c:v>
                </c:pt>
                <c:pt idx="1248">
                  <c:v>0.7142857142857143</c:v>
                </c:pt>
                <c:pt idx="1249">
                  <c:v>0.2857142857142857</c:v>
                </c:pt>
                <c:pt idx="1250">
                  <c:v>0.14285714285714285</c:v>
                </c:pt>
                <c:pt idx="1251">
                  <c:v>0.5714285714285714</c:v>
                </c:pt>
                <c:pt idx="1252">
                  <c:v>1</c:v>
                </c:pt>
                <c:pt idx="1253">
                  <c:v>6.6666666666666666E-2</c:v>
                </c:pt>
                <c:pt idx="1254">
                  <c:v>1</c:v>
                </c:pt>
                <c:pt idx="1255">
                  <c:v>0.2857142857142857</c:v>
                </c:pt>
                <c:pt idx="1256">
                  <c:v>1</c:v>
                </c:pt>
                <c:pt idx="1257">
                  <c:v>0.2857142857142857</c:v>
                </c:pt>
                <c:pt idx="1258">
                  <c:v>0.2857142857142857</c:v>
                </c:pt>
                <c:pt idx="1259">
                  <c:v>1</c:v>
                </c:pt>
                <c:pt idx="1260">
                  <c:v>0.42857142857142855</c:v>
                </c:pt>
                <c:pt idx="1261">
                  <c:v>0.14285714285714285</c:v>
                </c:pt>
                <c:pt idx="1262">
                  <c:v>0.14285714285714285</c:v>
                </c:pt>
                <c:pt idx="1263">
                  <c:v>0.5714285714285714</c:v>
                </c:pt>
                <c:pt idx="1264">
                  <c:v>0.42857142857142855</c:v>
                </c:pt>
                <c:pt idx="1265">
                  <c:v>1</c:v>
                </c:pt>
                <c:pt idx="1266">
                  <c:v>0.8571428571428571</c:v>
                </c:pt>
                <c:pt idx="1267">
                  <c:v>0.42857142857142855</c:v>
                </c:pt>
                <c:pt idx="1268">
                  <c:v>1</c:v>
                </c:pt>
                <c:pt idx="1269">
                  <c:v>3</c:v>
                </c:pt>
                <c:pt idx="1270">
                  <c:v>0.14285714285714285</c:v>
                </c:pt>
                <c:pt idx="1271">
                  <c:v>0.5714285714285714</c:v>
                </c:pt>
                <c:pt idx="1272">
                  <c:v>0</c:v>
                </c:pt>
                <c:pt idx="1273">
                  <c:v>1</c:v>
                </c:pt>
                <c:pt idx="1274">
                  <c:v>0.42857142857142855</c:v>
                </c:pt>
                <c:pt idx="1275">
                  <c:v>0.2857142857142857</c:v>
                </c:pt>
                <c:pt idx="1276">
                  <c:v>1</c:v>
                </c:pt>
                <c:pt idx="1277">
                  <c:v>0.2857142857142857</c:v>
                </c:pt>
                <c:pt idx="1278">
                  <c:v>1.1428571428571428</c:v>
                </c:pt>
                <c:pt idx="1279">
                  <c:v>0.42857142857142855</c:v>
                </c:pt>
                <c:pt idx="1280">
                  <c:v>1</c:v>
                </c:pt>
                <c:pt idx="1281">
                  <c:v>1</c:v>
                </c:pt>
                <c:pt idx="1282">
                  <c:v>0.42857142857142855</c:v>
                </c:pt>
                <c:pt idx="1283">
                  <c:v>0.42857142857142855</c:v>
                </c:pt>
                <c:pt idx="1284">
                  <c:v>0.5714285714285714</c:v>
                </c:pt>
                <c:pt idx="1285">
                  <c:v>1</c:v>
                </c:pt>
                <c:pt idx="1286">
                  <c:v>0.2857142857142857</c:v>
                </c:pt>
                <c:pt idx="1287">
                  <c:v>0.2</c:v>
                </c:pt>
                <c:pt idx="1288">
                  <c:v>0.2857142857142857</c:v>
                </c:pt>
                <c:pt idx="1289">
                  <c:v>0.42857142857142855</c:v>
                </c:pt>
                <c:pt idx="1290">
                  <c:v>0.7142857142857143</c:v>
                </c:pt>
                <c:pt idx="1291">
                  <c:v>0.2857142857142857</c:v>
                </c:pt>
                <c:pt idx="1292">
                  <c:v>0.42857142857142855</c:v>
                </c:pt>
                <c:pt idx="1293">
                  <c:v>0.42857142857142855</c:v>
                </c:pt>
                <c:pt idx="1294">
                  <c:v>0.2857142857142857</c:v>
                </c:pt>
                <c:pt idx="1295">
                  <c:v>0.7142857142857143</c:v>
                </c:pt>
                <c:pt idx="1296">
                  <c:v>0.8571428571428571</c:v>
                </c:pt>
                <c:pt idx="1297">
                  <c:v>0.42857142857142855</c:v>
                </c:pt>
                <c:pt idx="1298">
                  <c:v>0.2857142857142857</c:v>
                </c:pt>
                <c:pt idx="1299">
                  <c:v>0</c:v>
                </c:pt>
                <c:pt idx="1300">
                  <c:v>0.2857142857142857</c:v>
                </c:pt>
                <c:pt idx="1301">
                  <c:v>0.42857142857142855</c:v>
                </c:pt>
                <c:pt idx="1302">
                  <c:v>1</c:v>
                </c:pt>
                <c:pt idx="1303">
                  <c:v>0.42857142857142855</c:v>
                </c:pt>
                <c:pt idx="1304">
                  <c:v>0.3</c:v>
                </c:pt>
                <c:pt idx="1305">
                  <c:v>0.2857142857142857</c:v>
                </c:pt>
                <c:pt idx="1306">
                  <c:v>0.42857142857142855</c:v>
                </c:pt>
                <c:pt idx="1307">
                  <c:v>6.6666666666666666E-2</c:v>
                </c:pt>
                <c:pt idx="1308">
                  <c:v>1</c:v>
                </c:pt>
                <c:pt idx="1309">
                  <c:v>0.5714285714285714</c:v>
                </c:pt>
                <c:pt idx="1310">
                  <c:v>0.42857142857142855</c:v>
                </c:pt>
                <c:pt idx="1311">
                  <c:v>3.3333333333333333E-2</c:v>
                </c:pt>
                <c:pt idx="1312">
                  <c:v>0.2857142857142857</c:v>
                </c:pt>
                <c:pt idx="1313">
                  <c:v>0.2857142857142857</c:v>
                </c:pt>
                <c:pt idx="1314">
                  <c:v>0.14285714285714285</c:v>
                </c:pt>
                <c:pt idx="1315">
                  <c:v>1</c:v>
                </c:pt>
                <c:pt idx="1316">
                  <c:v>0.14285714285714285</c:v>
                </c:pt>
                <c:pt idx="1317">
                  <c:v>0.42857142857142855</c:v>
                </c:pt>
                <c:pt idx="1318">
                  <c:v>3.3333333333333333E-2</c:v>
                </c:pt>
                <c:pt idx="1319">
                  <c:v>0.42857142857142855</c:v>
                </c:pt>
                <c:pt idx="1320">
                  <c:v>0.26666666666666666</c:v>
                </c:pt>
                <c:pt idx="1321">
                  <c:v>1</c:v>
                </c:pt>
                <c:pt idx="1322">
                  <c:v>0.5714285714285714</c:v>
                </c:pt>
                <c:pt idx="1323">
                  <c:v>0.2857142857142857</c:v>
                </c:pt>
                <c:pt idx="1324">
                  <c:v>0.5714285714285714</c:v>
                </c:pt>
                <c:pt idx="1325">
                  <c:v>0.2857142857142857</c:v>
                </c:pt>
                <c:pt idx="1326">
                  <c:v>0.2857142857142857</c:v>
                </c:pt>
                <c:pt idx="1327">
                  <c:v>0.2857142857142857</c:v>
                </c:pt>
                <c:pt idx="1328">
                  <c:v>6.6666666666666666E-2</c:v>
                </c:pt>
                <c:pt idx="1329">
                  <c:v>0.14285714285714285</c:v>
                </c:pt>
                <c:pt idx="1330">
                  <c:v>1</c:v>
                </c:pt>
                <c:pt idx="1331">
                  <c:v>0.1</c:v>
                </c:pt>
                <c:pt idx="1332">
                  <c:v>0.2857142857142857</c:v>
                </c:pt>
                <c:pt idx="1333">
                  <c:v>1</c:v>
                </c:pt>
                <c:pt idx="1334">
                  <c:v>0.42857142857142855</c:v>
                </c:pt>
                <c:pt idx="1335">
                  <c:v>0.7142857142857143</c:v>
                </c:pt>
                <c:pt idx="1336">
                  <c:v>1</c:v>
                </c:pt>
                <c:pt idx="1337">
                  <c:v>0.1</c:v>
                </c:pt>
                <c:pt idx="1338">
                  <c:v>0.42857142857142855</c:v>
                </c:pt>
                <c:pt idx="1339">
                  <c:v>0.5714285714285714</c:v>
                </c:pt>
                <c:pt idx="1340">
                  <c:v>1</c:v>
                </c:pt>
                <c:pt idx="1341">
                  <c:v>0.42857142857142855</c:v>
                </c:pt>
                <c:pt idx="1342">
                  <c:v>0</c:v>
                </c:pt>
                <c:pt idx="1343">
                  <c:v>0.5714285714285714</c:v>
                </c:pt>
                <c:pt idx="1344">
                  <c:v>0.42857142857142855</c:v>
                </c:pt>
                <c:pt idx="1345">
                  <c:v>0.14285714285714285</c:v>
                </c:pt>
                <c:pt idx="1346">
                  <c:v>0.14285714285714285</c:v>
                </c:pt>
                <c:pt idx="1347">
                  <c:v>0.42857142857142855</c:v>
                </c:pt>
                <c:pt idx="1348">
                  <c:v>1</c:v>
                </c:pt>
                <c:pt idx="1349">
                  <c:v>0.2857142857142857</c:v>
                </c:pt>
                <c:pt idx="1350">
                  <c:v>0.14285714285714285</c:v>
                </c:pt>
                <c:pt idx="1351">
                  <c:v>0.14285714285714285</c:v>
                </c:pt>
                <c:pt idx="1352">
                  <c:v>0.2857142857142857</c:v>
                </c:pt>
                <c:pt idx="1353">
                  <c:v>0.42857142857142855</c:v>
                </c:pt>
                <c:pt idx="1354">
                  <c:v>6.6666666666666666E-2</c:v>
                </c:pt>
                <c:pt idx="1355">
                  <c:v>0</c:v>
                </c:pt>
                <c:pt idx="1356">
                  <c:v>0.14285714285714285</c:v>
                </c:pt>
                <c:pt idx="1357">
                  <c:v>1</c:v>
                </c:pt>
                <c:pt idx="1358">
                  <c:v>1</c:v>
                </c:pt>
                <c:pt idx="1359">
                  <c:v>0.42857142857142855</c:v>
                </c:pt>
                <c:pt idx="1360">
                  <c:v>0.7142857142857143</c:v>
                </c:pt>
                <c:pt idx="1361">
                  <c:v>0</c:v>
                </c:pt>
                <c:pt idx="1362">
                  <c:v>0.14285714285714285</c:v>
                </c:pt>
                <c:pt idx="1363">
                  <c:v>1</c:v>
                </c:pt>
                <c:pt idx="1364">
                  <c:v>0.42857142857142855</c:v>
                </c:pt>
                <c:pt idx="1365">
                  <c:v>0.7142857142857143</c:v>
                </c:pt>
                <c:pt idx="1366">
                  <c:v>6.6666666666666666E-2</c:v>
                </c:pt>
                <c:pt idx="1367">
                  <c:v>0.42857142857142855</c:v>
                </c:pt>
                <c:pt idx="1368">
                  <c:v>0.2857142857142857</c:v>
                </c:pt>
                <c:pt idx="1369">
                  <c:v>0.42857142857142855</c:v>
                </c:pt>
                <c:pt idx="1370">
                  <c:v>0.42857142857142855</c:v>
                </c:pt>
                <c:pt idx="1371">
                  <c:v>0.42857142857142855</c:v>
                </c:pt>
                <c:pt idx="1372">
                  <c:v>0.2857142857142857</c:v>
                </c:pt>
                <c:pt idx="1373">
                  <c:v>0.2857142857142857</c:v>
                </c:pt>
                <c:pt idx="1374">
                  <c:v>0.42857142857142855</c:v>
                </c:pt>
                <c:pt idx="1375">
                  <c:v>0.14285714285714285</c:v>
                </c:pt>
                <c:pt idx="1376">
                  <c:v>0.14285714285714285</c:v>
                </c:pt>
                <c:pt idx="1377">
                  <c:v>0.2857142857142857</c:v>
                </c:pt>
                <c:pt idx="1378">
                  <c:v>1</c:v>
                </c:pt>
                <c:pt idx="1379">
                  <c:v>0.16666666666666666</c:v>
                </c:pt>
                <c:pt idx="1380">
                  <c:v>1</c:v>
                </c:pt>
                <c:pt idx="1381">
                  <c:v>0.42857142857142855</c:v>
                </c:pt>
                <c:pt idx="1382">
                  <c:v>0.5714285714285714</c:v>
                </c:pt>
                <c:pt idx="1383">
                  <c:v>0.2857142857142857</c:v>
                </c:pt>
                <c:pt idx="1384">
                  <c:v>0.2857142857142857</c:v>
                </c:pt>
                <c:pt idx="1385">
                  <c:v>0.2857142857142857</c:v>
                </c:pt>
                <c:pt idx="1386">
                  <c:v>0.2857142857142857</c:v>
                </c:pt>
                <c:pt idx="1387">
                  <c:v>0.2857142857142857</c:v>
                </c:pt>
                <c:pt idx="1388">
                  <c:v>0</c:v>
                </c:pt>
                <c:pt idx="1389">
                  <c:v>0.14285714285714285</c:v>
                </c:pt>
                <c:pt idx="1390">
                  <c:v>0.14285714285714285</c:v>
                </c:pt>
                <c:pt idx="1391">
                  <c:v>0.14285714285714285</c:v>
                </c:pt>
                <c:pt idx="1392">
                  <c:v>0.2857142857142857</c:v>
                </c:pt>
                <c:pt idx="1393">
                  <c:v>0.14285714285714285</c:v>
                </c:pt>
                <c:pt idx="1394">
                  <c:v>6.6666666666666666E-2</c:v>
                </c:pt>
                <c:pt idx="1395">
                  <c:v>0.2857142857142857</c:v>
                </c:pt>
                <c:pt idx="1396">
                  <c:v>0.5714285714285714</c:v>
                </c:pt>
                <c:pt idx="1397">
                  <c:v>0.2857142857142857</c:v>
                </c:pt>
                <c:pt idx="1398">
                  <c:v>0.42857142857142855</c:v>
                </c:pt>
                <c:pt idx="1399">
                  <c:v>0.2857142857142857</c:v>
                </c:pt>
                <c:pt idx="1400">
                  <c:v>0.42857142857142855</c:v>
                </c:pt>
                <c:pt idx="1401">
                  <c:v>0.2857142857142857</c:v>
                </c:pt>
                <c:pt idx="1402">
                  <c:v>6.6666666666666666E-2</c:v>
                </c:pt>
                <c:pt idx="1403">
                  <c:v>0.14285714285714285</c:v>
                </c:pt>
                <c:pt idx="1404">
                  <c:v>1</c:v>
                </c:pt>
                <c:pt idx="1405">
                  <c:v>0.14285714285714285</c:v>
                </c:pt>
                <c:pt idx="1406">
                  <c:v>0.7142857142857143</c:v>
                </c:pt>
                <c:pt idx="1407">
                  <c:v>0.5714285714285714</c:v>
                </c:pt>
                <c:pt idx="1408">
                  <c:v>1</c:v>
                </c:pt>
                <c:pt idx="1409">
                  <c:v>0.5714285714285714</c:v>
                </c:pt>
                <c:pt idx="1410">
                  <c:v>0.5714285714285714</c:v>
                </c:pt>
                <c:pt idx="1411">
                  <c:v>0.14285714285714285</c:v>
                </c:pt>
                <c:pt idx="1412">
                  <c:v>0.42857142857142855</c:v>
                </c:pt>
                <c:pt idx="1413">
                  <c:v>1</c:v>
                </c:pt>
                <c:pt idx="1414">
                  <c:v>0.7142857142857143</c:v>
                </c:pt>
                <c:pt idx="1415">
                  <c:v>0.2857142857142857</c:v>
                </c:pt>
                <c:pt idx="1416">
                  <c:v>0.2857142857142857</c:v>
                </c:pt>
                <c:pt idx="1417">
                  <c:v>0.5714285714285714</c:v>
                </c:pt>
                <c:pt idx="1418">
                  <c:v>0.7142857142857143</c:v>
                </c:pt>
                <c:pt idx="1419">
                  <c:v>1</c:v>
                </c:pt>
                <c:pt idx="1420">
                  <c:v>0.2857142857142857</c:v>
                </c:pt>
                <c:pt idx="1421">
                  <c:v>0.2857142857142857</c:v>
                </c:pt>
                <c:pt idx="1422">
                  <c:v>0.2857142857142857</c:v>
                </c:pt>
                <c:pt idx="1423">
                  <c:v>1</c:v>
                </c:pt>
                <c:pt idx="1424">
                  <c:v>1</c:v>
                </c:pt>
                <c:pt idx="1425">
                  <c:v>0.5714285714285714</c:v>
                </c:pt>
                <c:pt idx="1426">
                  <c:v>0.42857142857142855</c:v>
                </c:pt>
                <c:pt idx="1427">
                  <c:v>1</c:v>
                </c:pt>
                <c:pt idx="1428">
                  <c:v>0.2857142857142857</c:v>
                </c:pt>
                <c:pt idx="1429">
                  <c:v>1</c:v>
                </c:pt>
                <c:pt idx="1430">
                  <c:v>0.14285714285714285</c:v>
                </c:pt>
                <c:pt idx="1431">
                  <c:v>1</c:v>
                </c:pt>
                <c:pt idx="1432">
                  <c:v>0.14285714285714285</c:v>
                </c:pt>
                <c:pt idx="1433">
                  <c:v>0.2857142857142857</c:v>
                </c:pt>
                <c:pt idx="1434">
                  <c:v>0.42857142857142855</c:v>
                </c:pt>
                <c:pt idx="1435">
                  <c:v>0.14285714285714285</c:v>
                </c:pt>
                <c:pt idx="1436">
                  <c:v>0.2857142857142857</c:v>
                </c:pt>
                <c:pt idx="1437">
                  <c:v>0.14285714285714285</c:v>
                </c:pt>
                <c:pt idx="1438">
                  <c:v>0.14285714285714285</c:v>
                </c:pt>
                <c:pt idx="1439">
                  <c:v>0.5714285714285714</c:v>
                </c:pt>
                <c:pt idx="1440">
                  <c:v>0.2857142857142857</c:v>
                </c:pt>
                <c:pt idx="1441">
                  <c:v>0.42857142857142855</c:v>
                </c:pt>
                <c:pt idx="1442">
                  <c:v>0.14285714285714285</c:v>
                </c:pt>
                <c:pt idx="1443">
                  <c:v>0.2857142857142857</c:v>
                </c:pt>
                <c:pt idx="1444">
                  <c:v>0.42857142857142855</c:v>
                </c:pt>
                <c:pt idx="1445">
                  <c:v>0.7142857142857143</c:v>
                </c:pt>
                <c:pt idx="1446">
                  <c:v>0.2857142857142857</c:v>
                </c:pt>
                <c:pt idx="1447">
                  <c:v>0.42857142857142855</c:v>
                </c:pt>
                <c:pt idx="1448">
                  <c:v>0.42857142857142855</c:v>
                </c:pt>
                <c:pt idx="1449">
                  <c:v>0.5714285714285714</c:v>
                </c:pt>
                <c:pt idx="1450">
                  <c:v>1</c:v>
                </c:pt>
                <c:pt idx="1451">
                  <c:v>0.42857142857142855</c:v>
                </c:pt>
                <c:pt idx="1452">
                  <c:v>0.2857142857142857</c:v>
                </c:pt>
                <c:pt idx="1453">
                  <c:v>1</c:v>
                </c:pt>
                <c:pt idx="1454">
                  <c:v>0.14285714285714285</c:v>
                </c:pt>
                <c:pt idx="1455">
                  <c:v>1</c:v>
                </c:pt>
                <c:pt idx="1456">
                  <c:v>1</c:v>
                </c:pt>
                <c:pt idx="1457">
                  <c:v>0.1</c:v>
                </c:pt>
                <c:pt idx="1458">
                  <c:v>0.2857142857142857</c:v>
                </c:pt>
                <c:pt idx="1459">
                  <c:v>0.42857142857142855</c:v>
                </c:pt>
                <c:pt idx="1460">
                  <c:v>0.42857142857142855</c:v>
                </c:pt>
                <c:pt idx="1461">
                  <c:v>0.42857142857142855</c:v>
                </c:pt>
                <c:pt idx="1462">
                  <c:v>0.2857142857142857</c:v>
                </c:pt>
                <c:pt idx="1463">
                  <c:v>1</c:v>
                </c:pt>
                <c:pt idx="1464">
                  <c:v>0.14285714285714285</c:v>
                </c:pt>
                <c:pt idx="1465">
                  <c:v>1</c:v>
                </c:pt>
                <c:pt idx="1466">
                  <c:v>1</c:v>
                </c:pt>
                <c:pt idx="1467">
                  <c:v>0.2857142857142857</c:v>
                </c:pt>
                <c:pt idx="1468">
                  <c:v>0.2857142857142857</c:v>
                </c:pt>
                <c:pt idx="1469">
                  <c:v>0.2857142857142857</c:v>
                </c:pt>
                <c:pt idx="1470">
                  <c:v>0.2857142857142857</c:v>
                </c:pt>
                <c:pt idx="1471">
                  <c:v>0.2857142857142857</c:v>
                </c:pt>
                <c:pt idx="1472">
                  <c:v>0.7142857142857143</c:v>
                </c:pt>
                <c:pt idx="1473">
                  <c:v>0.5714285714285714</c:v>
                </c:pt>
                <c:pt idx="1474">
                  <c:v>0.5714285714285714</c:v>
                </c:pt>
                <c:pt idx="1475">
                  <c:v>1</c:v>
                </c:pt>
                <c:pt idx="1476">
                  <c:v>0.14285714285714285</c:v>
                </c:pt>
                <c:pt idx="1477">
                  <c:v>0.2857142857142857</c:v>
                </c:pt>
                <c:pt idx="1478">
                  <c:v>1</c:v>
                </c:pt>
                <c:pt idx="1479">
                  <c:v>1</c:v>
                </c:pt>
                <c:pt idx="1480">
                  <c:v>0.5714285714285714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0.14285714285714285</c:v>
                </c:pt>
                <c:pt idx="1486">
                  <c:v>0.5714285714285714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0.5714285714285714</c:v>
                </c:pt>
                <c:pt idx="1491">
                  <c:v>0.2857142857142857</c:v>
                </c:pt>
                <c:pt idx="1492">
                  <c:v>1</c:v>
                </c:pt>
                <c:pt idx="1493">
                  <c:v>0.14285714285714285</c:v>
                </c:pt>
                <c:pt idx="1494">
                  <c:v>1</c:v>
                </c:pt>
                <c:pt idx="1495">
                  <c:v>0.2857142857142857</c:v>
                </c:pt>
                <c:pt idx="1496">
                  <c:v>0.14285714285714285</c:v>
                </c:pt>
                <c:pt idx="1497">
                  <c:v>1</c:v>
                </c:pt>
                <c:pt idx="1498">
                  <c:v>1</c:v>
                </c:pt>
                <c:pt idx="1499">
                  <c:v>0.14285714285714285</c:v>
                </c:pt>
                <c:pt idx="1500">
                  <c:v>0.2857142857142857</c:v>
                </c:pt>
                <c:pt idx="1501">
                  <c:v>1</c:v>
                </c:pt>
                <c:pt idx="1502">
                  <c:v>0.14285714285714285</c:v>
                </c:pt>
                <c:pt idx="1503">
                  <c:v>1</c:v>
                </c:pt>
                <c:pt idx="1504">
                  <c:v>0.14285714285714285</c:v>
                </c:pt>
                <c:pt idx="1505">
                  <c:v>0.2857142857142857</c:v>
                </c:pt>
                <c:pt idx="1506">
                  <c:v>1</c:v>
                </c:pt>
                <c:pt idx="1507">
                  <c:v>1</c:v>
                </c:pt>
                <c:pt idx="1508">
                  <c:v>0.2857142857142857</c:v>
                </c:pt>
                <c:pt idx="1509">
                  <c:v>0.2857142857142857</c:v>
                </c:pt>
                <c:pt idx="1510">
                  <c:v>0.14285714285714285</c:v>
                </c:pt>
                <c:pt idx="1511">
                  <c:v>1</c:v>
                </c:pt>
                <c:pt idx="1512">
                  <c:v>0.2857142857142857</c:v>
                </c:pt>
                <c:pt idx="1513">
                  <c:v>0.2857142857142857</c:v>
                </c:pt>
                <c:pt idx="1514">
                  <c:v>0.2857142857142857</c:v>
                </c:pt>
                <c:pt idx="1515">
                  <c:v>0.14285714285714285</c:v>
                </c:pt>
                <c:pt idx="1516">
                  <c:v>0.7142857142857143</c:v>
                </c:pt>
                <c:pt idx="1517">
                  <c:v>0</c:v>
                </c:pt>
                <c:pt idx="1518">
                  <c:v>0.5714285714285714</c:v>
                </c:pt>
                <c:pt idx="1519">
                  <c:v>0.2857142857142857</c:v>
                </c:pt>
                <c:pt idx="1520">
                  <c:v>0.42857142857142855</c:v>
                </c:pt>
                <c:pt idx="1521">
                  <c:v>1</c:v>
                </c:pt>
                <c:pt idx="1522">
                  <c:v>0</c:v>
                </c:pt>
                <c:pt idx="1523">
                  <c:v>0.7142857142857143</c:v>
                </c:pt>
                <c:pt idx="1524">
                  <c:v>0.2857142857142857</c:v>
                </c:pt>
                <c:pt idx="1525">
                  <c:v>3.3333333333333333E-2</c:v>
                </c:pt>
                <c:pt idx="1526">
                  <c:v>1</c:v>
                </c:pt>
                <c:pt idx="1527">
                  <c:v>6.6666666666666666E-2</c:v>
                </c:pt>
                <c:pt idx="1528">
                  <c:v>0.42857142857142855</c:v>
                </c:pt>
                <c:pt idx="1529">
                  <c:v>0.5714285714285714</c:v>
                </c:pt>
                <c:pt idx="1530">
                  <c:v>0.42857142857142855</c:v>
                </c:pt>
                <c:pt idx="1531">
                  <c:v>0.42857142857142855</c:v>
                </c:pt>
                <c:pt idx="1532">
                  <c:v>0.2857142857142857</c:v>
                </c:pt>
                <c:pt idx="1533">
                  <c:v>1</c:v>
                </c:pt>
                <c:pt idx="1534">
                  <c:v>0.14285714285714285</c:v>
                </c:pt>
                <c:pt idx="1535">
                  <c:v>0.42857142857142855</c:v>
                </c:pt>
                <c:pt idx="1536">
                  <c:v>1</c:v>
                </c:pt>
                <c:pt idx="1537">
                  <c:v>0.14285714285714285</c:v>
                </c:pt>
                <c:pt idx="1538">
                  <c:v>0.5714285714285714</c:v>
                </c:pt>
                <c:pt idx="1539">
                  <c:v>0.42857142857142855</c:v>
                </c:pt>
                <c:pt idx="1540">
                  <c:v>0.2857142857142857</c:v>
                </c:pt>
                <c:pt idx="1541">
                  <c:v>0.7142857142857143</c:v>
                </c:pt>
                <c:pt idx="1542">
                  <c:v>0.14285714285714285</c:v>
                </c:pt>
                <c:pt idx="1543">
                  <c:v>0.2857142857142857</c:v>
                </c:pt>
                <c:pt idx="1544">
                  <c:v>0.5714285714285714</c:v>
                </c:pt>
                <c:pt idx="1545">
                  <c:v>0.42857142857142855</c:v>
                </c:pt>
                <c:pt idx="1546">
                  <c:v>1</c:v>
                </c:pt>
                <c:pt idx="1547">
                  <c:v>0.2857142857142857</c:v>
                </c:pt>
                <c:pt idx="1548">
                  <c:v>1</c:v>
                </c:pt>
                <c:pt idx="1549">
                  <c:v>0.7142857142857143</c:v>
                </c:pt>
                <c:pt idx="1550">
                  <c:v>0.5714285714285714</c:v>
                </c:pt>
                <c:pt idx="1551">
                  <c:v>0</c:v>
                </c:pt>
                <c:pt idx="1552">
                  <c:v>0.2857142857142857</c:v>
                </c:pt>
                <c:pt idx="1553">
                  <c:v>0.2857142857142857</c:v>
                </c:pt>
                <c:pt idx="1554">
                  <c:v>0.42857142857142855</c:v>
                </c:pt>
                <c:pt idx="1555">
                  <c:v>0.42857142857142855</c:v>
                </c:pt>
                <c:pt idx="1556">
                  <c:v>0.1</c:v>
                </c:pt>
                <c:pt idx="1557">
                  <c:v>0.42857142857142855</c:v>
                </c:pt>
                <c:pt idx="1558">
                  <c:v>0.7142857142857143</c:v>
                </c:pt>
                <c:pt idx="1559">
                  <c:v>0.2857142857142857</c:v>
                </c:pt>
                <c:pt idx="1560">
                  <c:v>0.42857142857142855</c:v>
                </c:pt>
                <c:pt idx="1561">
                  <c:v>0.2857142857142857</c:v>
                </c:pt>
                <c:pt idx="1562">
                  <c:v>0.2857142857142857</c:v>
                </c:pt>
                <c:pt idx="1563">
                  <c:v>0.42857142857142855</c:v>
                </c:pt>
                <c:pt idx="1564">
                  <c:v>3.3333333333333333E-2</c:v>
                </c:pt>
                <c:pt idx="1565">
                  <c:v>0.42857142857142855</c:v>
                </c:pt>
                <c:pt idx="1566">
                  <c:v>0.42857142857142855</c:v>
                </c:pt>
                <c:pt idx="1567">
                  <c:v>0.2857142857142857</c:v>
                </c:pt>
                <c:pt idx="1568">
                  <c:v>0.2857142857142857</c:v>
                </c:pt>
                <c:pt idx="1569">
                  <c:v>0.7142857142857143</c:v>
                </c:pt>
                <c:pt idx="1570">
                  <c:v>0.14285714285714285</c:v>
                </c:pt>
                <c:pt idx="1571">
                  <c:v>0</c:v>
                </c:pt>
                <c:pt idx="1572">
                  <c:v>0.14285714285714285</c:v>
                </c:pt>
                <c:pt idx="1573">
                  <c:v>0.2857142857142857</c:v>
                </c:pt>
                <c:pt idx="1574">
                  <c:v>0.14285714285714285</c:v>
                </c:pt>
                <c:pt idx="1575">
                  <c:v>0.2857142857142857</c:v>
                </c:pt>
                <c:pt idx="1576">
                  <c:v>3.3333333333333333E-2</c:v>
                </c:pt>
                <c:pt idx="1577">
                  <c:v>0.14285714285714285</c:v>
                </c:pt>
                <c:pt idx="1578">
                  <c:v>0.42857142857142855</c:v>
                </c:pt>
                <c:pt idx="1579">
                  <c:v>0.2857142857142857</c:v>
                </c:pt>
                <c:pt idx="1580">
                  <c:v>0.5714285714285714</c:v>
                </c:pt>
                <c:pt idx="1581">
                  <c:v>0.14285714285714285</c:v>
                </c:pt>
                <c:pt idx="1582">
                  <c:v>0.2857142857142857</c:v>
                </c:pt>
                <c:pt idx="1583">
                  <c:v>0.2857142857142857</c:v>
                </c:pt>
                <c:pt idx="1584">
                  <c:v>0.42857142857142855</c:v>
                </c:pt>
                <c:pt idx="1585">
                  <c:v>0.2857142857142857</c:v>
                </c:pt>
                <c:pt idx="1586">
                  <c:v>0.5714285714285714</c:v>
                </c:pt>
                <c:pt idx="1587">
                  <c:v>0.14285714285714285</c:v>
                </c:pt>
                <c:pt idx="1588">
                  <c:v>0.14285714285714285</c:v>
                </c:pt>
                <c:pt idx="1589">
                  <c:v>0.7142857142857143</c:v>
                </c:pt>
                <c:pt idx="1590">
                  <c:v>1</c:v>
                </c:pt>
                <c:pt idx="1591">
                  <c:v>0.7142857142857143</c:v>
                </c:pt>
                <c:pt idx="1592">
                  <c:v>1</c:v>
                </c:pt>
                <c:pt idx="1593">
                  <c:v>6.6666666666666666E-2</c:v>
                </c:pt>
                <c:pt idx="1594">
                  <c:v>0.42857142857142855</c:v>
                </c:pt>
                <c:pt idx="1595">
                  <c:v>1</c:v>
                </c:pt>
                <c:pt idx="1596">
                  <c:v>1</c:v>
                </c:pt>
                <c:pt idx="1597">
                  <c:v>0.42857142857142855</c:v>
                </c:pt>
                <c:pt idx="1598">
                  <c:v>1</c:v>
                </c:pt>
                <c:pt idx="1599">
                  <c:v>0.42857142857142855</c:v>
                </c:pt>
                <c:pt idx="1600">
                  <c:v>0.7142857142857143</c:v>
                </c:pt>
                <c:pt idx="1601">
                  <c:v>0.2857142857142857</c:v>
                </c:pt>
                <c:pt idx="1602">
                  <c:v>0.2857142857142857</c:v>
                </c:pt>
                <c:pt idx="1603">
                  <c:v>0.2857142857142857</c:v>
                </c:pt>
                <c:pt idx="1604">
                  <c:v>0.42857142857142855</c:v>
                </c:pt>
                <c:pt idx="1605">
                  <c:v>0.7142857142857143</c:v>
                </c:pt>
                <c:pt idx="1606">
                  <c:v>0.42857142857142855</c:v>
                </c:pt>
                <c:pt idx="1607">
                  <c:v>1</c:v>
                </c:pt>
                <c:pt idx="1608">
                  <c:v>0.14285714285714285</c:v>
                </c:pt>
                <c:pt idx="1609">
                  <c:v>1</c:v>
                </c:pt>
                <c:pt idx="1610">
                  <c:v>0.42857142857142855</c:v>
                </c:pt>
                <c:pt idx="1611">
                  <c:v>0.2857142857142857</c:v>
                </c:pt>
                <c:pt idx="1612">
                  <c:v>0.42857142857142855</c:v>
                </c:pt>
                <c:pt idx="1613">
                  <c:v>0.42857142857142855</c:v>
                </c:pt>
                <c:pt idx="1614">
                  <c:v>1</c:v>
                </c:pt>
                <c:pt idx="1615">
                  <c:v>0.42857142857142855</c:v>
                </c:pt>
                <c:pt idx="1616">
                  <c:v>0.14285714285714285</c:v>
                </c:pt>
                <c:pt idx="1617">
                  <c:v>0.14285714285714285</c:v>
                </c:pt>
                <c:pt idx="1618">
                  <c:v>1</c:v>
                </c:pt>
                <c:pt idx="1619">
                  <c:v>1</c:v>
                </c:pt>
                <c:pt idx="1620">
                  <c:v>0.42857142857142855</c:v>
                </c:pt>
                <c:pt idx="1621">
                  <c:v>0.16666666666666666</c:v>
                </c:pt>
                <c:pt idx="1622">
                  <c:v>1</c:v>
                </c:pt>
                <c:pt idx="1623">
                  <c:v>1</c:v>
                </c:pt>
                <c:pt idx="1624">
                  <c:v>0.14285714285714285</c:v>
                </c:pt>
                <c:pt idx="1625">
                  <c:v>0.42857142857142855</c:v>
                </c:pt>
                <c:pt idx="1626">
                  <c:v>0.42857142857142855</c:v>
                </c:pt>
                <c:pt idx="1627">
                  <c:v>0.14285714285714285</c:v>
                </c:pt>
                <c:pt idx="1628">
                  <c:v>0.5714285714285714</c:v>
                </c:pt>
                <c:pt idx="1629">
                  <c:v>0.42857142857142855</c:v>
                </c:pt>
                <c:pt idx="1630">
                  <c:v>0.2857142857142857</c:v>
                </c:pt>
                <c:pt idx="1631">
                  <c:v>0.42857142857142855</c:v>
                </c:pt>
                <c:pt idx="1632">
                  <c:v>0.7142857142857143</c:v>
                </c:pt>
                <c:pt idx="1633">
                  <c:v>0.1</c:v>
                </c:pt>
                <c:pt idx="1634">
                  <c:v>1</c:v>
                </c:pt>
                <c:pt idx="1635">
                  <c:v>1</c:v>
                </c:pt>
                <c:pt idx="1636">
                  <c:v>0.14285714285714285</c:v>
                </c:pt>
                <c:pt idx="1637">
                  <c:v>0.5714285714285714</c:v>
                </c:pt>
                <c:pt idx="1638">
                  <c:v>1</c:v>
                </c:pt>
                <c:pt idx="1639">
                  <c:v>0.42857142857142855</c:v>
                </c:pt>
                <c:pt idx="1640">
                  <c:v>1</c:v>
                </c:pt>
                <c:pt idx="1641">
                  <c:v>0.42857142857142855</c:v>
                </c:pt>
                <c:pt idx="1642">
                  <c:v>1</c:v>
                </c:pt>
                <c:pt idx="1643">
                  <c:v>0.16666666666666666</c:v>
                </c:pt>
                <c:pt idx="1644">
                  <c:v>0.42857142857142855</c:v>
                </c:pt>
                <c:pt idx="1645">
                  <c:v>1</c:v>
                </c:pt>
                <c:pt idx="1646">
                  <c:v>0.1</c:v>
                </c:pt>
                <c:pt idx="1647">
                  <c:v>0.14285714285714285</c:v>
                </c:pt>
                <c:pt idx="1648">
                  <c:v>0.2857142857142857</c:v>
                </c:pt>
                <c:pt idx="1649">
                  <c:v>0.14285714285714285</c:v>
                </c:pt>
                <c:pt idx="1650">
                  <c:v>0.7142857142857143</c:v>
                </c:pt>
                <c:pt idx="1651">
                  <c:v>0.42857142857142855</c:v>
                </c:pt>
                <c:pt idx="1652">
                  <c:v>1</c:v>
                </c:pt>
                <c:pt idx="1653">
                  <c:v>0.42857142857142855</c:v>
                </c:pt>
                <c:pt idx="1654">
                  <c:v>3</c:v>
                </c:pt>
                <c:pt idx="1655">
                  <c:v>0.5714285714285714</c:v>
                </c:pt>
                <c:pt idx="1656">
                  <c:v>0.14285714285714285</c:v>
                </c:pt>
                <c:pt idx="1657">
                  <c:v>3.3333333333333333E-2</c:v>
                </c:pt>
                <c:pt idx="1658">
                  <c:v>0.2857142857142857</c:v>
                </c:pt>
                <c:pt idx="1659">
                  <c:v>6.6666666666666666E-2</c:v>
                </c:pt>
                <c:pt idx="1660">
                  <c:v>0.14285714285714285</c:v>
                </c:pt>
                <c:pt idx="1661">
                  <c:v>1</c:v>
                </c:pt>
                <c:pt idx="1662">
                  <c:v>1</c:v>
                </c:pt>
                <c:pt idx="1663">
                  <c:v>0.2857142857142857</c:v>
                </c:pt>
                <c:pt idx="1664">
                  <c:v>0.42857142857142855</c:v>
                </c:pt>
                <c:pt idx="1665">
                  <c:v>0.42857142857142855</c:v>
                </c:pt>
                <c:pt idx="1666">
                  <c:v>1</c:v>
                </c:pt>
                <c:pt idx="1667">
                  <c:v>0.2857142857142857</c:v>
                </c:pt>
                <c:pt idx="1668">
                  <c:v>0</c:v>
                </c:pt>
                <c:pt idx="1669">
                  <c:v>0.42857142857142855</c:v>
                </c:pt>
                <c:pt idx="1670">
                  <c:v>1</c:v>
                </c:pt>
                <c:pt idx="1671">
                  <c:v>0.14285714285714285</c:v>
                </c:pt>
                <c:pt idx="1672">
                  <c:v>0.42857142857142855</c:v>
                </c:pt>
                <c:pt idx="1673">
                  <c:v>1</c:v>
                </c:pt>
                <c:pt idx="1674">
                  <c:v>0.5714285714285714</c:v>
                </c:pt>
                <c:pt idx="1675">
                  <c:v>0.42857142857142855</c:v>
                </c:pt>
                <c:pt idx="1676">
                  <c:v>0.2857142857142857</c:v>
                </c:pt>
                <c:pt idx="1677">
                  <c:v>1</c:v>
                </c:pt>
                <c:pt idx="1678">
                  <c:v>1</c:v>
                </c:pt>
                <c:pt idx="1679">
                  <c:v>0.23333333333333334</c:v>
                </c:pt>
                <c:pt idx="1680">
                  <c:v>0.14285714285714285</c:v>
                </c:pt>
                <c:pt idx="1681">
                  <c:v>0.42857142857142855</c:v>
                </c:pt>
                <c:pt idx="1682">
                  <c:v>1</c:v>
                </c:pt>
                <c:pt idx="1683">
                  <c:v>0</c:v>
                </c:pt>
                <c:pt idx="1684">
                  <c:v>1</c:v>
                </c:pt>
                <c:pt idx="1685">
                  <c:v>0.42857142857142855</c:v>
                </c:pt>
                <c:pt idx="1686">
                  <c:v>0</c:v>
                </c:pt>
                <c:pt idx="1687">
                  <c:v>0.14285714285714285</c:v>
                </c:pt>
                <c:pt idx="1688">
                  <c:v>0.5714285714285714</c:v>
                </c:pt>
                <c:pt idx="1689">
                  <c:v>0.7142857142857143</c:v>
                </c:pt>
                <c:pt idx="1690">
                  <c:v>0.26666666666666666</c:v>
                </c:pt>
                <c:pt idx="1691">
                  <c:v>0.5714285714285714</c:v>
                </c:pt>
                <c:pt idx="1692">
                  <c:v>0.5714285714285714</c:v>
                </c:pt>
                <c:pt idx="1693">
                  <c:v>1</c:v>
                </c:pt>
                <c:pt idx="1694">
                  <c:v>0.42857142857142855</c:v>
                </c:pt>
                <c:pt idx="1695">
                  <c:v>0.5714285714285714</c:v>
                </c:pt>
                <c:pt idx="1696">
                  <c:v>1</c:v>
                </c:pt>
                <c:pt idx="1697">
                  <c:v>0.7142857142857143</c:v>
                </c:pt>
                <c:pt idx="1698">
                  <c:v>0.1</c:v>
                </c:pt>
                <c:pt idx="1699">
                  <c:v>1</c:v>
                </c:pt>
                <c:pt idx="1700">
                  <c:v>0.2857142857142857</c:v>
                </c:pt>
                <c:pt idx="1701">
                  <c:v>0.42857142857142855</c:v>
                </c:pt>
                <c:pt idx="1702">
                  <c:v>1</c:v>
                </c:pt>
                <c:pt idx="1703">
                  <c:v>0</c:v>
                </c:pt>
                <c:pt idx="1704">
                  <c:v>0.42857142857142855</c:v>
                </c:pt>
                <c:pt idx="1705">
                  <c:v>1</c:v>
                </c:pt>
                <c:pt idx="1706">
                  <c:v>0</c:v>
                </c:pt>
                <c:pt idx="1707">
                  <c:v>0.5714285714285714</c:v>
                </c:pt>
                <c:pt idx="1708">
                  <c:v>0.14285714285714285</c:v>
                </c:pt>
                <c:pt idx="1709">
                  <c:v>0.1</c:v>
                </c:pt>
                <c:pt idx="1710">
                  <c:v>0.14285714285714285</c:v>
                </c:pt>
                <c:pt idx="1711">
                  <c:v>0.2857142857142857</c:v>
                </c:pt>
                <c:pt idx="1712">
                  <c:v>0.5714285714285714</c:v>
                </c:pt>
                <c:pt idx="1713">
                  <c:v>0.7142857142857143</c:v>
                </c:pt>
                <c:pt idx="1714">
                  <c:v>1</c:v>
                </c:pt>
                <c:pt idx="1715">
                  <c:v>0.5714285714285714</c:v>
                </c:pt>
                <c:pt idx="1716">
                  <c:v>1</c:v>
                </c:pt>
                <c:pt idx="1717">
                  <c:v>1</c:v>
                </c:pt>
                <c:pt idx="1718">
                  <c:v>0.2857142857142857</c:v>
                </c:pt>
                <c:pt idx="1719">
                  <c:v>1</c:v>
                </c:pt>
                <c:pt idx="1720">
                  <c:v>0.5714285714285714</c:v>
                </c:pt>
                <c:pt idx="1721">
                  <c:v>0.42857142857142855</c:v>
                </c:pt>
                <c:pt idx="1722">
                  <c:v>1</c:v>
                </c:pt>
                <c:pt idx="1723">
                  <c:v>0.5714285714285714</c:v>
                </c:pt>
                <c:pt idx="1724">
                  <c:v>1</c:v>
                </c:pt>
                <c:pt idx="1725">
                  <c:v>0.2857142857142857</c:v>
                </c:pt>
                <c:pt idx="1726">
                  <c:v>0.14285714285714285</c:v>
                </c:pt>
                <c:pt idx="1727">
                  <c:v>0</c:v>
                </c:pt>
                <c:pt idx="1728">
                  <c:v>0</c:v>
                </c:pt>
                <c:pt idx="1729">
                  <c:v>0.14285714285714285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0.42857142857142855</c:v>
                </c:pt>
                <c:pt idx="1734">
                  <c:v>0.42857142857142855</c:v>
                </c:pt>
                <c:pt idx="1735">
                  <c:v>1</c:v>
                </c:pt>
                <c:pt idx="1736">
                  <c:v>1</c:v>
                </c:pt>
                <c:pt idx="1737">
                  <c:v>0.5714285714285714</c:v>
                </c:pt>
                <c:pt idx="1738">
                  <c:v>1</c:v>
                </c:pt>
                <c:pt idx="1739">
                  <c:v>1</c:v>
                </c:pt>
                <c:pt idx="1740">
                  <c:v>0.7142857142857143</c:v>
                </c:pt>
                <c:pt idx="1741">
                  <c:v>0.14285714285714285</c:v>
                </c:pt>
                <c:pt idx="1742">
                  <c:v>1</c:v>
                </c:pt>
                <c:pt idx="1743">
                  <c:v>0.5714285714285714</c:v>
                </c:pt>
                <c:pt idx="1744">
                  <c:v>1</c:v>
                </c:pt>
                <c:pt idx="1745">
                  <c:v>0.2857142857142857</c:v>
                </c:pt>
                <c:pt idx="1746">
                  <c:v>0.7142857142857143</c:v>
                </c:pt>
                <c:pt idx="1747">
                  <c:v>0.5714285714285714</c:v>
                </c:pt>
                <c:pt idx="1748">
                  <c:v>1</c:v>
                </c:pt>
                <c:pt idx="1749">
                  <c:v>0.5714285714285714</c:v>
                </c:pt>
                <c:pt idx="1750">
                  <c:v>1</c:v>
                </c:pt>
                <c:pt idx="1751">
                  <c:v>0.5714285714285714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0.42857142857142855</c:v>
                </c:pt>
                <c:pt idx="1757">
                  <c:v>0.42857142857142855</c:v>
                </c:pt>
                <c:pt idx="1758">
                  <c:v>1</c:v>
                </c:pt>
                <c:pt idx="1759">
                  <c:v>0.5714285714285714</c:v>
                </c:pt>
                <c:pt idx="1760">
                  <c:v>0.5714285714285714</c:v>
                </c:pt>
                <c:pt idx="1761">
                  <c:v>0.7142857142857143</c:v>
                </c:pt>
                <c:pt idx="1762">
                  <c:v>1</c:v>
                </c:pt>
                <c:pt idx="1763">
                  <c:v>0.5714285714285714</c:v>
                </c:pt>
                <c:pt idx="1764">
                  <c:v>0.42857142857142855</c:v>
                </c:pt>
                <c:pt idx="1765">
                  <c:v>0.5714285714285714</c:v>
                </c:pt>
                <c:pt idx="1766">
                  <c:v>0.42857142857142855</c:v>
                </c:pt>
                <c:pt idx="1767">
                  <c:v>1</c:v>
                </c:pt>
                <c:pt idx="1768">
                  <c:v>0.42857142857142855</c:v>
                </c:pt>
                <c:pt idx="1769">
                  <c:v>0.42857142857142855</c:v>
                </c:pt>
                <c:pt idx="1770">
                  <c:v>0.5714285714285714</c:v>
                </c:pt>
                <c:pt idx="1771">
                  <c:v>0.5714285714285714</c:v>
                </c:pt>
                <c:pt idx="1772">
                  <c:v>1</c:v>
                </c:pt>
                <c:pt idx="1773">
                  <c:v>0</c:v>
                </c:pt>
                <c:pt idx="1774">
                  <c:v>7</c:v>
                </c:pt>
                <c:pt idx="1775">
                  <c:v>0.5714285714285714</c:v>
                </c:pt>
                <c:pt idx="1776">
                  <c:v>0.42857142857142855</c:v>
                </c:pt>
                <c:pt idx="1777">
                  <c:v>0.14285714285714285</c:v>
                </c:pt>
                <c:pt idx="1778">
                  <c:v>0</c:v>
                </c:pt>
                <c:pt idx="1779">
                  <c:v>0.42857142857142855</c:v>
                </c:pt>
                <c:pt idx="1780">
                  <c:v>1</c:v>
                </c:pt>
                <c:pt idx="1781">
                  <c:v>0.2857142857142857</c:v>
                </c:pt>
                <c:pt idx="1782">
                  <c:v>0</c:v>
                </c:pt>
                <c:pt idx="1783">
                  <c:v>0.7142857142857143</c:v>
                </c:pt>
                <c:pt idx="1784">
                  <c:v>0.14285714285714285</c:v>
                </c:pt>
                <c:pt idx="1785">
                  <c:v>1</c:v>
                </c:pt>
                <c:pt idx="1786">
                  <c:v>0.7142857142857143</c:v>
                </c:pt>
                <c:pt idx="1787">
                  <c:v>0.5714285714285714</c:v>
                </c:pt>
                <c:pt idx="1788">
                  <c:v>0.5714285714285714</c:v>
                </c:pt>
                <c:pt idx="1789">
                  <c:v>0.2857142857142857</c:v>
                </c:pt>
                <c:pt idx="1790">
                  <c:v>0.5714285714285714</c:v>
                </c:pt>
                <c:pt idx="1791">
                  <c:v>0.42857142857142855</c:v>
                </c:pt>
                <c:pt idx="1792">
                  <c:v>0.2857142857142857</c:v>
                </c:pt>
                <c:pt idx="1793">
                  <c:v>0.42857142857142855</c:v>
                </c:pt>
                <c:pt idx="1794">
                  <c:v>0.2857142857142857</c:v>
                </c:pt>
                <c:pt idx="1795">
                  <c:v>0.2857142857142857</c:v>
                </c:pt>
                <c:pt idx="1796">
                  <c:v>0.2857142857142857</c:v>
                </c:pt>
                <c:pt idx="1797">
                  <c:v>0.2857142857142857</c:v>
                </c:pt>
                <c:pt idx="1798">
                  <c:v>1</c:v>
                </c:pt>
                <c:pt idx="1799">
                  <c:v>1</c:v>
                </c:pt>
                <c:pt idx="1800">
                  <c:v>0.2857142857142857</c:v>
                </c:pt>
                <c:pt idx="1801">
                  <c:v>0.2857142857142857</c:v>
                </c:pt>
                <c:pt idx="1802">
                  <c:v>1</c:v>
                </c:pt>
                <c:pt idx="1803">
                  <c:v>0.42857142857142855</c:v>
                </c:pt>
                <c:pt idx="1804">
                  <c:v>1</c:v>
                </c:pt>
                <c:pt idx="1805">
                  <c:v>1</c:v>
                </c:pt>
                <c:pt idx="1806">
                  <c:v>0.2857142857142857</c:v>
                </c:pt>
                <c:pt idx="1807">
                  <c:v>0.2857142857142857</c:v>
                </c:pt>
                <c:pt idx="1808">
                  <c:v>0.5714285714285714</c:v>
                </c:pt>
                <c:pt idx="1809">
                  <c:v>0.5714285714285714</c:v>
                </c:pt>
                <c:pt idx="1810">
                  <c:v>0.7142857142857143</c:v>
                </c:pt>
                <c:pt idx="1811">
                  <c:v>0.42857142857142855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0.7142857142857143</c:v>
                </c:pt>
                <c:pt idx="1817">
                  <c:v>0.7142857142857143</c:v>
                </c:pt>
                <c:pt idx="1818">
                  <c:v>1</c:v>
                </c:pt>
                <c:pt idx="1819">
                  <c:v>1</c:v>
                </c:pt>
                <c:pt idx="1820">
                  <c:v>0.14285714285714285</c:v>
                </c:pt>
                <c:pt idx="1821">
                  <c:v>0</c:v>
                </c:pt>
                <c:pt idx="1822">
                  <c:v>0.5714285714285714</c:v>
                </c:pt>
                <c:pt idx="1823">
                  <c:v>0.14285714285714285</c:v>
                </c:pt>
                <c:pt idx="1824">
                  <c:v>0.42857142857142855</c:v>
                </c:pt>
                <c:pt idx="1825">
                  <c:v>0.2857142857142857</c:v>
                </c:pt>
                <c:pt idx="1826">
                  <c:v>0.5714285714285714</c:v>
                </c:pt>
                <c:pt idx="1827">
                  <c:v>0.2857142857142857</c:v>
                </c:pt>
                <c:pt idx="1828">
                  <c:v>0.14285714285714285</c:v>
                </c:pt>
                <c:pt idx="1829">
                  <c:v>0.2857142857142857</c:v>
                </c:pt>
                <c:pt idx="1830">
                  <c:v>0.5714285714285714</c:v>
                </c:pt>
                <c:pt idx="1831">
                  <c:v>1</c:v>
                </c:pt>
                <c:pt idx="1832">
                  <c:v>0.42857142857142855</c:v>
                </c:pt>
                <c:pt idx="1833">
                  <c:v>0.2857142857142857</c:v>
                </c:pt>
                <c:pt idx="1834">
                  <c:v>0.14285714285714285</c:v>
                </c:pt>
                <c:pt idx="1835">
                  <c:v>0.2857142857142857</c:v>
                </c:pt>
                <c:pt idx="1836">
                  <c:v>0.2857142857142857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0.5714285714285714</c:v>
                </c:pt>
                <c:pt idx="1841">
                  <c:v>0.7142857142857143</c:v>
                </c:pt>
                <c:pt idx="1842">
                  <c:v>0.42857142857142855</c:v>
                </c:pt>
                <c:pt idx="1843">
                  <c:v>0.2857142857142857</c:v>
                </c:pt>
                <c:pt idx="1844">
                  <c:v>0.2857142857142857</c:v>
                </c:pt>
                <c:pt idx="1845">
                  <c:v>0.2857142857142857</c:v>
                </c:pt>
                <c:pt idx="1846">
                  <c:v>1</c:v>
                </c:pt>
                <c:pt idx="1847">
                  <c:v>0.42857142857142855</c:v>
                </c:pt>
                <c:pt idx="1848">
                  <c:v>0.5714285714285714</c:v>
                </c:pt>
                <c:pt idx="1849">
                  <c:v>0.2857142857142857</c:v>
                </c:pt>
                <c:pt idx="1850">
                  <c:v>0.2857142857142857</c:v>
                </c:pt>
                <c:pt idx="1851">
                  <c:v>0.2857142857142857</c:v>
                </c:pt>
                <c:pt idx="1852">
                  <c:v>0.5714285714285714</c:v>
                </c:pt>
                <c:pt idx="1853">
                  <c:v>0.2857142857142857</c:v>
                </c:pt>
                <c:pt idx="1854">
                  <c:v>0.42857142857142855</c:v>
                </c:pt>
                <c:pt idx="1855">
                  <c:v>1</c:v>
                </c:pt>
                <c:pt idx="1856">
                  <c:v>0.2857142857142857</c:v>
                </c:pt>
                <c:pt idx="1857">
                  <c:v>0.2857142857142857</c:v>
                </c:pt>
                <c:pt idx="1858">
                  <c:v>0.5714285714285714</c:v>
                </c:pt>
                <c:pt idx="1859">
                  <c:v>0.5714285714285714</c:v>
                </c:pt>
                <c:pt idx="1860">
                  <c:v>0.7142857142857143</c:v>
                </c:pt>
                <c:pt idx="1861">
                  <c:v>1</c:v>
                </c:pt>
                <c:pt idx="1862">
                  <c:v>0.5714285714285714</c:v>
                </c:pt>
                <c:pt idx="1863">
                  <c:v>0.7142857142857143</c:v>
                </c:pt>
                <c:pt idx="1864">
                  <c:v>0.2857142857142857</c:v>
                </c:pt>
                <c:pt idx="1865">
                  <c:v>0.42857142857142855</c:v>
                </c:pt>
                <c:pt idx="1866">
                  <c:v>0.7142857142857143</c:v>
                </c:pt>
                <c:pt idx="1867">
                  <c:v>1</c:v>
                </c:pt>
                <c:pt idx="1868">
                  <c:v>0.42857142857142855</c:v>
                </c:pt>
                <c:pt idx="1869">
                  <c:v>1</c:v>
                </c:pt>
                <c:pt idx="1870">
                  <c:v>1</c:v>
                </c:pt>
                <c:pt idx="1871">
                  <c:v>0.2857142857142857</c:v>
                </c:pt>
                <c:pt idx="1872">
                  <c:v>0.2857142857142857</c:v>
                </c:pt>
                <c:pt idx="1873">
                  <c:v>1</c:v>
                </c:pt>
                <c:pt idx="1874">
                  <c:v>0.2857142857142857</c:v>
                </c:pt>
                <c:pt idx="1875">
                  <c:v>0.5714285714285714</c:v>
                </c:pt>
                <c:pt idx="1876">
                  <c:v>0.5714285714285714</c:v>
                </c:pt>
                <c:pt idx="1877">
                  <c:v>0.2857142857142857</c:v>
                </c:pt>
                <c:pt idx="1878">
                  <c:v>0.5714285714285714</c:v>
                </c:pt>
                <c:pt idx="1879">
                  <c:v>1</c:v>
                </c:pt>
                <c:pt idx="1880">
                  <c:v>0.5714285714285714</c:v>
                </c:pt>
                <c:pt idx="1881">
                  <c:v>0.14285714285714285</c:v>
                </c:pt>
                <c:pt idx="1882">
                  <c:v>0.2857142857142857</c:v>
                </c:pt>
                <c:pt idx="1883">
                  <c:v>0.42857142857142855</c:v>
                </c:pt>
                <c:pt idx="1884">
                  <c:v>1</c:v>
                </c:pt>
                <c:pt idx="1885">
                  <c:v>0.2857142857142857</c:v>
                </c:pt>
                <c:pt idx="1886">
                  <c:v>0.14285714285714285</c:v>
                </c:pt>
                <c:pt idx="1887">
                  <c:v>1</c:v>
                </c:pt>
                <c:pt idx="1888">
                  <c:v>1</c:v>
                </c:pt>
                <c:pt idx="1889">
                  <c:v>0.2857142857142857</c:v>
                </c:pt>
                <c:pt idx="1890">
                  <c:v>0.2857142857142857</c:v>
                </c:pt>
                <c:pt idx="1891">
                  <c:v>1</c:v>
                </c:pt>
                <c:pt idx="1892">
                  <c:v>0.42857142857142855</c:v>
                </c:pt>
                <c:pt idx="1893">
                  <c:v>0.5714285714285714</c:v>
                </c:pt>
                <c:pt idx="1894">
                  <c:v>1</c:v>
                </c:pt>
                <c:pt idx="1895">
                  <c:v>0.42857142857142855</c:v>
                </c:pt>
                <c:pt idx="1896">
                  <c:v>0.42857142857142855</c:v>
                </c:pt>
                <c:pt idx="1897">
                  <c:v>0.2857142857142857</c:v>
                </c:pt>
                <c:pt idx="1898">
                  <c:v>1</c:v>
                </c:pt>
                <c:pt idx="1899">
                  <c:v>1</c:v>
                </c:pt>
                <c:pt idx="1900">
                  <c:v>0.2857142857142857</c:v>
                </c:pt>
                <c:pt idx="1901">
                  <c:v>1</c:v>
                </c:pt>
                <c:pt idx="1902">
                  <c:v>1</c:v>
                </c:pt>
                <c:pt idx="1903">
                  <c:v>0.1</c:v>
                </c:pt>
                <c:pt idx="1904">
                  <c:v>0.42857142857142855</c:v>
                </c:pt>
                <c:pt idx="1905">
                  <c:v>0.14285714285714285</c:v>
                </c:pt>
                <c:pt idx="1906">
                  <c:v>0.2857142857142857</c:v>
                </c:pt>
                <c:pt idx="1907">
                  <c:v>0.2857142857142857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0</c:v>
                </c:pt>
                <c:pt idx="1912">
                  <c:v>0.42857142857142855</c:v>
                </c:pt>
                <c:pt idx="1913">
                  <c:v>0.2857142857142857</c:v>
                </c:pt>
                <c:pt idx="1914">
                  <c:v>1</c:v>
                </c:pt>
                <c:pt idx="1915">
                  <c:v>1</c:v>
                </c:pt>
                <c:pt idx="1916">
                  <c:v>0.5714285714285714</c:v>
                </c:pt>
                <c:pt idx="1917">
                  <c:v>0.42857142857142855</c:v>
                </c:pt>
                <c:pt idx="1918">
                  <c:v>0.5714285714285714</c:v>
                </c:pt>
                <c:pt idx="1919">
                  <c:v>1</c:v>
                </c:pt>
                <c:pt idx="1920">
                  <c:v>0.42857142857142855</c:v>
                </c:pt>
                <c:pt idx="1921">
                  <c:v>1</c:v>
                </c:pt>
                <c:pt idx="1922">
                  <c:v>0.42857142857142855</c:v>
                </c:pt>
                <c:pt idx="1923">
                  <c:v>0.2857142857142857</c:v>
                </c:pt>
                <c:pt idx="1924">
                  <c:v>0.42857142857142855</c:v>
                </c:pt>
                <c:pt idx="1925">
                  <c:v>1</c:v>
                </c:pt>
                <c:pt idx="1926">
                  <c:v>0.14285714285714285</c:v>
                </c:pt>
                <c:pt idx="1927">
                  <c:v>0.42857142857142855</c:v>
                </c:pt>
                <c:pt idx="1928">
                  <c:v>0.2857142857142857</c:v>
                </c:pt>
                <c:pt idx="1929">
                  <c:v>0.5714285714285714</c:v>
                </c:pt>
                <c:pt idx="1930">
                  <c:v>0.2857142857142857</c:v>
                </c:pt>
                <c:pt idx="1931">
                  <c:v>0.8571428571428571</c:v>
                </c:pt>
                <c:pt idx="1932">
                  <c:v>0.42857142857142855</c:v>
                </c:pt>
                <c:pt idx="1933">
                  <c:v>0.8571428571428571</c:v>
                </c:pt>
                <c:pt idx="1934">
                  <c:v>0.42857142857142855</c:v>
                </c:pt>
                <c:pt idx="1935">
                  <c:v>1</c:v>
                </c:pt>
                <c:pt idx="1936">
                  <c:v>0.42857142857142855</c:v>
                </c:pt>
                <c:pt idx="1937">
                  <c:v>1</c:v>
                </c:pt>
                <c:pt idx="1938">
                  <c:v>3</c:v>
                </c:pt>
                <c:pt idx="1939">
                  <c:v>0.2857142857142857</c:v>
                </c:pt>
                <c:pt idx="1940">
                  <c:v>1</c:v>
                </c:pt>
                <c:pt idx="1941">
                  <c:v>1</c:v>
                </c:pt>
                <c:pt idx="1942">
                  <c:v>0.2857142857142857</c:v>
                </c:pt>
                <c:pt idx="1943">
                  <c:v>0.2857142857142857</c:v>
                </c:pt>
                <c:pt idx="1944">
                  <c:v>6.6666666666666666E-2</c:v>
                </c:pt>
                <c:pt idx="1945">
                  <c:v>0.42857142857142855</c:v>
                </c:pt>
                <c:pt idx="1946">
                  <c:v>2</c:v>
                </c:pt>
                <c:pt idx="1947">
                  <c:v>0.7142857142857143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0.2857142857142857</c:v>
                </c:pt>
                <c:pt idx="1954">
                  <c:v>0.42857142857142855</c:v>
                </c:pt>
                <c:pt idx="1955">
                  <c:v>0.7142857142857143</c:v>
                </c:pt>
                <c:pt idx="1956">
                  <c:v>1</c:v>
                </c:pt>
                <c:pt idx="1957">
                  <c:v>0.1</c:v>
                </c:pt>
                <c:pt idx="1958">
                  <c:v>0.42857142857142855</c:v>
                </c:pt>
                <c:pt idx="1959">
                  <c:v>6.6666666666666666E-2</c:v>
                </c:pt>
                <c:pt idx="1960">
                  <c:v>0.42857142857142855</c:v>
                </c:pt>
                <c:pt idx="1961">
                  <c:v>1</c:v>
                </c:pt>
                <c:pt idx="1962">
                  <c:v>0.2857142857142857</c:v>
                </c:pt>
                <c:pt idx="1963">
                  <c:v>0.42857142857142855</c:v>
                </c:pt>
                <c:pt idx="1964">
                  <c:v>1</c:v>
                </c:pt>
                <c:pt idx="1965">
                  <c:v>0</c:v>
                </c:pt>
                <c:pt idx="1966">
                  <c:v>0.42857142857142855</c:v>
                </c:pt>
                <c:pt idx="1967">
                  <c:v>1</c:v>
                </c:pt>
                <c:pt idx="1968">
                  <c:v>0.42857142857142855</c:v>
                </c:pt>
                <c:pt idx="1969">
                  <c:v>0</c:v>
                </c:pt>
                <c:pt idx="1970">
                  <c:v>1</c:v>
                </c:pt>
                <c:pt idx="1971">
                  <c:v>1</c:v>
                </c:pt>
                <c:pt idx="1972">
                  <c:v>0.2857142857142857</c:v>
                </c:pt>
                <c:pt idx="1973">
                  <c:v>0.42857142857142855</c:v>
                </c:pt>
                <c:pt idx="1974">
                  <c:v>1</c:v>
                </c:pt>
                <c:pt idx="1975">
                  <c:v>1</c:v>
                </c:pt>
                <c:pt idx="1976">
                  <c:v>0.42857142857142855</c:v>
                </c:pt>
                <c:pt idx="1977">
                  <c:v>0.42857142857142855</c:v>
                </c:pt>
                <c:pt idx="1978">
                  <c:v>0.14285714285714285</c:v>
                </c:pt>
                <c:pt idx="1979">
                  <c:v>0.42857142857142855</c:v>
                </c:pt>
                <c:pt idx="1980">
                  <c:v>1</c:v>
                </c:pt>
                <c:pt idx="1981">
                  <c:v>1</c:v>
                </c:pt>
                <c:pt idx="1982">
                  <c:v>2</c:v>
                </c:pt>
                <c:pt idx="1983">
                  <c:v>0.5714285714285714</c:v>
                </c:pt>
                <c:pt idx="1984">
                  <c:v>0.42857142857142855</c:v>
                </c:pt>
                <c:pt idx="1985">
                  <c:v>0.2857142857142857</c:v>
                </c:pt>
                <c:pt idx="1986">
                  <c:v>0.42857142857142855</c:v>
                </c:pt>
                <c:pt idx="1987">
                  <c:v>1</c:v>
                </c:pt>
                <c:pt idx="1988">
                  <c:v>0.2857142857142857</c:v>
                </c:pt>
                <c:pt idx="1989">
                  <c:v>0.42857142857142855</c:v>
                </c:pt>
                <c:pt idx="1990">
                  <c:v>0.7142857142857143</c:v>
                </c:pt>
                <c:pt idx="1991">
                  <c:v>0.42857142857142855</c:v>
                </c:pt>
                <c:pt idx="1992">
                  <c:v>0.1</c:v>
                </c:pt>
                <c:pt idx="1993">
                  <c:v>0.7142857142857143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0.2857142857142857</c:v>
                </c:pt>
                <c:pt idx="2001">
                  <c:v>1</c:v>
                </c:pt>
                <c:pt idx="2002">
                  <c:v>0.2857142857142857</c:v>
                </c:pt>
                <c:pt idx="2003">
                  <c:v>0.2857142857142857</c:v>
                </c:pt>
                <c:pt idx="2004">
                  <c:v>0.14285714285714285</c:v>
                </c:pt>
                <c:pt idx="2005">
                  <c:v>0.42857142857142855</c:v>
                </c:pt>
                <c:pt idx="2006">
                  <c:v>2</c:v>
                </c:pt>
                <c:pt idx="2007">
                  <c:v>0.42857142857142855</c:v>
                </c:pt>
                <c:pt idx="2008">
                  <c:v>0.2857142857142857</c:v>
                </c:pt>
                <c:pt idx="2009">
                  <c:v>0.42857142857142855</c:v>
                </c:pt>
                <c:pt idx="2010">
                  <c:v>0.2857142857142857</c:v>
                </c:pt>
                <c:pt idx="2011">
                  <c:v>1</c:v>
                </c:pt>
                <c:pt idx="2012">
                  <c:v>1</c:v>
                </c:pt>
                <c:pt idx="2013">
                  <c:v>0.14285714285714285</c:v>
                </c:pt>
                <c:pt idx="2014">
                  <c:v>0.42857142857142855</c:v>
                </c:pt>
                <c:pt idx="2015">
                  <c:v>1</c:v>
                </c:pt>
                <c:pt idx="2016">
                  <c:v>0.5714285714285714</c:v>
                </c:pt>
                <c:pt idx="2017">
                  <c:v>1</c:v>
                </c:pt>
                <c:pt idx="2018">
                  <c:v>0.2857142857142857</c:v>
                </c:pt>
                <c:pt idx="2019">
                  <c:v>0.14285714285714285</c:v>
                </c:pt>
                <c:pt idx="2020">
                  <c:v>1</c:v>
                </c:pt>
                <c:pt idx="2021">
                  <c:v>0.42857142857142855</c:v>
                </c:pt>
                <c:pt idx="2022">
                  <c:v>0.14285714285714285</c:v>
                </c:pt>
                <c:pt idx="2023">
                  <c:v>0.42857142857142855</c:v>
                </c:pt>
                <c:pt idx="2024">
                  <c:v>1.6666666666666666E-2</c:v>
                </c:pt>
                <c:pt idx="2025">
                  <c:v>0.14285714285714285</c:v>
                </c:pt>
                <c:pt idx="2026">
                  <c:v>0.42857142857142855</c:v>
                </c:pt>
                <c:pt idx="2027">
                  <c:v>1</c:v>
                </c:pt>
                <c:pt idx="2028">
                  <c:v>6.6666666666666666E-2</c:v>
                </c:pt>
                <c:pt idx="2029">
                  <c:v>0</c:v>
                </c:pt>
                <c:pt idx="2030">
                  <c:v>0.42857142857142855</c:v>
                </c:pt>
                <c:pt idx="2031">
                  <c:v>0.14285714285714285</c:v>
                </c:pt>
                <c:pt idx="2032">
                  <c:v>1</c:v>
                </c:pt>
                <c:pt idx="2033">
                  <c:v>0.2857142857142857</c:v>
                </c:pt>
                <c:pt idx="2034">
                  <c:v>0.1</c:v>
                </c:pt>
                <c:pt idx="2035">
                  <c:v>1</c:v>
                </c:pt>
                <c:pt idx="2036">
                  <c:v>1</c:v>
                </c:pt>
                <c:pt idx="2037">
                  <c:v>0.7142857142857143</c:v>
                </c:pt>
                <c:pt idx="2038">
                  <c:v>0</c:v>
                </c:pt>
                <c:pt idx="2039">
                  <c:v>0.2857142857142857</c:v>
                </c:pt>
                <c:pt idx="2040">
                  <c:v>0.14285714285714285</c:v>
                </c:pt>
                <c:pt idx="2041">
                  <c:v>1</c:v>
                </c:pt>
                <c:pt idx="2042">
                  <c:v>0.2857142857142857</c:v>
                </c:pt>
                <c:pt idx="2043">
                  <c:v>0.42857142857142855</c:v>
                </c:pt>
                <c:pt idx="2044">
                  <c:v>0.2857142857142857</c:v>
                </c:pt>
                <c:pt idx="2045">
                  <c:v>0.7142857142857143</c:v>
                </c:pt>
                <c:pt idx="2046">
                  <c:v>1</c:v>
                </c:pt>
                <c:pt idx="2047">
                  <c:v>1</c:v>
                </c:pt>
                <c:pt idx="2048">
                  <c:v>0.42857142857142855</c:v>
                </c:pt>
                <c:pt idx="2049">
                  <c:v>1</c:v>
                </c:pt>
                <c:pt idx="2050">
                  <c:v>0.5714285714285714</c:v>
                </c:pt>
                <c:pt idx="2051">
                  <c:v>1</c:v>
                </c:pt>
                <c:pt idx="2052">
                  <c:v>0.13333333333333333</c:v>
                </c:pt>
                <c:pt idx="2053">
                  <c:v>1</c:v>
                </c:pt>
                <c:pt idx="2054">
                  <c:v>0.42857142857142855</c:v>
                </c:pt>
                <c:pt idx="2055">
                  <c:v>0.2857142857142857</c:v>
                </c:pt>
                <c:pt idx="2056">
                  <c:v>0.2857142857142857</c:v>
                </c:pt>
                <c:pt idx="2057">
                  <c:v>0.2857142857142857</c:v>
                </c:pt>
                <c:pt idx="2058">
                  <c:v>0.14285714285714285</c:v>
                </c:pt>
                <c:pt idx="2059">
                  <c:v>0.42857142857142855</c:v>
                </c:pt>
                <c:pt idx="2060">
                  <c:v>0.42857142857142855</c:v>
                </c:pt>
                <c:pt idx="2061">
                  <c:v>1</c:v>
                </c:pt>
                <c:pt idx="2062">
                  <c:v>0.42857142857142855</c:v>
                </c:pt>
                <c:pt idx="2063">
                  <c:v>0.5714285714285714</c:v>
                </c:pt>
                <c:pt idx="2064">
                  <c:v>0.2857142857142857</c:v>
                </c:pt>
                <c:pt idx="2065">
                  <c:v>0.42857142857142855</c:v>
                </c:pt>
                <c:pt idx="2066">
                  <c:v>1</c:v>
                </c:pt>
                <c:pt idx="2067">
                  <c:v>0.2857142857142857</c:v>
                </c:pt>
                <c:pt idx="2068">
                  <c:v>0.14285714285714285</c:v>
                </c:pt>
                <c:pt idx="2069">
                  <c:v>0.2857142857142857</c:v>
                </c:pt>
                <c:pt idx="2070">
                  <c:v>0.5714285714285714</c:v>
                </c:pt>
                <c:pt idx="2071">
                  <c:v>0.13333333333333333</c:v>
                </c:pt>
                <c:pt idx="2072">
                  <c:v>1</c:v>
                </c:pt>
                <c:pt idx="2073">
                  <c:v>0.5714285714285714</c:v>
                </c:pt>
                <c:pt idx="2074">
                  <c:v>1</c:v>
                </c:pt>
                <c:pt idx="2075">
                  <c:v>0.5714285714285714</c:v>
                </c:pt>
                <c:pt idx="2076">
                  <c:v>0.7142857142857143</c:v>
                </c:pt>
                <c:pt idx="2077">
                  <c:v>0.42857142857142855</c:v>
                </c:pt>
                <c:pt idx="2078">
                  <c:v>0.2857142857142857</c:v>
                </c:pt>
                <c:pt idx="2079">
                  <c:v>6.6666666666666666E-2</c:v>
                </c:pt>
                <c:pt idx="2080">
                  <c:v>0.42857142857142855</c:v>
                </c:pt>
                <c:pt idx="2081">
                  <c:v>0.2857142857142857</c:v>
                </c:pt>
                <c:pt idx="2082">
                  <c:v>0.14285714285714285</c:v>
                </c:pt>
                <c:pt idx="2083">
                  <c:v>1</c:v>
                </c:pt>
                <c:pt idx="2084">
                  <c:v>0.5714285714285714</c:v>
                </c:pt>
                <c:pt idx="2085">
                  <c:v>1</c:v>
                </c:pt>
                <c:pt idx="2086">
                  <c:v>0.14285714285714285</c:v>
                </c:pt>
                <c:pt idx="2087">
                  <c:v>1</c:v>
                </c:pt>
                <c:pt idx="2088">
                  <c:v>0.42857142857142855</c:v>
                </c:pt>
                <c:pt idx="2089">
                  <c:v>0.14285714285714285</c:v>
                </c:pt>
                <c:pt idx="2090">
                  <c:v>0</c:v>
                </c:pt>
                <c:pt idx="2091">
                  <c:v>1</c:v>
                </c:pt>
                <c:pt idx="2092">
                  <c:v>0.14285714285714285</c:v>
                </c:pt>
                <c:pt idx="2093">
                  <c:v>0.42857142857142855</c:v>
                </c:pt>
                <c:pt idx="2094">
                  <c:v>1</c:v>
                </c:pt>
                <c:pt idx="2095">
                  <c:v>0.42857142857142855</c:v>
                </c:pt>
                <c:pt idx="2096">
                  <c:v>0.14285714285714285</c:v>
                </c:pt>
                <c:pt idx="2097">
                  <c:v>0.5714285714285714</c:v>
                </c:pt>
                <c:pt idx="2098">
                  <c:v>0.2857142857142857</c:v>
                </c:pt>
                <c:pt idx="2099">
                  <c:v>0.42857142857142855</c:v>
                </c:pt>
                <c:pt idx="2100">
                  <c:v>0.42857142857142855</c:v>
                </c:pt>
                <c:pt idx="2101">
                  <c:v>0.14285714285714285</c:v>
                </c:pt>
                <c:pt idx="2102">
                  <c:v>0</c:v>
                </c:pt>
                <c:pt idx="2103">
                  <c:v>0.42857142857142855</c:v>
                </c:pt>
                <c:pt idx="2104">
                  <c:v>0.2857142857142857</c:v>
                </c:pt>
                <c:pt idx="2105">
                  <c:v>0.7142857142857143</c:v>
                </c:pt>
                <c:pt idx="2106">
                  <c:v>1</c:v>
                </c:pt>
                <c:pt idx="2107">
                  <c:v>0.42857142857142855</c:v>
                </c:pt>
                <c:pt idx="2108">
                  <c:v>1</c:v>
                </c:pt>
                <c:pt idx="2109">
                  <c:v>0.14285714285714285</c:v>
                </c:pt>
                <c:pt idx="2110">
                  <c:v>3.3333333333333333E-2</c:v>
                </c:pt>
                <c:pt idx="2111">
                  <c:v>1</c:v>
                </c:pt>
                <c:pt idx="2112">
                  <c:v>0.42857142857142855</c:v>
                </c:pt>
                <c:pt idx="2113">
                  <c:v>3.3333333333333333E-2</c:v>
                </c:pt>
                <c:pt idx="2114">
                  <c:v>0.2857142857142857</c:v>
                </c:pt>
                <c:pt idx="2115">
                  <c:v>1</c:v>
                </c:pt>
                <c:pt idx="2116">
                  <c:v>0.2857142857142857</c:v>
                </c:pt>
                <c:pt idx="2117">
                  <c:v>1</c:v>
                </c:pt>
                <c:pt idx="2118">
                  <c:v>0.7142857142857143</c:v>
                </c:pt>
                <c:pt idx="2119">
                  <c:v>0.42857142857142855</c:v>
                </c:pt>
                <c:pt idx="2120">
                  <c:v>0.7142857142857143</c:v>
                </c:pt>
                <c:pt idx="2121">
                  <c:v>0.14285714285714285</c:v>
                </c:pt>
                <c:pt idx="2122">
                  <c:v>0.2857142857142857</c:v>
                </c:pt>
                <c:pt idx="2123">
                  <c:v>6.6666666666666666E-2</c:v>
                </c:pt>
                <c:pt idx="2124">
                  <c:v>0.5714285714285714</c:v>
                </c:pt>
                <c:pt idx="2125">
                  <c:v>0.42857142857142855</c:v>
                </c:pt>
                <c:pt idx="2126">
                  <c:v>1</c:v>
                </c:pt>
                <c:pt idx="2127">
                  <c:v>0.2857142857142857</c:v>
                </c:pt>
                <c:pt idx="2128">
                  <c:v>0.5714285714285714</c:v>
                </c:pt>
                <c:pt idx="2129">
                  <c:v>0.42857142857142855</c:v>
                </c:pt>
                <c:pt idx="2130">
                  <c:v>1</c:v>
                </c:pt>
                <c:pt idx="2131">
                  <c:v>1</c:v>
                </c:pt>
                <c:pt idx="2132">
                  <c:v>0.14285714285714285</c:v>
                </c:pt>
                <c:pt idx="2133">
                  <c:v>0.7142857142857143</c:v>
                </c:pt>
                <c:pt idx="2134">
                  <c:v>0.2857142857142857</c:v>
                </c:pt>
                <c:pt idx="2135">
                  <c:v>0.42857142857142855</c:v>
                </c:pt>
                <c:pt idx="2136">
                  <c:v>6.6666666666666666E-2</c:v>
                </c:pt>
                <c:pt idx="2137">
                  <c:v>0.42857142857142855</c:v>
                </c:pt>
                <c:pt idx="2138">
                  <c:v>0.5714285714285714</c:v>
                </c:pt>
                <c:pt idx="2139">
                  <c:v>1</c:v>
                </c:pt>
                <c:pt idx="2140">
                  <c:v>0.2857142857142857</c:v>
                </c:pt>
                <c:pt idx="2141">
                  <c:v>0.7142857142857143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0.14285714285714285</c:v>
                </c:pt>
                <c:pt idx="2146">
                  <c:v>0.42857142857142855</c:v>
                </c:pt>
                <c:pt idx="2147">
                  <c:v>0.2857142857142857</c:v>
                </c:pt>
                <c:pt idx="2148">
                  <c:v>0.14285714285714285</c:v>
                </c:pt>
                <c:pt idx="2149">
                  <c:v>0.2857142857142857</c:v>
                </c:pt>
                <c:pt idx="2150">
                  <c:v>1</c:v>
                </c:pt>
                <c:pt idx="2151">
                  <c:v>0</c:v>
                </c:pt>
                <c:pt idx="2152">
                  <c:v>0.42857142857142855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0.42857142857142855</c:v>
                </c:pt>
                <c:pt idx="2158">
                  <c:v>0.42857142857142855</c:v>
                </c:pt>
                <c:pt idx="2159">
                  <c:v>0.42857142857142855</c:v>
                </c:pt>
                <c:pt idx="2160">
                  <c:v>1</c:v>
                </c:pt>
                <c:pt idx="2161">
                  <c:v>0.14285714285714285</c:v>
                </c:pt>
                <c:pt idx="2162">
                  <c:v>0.42857142857142855</c:v>
                </c:pt>
                <c:pt idx="2163">
                  <c:v>1</c:v>
                </c:pt>
                <c:pt idx="2164">
                  <c:v>1</c:v>
                </c:pt>
                <c:pt idx="2165">
                  <c:v>0.1</c:v>
                </c:pt>
                <c:pt idx="2166">
                  <c:v>0.2857142857142857</c:v>
                </c:pt>
                <c:pt idx="2167">
                  <c:v>1</c:v>
                </c:pt>
                <c:pt idx="2168">
                  <c:v>0.42857142857142855</c:v>
                </c:pt>
                <c:pt idx="2169">
                  <c:v>0.5714285714285714</c:v>
                </c:pt>
                <c:pt idx="2170">
                  <c:v>0.42857142857142855</c:v>
                </c:pt>
                <c:pt idx="2171">
                  <c:v>0.42857142857142855</c:v>
                </c:pt>
                <c:pt idx="2172">
                  <c:v>1</c:v>
                </c:pt>
                <c:pt idx="2173">
                  <c:v>0.14285714285714285</c:v>
                </c:pt>
                <c:pt idx="2174">
                  <c:v>0.2857142857142857</c:v>
                </c:pt>
                <c:pt idx="2175">
                  <c:v>1</c:v>
                </c:pt>
                <c:pt idx="2176">
                  <c:v>0.2857142857142857</c:v>
                </c:pt>
                <c:pt idx="2177">
                  <c:v>0.14285714285714285</c:v>
                </c:pt>
                <c:pt idx="2178">
                  <c:v>1</c:v>
                </c:pt>
                <c:pt idx="2179">
                  <c:v>0.7142857142857143</c:v>
                </c:pt>
                <c:pt idx="2180">
                  <c:v>0.5714285714285714</c:v>
                </c:pt>
                <c:pt idx="2181">
                  <c:v>1.2857142857142858</c:v>
                </c:pt>
                <c:pt idx="2182">
                  <c:v>0.42857142857142855</c:v>
                </c:pt>
                <c:pt idx="2183">
                  <c:v>1</c:v>
                </c:pt>
                <c:pt idx="2184">
                  <c:v>0.2857142857142857</c:v>
                </c:pt>
                <c:pt idx="2185">
                  <c:v>0.5714285714285714</c:v>
                </c:pt>
                <c:pt idx="2186">
                  <c:v>0.42857142857142855</c:v>
                </c:pt>
                <c:pt idx="2187">
                  <c:v>3.3333333333333333E-2</c:v>
                </c:pt>
                <c:pt idx="2188">
                  <c:v>0.2857142857142857</c:v>
                </c:pt>
                <c:pt idx="2189">
                  <c:v>1</c:v>
                </c:pt>
                <c:pt idx="2190">
                  <c:v>1</c:v>
                </c:pt>
                <c:pt idx="2191">
                  <c:v>0.2857142857142857</c:v>
                </c:pt>
                <c:pt idx="2192">
                  <c:v>0.14285714285714285</c:v>
                </c:pt>
                <c:pt idx="2193">
                  <c:v>0.42857142857142855</c:v>
                </c:pt>
                <c:pt idx="2194">
                  <c:v>0.42857142857142855</c:v>
                </c:pt>
                <c:pt idx="2195">
                  <c:v>1</c:v>
                </c:pt>
                <c:pt idx="2196">
                  <c:v>0.2857142857142857</c:v>
                </c:pt>
                <c:pt idx="2197">
                  <c:v>1</c:v>
                </c:pt>
                <c:pt idx="2198">
                  <c:v>0.5714285714285714</c:v>
                </c:pt>
                <c:pt idx="2199">
                  <c:v>0.5714285714285714</c:v>
                </c:pt>
                <c:pt idx="2200">
                  <c:v>0.14285714285714285</c:v>
                </c:pt>
                <c:pt idx="2201">
                  <c:v>1</c:v>
                </c:pt>
                <c:pt idx="2202">
                  <c:v>0.14285714285714285</c:v>
                </c:pt>
                <c:pt idx="2203">
                  <c:v>0.2857142857142857</c:v>
                </c:pt>
                <c:pt idx="2204">
                  <c:v>0.42857142857142855</c:v>
                </c:pt>
                <c:pt idx="2205">
                  <c:v>0.42857142857142855</c:v>
                </c:pt>
                <c:pt idx="2206">
                  <c:v>0.14285714285714285</c:v>
                </c:pt>
                <c:pt idx="2207">
                  <c:v>1</c:v>
                </c:pt>
                <c:pt idx="2208">
                  <c:v>0.2857142857142857</c:v>
                </c:pt>
                <c:pt idx="2209">
                  <c:v>1</c:v>
                </c:pt>
                <c:pt idx="2210">
                  <c:v>0.7142857142857143</c:v>
                </c:pt>
                <c:pt idx="2211">
                  <c:v>1</c:v>
                </c:pt>
                <c:pt idx="2212">
                  <c:v>0.42857142857142855</c:v>
                </c:pt>
                <c:pt idx="2213">
                  <c:v>1</c:v>
                </c:pt>
                <c:pt idx="2214">
                  <c:v>0.2857142857142857</c:v>
                </c:pt>
                <c:pt idx="2215">
                  <c:v>0</c:v>
                </c:pt>
                <c:pt idx="2216">
                  <c:v>0.7142857142857143</c:v>
                </c:pt>
                <c:pt idx="2217">
                  <c:v>0.42857142857142855</c:v>
                </c:pt>
                <c:pt idx="2218">
                  <c:v>1</c:v>
                </c:pt>
                <c:pt idx="2219">
                  <c:v>0.14285714285714285</c:v>
                </c:pt>
                <c:pt idx="2220">
                  <c:v>0.5714285714285714</c:v>
                </c:pt>
                <c:pt idx="2221">
                  <c:v>0.2857142857142857</c:v>
                </c:pt>
                <c:pt idx="2222">
                  <c:v>1</c:v>
                </c:pt>
                <c:pt idx="2223">
                  <c:v>0.42857142857142855</c:v>
                </c:pt>
                <c:pt idx="2224">
                  <c:v>0.42857142857142855</c:v>
                </c:pt>
                <c:pt idx="2225">
                  <c:v>1</c:v>
                </c:pt>
                <c:pt idx="2226">
                  <c:v>1</c:v>
                </c:pt>
                <c:pt idx="2227">
                  <c:v>0.1</c:v>
                </c:pt>
                <c:pt idx="2228">
                  <c:v>1</c:v>
                </c:pt>
                <c:pt idx="2229">
                  <c:v>0.14285714285714285</c:v>
                </c:pt>
                <c:pt idx="2230">
                  <c:v>1</c:v>
                </c:pt>
                <c:pt idx="2231">
                  <c:v>0.7142857142857143</c:v>
                </c:pt>
                <c:pt idx="2232">
                  <c:v>1</c:v>
                </c:pt>
                <c:pt idx="2233">
                  <c:v>0.42857142857142855</c:v>
                </c:pt>
                <c:pt idx="2234">
                  <c:v>0.7142857142857143</c:v>
                </c:pt>
                <c:pt idx="2235">
                  <c:v>6.6666666666666666E-2</c:v>
                </c:pt>
                <c:pt idx="2236">
                  <c:v>0.42857142857142855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0.14285714285714285</c:v>
                </c:pt>
                <c:pt idx="2241">
                  <c:v>0.42857142857142855</c:v>
                </c:pt>
                <c:pt idx="2242">
                  <c:v>0.42857142857142855</c:v>
                </c:pt>
                <c:pt idx="2243">
                  <c:v>1</c:v>
                </c:pt>
                <c:pt idx="2244">
                  <c:v>0.42857142857142855</c:v>
                </c:pt>
                <c:pt idx="2245">
                  <c:v>0.42857142857142855</c:v>
                </c:pt>
                <c:pt idx="2246">
                  <c:v>1</c:v>
                </c:pt>
                <c:pt idx="2247">
                  <c:v>0</c:v>
                </c:pt>
                <c:pt idx="2248">
                  <c:v>0</c:v>
                </c:pt>
                <c:pt idx="2249">
                  <c:v>1</c:v>
                </c:pt>
                <c:pt idx="2250">
                  <c:v>0.42857142857142855</c:v>
                </c:pt>
                <c:pt idx="2251">
                  <c:v>0.2857142857142857</c:v>
                </c:pt>
                <c:pt idx="2252">
                  <c:v>2</c:v>
                </c:pt>
                <c:pt idx="2253">
                  <c:v>0.16666666666666666</c:v>
                </c:pt>
                <c:pt idx="2254">
                  <c:v>0.42857142857142855</c:v>
                </c:pt>
                <c:pt idx="2255">
                  <c:v>1</c:v>
                </c:pt>
                <c:pt idx="2256">
                  <c:v>0.2857142857142857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0.42857142857142855</c:v>
                </c:pt>
                <c:pt idx="2261">
                  <c:v>0.14285714285714285</c:v>
                </c:pt>
                <c:pt idx="2262">
                  <c:v>0.14285714285714285</c:v>
                </c:pt>
                <c:pt idx="2263">
                  <c:v>0.7142857142857143</c:v>
                </c:pt>
                <c:pt idx="2264">
                  <c:v>0.42857142857142855</c:v>
                </c:pt>
                <c:pt idx="2265">
                  <c:v>0.5714285714285714</c:v>
                </c:pt>
                <c:pt idx="2266">
                  <c:v>3</c:v>
                </c:pt>
                <c:pt idx="2267">
                  <c:v>6.6666666666666666E-2</c:v>
                </c:pt>
                <c:pt idx="2268">
                  <c:v>0.7142857142857143</c:v>
                </c:pt>
                <c:pt idx="2269">
                  <c:v>0.5714285714285714</c:v>
                </c:pt>
                <c:pt idx="2270">
                  <c:v>0.7142857142857143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0</c:v>
                </c:pt>
                <c:pt idx="2276">
                  <c:v>0.5714285714285714</c:v>
                </c:pt>
                <c:pt idx="2277">
                  <c:v>1</c:v>
                </c:pt>
                <c:pt idx="2278">
                  <c:v>0.42857142857142855</c:v>
                </c:pt>
                <c:pt idx="2279">
                  <c:v>1</c:v>
                </c:pt>
                <c:pt idx="2280">
                  <c:v>0.2857142857142857</c:v>
                </c:pt>
                <c:pt idx="2281">
                  <c:v>3.3333333333333333E-2</c:v>
                </c:pt>
                <c:pt idx="2282">
                  <c:v>1</c:v>
                </c:pt>
                <c:pt idx="2283">
                  <c:v>0.2857142857142857</c:v>
                </c:pt>
                <c:pt idx="2284">
                  <c:v>0.1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0.42857142857142855</c:v>
                </c:pt>
                <c:pt idx="2289">
                  <c:v>0.42857142857142855</c:v>
                </c:pt>
                <c:pt idx="2290">
                  <c:v>0.2857142857142857</c:v>
                </c:pt>
                <c:pt idx="2291">
                  <c:v>1</c:v>
                </c:pt>
                <c:pt idx="2292">
                  <c:v>0.5714285714285714</c:v>
                </c:pt>
                <c:pt idx="2293">
                  <c:v>1</c:v>
                </c:pt>
                <c:pt idx="2294">
                  <c:v>0.7142857142857143</c:v>
                </c:pt>
                <c:pt idx="2295">
                  <c:v>0.42857142857142855</c:v>
                </c:pt>
                <c:pt idx="2296">
                  <c:v>1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0.42857142857142855</c:v>
                </c:pt>
                <c:pt idx="2301">
                  <c:v>0.5714285714285714</c:v>
                </c:pt>
                <c:pt idx="2302">
                  <c:v>0.2857142857142857</c:v>
                </c:pt>
                <c:pt idx="2303">
                  <c:v>1</c:v>
                </c:pt>
                <c:pt idx="2304">
                  <c:v>0.14285714285714285</c:v>
                </c:pt>
                <c:pt idx="2305">
                  <c:v>0.2857142857142857</c:v>
                </c:pt>
                <c:pt idx="2306">
                  <c:v>1</c:v>
                </c:pt>
                <c:pt idx="2307">
                  <c:v>0.5714285714285714</c:v>
                </c:pt>
                <c:pt idx="2308">
                  <c:v>1</c:v>
                </c:pt>
                <c:pt idx="2309">
                  <c:v>0.42857142857142855</c:v>
                </c:pt>
                <c:pt idx="2310">
                  <c:v>0.42857142857142855</c:v>
                </c:pt>
                <c:pt idx="2311">
                  <c:v>0.42857142857142855</c:v>
                </c:pt>
                <c:pt idx="2312">
                  <c:v>0.42857142857142855</c:v>
                </c:pt>
                <c:pt idx="2313">
                  <c:v>0.2857142857142857</c:v>
                </c:pt>
                <c:pt idx="2314">
                  <c:v>1</c:v>
                </c:pt>
                <c:pt idx="2315">
                  <c:v>0.1</c:v>
                </c:pt>
                <c:pt idx="2316">
                  <c:v>0.42857142857142855</c:v>
                </c:pt>
                <c:pt idx="2317">
                  <c:v>0.42857142857142855</c:v>
                </c:pt>
                <c:pt idx="2318">
                  <c:v>0.7142857142857143</c:v>
                </c:pt>
                <c:pt idx="2319">
                  <c:v>0.2857142857142857</c:v>
                </c:pt>
                <c:pt idx="2320">
                  <c:v>0.2857142857142857</c:v>
                </c:pt>
                <c:pt idx="2321">
                  <c:v>0.5714285714285714</c:v>
                </c:pt>
                <c:pt idx="2322">
                  <c:v>0.8571428571428571</c:v>
                </c:pt>
                <c:pt idx="2323">
                  <c:v>0.2857142857142857</c:v>
                </c:pt>
                <c:pt idx="2324">
                  <c:v>1</c:v>
                </c:pt>
                <c:pt idx="2325">
                  <c:v>0.2857142857142857</c:v>
                </c:pt>
                <c:pt idx="2326">
                  <c:v>0.2857142857142857</c:v>
                </c:pt>
                <c:pt idx="2327">
                  <c:v>0.14285714285714285</c:v>
                </c:pt>
                <c:pt idx="2328">
                  <c:v>0.14285714285714285</c:v>
                </c:pt>
                <c:pt idx="2329">
                  <c:v>0.14285714285714285</c:v>
                </c:pt>
                <c:pt idx="2330">
                  <c:v>0.42857142857142855</c:v>
                </c:pt>
                <c:pt idx="2331">
                  <c:v>0.5714285714285714</c:v>
                </c:pt>
                <c:pt idx="2332">
                  <c:v>0.42857142857142855</c:v>
                </c:pt>
                <c:pt idx="2333">
                  <c:v>0.42857142857142855</c:v>
                </c:pt>
                <c:pt idx="2334">
                  <c:v>1</c:v>
                </c:pt>
                <c:pt idx="2335">
                  <c:v>1</c:v>
                </c:pt>
                <c:pt idx="2336">
                  <c:v>0.5714285714285714</c:v>
                </c:pt>
                <c:pt idx="2337">
                  <c:v>0.14285714285714285</c:v>
                </c:pt>
                <c:pt idx="2338">
                  <c:v>0</c:v>
                </c:pt>
                <c:pt idx="2339">
                  <c:v>0.5714285714285714</c:v>
                </c:pt>
                <c:pt idx="2340">
                  <c:v>1</c:v>
                </c:pt>
                <c:pt idx="2341">
                  <c:v>0</c:v>
                </c:pt>
                <c:pt idx="2342">
                  <c:v>0.2857142857142857</c:v>
                </c:pt>
                <c:pt idx="2343">
                  <c:v>1</c:v>
                </c:pt>
                <c:pt idx="2344">
                  <c:v>0.42857142857142855</c:v>
                </c:pt>
                <c:pt idx="2345">
                  <c:v>0.2857142857142857</c:v>
                </c:pt>
                <c:pt idx="2346">
                  <c:v>0.14285714285714285</c:v>
                </c:pt>
                <c:pt idx="2347">
                  <c:v>0</c:v>
                </c:pt>
                <c:pt idx="2348">
                  <c:v>0.42857142857142855</c:v>
                </c:pt>
                <c:pt idx="2349">
                  <c:v>0.42857142857142855</c:v>
                </c:pt>
                <c:pt idx="2350">
                  <c:v>0.2857142857142857</c:v>
                </c:pt>
                <c:pt idx="2351">
                  <c:v>1</c:v>
                </c:pt>
                <c:pt idx="2352">
                  <c:v>1</c:v>
                </c:pt>
                <c:pt idx="2353">
                  <c:v>0.2857142857142857</c:v>
                </c:pt>
                <c:pt idx="2354">
                  <c:v>0.2857142857142857</c:v>
                </c:pt>
                <c:pt idx="2355">
                  <c:v>0.5714285714285714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0.14285714285714285</c:v>
                </c:pt>
                <c:pt idx="2360">
                  <c:v>1</c:v>
                </c:pt>
                <c:pt idx="2361">
                  <c:v>0.42857142857142855</c:v>
                </c:pt>
                <c:pt idx="2362">
                  <c:v>0.14285714285714285</c:v>
                </c:pt>
                <c:pt idx="2363">
                  <c:v>1</c:v>
                </c:pt>
                <c:pt idx="2364">
                  <c:v>1</c:v>
                </c:pt>
                <c:pt idx="2365">
                  <c:v>0.2857142857142857</c:v>
                </c:pt>
                <c:pt idx="2366">
                  <c:v>1</c:v>
                </c:pt>
                <c:pt idx="2367">
                  <c:v>1</c:v>
                </c:pt>
                <c:pt idx="2368">
                  <c:v>0.2857142857142857</c:v>
                </c:pt>
                <c:pt idx="2369">
                  <c:v>0.2857142857142857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0.7142857142857143</c:v>
                </c:pt>
                <c:pt idx="2374">
                  <c:v>1</c:v>
                </c:pt>
                <c:pt idx="2375">
                  <c:v>1</c:v>
                </c:pt>
                <c:pt idx="2376">
                  <c:v>0.7142857142857143</c:v>
                </c:pt>
                <c:pt idx="2377">
                  <c:v>0.42857142857142855</c:v>
                </c:pt>
                <c:pt idx="2378">
                  <c:v>1</c:v>
                </c:pt>
                <c:pt idx="2379">
                  <c:v>1</c:v>
                </c:pt>
                <c:pt idx="2380">
                  <c:v>0.1</c:v>
                </c:pt>
                <c:pt idx="2381">
                  <c:v>0.2857142857142857</c:v>
                </c:pt>
                <c:pt idx="2382">
                  <c:v>0.42857142857142855</c:v>
                </c:pt>
                <c:pt idx="2383">
                  <c:v>0.14285714285714285</c:v>
                </c:pt>
                <c:pt idx="2384">
                  <c:v>0.2857142857142857</c:v>
                </c:pt>
                <c:pt idx="2385">
                  <c:v>0.5714285714285714</c:v>
                </c:pt>
                <c:pt idx="2386">
                  <c:v>0.42857142857142855</c:v>
                </c:pt>
                <c:pt idx="2387">
                  <c:v>6.6666666666666666E-2</c:v>
                </c:pt>
                <c:pt idx="2388">
                  <c:v>0.7142857142857143</c:v>
                </c:pt>
                <c:pt idx="2389">
                  <c:v>0.14285714285714285</c:v>
                </c:pt>
                <c:pt idx="2390">
                  <c:v>0.2857142857142857</c:v>
                </c:pt>
                <c:pt idx="2391">
                  <c:v>1</c:v>
                </c:pt>
                <c:pt idx="2392">
                  <c:v>0.2857142857142857</c:v>
                </c:pt>
                <c:pt idx="2393">
                  <c:v>1</c:v>
                </c:pt>
                <c:pt idx="2394">
                  <c:v>0.2857142857142857</c:v>
                </c:pt>
                <c:pt idx="2395">
                  <c:v>0.14285714285714285</c:v>
                </c:pt>
                <c:pt idx="2396">
                  <c:v>0.42857142857142855</c:v>
                </c:pt>
                <c:pt idx="2397">
                  <c:v>0.42857142857142855</c:v>
                </c:pt>
                <c:pt idx="2398">
                  <c:v>0.14285714285714285</c:v>
                </c:pt>
                <c:pt idx="2399">
                  <c:v>0.2857142857142857</c:v>
                </c:pt>
                <c:pt idx="2400">
                  <c:v>1</c:v>
                </c:pt>
                <c:pt idx="2401">
                  <c:v>0.42857142857142855</c:v>
                </c:pt>
                <c:pt idx="2402">
                  <c:v>0.14285714285714285</c:v>
                </c:pt>
                <c:pt idx="2403">
                  <c:v>1</c:v>
                </c:pt>
                <c:pt idx="2404">
                  <c:v>0.42857142857142855</c:v>
                </c:pt>
                <c:pt idx="2405">
                  <c:v>0.14285714285714285</c:v>
                </c:pt>
                <c:pt idx="2406">
                  <c:v>0.2857142857142857</c:v>
                </c:pt>
                <c:pt idx="2407">
                  <c:v>1</c:v>
                </c:pt>
                <c:pt idx="2408">
                  <c:v>0.1</c:v>
                </c:pt>
                <c:pt idx="2409">
                  <c:v>0.2857142857142857</c:v>
                </c:pt>
                <c:pt idx="2410">
                  <c:v>1</c:v>
                </c:pt>
                <c:pt idx="2411">
                  <c:v>0.5714285714285714</c:v>
                </c:pt>
                <c:pt idx="2412">
                  <c:v>0.42857142857142855</c:v>
                </c:pt>
                <c:pt idx="2413">
                  <c:v>0.42857142857142855</c:v>
                </c:pt>
                <c:pt idx="2414">
                  <c:v>0.5714285714285714</c:v>
                </c:pt>
                <c:pt idx="2415">
                  <c:v>0.2857142857142857</c:v>
                </c:pt>
                <c:pt idx="2416">
                  <c:v>0.14285714285714285</c:v>
                </c:pt>
                <c:pt idx="2417">
                  <c:v>0.14285714285714285</c:v>
                </c:pt>
                <c:pt idx="2418">
                  <c:v>0.2857142857142857</c:v>
                </c:pt>
                <c:pt idx="2419">
                  <c:v>0.2857142857142857</c:v>
                </c:pt>
                <c:pt idx="2420">
                  <c:v>0.42857142857142855</c:v>
                </c:pt>
                <c:pt idx="2421">
                  <c:v>0.2857142857142857</c:v>
                </c:pt>
                <c:pt idx="2422">
                  <c:v>0.42857142857142855</c:v>
                </c:pt>
                <c:pt idx="2423">
                  <c:v>0.42857142857142855</c:v>
                </c:pt>
                <c:pt idx="2424">
                  <c:v>0.42857142857142855</c:v>
                </c:pt>
                <c:pt idx="2425">
                  <c:v>0.2857142857142857</c:v>
                </c:pt>
                <c:pt idx="2426">
                  <c:v>0.2857142857142857</c:v>
                </c:pt>
                <c:pt idx="2427">
                  <c:v>0.14285714285714285</c:v>
                </c:pt>
                <c:pt idx="2428">
                  <c:v>0.14285714285714285</c:v>
                </c:pt>
                <c:pt idx="2429">
                  <c:v>1</c:v>
                </c:pt>
                <c:pt idx="2430">
                  <c:v>0.42857142857142855</c:v>
                </c:pt>
                <c:pt idx="2431">
                  <c:v>0.2857142857142857</c:v>
                </c:pt>
                <c:pt idx="2432">
                  <c:v>0.1</c:v>
                </c:pt>
                <c:pt idx="2433">
                  <c:v>0.5714285714285714</c:v>
                </c:pt>
                <c:pt idx="2434">
                  <c:v>1</c:v>
                </c:pt>
                <c:pt idx="2435">
                  <c:v>0.14285714285714285</c:v>
                </c:pt>
                <c:pt idx="2436">
                  <c:v>0.2</c:v>
                </c:pt>
                <c:pt idx="2437">
                  <c:v>0.5714285714285714</c:v>
                </c:pt>
                <c:pt idx="2438">
                  <c:v>0.1</c:v>
                </c:pt>
                <c:pt idx="2439">
                  <c:v>0.2857142857142857</c:v>
                </c:pt>
                <c:pt idx="2440">
                  <c:v>0.2857142857142857</c:v>
                </c:pt>
                <c:pt idx="2441">
                  <c:v>0.2857142857142857</c:v>
                </c:pt>
                <c:pt idx="2442">
                  <c:v>0.2857142857142857</c:v>
                </c:pt>
                <c:pt idx="2443">
                  <c:v>1</c:v>
                </c:pt>
                <c:pt idx="2444">
                  <c:v>0.14285714285714285</c:v>
                </c:pt>
                <c:pt idx="2445">
                  <c:v>0.42857142857142855</c:v>
                </c:pt>
                <c:pt idx="2446">
                  <c:v>0.2857142857142857</c:v>
                </c:pt>
                <c:pt idx="2447">
                  <c:v>1</c:v>
                </c:pt>
                <c:pt idx="2448">
                  <c:v>0.42857142857142855</c:v>
                </c:pt>
                <c:pt idx="2449">
                  <c:v>0.42857142857142855</c:v>
                </c:pt>
                <c:pt idx="2450">
                  <c:v>1</c:v>
                </c:pt>
                <c:pt idx="2451">
                  <c:v>0.42857142857142855</c:v>
                </c:pt>
                <c:pt idx="2452">
                  <c:v>0</c:v>
                </c:pt>
                <c:pt idx="2453">
                  <c:v>0.42857142857142855</c:v>
                </c:pt>
                <c:pt idx="2454">
                  <c:v>0.5714285714285714</c:v>
                </c:pt>
                <c:pt idx="2455">
                  <c:v>1</c:v>
                </c:pt>
                <c:pt idx="2456">
                  <c:v>0.42857142857142855</c:v>
                </c:pt>
                <c:pt idx="2457">
                  <c:v>1</c:v>
                </c:pt>
                <c:pt idx="2458">
                  <c:v>0.42857142857142855</c:v>
                </c:pt>
                <c:pt idx="2459">
                  <c:v>6.6666666666666666E-2</c:v>
                </c:pt>
                <c:pt idx="2460">
                  <c:v>0.14285714285714285</c:v>
                </c:pt>
                <c:pt idx="2461">
                  <c:v>1</c:v>
                </c:pt>
                <c:pt idx="2462">
                  <c:v>0.14285714285714285</c:v>
                </c:pt>
                <c:pt idx="2463">
                  <c:v>0.5714285714285714</c:v>
                </c:pt>
                <c:pt idx="2464">
                  <c:v>0.2857142857142857</c:v>
                </c:pt>
                <c:pt idx="2465">
                  <c:v>1</c:v>
                </c:pt>
                <c:pt idx="2466">
                  <c:v>0.7142857142857143</c:v>
                </c:pt>
                <c:pt idx="2467">
                  <c:v>0.7142857142857143</c:v>
                </c:pt>
                <c:pt idx="2468">
                  <c:v>0.42857142857142855</c:v>
                </c:pt>
                <c:pt idx="2469">
                  <c:v>1</c:v>
                </c:pt>
                <c:pt idx="2470">
                  <c:v>0.2857142857142857</c:v>
                </c:pt>
                <c:pt idx="2471">
                  <c:v>0.14285714285714285</c:v>
                </c:pt>
                <c:pt idx="2472">
                  <c:v>1</c:v>
                </c:pt>
                <c:pt idx="2473">
                  <c:v>0.5714285714285714</c:v>
                </c:pt>
                <c:pt idx="2474">
                  <c:v>0.2857142857142857</c:v>
                </c:pt>
                <c:pt idx="2475">
                  <c:v>1</c:v>
                </c:pt>
                <c:pt idx="2476">
                  <c:v>1</c:v>
                </c:pt>
                <c:pt idx="2477">
                  <c:v>0.2857142857142857</c:v>
                </c:pt>
                <c:pt idx="2478">
                  <c:v>0.2857142857142857</c:v>
                </c:pt>
                <c:pt idx="2479">
                  <c:v>0.42857142857142855</c:v>
                </c:pt>
                <c:pt idx="2480">
                  <c:v>0.2857142857142857</c:v>
                </c:pt>
                <c:pt idx="2481">
                  <c:v>1</c:v>
                </c:pt>
                <c:pt idx="2482">
                  <c:v>0.2857142857142857</c:v>
                </c:pt>
                <c:pt idx="2483">
                  <c:v>1</c:v>
                </c:pt>
                <c:pt idx="2484">
                  <c:v>1</c:v>
                </c:pt>
                <c:pt idx="2485">
                  <c:v>0.42857142857142855</c:v>
                </c:pt>
                <c:pt idx="2486">
                  <c:v>0.14285714285714285</c:v>
                </c:pt>
                <c:pt idx="2487">
                  <c:v>0.42857142857142855</c:v>
                </c:pt>
                <c:pt idx="2488">
                  <c:v>0.7142857142857143</c:v>
                </c:pt>
                <c:pt idx="2489">
                  <c:v>0.42857142857142855</c:v>
                </c:pt>
                <c:pt idx="2490">
                  <c:v>1</c:v>
                </c:pt>
                <c:pt idx="2491">
                  <c:v>0.7142857142857143</c:v>
                </c:pt>
                <c:pt idx="2492">
                  <c:v>0.42857142857142855</c:v>
                </c:pt>
                <c:pt idx="2493">
                  <c:v>0.2857142857142857</c:v>
                </c:pt>
                <c:pt idx="2494">
                  <c:v>0.5714285714285714</c:v>
                </c:pt>
                <c:pt idx="2495">
                  <c:v>0.2857142857142857</c:v>
                </c:pt>
                <c:pt idx="2496">
                  <c:v>0.42857142857142855</c:v>
                </c:pt>
                <c:pt idx="2497">
                  <c:v>0.14285714285714285</c:v>
                </c:pt>
                <c:pt idx="2498">
                  <c:v>0.2857142857142857</c:v>
                </c:pt>
                <c:pt idx="2499">
                  <c:v>1</c:v>
                </c:pt>
                <c:pt idx="2500">
                  <c:v>0.42857142857142855</c:v>
                </c:pt>
                <c:pt idx="2501">
                  <c:v>0.42857142857142855</c:v>
                </c:pt>
                <c:pt idx="2502">
                  <c:v>1</c:v>
                </c:pt>
                <c:pt idx="2503">
                  <c:v>0.42857142857142855</c:v>
                </c:pt>
                <c:pt idx="2504">
                  <c:v>0.2857142857142857</c:v>
                </c:pt>
                <c:pt idx="2505">
                  <c:v>0</c:v>
                </c:pt>
                <c:pt idx="2506">
                  <c:v>0.14285714285714285</c:v>
                </c:pt>
                <c:pt idx="2507">
                  <c:v>0.42857142857142855</c:v>
                </c:pt>
                <c:pt idx="2508">
                  <c:v>1</c:v>
                </c:pt>
                <c:pt idx="2509">
                  <c:v>1</c:v>
                </c:pt>
                <c:pt idx="2510">
                  <c:v>0.1</c:v>
                </c:pt>
                <c:pt idx="2511">
                  <c:v>1</c:v>
                </c:pt>
                <c:pt idx="2512">
                  <c:v>0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0.14285714285714285</c:v>
                </c:pt>
                <c:pt idx="2517">
                  <c:v>0.42857142857142855</c:v>
                </c:pt>
                <c:pt idx="2518">
                  <c:v>0.2857142857142857</c:v>
                </c:pt>
                <c:pt idx="2519">
                  <c:v>0.14285714285714285</c:v>
                </c:pt>
                <c:pt idx="2520">
                  <c:v>0.42857142857142855</c:v>
                </c:pt>
                <c:pt idx="2521">
                  <c:v>0.2857142857142857</c:v>
                </c:pt>
                <c:pt idx="2522">
                  <c:v>0.14285714285714285</c:v>
                </c:pt>
                <c:pt idx="2523">
                  <c:v>0.2857142857142857</c:v>
                </c:pt>
                <c:pt idx="2524">
                  <c:v>0.42857142857142855</c:v>
                </c:pt>
                <c:pt idx="2525">
                  <c:v>0.2857142857142857</c:v>
                </c:pt>
                <c:pt idx="2526">
                  <c:v>0.5714285714285714</c:v>
                </c:pt>
                <c:pt idx="2527">
                  <c:v>0.2857142857142857</c:v>
                </c:pt>
                <c:pt idx="2528">
                  <c:v>1</c:v>
                </c:pt>
                <c:pt idx="2529">
                  <c:v>1</c:v>
                </c:pt>
                <c:pt idx="2530">
                  <c:v>0.2857142857142857</c:v>
                </c:pt>
                <c:pt idx="2531">
                  <c:v>0.5714285714285714</c:v>
                </c:pt>
                <c:pt idx="2532">
                  <c:v>0.42857142857142855</c:v>
                </c:pt>
                <c:pt idx="2533">
                  <c:v>0.2857142857142857</c:v>
                </c:pt>
                <c:pt idx="2534">
                  <c:v>1</c:v>
                </c:pt>
                <c:pt idx="2535">
                  <c:v>0.2857142857142857</c:v>
                </c:pt>
                <c:pt idx="2536">
                  <c:v>0.5714285714285714</c:v>
                </c:pt>
                <c:pt idx="2537">
                  <c:v>0.42857142857142855</c:v>
                </c:pt>
                <c:pt idx="2538">
                  <c:v>1</c:v>
                </c:pt>
                <c:pt idx="2539">
                  <c:v>0.14285714285714285</c:v>
                </c:pt>
                <c:pt idx="2540">
                  <c:v>0</c:v>
                </c:pt>
                <c:pt idx="2541">
                  <c:v>0.2857142857142857</c:v>
                </c:pt>
                <c:pt idx="2542">
                  <c:v>1</c:v>
                </c:pt>
                <c:pt idx="2543">
                  <c:v>0.5714285714285714</c:v>
                </c:pt>
                <c:pt idx="2544">
                  <c:v>0.42857142857142855</c:v>
                </c:pt>
                <c:pt idx="2545">
                  <c:v>0.42857142857142855</c:v>
                </c:pt>
                <c:pt idx="2546">
                  <c:v>0.5714285714285714</c:v>
                </c:pt>
                <c:pt idx="2547">
                  <c:v>0.42857142857142855</c:v>
                </c:pt>
                <c:pt idx="2548">
                  <c:v>0.5714285714285714</c:v>
                </c:pt>
                <c:pt idx="2549">
                  <c:v>0.5714285714285714</c:v>
                </c:pt>
                <c:pt idx="2550">
                  <c:v>0</c:v>
                </c:pt>
                <c:pt idx="2551">
                  <c:v>6.6666666666666666E-2</c:v>
                </c:pt>
                <c:pt idx="2552">
                  <c:v>0</c:v>
                </c:pt>
                <c:pt idx="2553">
                  <c:v>1</c:v>
                </c:pt>
                <c:pt idx="2554">
                  <c:v>0.5714285714285714</c:v>
                </c:pt>
                <c:pt idx="2555">
                  <c:v>0.42857142857142855</c:v>
                </c:pt>
                <c:pt idx="2556">
                  <c:v>1</c:v>
                </c:pt>
                <c:pt idx="2557">
                  <c:v>0.42857142857142855</c:v>
                </c:pt>
                <c:pt idx="2558">
                  <c:v>0.42857142857142855</c:v>
                </c:pt>
                <c:pt idx="2559">
                  <c:v>0.5714285714285714</c:v>
                </c:pt>
                <c:pt idx="2560">
                  <c:v>0.2857142857142857</c:v>
                </c:pt>
                <c:pt idx="2561">
                  <c:v>0.7142857142857143</c:v>
                </c:pt>
                <c:pt idx="2562">
                  <c:v>0.5714285714285714</c:v>
                </c:pt>
                <c:pt idx="2563">
                  <c:v>0.5714285714285714</c:v>
                </c:pt>
                <c:pt idx="2564">
                  <c:v>0.2857142857142857</c:v>
                </c:pt>
                <c:pt idx="2565">
                  <c:v>0.5714285714285714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0.5714285714285714</c:v>
                </c:pt>
                <c:pt idx="2571">
                  <c:v>0.42857142857142855</c:v>
                </c:pt>
                <c:pt idx="2572">
                  <c:v>0.14285714285714285</c:v>
                </c:pt>
                <c:pt idx="2573">
                  <c:v>1</c:v>
                </c:pt>
                <c:pt idx="2574">
                  <c:v>0.42857142857142855</c:v>
                </c:pt>
                <c:pt idx="2575">
                  <c:v>1</c:v>
                </c:pt>
                <c:pt idx="2576">
                  <c:v>0.42857142857142855</c:v>
                </c:pt>
                <c:pt idx="2577">
                  <c:v>3.3333333333333333E-2</c:v>
                </c:pt>
                <c:pt idx="2578">
                  <c:v>1</c:v>
                </c:pt>
                <c:pt idx="2579">
                  <c:v>3.3333333333333333E-2</c:v>
                </c:pt>
                <c:pt idx="2580">
                  <c:v>0.14285714285714285</c:v>
                </c:pt>
                <c:pt idx="2581">
                  <c:v>0.14285714285714285</c:v>
                </c:pt>
                <c:pt idx="2582">
                  <c:v>0</c:v>
                </c:pt>
                <c:pt idx="2583">
                  <c:v>0.2857142857142857</c:v>
                </c:pt>
                <c:pt idx="2584">
                  <c:v>0.14285714285714285</c:v>
                </c:pt>
                <c:pt idx="2585">
                  <c:v>0.14285714285714285</c:v>
                </c:pt>
                <c:pt idx="2586">
                  <c:v>1</c:v>
                </c:pt>
                <c:pt idx="2587">
                  <c:v>0.2857142857142857</c:v>
                </c:pt>
                <c:pt idx="2588">
                  <c:v>0.7142857142857143</c:v>
                </c:pt>
                <c:pt idx="2589">
                  <c:v>0.2857142857142857</c:v>
                </c:pt>
                <c:pt idx="2590">
                  <c:v>3.3333333333333333E-2</c:v>
                </c:pt>
                <c:pt idx="2591">
                  <c:v>0.2857142857142857</c:v>
                </c:pt>
                <c:pt idx="2592">
                  <c:v>0.5714285714285714</c:v>
                </c:pt>
                <c:pt idx="2593">
                  <c:v>0.42857142857142855</c:v>
                </c:pt>
                <c:pt idx="2594">
                  <c:v>0.2857142857142857</c:v>
                </c:pt>
                <c:pt idx="2595">
                  <c:v>0.2857142857142857</c:v>
                </c:pt>
                <c:pt idx="2596">
                  <c:v>1</c:v>
                </c:pt>
                <c:pt idx="2597">
                  <c:v>0.2857142857142857</c:v>
                </c:pt>
                <c:pt idx="2598">
                  <c:v>0.5714285714285714</c:v>
                </c:pt>
                <c:pt idx="2599">
                  <c:v>0.42857142857142855</c:v>
                </c:pt>
                <c:pt idx="2600">
                  <c:v>0.42857142857142855</c:v>
                </c:pt>
                <c:pt idx="2601">
                  <c:v>0.2857142857142857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0.2857142857142857</c:v>
                </c:pt>
                <c:pt idx="2606">
                  <c:v>0.2857142857142857</c:v>
                </c:pt>
                <c:pt idx="2607">
                  <c:v>0.13333333333333333</c:v>
                </c:pt>
                <c:pt idx="2608">
                  <c:v>1</c:v>
                </c:pt>
                <c:pt idx="2609">
                  <c:v>0.2857142857142857</c:v>
                </c:pt>
                <c:pt idx="2610">
                  <c:v>0.5714285714285714</c:v>
                </c:pt>
                <c:pt idx="2611">
                  <c:v>0.14285714285714285</c:v>
                </c:pt>
                <c:pt idx="2612">
                  <c:v>0.5714285714285714</c:v>
                </c:pt>
                <c:pt idx="2613">
                  <c:v>0.2857142857142857</c:v>
                </c:pt>
                <c:pt idx="2614">
                  <c:v>3.3333333333333333E-2</c:v>
                </c:pt>
                <c:pt idx="2615">
                  <c:v>1</c:v>
                </c:pt>
                <c:pt idx="2616">
                  <c:v>0.2857142857142857</c:v>
                </c:pt>
                <c:pt idx="2617">
                  <c:v>1</c:v>
                </c:pt>
                <c:pt idx="2618">
                  <c:v>1</c:v>
                </c:pt>
                <c:pt idx="2619">
                  <c:v>0.2857142857142857</c:v>
                </c:pt>
                <c:pt idx="2620">
                  <c:v>0.42857142857142855</c:v>
                </c:pt>
                <c:pt idx="2621">
                  <c:v>0.5714285714285714</c:v>
                </c:pt>
                <c:pt idx="2622">
                  <c:v>0.42857142857142855</c:v>
                </c:pt>
                <c:pt idx="2623">
                  <c:v>1</c:v>
                </c:pt>
                <c:pt idx="2624">
                  <c:v>0.14285714285714285</c:v>
                </c:pt>
                <c:pt idx="2625">
                  <c:v>0</c:v>
                </c:pt>
                <c:pt idx="2626">
                  <c:v>0.42857142857142855</c:v>
                </c:pt>
                <c:pt idx="2627">
                  <c:v>0.2857142857142857</c:v>
                </c:pt>
                <c:pt idx="2628">
                  <c:v>1</c:v>
                </c:pt>
                <c:pt idx="2629">
                  <c:v>0.42857142857142855</c:v>
                </c:pt>
                <c:pt idx="2630">
                  <c:v>0.2857142857142857</c:v>
                </c:pt>
                <c:pt idx="2631">
                  <c:v>0.7142857142857143</c:v>
                </c:pt>
                <c:pt idx="2632">
                  <c:v>0.14285714285714285</c:v>
                </c:pt>
                <c:pt idx="2633">
                  <c:v>0.1</c:v>
                </c:pt>
                <c:pt idx="2634">
                  <c:v>0.1</c:v>
                </c:pt>
                <c:pt idx="2635">
                  <c:v>0.2857142857142857</c:v>
                </c:pt>
                <c:pt idx="2636">
                  <c:v>0.42857142857142855</c:v>
                </c:pt>
                <c:pt idx="2637">
                  <c:v>0.42857142857142855</c:v>
                </c:pt>
                <c:pt idx="2638">
                  <c:v>0.2857142857142857</c:v>
                </c:pt>
                <c:pt idx="2639">
                  <c:v>1</c:v>
                </c:pt>
                <c:pt idx="2640">
                  <c:v>7</c:v>
                </c:pt>
                <c:pt idx="2641">
                  <c:v>3.3333333333333333E-2</c:v>
                </c:pt>
                <c:pt idx="2642">
                  <c:v>0.2857142857142857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0.2857142857142857</c:v>
                </c:pt>
                <c:pt idx="2647">
                  <c:v>1</c:v>
                </c:pt>
                <c:pt idx="2648">
                  <c:v>0.42857142857142855</c:v>
                </c:pt>
                <c:pt idx="2649">
                  <c:v>0.2857142857142857</c:v>
                </c:pt>
                <c:pt idx="2650">
                  <c:v>6.6666666666666666E-2</c:v>
                </c:pt>
                <c:pt idx="2651">
                  <c:v>1</c:v>
                </c:pt>
                <c:pt idx="2652">
                  <c:v>0.5714285714285714</c:v>
                </c:pt>
                <c:pt idx="2653">
                  <c:v>0.42857142857142855</c:v>
                </c:pt>
                <c:pt idx="2654">
                  <c:v>1</c:v>
                </c:pt>
                <c:pt idx="2655">
                  <c:v>0.1</c:v>
                </c:pt>
                <c:pt idx="2656">
                  <c:v>1</c:v>
                </c:pt>
                <c:pt idx="2657">
                  <c:v>1</c:v>
                </c:pt>
                <c:pt idx="2658">
                  <c:v>3.3333333333333333E-2</c:v>
                </c:pt>
                <c:pt idx="2659">
                  <c:v>0.2857142857142857</c:v>
                </c:pt>
                <c:pt idx="2660">
                  <c:v>0.42857142857142855</c:v>
                </c:pt>
                <c:pt idx="2661">
                  <c:v>0.42857142857142855</c:v>
                </c:pt>
                <c:pt idx="2662">
                  <c:v>0.42857142857142855</c:v>
                </c:pt>
                <c:pt idx="2663">
                  <c:v>0.5714285714285714</c:v>
                </c:pt>
                <c:pt idx="2664">
                  <c:v>6.6666666666666666E-2</c:v>
                </c:pt>
                <c:pt idx="2665">
                  <c:v>0.42857142857142855</c:v>
                </c:pt>
                <c:pt idx="2666">
                  <c:v>1</c:v>
                </c:pt>
                <c:pt idx="2667">
                  <c:v>0.14285714285714285</c:v>
                </c:pt>
                <c:pt idx="2668">
                  <c:v>0.2857142857142857</c:v>
                </c:pt>
                <c:pt idx="2669">
                  <c:v>1</c:v>
                </c:pt>
                <c:pt idx="2670">
                  <c:v>0.2857142857142857</c:v>
                </c:pt>
                <c:pt idx="2671">
                  <c:v>0.42857142857142855</c:v>
                </c:pt>
                <c:pt idx="2672">
                  <c:v>1</c:v>
                </c:pt>
                <c:pt idx="2673">
                  <c:v>1</c:v>
                </c:pt>
                <c:pt idx="2674">
                  <c:v>0.2857142857142857</c:v>
                </c:pt>
                <c:pt idx="2675">
                  <c:v>1</c:v>
                </c:pt>
                <c:pt idx="2676">
                  <c:v>0.2857142857142857</c:v>
                </c:pt>
                <c:pt idx="2677">
                  <c:v>1</c:v>
                </c:pt>
                <c:pt idx="2678">
                  <c:v>0</c:v>
                </c:pt>
                <c:pt idx="2679">
                  <c:v>0.42857142857142855</c:v>
                </c:pt>
                <c:pt idx="2680">
                  <c:v>0.46190476190476187</c:v>
                </c:pt>
                <c:pt idx="2681">
                  <c:v>0.5714285714285714</c:v>
                </c:pt>
                <c:pt idx="2682">
                  <c:v>1</c:v>
                </c:pt>
                <c:pt idx="2683">
                  <c:v>0.42857142857142855</c:v>
                </c:pt>
                <c:pt idx="2684">
                  <c:v>0</c:v>
                </c:pt>
                <c:pt idx="2685">
                  <c:v>0.42857142857142855</c:v>
                </c:pt>
                <c:pt idx="2686">
                  <c:v>0.42857142857142855</c:v>
                </c:pt>
                <c:pt idx="2687">
                  <c:v>0.2857142857142857</c:v>
                </c:pt>
                <c:pt idx="2688">
                  <c:v>0.42857142857142855</c:v>
                </c:pt>
                <c:pt idx="2689">
                  <c:v>0.2857142857142857</c:v>
                </c:pt>
                <c:pt idx="2690">
                  <c:v>0.42857142857142855</c:v>
                </c:pt>
                <c:pt idx="2691">
                  <c:v>0.42857142857142855</c:v>
                </c:pt>
                <c:pt idx="2692">
                  <c:v>0.2857142857142857</c:v>
                </c:pt>
                <c:pt idx="2693">
                  <c:v>0.2857142857142857</c:v>
                </c:pt>
                <c:pt idx="2694">
                  <c:v>0.2</c:v>
                </c:pt>
                <c:pt idx="2695">
                  <c:v>0.42857142857142855</c:v>
                </c:pt>
                <c:pt idx="2696">
                  <c:v>0.7142857142857143</c:v>
                </c:pt>
                <c:pt idx="2697">
                  <c:v>0.42857142857142855</c:v>
                </c:pt>
                <c:pt idx="2698">
                  <c:v>0.2857142857142857</c:v>
                </c:pt>
                <c:pt idx="2699">
                  <c:v>0.5714285714285714</c:v>
                </c:pt>
                <c:pt idx="2700">
                  <c:v>0.5714285714285714</c:v>
                </c:pt>
                <c:pt idx="2701">
                  <c:v>0.2857142857142857</c:v>
                </c:pt>
                <c:pt idx="2702">
                  <c:v>0.14285714285714285</c:v>
                </c:pt>
                <c:pt idx="2703">
                  <c:v>0.7142857142857143</c:v>
                </c:pt>
                <c:pt idx="2704">
                  <c:v>0.5714285714285714</c:v>
                </c:pt>
                <c:pt idx="2705">
                  <c:v>0.2857142857142857</c:v>
                </c:pt>
                <c:pt idx="2706">
                  <c:v>0.2857142857142857</c:v>
                </c:pt>
                <c:pt idx="2707">
                  <c:v>0.2857142857142857</c:v>
                </c:pt>
                <c:pt idx="2708">
                  <c:v>0.42857142857142855</c:v>
                </c:pt>
                <c:pt idx="2709">
                  <c:v>0.14285714285714285</c:v>
                </c:pt>
                <c:pt idx="2710">
                  <c:v>0.2857142857142857</c:v>
                </c:pt>
                <c:pt idx="2711">
                  <c:v>0.14285714285714285</c:v>
                </c:pt>
                <c:pt idx="2712">
                  <c:v>0.5714285714285714</c:v>
                </c:pt>
                <c:pt idx="2713">
                  <c:v>0.14285714285714285</c:v>
                </c:pt>
                <c:pt idx="2714">
                  <c:v>0.2857142857142857</c:v>
                </c:pt>
                <c:pt idx="2715">
                  <c:v>0.14285714285714285</c:v>
                </c:pt>
                <c:pt idx="2716">
                  <c:v>0.5714285714285714</c:v>
                </c:pt>
                <c:pt idx="2717">
                  <c:v>0.2857142857142857</c:v>
                </c:pt>
                <c:pt idx="2718">
                  <c:v>0.5714285714285714</c:v>
                </c:pt>
                <c:pt idx="2719">
                  <c:v>0.2857142857142857</c:v>
                </c:pt>
                <c:pt idx="2720">
                  <c:v>0.42857142857142855</c:v>
                </c:pt>
                <c:pt idx="2721">
                  <c:v>0.14285714285714285</c:v>
                </c:pt>
                <c:pt idx="2722">
                  <c:v>0.5714285714285714</c:v>
                </c:pt>
                <c:pt idx="2723">
                  <c:v>1</c:v>
                </c:pt>
                <c:pt idx="2724">
                  <c:v>0.2857142857142857</c:v>
                </c:pt>
                <c:pt idx="2725">
                  <c:v>1</c:v>
                </c:pt>
                <c:pt idx="2726">
                  <c:v>0.42857142857142855</c:v>
                </c:pt>
                <c:pt idx="2727">
                  <c:v>0.2857142857142857</c:v>
                </c:pt>
                <c:pt idx="2728">
                  <c:v>1</c:v>
                </c:pt>
                <c:pt idx="2729">
                  <c:v>0</c:v>
                </c:pt>
                <c:pt idx="2730">
                  <c:v>0.5714285714285714</c:v>
                </c:pt>
                <c:pt idx="2731">
                  <c:v>0.2857142857142857</c:v>
                </c:pt>
                <c:pt idx="2732">
                  <c:v>1</c:v>
                </c:pt>
                <c:pt idx="2733">
                  <c:v>0.2857142857142857</c:v>
                </c:pt>
                <c:pt idx="2734">
                  <c:v>0.42857142857142855</c:v>
                </c:pt>
                <c:pt idx="2735">
                  <c:v>1</c:v>
                </c:pt>
                <c:pt idx="2736">
                  <c:v>1</c:v>
                </c:pt>
                <c:pt idx="2737">
                  <c:v>0.42857142857142855</c:v>
                </c:pt>
                <c:pt idx="2738">
                  <c:v>1</c:v>
                </c:pt>
                <c:pt idx="2739">
                  <c:v>0.2857142857142857</c:v>
                </c:pt>
                <c:pt idx="2740">
                  <c:v>0.42857142857142855</c:v>
                </c:pt>
                <c:pt idx="2741">
                  <c:v>0.2857142857142857</c:v>
                </c:pt>
                <c:pt idx="2742">
                  <c:v>1</c:v>
                </c:pt>
                <c:pt idx="2743">
                  <c:v>1</c:v>
                </c:pt>
                <c:pt idx="2744">
                  <c:v>0.2857142857142857</c:v>
                </c:pt>
                <c:pt idx="2745">
                  <c:v>1</c:v>
                </c:pt>
                <c:pt idx="2746">
                  <c:v>1</c:v>
                </c:pt>
                <c:pt idx="2747">
                  <c:v>0</c:v>
                </c:pt>
                <c:pt idx="2748">
                  <c:v>0.42857142857142855</c:v>
                </c:pt>
                <c:pt idx="2749">
                  <c:v>0.42857142857142855</c:v>
                </c:pt>
                <c:pt idx="2750">
                  <c:v>1</c:v>
                </c:pt>
                <c:pt idx="2751">
                  <c:v>0.42857142857142855</c:v>
                </c:pt>
                <c:pt idx="2752">
                  <c:v>1</c:v>
                </c:pt>
                <c:pt idx="2753">
                  <c:v>1</c:v>
                </c:pt>
                <c:pt idx="2754">
                  <c:v>0.42857142857142855</c:v>
                </c:pt>
                <c:pt idx="2755">
                  <c:v>1</c:v>
                </c:pt>
                <c:pt idx="2756">
                  <c:v>0.2857142857142857</c:v>
                </c:pt>
                <c:pt idx="2757">
                  <c:v>0.14285714285714285</c:v>
                </c:pt>
                <c:pt idx="2758">
                  <c:v>0.14285714285714285</c:v>
                </c:pt>
                <c:pt idx="2759">
                  <c:v>1</c:v>
                </c:pt>
                <c:pt idx="2760">
                  <c:v>0.42857142857142855</c:v>
                </c:pt>
                <c:pt idx="2761">
                  <c:v>6.6666666666666666E-2</c:v>
                </c:pt>
                <c:pt idx="2762">
                  <c:v>1</c:v>
                </c:pt>
                <c:pt idx="2763">
                  <c:v>0.2857142857142857</c:v>
                </c:pt>
                <c:pt idx="2764">
                  <c:v>0</c:v>
                </c:pt>
                <c:pt idx="2765">
                  <c:v>1.7142857142857144</c:v>
                </c:pt>
                <c:pt idx="2766">
                  <c:v>0.42857142857142855</c:v>
                </c:pt>
                <c:pt idx="2767">
                  <c:v>0.5714285714285714</c:v>
                </c:pt>
                <c:pt idx="2768">
                  <c:v>0.42857142857142855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0.2857142857142857</c:v>
                </c:pt>
                <c:pt idx="2774">
                  <c:v>0.7142857142857143</c:v>
                </c:pt>
                <c:pt idx="2775">
                  <c:v>0.5714285714285714</c:v>
                </c:pt>
                <c:pt idx="2776">
                  <c:v>0.42857142857142855</c:v>
                </c:pt>
                <c:pt idx="2777">
                  <c:v>0.14285714285714285</c:v>
                </c:pt>
                <c:pt idx="2778">
                  <c:v>0.42857142857142855</c:v>
                </c:pt>
                <c:pt idx="2779">
                  <c:v>1</c:v>
                </c:pt>
                <c:pt idx="2780">
                  <c:v>0.42857142857142855</c:v>
                </c:pt>
                <c:pt idx="2781">
                  <c:v>1</c:v>
                </c:pt>
                <c:pt idx="2782">
                  <c:v>0.42857142857142855</c:v>
                </c:pt>
                <c:pt idx="2783">
                  <c:v>1</c:v>
                </c:pt>
                <c:pt idx="2784">
                  <c:v>1</c:v>
                </c:pt>
                <c:pt idx="2785">
                  <c:v>6.6666666666666666E-2</c:v>
                </c:pt>
                <c:pt idx="2786">
                  <c:v>0.5714285714285714</c:v>
                </c:pt>
                <c:pt idx="2787">
                  <c:v>0.42857142857142855</c:v>
                </c:pt>
                <c:pt idx="2788">
                  <c:v>0</c:v>
                </c:pt>
                <c:pt idx="2789">
                  <c:v>1</c:v>
                </c:pt>
                <c:pt idx="2790">
                  <c:v>0.2857142857142857</c:v>
                </c:pt>
                <c:pt idx="2791">
                  <c:v>1</c:v>
                </c:pt>
                <c:pt idx="2792">
                  <c:v>0.7142857142857143</c:v>
                </c:pt>
                <c:pt idx="2793">
                  <c:v>1</c:v>
                </c:pt>
                <c:pt idx="2794">
                  <c:v>0.42857142857142855</c:v>
                </c:pt>
                <c:pt idx="2795">
                  <c:v>0.2857142857142857</c:v>
                </c:pt>
                <c:pt idx="2796">
                  <c:v>1</c:v>
                </c:pt>
                <c:pt idx="2797">
                  <c:v>0.2857142857142857</c:v>
                </c:pt>
                <c:pt idx="2798">
                  <c:v>0.42857142857142855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0.2857142857142857</c:v>
                </c:pt>
                <c:pt idx="2803">
                  <c:v>1</c:v>
                </c:pt>
                <c:pt idx="2804">
                  <c:v>0.5714285714285714</c:v>
                </c:pt>
                <c:pt idx="2805">
                  <c:v>1</c:v>
                </c:pt>
                <c:pt idx="2806">
                  <c:v>0.14285714285714285</c:v>
                </c:pt>
                <c:pt idx="2807">
                  <c:v>1</c:v>
                </c:pt>
                <c:pt idx="2808">
                  <c:v>0.14285714285714285</c:v>
                </c:pt>
                <c:pt idx="2809">
                  <c:v>0.5714285714285714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0.14285714285714285</c:v>
                </c:pt>
                <c:pt idx="2816">
                  <c:v>1</c:v>
                </c:pt>
                <c:pt idx="2817">
                  <c:v>1</c:v>
                </c:pt>
                <c:pt idx="2818">
                  <c:v>6.6666666666666666E-2</c:v>
                </c:pt>
                <c:pt idx="2819">
                  <c:v>0.42857142857142855</c:v>
                </c:pt>
                <c:pt idx="2820">
                  <c:v>1</c:v>
                </c:pt>
                <c:pt idx="2821">
                  <c:v>0.42857142857142855</c:v>
                </c:pt>
                <c:pt idx="2822">
                  <c:v>1</c:v>
                </c:pt>
                <c:pt idx="2823">
                  <c:v>0.2857142857142857</c:v>
                </c:pt>
                <c:pt idx="2824">
                  <c:v>0.7142857142857143</c:v>
                </c:pt>
                <c:pt idx="2825">
                  <c:v>0.5714285714285714</c:v>
                </c:pt>
                <c:pt idx="2826">
                  <c:v>0.2857142857142857</c:v>
                </c:pt>
                <c:pt idx="2827">
                  <c:v>0.42857142857142855</c:v>
                </c:pt>
                <c:pt idx="2828">
                  <c:v>0.14285714285714285</c:v>
                </c:pt>
                <c:pt idx="2829">
                  <c:v>0.2857142857142857</c:v>
                </c:pt>
                <c:pt idx="2830">
                  <c:v>0.42857142857142855</c:v>
                </c:pt>
                <c:pt idx="2831">
                  <c:v>1</c:v>
                </c:pt>
                <c:pt idx="2832">
                  <c:v>1</c:v>
                </c:pt>
                <c:pt idx="2833">
                  <c:v>0.14285714285714285</c:v>
                </c:pt>
                <c:pt idx="2834">
                  <c:v>0.42857142857142855</c:v>
                </c:pt>
                <c:pt idx="2835">
                  <c:v>1</c:v>
                </c:pt>
                <c:pt idx="2836">
                  <c:v>0.42857142857142855</c:v>
                </c:pt>
                <c:pt idx="2837">
                  <c:v>0.42857142857142855</c:v>
                </c:pt>
                <c:pt idx="2838">
                  <c:v>0.42857142857142855</c:v>
                </c:pt>
                <c:pt idx="2839">
                  <c:v>0.42857142857142855</c:v>
                </c:pt>
                <c:pt idx="2840">
                  <c:v>0.42857142857142855</c:v>
                </c:pt>
                <c:pt idx="2841">
                  <c:v>0.2857142857142857</c:v>
                </c:pt>
                <c:pt idx="2842">
                  <c:v>1</c:v>
                </c:pt>
                <c:pt idx="2843">
                  <c:v>0.2857142857142857</c:v>
                </c:pt>
                <c:pt idx="2844">
                  <c:v>0.5714285714285714</c:v>
                </c:pt>
                <c:pt idx="2845">
                  <c:v>1</c:v>
                </c:pt>
                <c:pt idx="2846">
                  <c:v>0</c:v>
                </c:pt>
                <c:pt idx="2847">
                  <c:v>0.42857142857142855</c:v>
                </c:pt>
                <c:pt idx="2848">
                  <c:v>0.42857142857142855</c:v>
                </c:pt>
                <c:pt idx="2849">
                  <c:v>0.14285714285714285</c:v>
                </c:pt>
                <c:pt idx="2850">
                  <c:v>2</c:v>
                </c:pt>
                <c:pt idx="2851">
                  <c:v>0.42857142857142855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0.42857142857142855</c:v>
                </c:pt>
                <c:pt idx="2856">
                  <c:v>0.1</c:v>
                </c:pt>
                <c:pt idx="2857">
                  <c:v>0.5714285714285714</c:v>
                </c:pt>
                <c:pt idx="2858">
                  <c:v>1</c:v>
                </c:pt>
                <c:pt idx="2859">
                  <c:v>0.42857142857142855</c:v>
                </c:pt>
                <c:pt idx="2860">
                  <c:v>0.2857142857142857</c:v>
                </c:pt>
                <c:pt idx="2861">
                  <c:v>0.42857142857142855</c:v>
                </c:pt>
                <c:pt idx="2862">
                  <c:v>1</c:v>
                </c:pt>
                <c:pt idx="2863">
                  <c:v>0.2857142857142857</c:v>
                </c:pt>
                <c:pt idx="2864">
                  <c:v>0.42857142857142855</c:v>
                </c:pt>
                <c:pt idx="2865">
                  <c:v>0</c:v>
                </c:pt>
                <c:pt idx="2866">
                  <c:v>0.2857142857142857</c:v>
                </c:pt>
                <c:pt idx="2867">
                  <c:v>1</c:v>
                </c:pt>
                <c:pt idx="2868">
                  <c:v>0.2857142857142857</c:v>
                </c:pt>
                <c:pt idx="2869">
                  <c:v>0.2857142857142857</c:v>
                </c:pt>
                <c:pt idx="2870">
                  <c:v>1</c:v>
                </c:pt>
                <c:pt idx="2871">
                  <c:v>0.42857142857142855</c:v>
                </c:pt>
                <c:pt idx="2872">
                  <c:v>1</c:v>
                </c:pt>
                <c:pt idx="2873">
                  <c:v>0.2857142857142857</c:v>
                </c:pt>
                <c:pt idx="2874">
                  <c:v>1</c:v>
                </c:pt>
                <c:pt idx="2875">
                  <c:v>0.42857142857142855</c:v>
                </c:pt>
                <c:pt idx="2876">
                  <c:v>0.42857142857142855</c:v>
                </c:pt>
                <c:pt idx="2877">
                  <c:v>0.2857142857142857</c:v>
                </c:pt>
                <c:pt idx="2878">
                  <c:v>0.14285714285714285</c:v>
                </c:pt>
                <c:pt idx="2879">
                  <c:v>0.42857142857142855</c:v>
                </c:pt>
                <c:pt idx="2880">
                  <c:v>0.42857142857142855</c:v>
                </c:pt>
                <c:pt idx="2881">
                  <c:v>0.1</c:v>
                </c:pt>
                <c:pt idx="2882">
                  <c:v>0.5714285714285714</c:v>
                </c:pt>
                <c:pt idx="2883">
                  <c:v>0.5714285714285714</c:v>
                </c:pt>
                <c:pt idx="2884">
                  <c:v>0.3</c:v>
                </c:pt>
                <c:pt idx="2885">
                  <c:v>0.42857142857142855</c:v>
                </c:pt>
                <c:pt idx="2886">
                  <c:v>1</c:v>
                </c:pt>
                <c:pt idx="2887">
                  <c:v>0.42857142857142855</c:v>
                </c:pt>
                <c:pt idx="2888">
                  <c:v>0.42857142857142855</c:v>
                </c:pt>
                <c:pt idx="2889">
                  <c:v>0.26666666666666666</c:v>
                </c:pt>
                <c:pt idx="2890">
                  <c:v>0.14285714285714285</c:v>
                </c:pt>
                <c:pt idx="2891">
                  <c:v>0.2857142857142857</c:v>
                </c:pt>
                <c:pt idx="2892">
                  <c:v>3.3333333333333333E-2</c:v>
                </c:pt>
                <c:pt idx="2893">
                  <c:v>0.42857142857142855</c:v>
                </c:pt>
                <c:pt idx="2894">
                  <c:v>1</c:v>
                </c:pt>
                <c:pt idx="2895">
                  <c:v>0.42857142857142855</c:v>
                </c:pt>
                <c:pt idx="2896">
                  <c:v>0.14285714285714285</c:v>
                </c:pt>
                <c:pt idx="2897">
                  <c:v>0.2857142857142857</c:v>
                </c:pt>
                <c:pt idx="2898">
                  <c:v>0.2857142857142857</c:v>
                </c:pt>
                <c:pt idx="2899">
                  <c:v>1</c:v>
                </c:pt>
                <c:pt idx="2900">
                  <c:v>0.42857142857142855</c:v>
                </c:pt>
                <c:pt idx="2901">
                  <c:v>0.42857142857142855</c:v>
                </c:pt>
                <c:pt idx="2902">
                  <c:v>0.2857142857142857</c:v>
                </c:pt>
                <c:pt idx="2903">
                  <c:v>0.42857142857142855</c:v>
                </c:pt>
                <c:pt idx="2904">
                  <c:v>0.2857142857142857</c:v>
                </c:pt>
                <c:pt idx="2905">
                  <c:v>0.2857142857142857</c:v>
                </c:pt>
                <c:pt idx="2906">
                  <c:v>1</c:v>
                </c:pt>
                <c:pt idx="2907">
                  <c:v>1</c:v>
                </c:pt>
                <c:pt idx="2908">
                  <c:v>0</c:v>
                </c:pt>
                <c:pt idx="2909">
                  <c:v>0.7142857142857143</c:v>
                </c:pt>
                <c:pt idx="2910">
                  <c:v>0.5714285714285714</c:v>
                </c:pt>
                <c:pt idx="2911">
                  <c:v>1</c:v>
                </c:pt>
                <c:pt idx="2912">
                  <c:v>0.42857142857142855</c:v>
                </c:pt>
                <c:pt idx="2913">
                  <c:v>0.42857142857142855</c:v>
                </c:pt>
                <c:pt idx="2914">
                  <c:v>0.7142857142857143</c:v>
                </c:pt>
                <c:pt idx="2915">
                  <c:v>0.2857142857142857</c:v>
                </c:pt>
                <c:pt idx="2916">
                  <c:v>0.2857142857142857</c:v>
                </c:pt>
                <c:pt idx="2917">
                  <c:v>1</c:v>
                </c:pt>
                <c:pt idx="2918">
                  <c:v>0.2857142857142857</c:v>
                </c:pt>
                <c:pt idx="2919">
                  <c:v>1</c:v>
                </c:pt>
                <c:pt idx="2920">
                  <c:v>1</c:v>
                </c:pt>
                <c:pt idx="2921">
                  <c:v>0.42857142857142855</c:v>
                </c:pt>
                <c:pt idx="2922">
                  <c:v>0.2857142857142857</c:v>
                </c:pt>
                <c:pt idx="2923">
                  <c:v>0.7142857142857143</c:v>
                </c:pt>
                <c:pt idx="2924">
                  <c:v>0.5714285714285714</c:v>
                </c:pt>
                <c:pt idx="2925">
                  <c:v>0.2857142857142857</c:v>
                </c:pt>
                <c:pt idx="2926">
                  <c:v>0.42857142857142855</c:v>
                </c:pt>
                <c:pt idx="2927">
                  <c:v>0.42857142857142855</c:v>
                </c:pt>
                <c:pt idx="2928">
                  <c:v>0.2857142857142857</c:v>
                </c:pt>
                <c:pt idx="2929">
                  <c:v>0.42857142857142855</c:v>
                </c:pt>
                <c:pt idx="2930">
                  <c:v>0.42857142857142855</c:v>
                </c:pt>
                <c:pt idx="2931">
                  <c:v>1</c:v>
                </c:pt>
                <c:pt idx="2932">
                  <c:v>0</c:v>
                </c:pt>
                <c:pt idx="2933">
                  <c:v>0.42857142857142855</c:v>
                </c:pt>
                <c:pt idx="2934">
                  <c:v>0</c:v>
                </c:pt>
                <c:pt idx="2935">
                  <c:v>0.42857142857142855</c:v>
                </c:pt>
                <c:pt idx="2936">
                  <c:v>0.2857142857142857</c:v>
                </c:pt>
                <c:pt idx="2937">
                  <c:v>6.6666666666666666E-2</c:v>
                </c:pt>
                <c:pt idx="2938">
                  <c:v>0.42857142857142855</c:v>
                </c:pt>
                <c:pt idx="2939">
                  <c:v>0</c:v>
                </c:pt>
                <c:pt idx="2940">
                  <c:v>0.7142857142857143</c:v>
                </c:pt>
                <c:pt idx="2941">
                  <c:v>0.5714285714285714</c:v>
                </c:pt>
                <c:pt idx="2942">
                  <c:v>0.42857142857142855</c:v>
                </c:pt>
                <c:pt idx="2943">
                  <c:v>1</c:v>
                </c:pt>
                <c:pt idx="2944">
                  <c:v>0.42857142857142855</c:v>
                </c:pt>
                <c:pt idx="2945">
                  <c:v>0.5714285714285714</c:v>
                </c:pt>
                <c:pt idx="2946">
                  <c:v>0.5714285714285714</c:v>
                </c:pt>
                <c:pt idx="2947">
                  <c:v>0.2857142857142857</c:v>
                </c:pt>
                <c:pt idx="2948">
                  <c:v>0.7142857142857143</c:v>
                </c:pt>
                <c:pt idx="2949">
                  <c:v>0.7142857142857143</c:v>
                </c:pt>
                <c:pt idx="2950">
                  <c:v>0.8571428571428571</c:v>
                </c:pt>
                <c:pt idx="2951">
                  <c:v>0.42857142857142855</c:v>
                </c:pt>
                <c:pt idx="2952">
                  <c:v>0.7142857142857143</c:v>
                </c:pt>
                <c:pt idx="2953">
                  <c:v>0.7142857142857143</c:v>
                </c:pt>
                <c:pt idx="2954">
                  <c:v>0.7142857142857143</c:v>
                </c:pt>
                <c:pt idx="2955">
                  <c:v>0.7142857142857143</c:v>
                </c:pt>
                <c:pt idx="2956">
                  <c:v>1</c:v>
                </c:pt>
                <c:pt idx="2957">
                  <c:v>0.7142857142857143</c:v>
                </c:pt>
                <c:pt idx="2958">
                  <c:v>1</c:v>
                </c:pt>
                <c:pt idx="2959">
                  <c:v>0.7142857142857143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0.42857142857142855</c:v>
                </c:pt>
                <c:pt idx="2964">
                  <c:v>0.5714285714285714</c:v>
                </c:pt>
                <c:pt idx="2965">
                  <c:v>0.42857142857142855</c:v>
                </c:pt>
                <c:pt idx="2966">
                  <c:v>0.2857142857142857</c:v>
                </c:pt>
                <c:pt idx="2967">
                  <c:v>1</c:v>
                </c:pt>
                <c:pt idx="2968">
                  <c:v>0.2857142857142857</c:v>
                </c:pt>
                <c:pt idx="2969">
                  <c:v>0.2857142857142857</c:v>
                </c:pt>
                <c:pt idx="2970">
                  <c:v>0.42857142857142855</c:v>
                </c:pt>
                <c:pt idx="2971">
                  <c:v>1</c:v>
                </c:pt>
                <c:pt idx="2972">
                  <c:v>0.42857142857142855</c:v>
                </c:pt>
                <c:pt idx="2973">
                  <c:v>1</c:v>
                </c:pt>
                <c:pt idx="2974">
                  <c:v>0.42857142857142855</c:v>
                </c:pt>
                <c:pt idx="2975">
                  <c:v>1</c:v>
                </c:pt>
                <c:pt idx="2976">
                  <c:v>0.42857142857142855</c:v>
                </c:pt>
                <c:pt idx="2977">
                  <c:v>0.5714285714285714</c:v>
                </c:pt>
                <c:pt idx="2978">
                  <c:v>0.2857142857142857</c:v>
                </c:pt>
                <c:pt idx="2979">
                  <c:v>0.2857142857142857</c:v>
                </c:pt>
                <c:pt idx="2980">
                  <c:v>1</c:v>
                </c:pt>
                <c:pt idx="2981">
                  <c:v>0.14285714285714285</c:v>
                </c:pt>
                <c:pt idx="2982">
                  <c:v>0.2857142857142857</c:v>
                </c:pt>
                <c:pt idx="2983">
                  <c:v>0.42857142857142855</c:v>
                </c:pt>
                <c:pt idx="2984">
                  <c:v>0.14285714285714285</c:v>
                </c:pt>
                <c:pt idx="2985">
                  <c:v>0.23333333333333334</c:v>
                </c:pt>
                <c:pt idx="2986">
                  <c:v>0.42857142857142855</c:v>
                </c:pt>
                <c:pt idx="2987">
                  <c:v>0.1</c:v>
                </c:pt>
                <c:pt idx="2988">
                  <c:v>0.42857142857142855</c:v>
                </c:pt>
                <c:pt idx="2989">
                  <c:v>0.7142857142857143</c:v>
                </c:pt>
                <c:pt idx="2990">
                  <c:v>1</c:v>
                </c:pt>
                <c:pt idx="2991">
                  <c:v>0.2857142857142857</c:v>
                </c:pt>
                <c:pt idx="2992">
                  <c:v>0.2857142857142857</c:v>
                </c:pt>
                <c:pt idx="2993">
                  <c:v>1</c:v>
                </c:pt>
                <c:pt idx="2994">
                  <c:v>0.2857142857142857</c:v>
                </c:pt>
                <c:pt idx="2995">
                  <c:v>0.42857142857142855</c:v>
                </c:pt>
                <c:pt idx="2996">
                  <c:v>0.5714285714285714</c:v>
                </c:pt>
                <c:pt idx="2997">
                  <c:v>0.42857142857142855</c:v>
                </c:pt>
                <c:pt idx="2998">
                  <c:v>0.42857142857142855</c:v>
                </c:pt>
                <c:pt idx="2999">
                  <c:v>0</c:v>
                </c:pt>
                <c:pt idx="3000">
                  <c:v>0.2857142857142857</c:v>
                </c:pt>
                <c:pt idx="3001">
                  <c:v>0.5714285714285714</c:v>
                </c:pt>
                <c:pt idx="3002">
                  <c:v>0.7142857142857143</c:v>
                </c:pt>
                <c:pt idx="3003">
                  <c:v>1</c:v>
                </c:pt>
                <c:pt idx="3004">
                  <c:v>0.42857142857142855</c:v>
                </c:pt>
                <c:pt idx="3005">
                  <c:v>0.14285714285714285</c:v>
                </c:pt>
                <c:pt idx="3006">
                  <c:v>0.42857142857142855</c:v>
                </c:pt>
                <c:pt idx="3007">
                  <c:v>0.42857142857142855</c:v>
                </c:pt>
                <c:pt idx="3008">
                  <c:v>0.5714285714285714</c:v>
                </c:pt>
                <c:pt idx="3009">
                  <c:v>0.2857142857142857</c:v>
                </c:pt>
                <c:pt idx="3010">
                  <c:v>6.6666666666666666E-2</c:v>
                </c:pt>
                <c:pt idx="3011">
                  <c:v>0.14285714285714285</c:v>
                </c:pt>
                <c:pt idx="3012">
                  <c:v>0.2857142857142857</c:v>
                </c:pt>
                <c:pt idx="3013">
                  <c:v>0.2857142857142857</c:v>
                </c:pt>
                <c:pt idx="3014">
                  <c:v>1</c:v>
                </c:pt>
                <c:pt idx="3015">
                  <c:v>1</c:v>
                </c:pt>
                <c:pt idx="3016">
                  <c:v>0.14285714285714285</c:v>
                </c:pt>
                <c:pt idx="3017">
                  <c:v>0.42857142857142855</c:v>
                </c:pt>
                <c:pt idx="3018">
                  <c:v>0.42857142857142855</c:v>
                </c:pt>
                <c:pt idx="3019">
                  <c:v>0.7142857142857143</c:v>
                </c:pt>
                <c:pt idx="3020">
                  <c:v>0.14285714285714285</c:v>
                </c:pt>
                <c:pt idx="3021">
                  <c:v>0.16666666666666666</c:v>
                </c:pt>
                <c:pt idx="3022">
                  <c:v>0.5714285714285714</c:v>
                </c:pt>
                <c:pt idx="3023">
                  <c:v>1</c:v>
                </c:pt>
                <c:pt idx="3024">
                  <c:v>0.42857142857142855</c:v>
                </c:pt>
                <c:pt idx="3025">
                  <c:v>0.14285714285714285</c:v>
                </c:pt>
                <c:pt idx="3026">
                  <c:v>0.5714285714285714</c:v>
                </c:pt>
                <c:pt idx="3027">
                  <c:v>0.5714285714285714</c:v>
                </c:pt>
                <c:pt idx="3028">
                  <c:v>0.2857142857142857</c:v>
                </c:pt>
                <c:pt idx="3029">
                  <c:v>0.2857142857142857</c:v>
                </c:pt>
                <c:pt idx="3030">
                  <c:v>0.5714285714285714</c:v>
                </c:pt>
                <c:pt idx="3031">
                  <c:v>0.2857142857142857</c:v>
                </c:pt>
                <c:pt idx="3032">
                  <c:v>0.2857142857142857</c:v>
                </c:pt>
                <c:pt idx="3033">
                  <c:v>0.1</c:v>
                </c:pt>
                <c:pt idx="3034">
                  <c:v>0.42857142857142855</c:v>
                </c:pt>
                <c:pt idx="3035">
                  <c:v>0.2857142857142857</c:v>
                </c:pt>
                <c:pt idx="3036">
                  <c:v>1</c:v>
                </c:pt>
                <c:pt idx="3037">
                  <c:v>1</c:v>
                </c:pt>
                <c:pt idx="3038">
                  <c:v>0.42857142857142855</c:v>
                </c:pt>
                <c:pt idx="3039">
                  <c:v>0.2857142857142857</c:v>
                </c:pt>
                <c:pt idx="3040">
                  <c:v>0.14285714285714285</c:v>
                </c:pt>
                <c:pt idx="3041">
                  <c:v>0.42857142857142855</c:v>
                </c:pt>
                <c:pt idx="3042">
                  <c:v>0.42857142857142855</c:v>
                </c:pt>
                <c:pt idx="3043">
                  <c:v>0.42857142857142855</c:v>
                </c:pt>
                <c:pt idx="3044">
                  <c:v>0.2857142857142857</c:v>
                </c:pt>
                <c:pt idx="3045">
                  <c:v>0.5714285714285714</c:v>
                </c:pt>
                <c:pt idx="3046">
                  <c:v>0.2857142857142857</c:v>
                </c:pt>
                <c:pt idx="3047">
                  <c:v>0.7142857142857143</c:v>
                </c:pt>
                <c:pt idx="3048">
                  <c:v>0.42857142857142855</c:v>
                </c:pt>
                <c:pt idx="3049">
                  <c:v>0.5714285714285714</c:v>
                </c:pt>
                <c:pt idx="3050">
                  <c:v>1</c:v>
                </c:pt>
                <c:pt idx="3051">
                  <c:v>0.7142857142857143</c:v>
                </c:pt>
                <c:pt idx="3052">
                  <c:v>1</c:v>
                </c:pt>
                <c:pt idx="3053">
                  <c:v>1</c:v>
                </c:pt>
                <c:pt idx="3054">
                  <c:v>0.14285714285714285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0.42857142857142855</c:v>
                </c:pt>
                <c:pt idx="3061">
                  <c:v>0.42857142857142855</c:v>
                </c:pt>
                <c:pt idx="3062">
                  <c:v>1</c:v>
                </c:pt>
                <c:pt idx="3063">
                  <c:v>1</c:v>
                </c:pt>
                <c:pt idx="3064">
                  <c:v>0.8571428571428571</c:v>
                </c:pt>
                <c:pt idx="3065">
                  <c:v>0.5714285714285714</c:v>
                </c:pt>
                <c:pt idx="3066">
                  <c:v>0.42857142857142855</c:v>
                </c:pt>
                <c:pt idx="3067">
                  <c:v>0.2857142857142857</c:v>
                </c:pt>
                <c:pt idx="3068">
                  <c:v>0.14285714285714285</c:v>
                </c:pt>
                <c:pt idx="3069">
                  <c:v>0.42857142857142855</c:v>
                </c:pt>
                <c:pt idx="3070">
                  <c:v>0.2857142857142857</c:v>
                </c:pt>
                <c:pt idx="3071">
                  <c:v>0.42857142857142855</c:v>
                </c:pt>
                <c:pt idx="3072">
                  <c:v>1</c:v>
                </c:pt>
                <c:pt idx="3073">
                  <c:v>0.5714285714285714</c:v>
                </c:pt>
                <c:pt idx="3074">
                  <c:v>1</c:v>
                </c:pt>
                <c:pt idx="3075">
                  <c:v>0.42857142857142855</c:v>
                </c:pt>
                <c:pt idx="3076">
                  <c:v>0.5714285714285714</c:v>
                </c:pt>
                <c:pt idx="3077">
                  <c:v>0.2857142857142857</c:v>
                </c:pt>
                <c:pt idx="3078">
                  <c:v>0.42857142857142855</c:v>
                </c:pt>
                <c:pt idx="3079">
                  <c:v>0.1</c:v>
                </c:pt>
                <c:pt idx="3080">
                  <c:v>0.42857142857142855</c:v>
                </c:pt>
                <c:pt idx="3081">
                  <c:v>0.2857142857142857</c:v>
                </c:pt>
                <c:pt idx="3082">
                  <c:v>0.42857142857142855</c:v>
                </c:pt>
                <c:pt idx="3083">
                  <c:v>0.42857142857142855</c:v>
                </c:pt>
                <c:pt idx="3084">
                  <c:v>0.14285714285714285</c:v>
                </c:pt>
                <c:pt idx="3085">
                  <c:v>0.42857142857142855</c:v>
                </c:pt>
                <c:pt idx="3086">
                  <c:v>0.7142857142857143</c:v>
                </c:pt>
                <c:pt idx="3087">
                  <c:v>0</c:v>
                </c:pt>
                <c:pt idx="3088">
                  <c:v>0.2857142857142857</c:v>
                </c:pt>
                <c:pt idx="3089">
                  <c:v>0.14285714285714285</c:v>
                </c:pt>
                <c:pt idx="3090">
                  <c:v>1</c:v>
                </c:pt>
                <c:pt idx="3091">
                  <c:v>0.14285714285714285</c:v>
                </c:pt>
                <c:pt idx="3092">
                  <c:v>0</c:v>
                </c:pt>
                <c:pt idx="3093">
                  <c:v>0</c:v>
                </c:pt>
                <c:pt idx="3094">
                  <c:v>0.42857142857142855</c:v>
                </c:pt>
                <c:pt idx="3095">
                  <c:v>0.2857142857142857</c:v>
                </c:pt>
                <c:pt idx="3096">
                  <c:v>0</c:v>
                </c:pt>
                <c:pt idx="3097">
                  <c:v>1</c:v>
                </c:pt>
                <c:pt idx="3098">
                  <c:v>1</c:v>
                </c:pt>
                <c:pt idx="3099">
                  <c:v>0.14285714285714285</c:v>
                </c:pt>
                <c:pt idx="3100">
                  <c:v>1</c:v>
                </c:pt>
                <c:pt idx="3101">
                  <c:v>0.5714285714285714</c:v>
                </c:pt>
                <c:pt idx="3102">
                  <c:v>0.5714285714285714</c:v>
                </c:pt>
                <c:pt idx="3103">
                  <c:v>0.14285714285714285</c:v>
                </c:pt>
                <c:pt idx="3104">
                  <c:v>0.42857142857142855</c:v>
                </c:pt>
                <c:pt idx="3105">
                  <c:v>0.42857142857142855</c:v>
                </c:pt>
                <c:pt idx="3106">
                  <c:v>0.42857142857142855</c:v>
                </c:pt>
                <c:pt idx="3107">
                  <c:v>0.42857142857142855</c:v>
                </c:pt>
                <c:pt idx="3108">
                  <c:v>0.42857142857142855</c:v>
                </c:pt>
                <c:pt idx="3109">
                  <c:v>0.1</c:v>
                </c:pt>
                <c:pt idx="3110">
                  <c:v>0.2857142857142857</c:v>
                </c:pt>
                <c:pt idx="3111">
                  <c:v>1</c:v>
                </c:pt>
                <c:pt idx="3112">
                  <c:v>0.2857142857142857</c:v>
                </c:pt>
                <c:pt idx="3113">
                  <c:v>0.2857142857142857</c:v>
                </c:pt>
                <c:pt idx="3114">
                  <c:v>0.2857142857142857</c:v>
                </c:pt>
                <c:pt idx="3115">
                  <c:v>0.7142857142857143</c:v>
                </c:pt>
                <c:pt idx="3116">
                  <c:v>0.42857142857142855</c:v>
                </c:pt>
                <c:pt idx="3117">
                  <c:v>0.42857142857142855</c:v>
                </c:pt>
                <c:pt idx="3118">
                  <c:v>0.2857142857142857</c:v>
                </c:pt>
                <c:pt idx="3119">
                  <c:v>0.5714285714285714</c:v>
                </c:pt>
                <c:pt idx="3120">
                  <c:v>0.2857142857142857</c:v>
                </c:pt>
                <c:pt idx="3121">
                  <c:v>0.2857142857142857</c:v>
                </c:pt>
                <c:pt idx="3122">
                  <c:v>6.6666666666666666E-2</c:v>
                </c:pt>
                <c:pt idx="3123">
                  <c:v>0.14285714285714285</c:v>
                </c:pt>
                <c:pt idx="3124">
                  <c:v>0.42857142857142855</c:v>
                </c:pt>
                <c:pt idx="3125">
                  <c:v>0.14285714285714285</c:v>
                </c:pt>
                <c:pt idx="3126">
                  <c:v>0.2857142857142857</c:v>
                </c:pt>
                <c:pt idx="3127">
                  <c:v>0.2857142857142857</c:v>
                </c:pt>
                <c:pt idx="3128">
                  <c:v>3.3333333333333333E-2</c:v>
                </c:pt>
                <c:pt idx="3129">
                  <c:v>0.42857142857142855</c:v>
                </c:pt>
                <c:pt idx="3130">
                  <c:v>0.5714285714285714</c:v>
                </c:pt>
                <c:pt idx="3131">
                  <c:v>0.42857142857142855</c:v>
                </c:pt>
                <c:pt idx="3132">
                  <c:v>1</c:v>
                </c:pt>
                <c:pt idx="3133">
                  <c:v>0.14285714285714285</c:v>
                </c:pt>
                <c:pt idx="3134">
                  <c:v>0.2857142857142857</c:v>
                </c:pt>
                <c:pt idx="3135">
                  <c:v>6.6666666666666666E-2</c:v>
                </c:pt>
                <c:pt idx="3136">
                  <c:v>0.2857142857142857</c:v>
                </c:pt>
                <c:pt idx="3137">
                  <c:v>1</c:v>
                </c:pt>
                <c:pt idx="3138">
                  <c:v>6.6666666666666666E-2</c:v>
                </c:pt>
                <c:pt idx="3139">
                  <c:v>0.2857142857142857</c:v>
                </c:pt>
                <c:pt idx="3140">
                  <c:v>1</c:v>
                </c:pt>
                <c:pt idx="3141">
                  <c:v>0.2857142857142857</c:v>
                </c:pt>
                <c:pt idx="3142">
                  <c:v>1</c:v>
                </c:pt>
                <c:pt idx="3143">
                  <c:v>0.2857142857142857</c:v>
                </c:pt>
                <c:pt idx="3144">
                  <c:v>0.42857142857142855</c:v>
                </c:pt>
                <c:pt idx="3145">
                  <c:v>6.6666666666666666E-2</c:v>
                </c:pt>
                <c:pt idx="3146">
                  <c:v>0.2857142857142857</c:v>
                </c:pt>
                <c:pt idx="3147">
                  <c:v>0.14285714285714285</c:v>
                </c:pt>
                <c:pt idx="3148">
                  <c:v>3.3333333333333333E-2</c:v>
                </c:pt>
                <c:pt idx="3149">
                  <c:v>0.14285714285714285</c:v>
                </c:pt>
                <c:pt idx="3150">
                  <c:v>0.42857142857142855</c:v>
                </c:pt>
                <c:pt idx="3151">
                  <c:v>2</c:v>
                </c:pt>
                <c:pt idx="3152">
                  <c:v>0.14285714285714285</c:v>
                </c:pt>
                <c:pt idx="3153">
                  <c:v>1</c:v>
                </c:pt>
                <c:pt idx="3154">
                  <c:v>0.2857142857142857</c:v>
                </c:pt>
                <c:pt idx="3155">
                  <c:v>1</c:v>
                </c:pt>
                <c:pt idx="3156">
                  <c:v>0.14285714285714285</c:v>
                </c:pt>
                <c:pt idx="3157">
                  <c:v>0.14285714285714285</c:v>
                </c:pt>
                <c:pt idx="3158">
                  <c:v>0.14285714285714285</c:v>
                </c:pt>
                <c:pt idx="3159">
                  <c:v>0.14285714285714285</c:v>
                </c:pt>
                <c:pt idx="3160">
                  <c:v>0.2857142857142857</c:v>
                </c:pt>
                <c:pt idx="3161">
                  <c:v>0.2857142857142857</c:v>
                </c:pt>
                <c:pt idx="3162">
                  <c:v>0.42857142857142855</c:v>
                </c:pt>
                <c:pt idx="3163">
                  <c:v>0.2857142857142857</c:v>
                </c:pt>
                <c:pt idx="3164">
                  <c:v>0.42857142857142855</c:v>
                </c:pt>
                <c:pt idx="3165">
                  <c:v>0.2857142857142857</c:v>
                </c:pt>
                <c:pt idx="3166">
                  <c:v>0.2857142857142857</c:v>
                </c:pt>
                <c:pt idx="3167">
                  <c:v>0.2857142857142857</c:v>
                </c:pt>
                <c:pt idx="3168">
                  <c:v>0.2857142857142857</c:v>
                </c:pt>
                <c:pt idx="3169">
                  <c:v>0.2857142857142857</c:v>
                </c:pt>
                <c:pt idx="3170">
                  <c:v>6.6666666666666666E-2</c:v>
                </c:pt>
                <c:pt idx="3171">
                  <c:v>0.42857142857142855</c:v>
                </c:pt>
                <c:pt idx="3172">
                  <c:v>0.2857142857142857</c:v>
                </c:pt>
                <c:pt idx="3173">
                  <c:v>6.6666666666666666E-2</c:v>
                </c:pt>
                <c:pt idx="3174">
                  <c:v>0.2857142857142857</c:v>
                </c:pt>
                <c:pt idx="3175">
                  <c:v>1</c:v>
                </c:pt>
                <c:pt idx="3176">
                  <c:v>0.2857142857142857</c:v>
                </c:pt>
                <c:pt idx="3177">
                  <c:v>0.42857142857142855</c:v>
                </c:pt>
                <c:pt idx="3178">
                  <c:v>1</c:v>
                </c:pt>
                <c:pt idx="3179">
                  <c:v>0.1</c:v>
                </c:pt>
                <c:pt idx="3180">
                  <c:v>0.42857142857142855</c:v>
                </c:pt>
                <c:pt idx="3181">
                  <c:v>0.42857142857142855</c:v>
                </c:pt>
                <c:pt idx="3182">
                  <c:v>0.42857142857142855</c:v>
                </c:pt>
                <c:pt idx="3183">
                  <c:v>1</c:v>
                </c:pt>
                <c:pt idx="3184">
                  <c:v>1</c:v>
                </c:pt>
                <c:pt idx="3185">
                  <c:v>0.2857142857142857</c:v>
                </c:pt>
                <c:pt idx="3186">
                  <c:v>1</c:v>
                </c:pt>
                <c:pt idx="3187">
                  <c:v>0.2857142857142857</c:v>
                </c:pt>
                <c:pt idx="3188">
                  <c:v>0.2857142857142857</c:v>
                </c:pt>
                <c:pt idx="3189">
                  <c:v>0.42857142857142855</c:v>
                </c:pt>
                <c:pt idx="3190">
                  <c:v>0.2857142857142857</c:v>
                </c:pt>
                <c:pt idx="3191">
                  <c:v>0.42857142857142855</c:v>
                </c:pt>
                <c:pt idx="3192">
                  <c:v>0.7142857142857143</c:v>
                </c:pt>
                <c:pt idx="3193">
                  <c:v>0.42857142857142855</c:v>
                </c:pt>
                <c:pt idx="3194">
                  <c:v>1</c:v>
                </c:pt>
                <c:pt idx="3195">
                  <c:v>0.2857142857142857</c:v>
                </c:pt>
                <c:pt idx="3196">
                  <c:v>0.2857142857142857</c:v>
                </c:pt>
                <c:pt idx="3197">
                  <c:v>0.42857142857142855</c:v>
                </c:pt>
                <c:pt idx="3198">
                  <c:v>0.1</c:v>
                </c:pt>
                <c:pt idx="3199">
                  <c:v>0.5714285714285714</c:v>
                </c:pt>
                <c:pt idx="3200">
                  <c:v>0.2857142857142857</c:v>
                </c:pt>
                <c:pt idx="3201">
                  <c:v>0</c:v>
                </c:pt>
                <c:pt idx="3202">
                  <c:v>0.2857142857142857</c:v>
                </c:pt>
                <c:pt idx="3203">
                  <c:v>0.2857142857142857</c:v>
                </c:pt>
                <c:pt idx="3204">
                  <c:v>0.14285714285714285</c:v>
                </c:pt>
                <c:pt idx="3205">
                  <c:v>0.14285714285714285</c:v>
                </c:pt>
                <c:pt idx="3206">
                  <c:v>0.42857142857142855</c:v>
                </c:pt>
                <c:pt idx="3207">
                  <c:v>0</c:v>
                </c:pt>
                <c:pt idx="3208">
                  <c:v>0.14285714285714285</c:v>
                </c:pt>
                <c:pt idx="3209">
                  <c:v>0.42857142857142855</c:v>
                </c:pt>
                <c:pt idx="3210">
                  <c:v>0.42857142857142855</c:v>
                </c:pt>
                <c:pt idx="3211">
                  <c:v>0.42857142857142855</c:v>
                </c:pt>
                <c:pt idx="3212">
                  <c:v>0.2857142857142857</c:v>
                </c:pt>
                <c:pt idx="3213">
                  <c:v>0.5714285714285714</c:v>
                </c:pt>
                <c:pt idx="3214">
                  <c:v>0.42857142857142855</c:v>
                </c:pt>
                <c:pt idx="3215">
                  <c:v>0.2857142857142857</c:v>
                </c:pt>
                <c:pt idx="3216">
                  <c:v>0.42857142857142855</c:v>
                </c:pt>
                <c:pt idx="3217">
                  <c:v>0.42857142857142855</c:v>
                </c:pt>
                <c:pt idx="3218">
                  <c:v>0.5714285714285714</c:v>
                </c:pt>
                <c:pt idx="3219">
                  <c:v>0.42857142857142855</c:v>
                </c:pt>
                <c:pt idx="3220">
                  <c:v>0.42857142857142855</c:v>
                </c:pt>
                <c:pt idx="3221">
                  <c:v>0.42857142857142855</c:v>
                </c:pt>
                <c:pt idx="3222">
                  <c:v>0</c:v>
                </c:pt>
                <c:pt idx="3223">
                  <c:v>0.5714285714285714</c:v>
                </c:pt>
                <c:pt idx="3224">
                  <c:v>0.42857142857142855</c:v>
                </c:pt>
                <c:pt idx="3225">
                  <c:v>0.42857142857142855</c:v>
                </c:pt>
                <c:pt idx="3226">
                  <c:v>0.42857142857142855</c:v>
                </c:pt>
                <c:pt idx="3227">
                  <c:v>0.42857142857142855</c:v>
                </c:pt>
                <c:pt idx="3228">
                  <c:v>0.2857142857142857</c:v>
                </c:pt>
                <c:pt idx="3229">
                  <c:v>0.42857142857142855</c:v>
                </c:pt>
                <c:pt idx="3230">
                  <c:v>0.14285714285714285</c:v>
                </c:pt>
                <c:pt idx="3231">
                  <c:v>0.2857142857142857</c:v>
                </c:pt>
                <c:pt idx="3232">
                  <c:v>0.2857142857142857</c:v>
                </c:pt>
                <c:pt idx="3233">
                  <c:v>0.7142857142857143</c:v>
                </c:pt>
                <c:pt idx="3234">
                  <c:v>0.42857142857142855</c:v>
                </c:pt>
                <c:pt idx="3235">
                  <c:v>0.5714285714285714</c:v>
                </c:pt>
                <c:pt idx="3236">
                  <c:v>1</c:v>
                </c:pt>
                <c:pt idx="3237">
                  <c:v>0.2857142857142857</c:v>
                </c:pt>
                <c:pt idx="3238">
                  <c:v>0.42857142857142855</c:v>
                </c:pt>
                <c:pt idx="3239">
                  <c:v>0.42857142857142855</c:v>
                </c:pt>
                <c:pt idx="3240">
                  <c:v>0.42857142857142855</c:v>
                </c:pt>
                <c:pt idx="3241">
                  <c:v>0.5714285714285714</c:v>
                </c:pt>
                <c:pt idx="3242">
                  <c:v>0.5714285714285714</c:v>
                </c:pt>
                <c:pt idx="3243">
                  <c:v>0.2857142857142857</c:v>
                </c:pt>
                <c:pt idx="3244">
                  <c:v>0.42857142857142855</c:v>
                </c:pt>
                <c:pt idx="3245">
                  <c:v>0.2857142857142857</c:v>
                </c:pt>
                <c:pt idx="3246">
                  <c:v>0.2857142857142857</c:v>
                </c:pt>
                <c:pt idx="3247">
                  <c:v>0.14285714285714285</c:v>
                </c:pt>
                <c:pt idx="3248">
                  <c:v>0.2857142857142857</c:v>
                </c:pt>
                <c:pt idx="3249">
                  <c:v>0</c:v>
                </c:pt>
                <c:pt idx="3250">
                  <c:v>0.2857142857142857</c:v>
                </c:pt>
                <c:pt idx="3251">
                  <c:v>0.2857142857142857</c:v>
                </c:pt>
                <c:pt idx="3252">
                  <c:v>0.7142857142857143</c:v>
                </c:pt>
                <c:pt idx="3253">
                  <c:v>0.2857142857142857</c:v>
                </c:pt>
                <c:pt idx="3254">
                  <c:v>0.5714285714285714</c:v>
                </c:pt>
                <c:pt idx="3255">
                  <c:v>6.6666666666666666E-2</c:v>
                </c:pt>
                <c:pt idx="3256">
                  <c:v>0.2857142857142857</c:v>
                </c:pt>
                <c:pt idx="3257">
                  <c:v>0.7142857142857143</c:v>
                </c:pt>
                <c:pt idx="3258">
                  <c:v>0.2857142857142857</c:v>
                </c:pt>
                <c:pt idx="3259">
                  <c:v>0.2857142857142857</c:v>
                </c:pt>
                <c:pt idx="3260">
                  <c:v>0.42857142857142855</c:v>
                </c:pt>
                <c:pt idx="3261">
                  <c:v>0.2857142857142857</c:v>
                </c:pt>
                <c:pt idx="3262">
                  <c:v>0.42857142857142855</c:v>
                </c:pt>
                <c:pt idx="3263">
                  <c:v>0.42857142857142855</c:v>
                </c:pt>
                <c:pt idx="3264">
                  <c:v>0.42857142857142855</c:v>
                </c:pt>
                <c:pt idx="3265">
                  <c:v>0.2857142857142857</c:v>
                </c:pt>
                <c:pt idx="3266">
                  <c:v>0.42857142857142855</c:v>
                </c:pt>
                <c:pt idx="3267">
                  <c:v>0.42857142857142855</c:v>
                </c:pt>
                <c:pt idx="3268">
                  <c:v>0.2857142857142857</c:v>
                </c:pt>
                <c:pt idx="3269">
                  <c:v>0.42857142857142855</c:v>
                </c:pt>
                <c:pt idx="3270">
                  <c:v>0.42857142857142855</c:v>
                </c:pt>
                <c:pt idx="3271">
                  <c:v>0.14285714285714285</c:v>
                </c:pt>
                <c:pt idx="3272">
                  <c:v>0.2857142857142857</c:v>
                </c:pt>
                <c:pt idx="3273">
                  <c:v>0.2857142857142857</c:v>
                </c:pt>
                <c:pt idx="3274">
                  <c:v>0.5714285714285714</c:v>
                </c:pt>
                <c:pt idx="3275">
                  <c:v>1</c:v>
                </c:pt>
                <c:pt idx="3276">
                  <c:v>0.2857142857142857</c:v>
                </c:pt>
                <c:pt idx="3277">
                  <c:v>0.2857142857142857</c:v>
                </c:pt>
                <c:pt idx="3278">
                  <c:v>0.2857142857142857</c:v>
                </c:pt>
                <c:pt idx="3279">
                  <c:v>0.2857142857142857</c:v>
                </c:pt>
                <c:pt idx="3280">
                  <c:v>0.42857142857142855</c:v>
                </c:pt>
                <c:pt idx="3281">
                  <c:v>0.42857142857142855</c:v>
                </c:pt>
                <c:pt idx="3282">
                  <c:v>0.42857142857142855</c:v>
                </c:pt>
                <c:pt idx="3283">
                  <c:v>0.2857142857142857</c:v>
                </c:pt>
                <c:pt idx="3284">
                  <c:v>0.2857142857142857</c:v>
                </c:pt>
                <c:pt idx="3285">
                  <c:v>0.2857142857142857</c:v>
                </c:pt>
                <c:pt idx="3286">
                  <c:v>0.2857142857142857</c:v>
                </c:pt>
                <c:pt idx="3287">
                  <c:v>0.2857142857142857</c:v>
                </c:pt>
                <c:pt idx="3288">
                  <c:v>0.2857142857142857</c:v>
                </c:pt>
                <c:pt idx="3289">
                  <c:v>0.2857142857142857</c:v>
                </c:pt>
                <c:pt idx="3290">
                  <c:v>0.42857142857142855</c:v>
                </c:pt>
                <c:pt idx="3291">
                  <c:v>0</c:v>
                </c:pt>
                <c:pt idx="3292">
                  <c:v>0.2857142857142857</c:v>
                </c:pt>
                <c:pt idx="3293">
                  <c:v>1</c:v>
                </c:pt>
                <c:pt idx="3294">
                  <c:v>0.2857142857142857</c:v>
                </c:pt>
                <c:pt idx="3295">
                  <c:v>0.2857142857142857</c:v>
                </c:pt>
                <c:pt idx="3296">
                  <c:v>0.2857142857142857</c:v>
                </c:pt>
                <c:pt idx="3297">
                  <c:v>0.2857142857142857</c:v>
                </c:pt>
                <c:pt idx="3298">
                  <c:v>0.2857142857142857</c:v>
                </c:pt>
                <c:pt idx="3299">
                  <c:v>0.2857142857142857</c:v>
                </c:pt>
                <c:pt idx="3300">
                  <c:v>0.7142857142857143</c:v>
                </c:pt>
                <c:pt idx="3301">
                  <c:v>0.2857142857142857</c:v>
                </c:pt>
                <c:pt idx="3302">
                  <c:v>0.14285714285714285</c:v>
                </c:pt>
                <c:pt idx="3303">
                  <c:v>0.14285714285714285</c:v>
                </c:pt>
                <c:pt idx="3304">
                  <c:v>0.2857142857142857</c:v>
                </c:pt>
                <c:pt idx="3305">
                  <c:v>0.5714285714285714</c:v>
                </c:pt>
                <c:pt idx="3306">
                  <c:v>0.14285714285714285</c:v>
                </c:pt>
                <c:pt idx="3307">
                  <c:v>0.42857142857142855</c:v>
                </c:pt>
                <c:pt idx="3308">
                  <c:v>0.2857142857142857</c:v>
                </c:pt>
                <c:pt idx="3309">
                  <c:v>0.2857142857142857</c:v>
                </c:pt>
                <c:pt idx="3310">
                  <c:v>0.14285714285714285</c:v>
                </c:pt>
                <c:pt idx="3311">
                  <c:v>0.14285714285714285</c:v>
                </c:pt>
                <c:pt idx="3312">
                  <c:v>0.2857142857142857</c:v>
                </c:pt>
                <c:pt idx="3313">
                  <c:v>0.42857142857142855</c:v>
                </c:pt>
                <c:pt idx="3314">
                  <c:v>0.2857142857142857</c:v>
                </c:pt>
                <c:pt idx="3315">
                  <c:v>0.42857142857142855</c:v>
                </c:pt>
                <c:pt idx="3316">
                  <c:v>0.2857142857142857</c:v>
                </c:pt>
                <c:pt idx="3317">
                  <c:v>0.42857142857142855</c:v>
                </c:pt>
                <c:pt idx="3318">
                  <c:v>0.42857142857142855</c:v>
                </c:pt>
                <c:pt idx="3319">
                  <c:v>0.2857142857142857</c:v>
                </c:pt>
                <c:pt idx="3320">
                  <c:v>0.2857142857142857</c:v>
                </c:pt>
                <c:pt idx="3321">
                  <c:v>0.2857142857142857</c:v>
                </c:pt>
                <c:pt idx="3322">
                  <c:v>0.2857142857142857</c:v>
                </c:pt>
                <c:pt idx="3323">
                  <c:v>0.2857142857142857</c:v>
                </c:pt>
                <c:pt idx="3324">
                  <c:v>0</c:v>
                </c:pt>
                <c:pt idx="3325">
                  <c:v>0.42857142857142855</c:v>
                </c:pt>
                <c:pt idx="3326">
                  <c:v>0.2857142857142857</c:v>
                </c:pt>
                <c:pt idx="3327">
                  <c:v>0.14285714285714285</c:v>
                </c:pt>
                <c:pt idx="3328">
                  <c:v>0.5714285714285714</c:v>
                </c:pt>
                <c:pt idx="3329">
                  <c:v>0.42857142857142855</c:v>
                </c:pt>
                <c:pt idx="3330">
                  <c:v>0.2857142857142857</c:v>
                </c:pt>
                <c:pt idx="3331">
                  <c:v>0.2857142857142857</c:v>
                </c:pt>
                <c:pt idx="3332">
                  <c:v>0.42857142857142855</c:v>
                </c:pt>
                <c:pt idx="3333">
                  <c:v>0.2857142857142857</c:v>
                </c:pt>
                <c:pt idx="3334">
                  <c:v>0.7142857142857143</c:v>
                </c:pt>
                <c:pt idx="3335">
                  <c:v>0.42857142857142855</c:v>
                </c:pt>
                <c:pt idx="3336">
                  <c:v>0.14285714285714285</c:v>
                </c:pt>
                <c:pt idx="3337">
                  <c:v>0</c:v>
                </c:pt>
                <c:pt idx="3338">
                  <c:v>0.14285714285714285</c:v>
                </c:pt>
                <c:pt idx="3339">
                  <c:v>0.14285714285714285</c:v>
                </c:pt>
                <c:pt idx="3340">
                  <c:v>0.42857142857142855</c:v>
                </c:pt>
                <c:pt idx="3341">
                  <c:v>0.2857142857142857</c:v>
                </c:pt>
                <c:pt idx="3342">
                  <c:v>1</c:v>
                </c:pt>
                <c:pt idx="3343">
                  <c:v>0.2857142857142857</c:v>
                </c:pt>
                <c:pt idx="3344">
                  <c:v>0.42857142857142855</c:v>
                </c:pt>
                <c:pt idx="3345">
                  <c:v>0.2857142857142857</c:v>
                </c:pt>
                <c:pt idx="3346">
                  <c:v>0.2857142857142857</c:v>
                </c:pt>
                <c:pt idx="3347">
                  <c:v>1</c:v>
                </c:pt>
                <c:pt idx="3348">
                  <c:v>0.42857142857142855</c:v>
                </c:pt>
                <c:pt idx="3349">
                  <c:v>0.7142857142857143</c:v>
                </c:pt>
                <c:pt idx="3350">
                  <c:v>0.2857142857142857</c:v>
                </c:pt>
                <c:pt idx="3351">
                  <c:v>0.14285714285714285</c:v>
                </c:pt>
                <c:pt idx="3352">
                  <c:v>0.42857142857142855</c:v>
                </c:pt>
                <c:pt idx="3353">
                  <c:v>0.2857142857142857</c:v>
                </c:pt>
                <c:pt idx="3354">
                  <c:v>0.5714285714285714</c:v>
                </c:pt>
                <c:pt idx="3355">
                  <c:v>0.2857142857142857</c:v>
                </c:pt>
                <c:pt idx="3356">
                  <c:v>0.14285714285714285</c:v>
                </c:pt>
                <c:pt idx="3357">
                  <c:v>0.5714285714285714</c:v>
                </c:pt>
                <c:pt idx="3358">
                  <c:v>0.42857142857142855</c:v>
                </c:pt>
                <c:pt idx="3359">
                  <c:v>0.5714285714285714</c:v>
                </c:pt>
                <c:pt idx="3360">
                  <c:v>0.42857142857142855</c:v>
                </c:pt>
                <c:pt idx="3361">
                  <c:v>1</c:v>
                </c:pt>
                <c:pt idx="3362">
                  <c:v>0.42857142857142855</c:v>
                </c:pt>
                <c:pt idx="3363">
                  <c:v>0.14285714285714285</c:v>
                </c:pt>
                <c:pt idx="3364">
                  <c:v>0.42857142857142855</c:v>
                </c:pt>
                <c:pt idx="3365">
                  <c:v>1</c:v>
                </c:pt>
                <c:pt idx="3366">
                  <c:v>0.42857142857142855</c:v>
                </c:pt>
                <c:pt idx="3367">
                  <c:v>0.5714285714285714</c:v>
                </c:pt>
                <c:pt idx="3368">
                  <c:v>0.1</c:v>
                </c:pt>
                <c:pt idx="3369">
                  <c:v>0.14285714285714285</c:v>
                </c:pt>
                <c:pt idx="3370">
                  <c:v>0.2857142857142857</c:v>
                </c:pt>
                <c:pt idx="3371">
                  <c:v>0.5714285714285714</c:v>
                </c:pt>
                <c:pt idx="3372">
                  <c:v>0.2857142857142857</c:v>
                </c:pt>
                <c:pt idx="3373">
                  <c:v>0.42857142857142855</c:v>
                </c:pt>
                <c:pt idx="3374">
                  <c:v>0.42857142857142855</c:v>
                </c:pt>
                <c:pt idx="3375">
                  <c:v>1</c:v>
                </c:pt>
                <c:pt idx="3376">
                  <c:v>0.5714285714285714</c:v>
                </c:pt>
                <c:pt idx="3377">
                  <c:v>0.42857142857142855</c:v>
                </c:pt>
                <c:pt idx="3378">
                  <c:v>0.2857142857142857</c:v>
                </c:pt>
                <c:pt idx="3379">
                  <c:v>1</c:v>
                </c:pt>
                <c:pt idx="3380">
                  <c:v>0.42857142857142855</c:v>
                </c:pt>
                <c:pt idx="3381">
                  <c:v>0.42857142857142855</c:v>
                </c:pt>
                <c:pt idx="3382">
                  <c:v>0.14285714285714285</c:v>
                </c:pt>
                <c:pt idx="3383">
                  <c:v>0.42857142857142855</c:v>
                </c:pt>
                <c:pt idx="3384">
                  <c:v>0.2857142857142857</c:v>
                </c:pt>
                <c:pt idx="3385">
                  <c:v>0</c:v>
                </c:pt>
                <c:pt idx="3386">
                  <c:v>1</c:v>
                </c:pt>
                <c:pt idx="3387">
                  <c:v>0.2857142857142857</c:v>
                </c:pt>
                <c:pt idx="3388">
                  <c:v>0.42857142857142855</c:v>
                </c:pt>
                <c:pt idx="3389">
                  <c:v>0.42857142857142855</c:v>
                </c:pt>
                <c:pt idx="3390">
                  <c:v>0.5714285714285714</c:v>
                </c:pt>
                <c:pt idx="3391">
                  <c:v>1</c:v>
                </c:pt>
                <c:pt idx="3392">
                  <c:v>0.2857142857142857</c:v>
                </c:pt>
                <c:pt idx="3393">
                  <c:v>0.2857142857142857</c:v>
                </c:pt>
                <c:pt idx="3394">
                  <c:v>0.2857142857142857</c:v>
                </c:pt>
                <c:pt idx="3395">
                  <c:v>0.7142857142857143</c:v>
                </c:pt>
                <c:pt idx="3396">
                  <c:v>0.5714285714285714</c:v>
                </c:pt>
                <c:pt idx="3397">
                  <c:v>6.6666666666666666E-2</c:v>
                </c:pt>
                <c:pt idx="3398">
                  <c:v>1</c:v>
                </c:pt>
                <c:pt idx="3399">
                  <c:v>1</c:v>
                </c:pt>
                <c:pt idx="3400">
                  <c:v>0.5714285714285714</c:v>
                </c:pt>
                <c:pt idx="3401">
                  <c:v>0.42857142857142855</c:v>
                </c:pt>
                <c:pt idx="3402">
                  <c:v>0.2857142857142857</c:v>
                </c:pt>
                <c:pt idx="3403">
                  <c:v>0.42857142857142855</c:v>
                </c:pt>
                <c:pt idx="3404">
                  <c:v>0.2857142857142857</c:v>
                </c:pt>
                <c:pt idx="3405">
                  <c:v>1</c:v>
                </c:pt>
                <c:pt idx="3406">
                  <c:v>1</c:v>
                </c:pt>
                <c:pt idx="3407">
                  <c:v>0.42857142857142855</c:v>
                </c:pt>
                <c:pt idx="3408">
                  <c:v>0.42857142857142855</c:v>
                </c:pt>
                <c:pt idx="3409">
                  <c:v>0.14285714285714285</c:v>
                </c:pt>
                <c:pt idx="3410">
                  <c:v>0.42857142857142855</c:v>
                </c:pt>
                <c:pt idx="3411">
                  <c:v>0.42857142857142855</c:v>
                </c:pt>
                <c:pt idx="3412">
                  <c:v>0.42857142857142855</c:v>
                </c:pt>
                <c:pt idx="3413">
                  <c:v>0.2857142857142857</c:v>
                </c:pt>
                <c:pt idx="3414">
                  <c:v>0.42857142857142855</c:v>
                </c:pt>
                <c:pt idx="3415">
                  <c:v>0.14285714285714285</c:v>
                </c:pt>
                <c:pt idx="3416">
                  <c:v>1</c:v>
                </c:pt>
                <c:pt idx="3417">
                  <c:v>0.42857142857142855</c:v>
                </c:pt>
                <c:pt idx="3418">
                  <c:v>0.42857142857142855</c:v>
                </c:pt>
                <c:pt idx="3419">
                  <c:v>0.42857142857142855</c:v>
                </c:pt>
                <c:pt idx="3420">
                  <c:v>0.42857142857142855</c:v>
                </c:pt>
                <c:pt idx="3421">
                  <c:v>0.42857142857142855</c:v>
                </c:pt>
                <c:pt idx="3422">
                  <c:v>0.2857142857142857</c:v>
                </c:pt>
                <c:pt idx="3423">
                  <c:v>0.14285714285714285</c:v>
                </c:pt>
                <c:pt idx="3424">
                  <c:v>0.42857142857142855</c:v>
                </c:pt>
                <c:pt idx="3425">
                  <c:v>0.2857142857142857</c:v>
                </c:pt>
                <c:pt idx="3426">
                  <c:v>0.2857142857142857</c:v>
                </c:pt>
                <c:pt idx="3427">
                  <c:v>0.5714285714285714</c:v>
                </c:pt>
                <c:pt idx="3428">
                  <c:v>0.42857142857142855</c:v>
                </c:pt>
                <c:pt idx="3429">
                  <c:v>0.7142857142857143</c:v>
                </c:pt>
                <c:pt idx="3430">
                  <c:v>0.42857142857142855</c:v>
                </c:pt>
                <c:pt idx="3431">
                  <c:v>0.2857142857142857</c:v>
                </c:pt>
                <c:pt idx="3432">
                  <c:v>0.2857142857142857</c:v>
                </c:pt>
                <c:pt idx="3433">
                  <c:v>0.2857142857142857</c:v>
                </c:pt>
                <c:pt idx="3434">
                  <c:v>0.42857142857142855</c:v>
                </c:pt>
                <c:pt idx="3435">
                  <c:v>0.2857142857142857</c:v>
                </c:pt>
                <c:pt idx="3436">
                  <c:v>0.42857142857142855</c:v>
                </c:pt>
                <c:pt idx="3437">
                  <c:v>0.42857142857142855</c:v>
                </c:pt>
                <c:pt idx="3438">
                  <c:v>0.14285714285714285</c:v>
                </c:pt>
                <c:pt idx="3439">
                  <c:v>0.2857142857142857</c:v>
                </c:pt>
                <c:pt idx="3440">
                  <c:v>0.2857142857142857</c:v>
                </c:pt>
                <c:pt idx="3441">
                  <c:v>0.14285714285714285</c:v>
                </c:pt>
                <c:pt idx="3442">
                  <c:v>0.7142857142857143</c:v>
                </c:pt>
                <c:pt idx="3443">
                  <c:v>6.6666666666666666E-2</c:v>
                </c:pt>
                <c:pt idx="3444">
                  <c:v>0.7142857142857143</c:v>
                </c:pt>
                <c:pt idx="3445">
                  <c:v>0.2857142857142857</c:v>
                </c:pt>
                <c:pt idx="3446">
                  <c:v>0.2857142857142857</c:v>
                </c:pt>
                <c:pt idx="3447">
                  <c:v>0</c:v>
                </c:pt>
                <c:pt idx="3448">
                  <c:v>0.42857142857142855</c:v>
                </c:pt>
                <c:pt idx="3449">
                  <c:v>0</c:v>
                </c:pt>
                <c:pt idx="3450">
                  <c:v>0.5714285714285714</c:v>
                </c:pt>
                <c:pt idx="3451">
                  <c:v>0.2857142857142857</c:v>
                </c:pt>
                <c:pt idx="3452">
                  <c:v>0.2857142857142857</c:v>
                </c:pt>
                <c:pt idx="3453">
                  <c:v>0.14285714285714285</c:v>
                </c:pt>
                <c:pt idx="3454">
                  <c:v>0.2857142857142857</c:v>
                </c:pt>
                <c:pt idx="3455">
                  <c:v>0.42857142857142855</c:v>
                </c:pt>
                <c:pt idx="3456">
                  <c:v>1</c:v>
                </c:pt>
                <c:pt idx="3457">
                  <c:v>0.42857142857142855</c:v>
                </c:pt>
                <c:pt idx="3458">
                  <c:v>0.42857142857142855</c:v>
                </c:pt>
                <c:pt idx="3459">
                  <c:v>0.2857142857142857</c:v>
                </c:pt>
                <c:pt idx="3460">
                  <c:v>0</c:v>
                </c:pt>
                <c:pt idx="3461">
                  <c:v>0.2857142857142857</c:v>
                </c:pt>
                <c:pt idx="3462">
                  <c:v>0.42857142857142855</c:v>
                </c:pt>
                <c:pt idx="3463">
                  <c:v>0.14285714285714285</c:v>
                </c:pt>
                <c:pt idx="3464">
                  <c:v>0.42857142857142855</c:v>
                </c:pt>
                <c:pt idx="3465">
                  <c:v>0.5714285714285714</c:v>
                </c:pt>
                <c:pt idx="3466">
                  <c:v>0.42857142857142855</c:v>
                </c:pt>
                <c:pt idx="3467">
                  <c:v>0.42857142857142855</c:v>
                </c:pt>
                <c:pt idx="3468">
                  <c:v>0.2857142857142857</c:v>
                </c:pt>
                <c:pt idx="3469">
                  <c:v>0.42857142857142855</c:v>
                </c:pt>
                <c:pt idx="3470">
                  <c:v>0.42857142857142855</c:v>
                </c:pt>
                <c:pt idx="3471">
                  <c:v>0.42857142857142855</c:v>
                </c:pt>
                <c:pt idx="3472">
                  <c:v>0.2857142857142857</c:v>
                </c:pt>
                <c:pt idx="3473">
                  <c:v>0.42857142857142855</c:v>
                </c:pt>
                <c:pt idx="3474">
                  <c:v>0.7142857142857143</c:v>
                </c:pt>
                <c:pt idx="3475">
                  <c:v>0.42857142857142855</c:v>
                </c:pt>
                <c:pt idx="3476">
                  <c:v>0.42857142857142855</c:v>
                </c:pt>
                <c:pt idx="3477">
                  <c:v>0.2857142857142857</c:v>
                </c:pt>
                <c:pt idx="3478">
                  <c:v>6.6666666666666666E-2</c:v>
                </c:pt>
                <c:pt idx="3479">
                  <c:v>0.2857142857142857</c:v>
                </c:pt>
                <c:pt idx="3480">
                  <c:v>1</c:v>
                </c:pt>
                <c:pt idx="3481">
                  <c:v>0.14285714285714285</c:v>
                </c:pt>
                <c:pt idx="3482">
                  <c:v>0.2857142857142857</c:v>
                </c:pt>
                <c:pt idx="3483">
                  <c:v>0.42857142857142855</c:v>
                </c:pt>
                <c:pt idx="3484">
                  <c:v>0.2857142857142857</c:v>
                </c:pt>
                <c:pt idx="3485">
                  <c:v>7</c:v>
                </c:pt>
                <c:pt idx="3486">
                  <c:v>0.2857142857142857</c:v>
                </c:pt>
                <c:pt idx="3487">
                  <c:v>0.14285714285714285</c:v>
                </c:pt>
                <c:pt idx="3488">
                  <c:v>0.5714285714285714</c:v>
                </c:pt>
                <c:pt idx="3489">
                  <c:v>1</c:v>
                </c:pt>
                <c:pt idx="3490">
                  <c:v>0.5714285714285714</c:v>
                </c:pt>
                <c:pt idx="3491">
                  <c:v>1</c:v>
                </c:pt>
                <c:pt idx="3492">
                  <c:v>0.42857142857142855</c:v>
                </c:pt>
                <c:pt idx="3493">
                  <c:v>0</c:v>
                </c:pt>
                <c:pt idx="3494">
                  <c:v>1</c:v>
                </c:pt>
                <c:pt idx="3495">
                  <c:v>0.14285714285714285</c:v>
                </c:pt>
                <c:pt idx="3496">
                  <c:v>0.42857142857142855</c:v>
                </c:pt>
                <c:pt idx="3497">
                  <c:v>0.2857142857142857</c:v>
                </c:pt>
                <c:pt idx="3498">
                  <c:v>0.2857142857142857</c:v>
                </c:pt>
                <c:pt idx="3499">
                  <c:v>0</c:v>
                </c:pt>
                <c:pt idx="3500">
                  <c:v>0</c:v>
                </c:pt>
                <c:pt idx="3501">
                  <c:v>0.42857142857142855</c:v>
                </c:pt>
                <c:pt idx="3502">
                  <c:v>0.3</c:v>
                </c:pt>
                <c:pt idx="3503">
                  <c:v>1</c:v>
                </c:pt>
                <c:pt idx="3504">
                  <c:v>0.2857142857142857</c:v>
                </c:pt>
                <c:pt idx="3505">
                  <c:v>0.2857142857142857</c:v>
                </c:pt>
                <c:pt idx="3506">
                  <c:v>1</c:v>
                </c:pt>
                <c:pt idx="3507">
                  <c:v>0.14285714285714285</c:v>
                </c:pt>
                <c:pt idx="3508">
                  <c:v>0.2857142857142857</c:v>
                </c:pt>
                <c:pt idx="3509">
                  <c:v>0.2857142857142857</c:v>
                </c:pt>
                <c:pt idx="3510">
                  <c:v>0</c:v>
                </c:pt>
                <c:pt idx="3511">
                  <c:v>0.5714285714285714</c:v>
                </c:pt>
                <c:pt idx="3512">
                  <c:v>0.5714285714285714</c:v>
                </c:pt>
                <c:pt idx="3513">
                  <c:v>0.2857142857142857</c:v>
                </c:pt>
                <c:pt idx="3514">
                  <c:v>0.42857142857142855</c:v>
                </c:pt>
                <c:pt idx="3515">
                  <c:v>0.14285714285714285</c:v>
                </c:pt>
                <c:pt idx="3516">
                  <c:v>0.42857142857142855</c:v>
                </c:pt>
                <c:pt idx="3517">
                  <c:v>0.2857142857142857</c:v>
                </c:pt>
                <c:pt idx="3518">
                  <c:v>0.5714285714285714</c:v>
                </c:pt>
                <c:pt idx="3519">
                  <c:v>0.42857142857142855</c:v>
                </c:pt>
                <c:pt idx="3520">
                  <c:v>0.14285714285714285</c:v>
                </c:pt>
                <c:pt idx="3521">
                  <c:v>0.42857142857142855</c:v>
                </c:pt>
                <c:pt idx="3522">
                  <c:v>0.2857142857142857</c:v>
                </c:pt>
                <c:pt idx="3523">
                  <c:v>0.14285714285714285</c:v>
                </c:pt>
                <c:pt idx="3524">
                  <c:v>0.42857142857142855</c:v>
                </c:pt>
                <c:pt idx="3525">
                  <c:v>0</c:v>
                </c:pt>
                <c:pt idx="3526">
                  <c:v>0.42857142857142855</c:v>
                </c:pt>
                <c:pt idx="3527">
                  <c:v>0.42857142857142855</c:v>
                </c:pt>
                <c:pt idx="3528">
                  <c:v>0.42857142857142855</c:v>
                </c:pt>
                <c:pt idx="3529">
                  <c:v>1</c:v>
                </c:pt>
                <c:pt idx="3530">
                  <c:v>0.14285714285714285</c:v>
                </c:pt>
                <c:pt idx="3531">
                  <c:v>0.42857142857142855</c:v>
                </c:pt>
                <c:pt idx="3532">
                  <c:v>0.2857142857142857</c:v>
                </c:pt>
                <c:pt idx="3533">
                  <c:v>0.5714285714285714</c:v>
                </c:pt>
                <c:pt idx="3534">
                  <c:v>0.1</c:v>
                </c:pt>
                <c:pt idx="3535">
                  <c:v>0.2857142857142857</c:v>
                </c:pt>
                <c:pt idx="3536">
                  <c:v>0.7142857142857143</c:v>
                </c:pt>
                <c:pt idx="3537">
                  <c:v>0.2857142857142857</c:v>
                </c:pt>
                <c:pt idx="3538">
                  <c:v>0.2857142857142857</c:v>
                </c:pt>
                <c:pt idx="3539">
                  <c:v>0.2857142857142857</c:v>
                </c:pt>
                <c:pt idx="3540">
                  <c:v>0.5714285714285714</c:v>
                </c:pt>
                <c:pt idx="3541">
                  <c:v>0.14285714285714285</c:v>
                </c:pt>
                <c:pt idx="3542">
                  <c:v>0.2857142857142857</c:v>
                </c:pt>
                <c:pt idx="3543">
                  <c:v>0.2857142857142857</c:v>
                </c:pt>
                <c:pt idx="3544">
                  <c:v>0.1</c:v>
                </c:pt>
                <c:pt idx="3545">
                  <c:v>0.5714285714285714</c:v>
                </c:pt>
                <c:pt idx="3546">
                  <c:v>0.42857142857142855</c:v>
                </c:pt>
                <c:pt idx="3547">
                  <c:v>0.2857142857142857</c:v>
                </c:pt>
                <c:pt idx="3548">
                  <c:v>0.2857142857142857</c:v>
                </c:pt>
                <c:pt idx="3549">
                  <c:v>0.3</c:v>
                </c:pt>
                <c:pt idx="3550">
                  <c:v>0.14285714285714285</c:v>
                </c:pt>
                <c:pt idx="3551">
                  <c:v>0.2857142857142857</c:v>
                </c:pt>
                <c:pt idx="3552">
                  <c:v>0.7142857142857143</c:v>
                </c:pt>
                <c:pt idx="3553">
                  <c:v>0.2857142857142857</c:v>
                </c:pt>
                <c:pt idx="3554">
                  <c:v>0.2857142857142857</c:v>
                </c:pt>
                <c:pt idx="3555">
                  <c:v>0.2857142857142857</c:v>
                </c:pt>
                <c:pt idx="3556">
                  <c:v>0.5714285714285714</c:v>
                </c:pt>
                <c:pt idx="3557">
                  <c:v>0.2857142857142857</c:v>
                </c:pt>
                <c:pt idx="3558">
                  <c:v>0.7142857142857143</c:v>
                </c:pt>
                <c:pt idx="3559">
                  <c:v>0.2857142857142857</c:v>
                </c:pt>
                <c:pt idx="3560">
                  <c:v>0.42857142857142855</c:v>
                </c:pt>
                <c:pt idx="3561">
                  <c:v>0.42857142857142855</c:v>
                </c:pt>
                <c:pt idx="3562">
                  <c:v>0.42857142857142855</c:v>
                </c:pt>
                <c:pt idx="3563">
                  <c:v>1</c:v>
                </c:pt>
                <c:pt idx="3564">
                  <c:v>0.2857142857142857</c:v>
                </c:pt>
                <c:pt idx="3565">
                  <c:v>0.42857142857142855</c:v>
                </c:pt>
                <c:pt idx="3566">
                  <c:v>0.14285714285714285</c:v>
                </c:pt>
                <c:pt idx="3567">
                  <c:v>0.14285714285714285</c:v>
                </c:pt>
                <c:pt idx="3568">
                  <c:v>0.2857142857142857</c:v>
                </c:pt>
                <c:pt idx="3569">
                  <c:v>0.2857142857142857</c:v>
                </c:pt>
                <c:pt idx="3570">
                  <c:v>0.2857142857142857</c:v>
                </c:pt>
                <c:pt idx="3571">
                  <c:v>0.2857142857142857</c:v>
                </c:pt>
                <c:pt idx="3572">
                  <c:v>0.14285714285714285</c:v>
                </c:pt>
                <c:pt idx="3573">
                  <c:v>0.5714285714285714</c:v>
                </c:pt>
                <c:pt idx="3574">
                  <c:v>0.42857142857142855</c:v>
                </c:pt>
                <c:pt idx="3575">
                  <c:v>0.2857142857142857</c:v>
                </c:pt>
                <c:pt idx="3576">
                  <c:v>0.42857142857142855</c:v>
                </c:pt>
                <c:pt idx="3577">
                  <c:v>0.2857142857142857</c:v>
                </c:pt>
                <c:pt idx="3578">
                  <c:v>0.2857142857142857</c:v>
                </c:pt>
                <c:pt idx="3579">
                  <c:v>0.42857142857142855</c:v>
                </c:pt>
                <c:pt idx="3580">
                  <c:v>0.5714285714285714</c:v>
                </c:pt>
                <c:pt idx="3581">
                  <c:v>0.2857142857142857</c:v>
                </c:pt>
                <c:pt idx="3582">
                  <c:v>0.2857142857142857</c:v>
                </c:pt>
                <c:pt idx="3583">
                  <c:v>0.14285714285714285</c:v>
                </c:pt>
                <c:pt idx="3584">
                  <c:v>0.2857142857142857</c:v>
                </c:pt>
                <c:pt idx="3585">
                  <c:v>0.14285714285714285</c:v>
                </c:pt>
                <c:pt idx="3586">
                  <c:v>0.2857142857142857</c:v>
                </c:pt>
                <c:pt idx="3587">
                  <c:v>0.5714285714285714</c:v>
                </c:pt>
                <c:pt idx="3588">
                  <c:v>0.2857142857142857</c:v>
                </c:pt>
                <c:pt idx="3589">
                  <c:v>0.2857142857142857</c:v>
                </c:pt>
                <c:pt idx="3590">
                  <c:v>0.42857142857142855</c:v>
                </c:pt>
                <c:pt idx="3591">
                  <c:v>0.42857142857142855</c:v>
                </c:pt>
                <c:pt idx="3592">
                  <c:v>0.42857142857142855</c:v>
                </c:pt>
                <c:pt idx="3593">
                  <c:v>0.2857142857142857</c:v>
                </c:pt>
                <c:pt idx="3594">
                  <c:v>0.42857142857142855</c:v>
                </c:pt>
                <c:pt idx="3595">
                  <c:v>0.14285714285714285</c:v>
                </c:pt>
                <c:pt idx="3596">
                  <c:v>0.42857142857142855</c:v>
                </c:pt>
                <c:pt idx="3597">
                  <c:v>0.42857142857142855</c:v>
                </c:pt>
                <c:pt idx="3598">
                  <c:v>0.42857142857142855</c:v>
                </c:pt>
                <c:pt idx="3599">
                  <c:v>0.14285714285714285</c:v>
                </c:pt>
                <c:pt idx="3600">
                  <c:v>0.2857142857142857</c:v>
                </c:pt>
                <c:pt idx="3601">
                  <c:v>0.5714285714285714</c:v>
                </c:pt>
                <c:pt idx="3602">
                  <c:v>0.7142857142857143</c:v>
                </c:pt>
                <c:pt idx="3603">
                  <c:v>0.42857142857142855</c:v>
                </c:pt>
                <c:pt idx="3604">
                  <c:v>0.42857142857142855</c:v>
                </c:pt>
                <c:pt idx="3605">
                  <c:v>0.2857142857142857</c:v>
                </c:pt>
                <c:pt idx="3606">
                  <c:v>0.14285714285714285</c:v>
                </c:pt>
                <c:pt idx="3607">
                  <c:v>0.7142857142857143</c:v>
                </c:pt>
                <c:pt idx="3608">
                  <c:v>0.2857142857142857</c:v>
                </c:pt>
                <c:pt idx="3609">
                  <c:v>0.42857142857142855</c:v>
                </c:pt>
                <c:pt idx="3610">
                  <c:v>0.2857142857142857</c:v>
                </c:pt>
                <c:pt idx="3611">
                  <c:v>0.8571428571428571</c:v>
                </c:pt>
                <c:pt idx="3612">
                  <c:v>0.5714285714285714</c:v>
                </c:pt>
                <c:pt idx="3613">
                  <c:v>0.42857142857142855</c:v>
                </c:pt>
                <c:pt idx="3614">
                  <c:v>0.42857142857142855</c:v>
                </c:pt>
                <c:pt idx="3615">
                  <c:v>0.42857142857142855</c:v>
                </c:pt>
                <c:pt idx="3616">
                  <c:v>0.42857142857142855</c:v>
                </c:pt>
                <c:pt idx="3617">
                  <c:v>6.6666666666666666E-2</c:v>
                </c:pt>
                <c:pt idx="3618">
                  <c:v>0.2857142857142857</c:v>
                </c:pt>
                <c:pt idx="3619">
                  <c:v>6.6666666666666666E-2</c:v>
                </c:pt>
                <c:pt idx="3620">
                  <c:v>0.2857142857142857</c:v>
                </c:pt>
                <c:pt idx="3621">
                  <c:v>0.2857142857142857</c:v>
                </c:pt>
                <c:pt idx="3622">
                  <c:v>0.14285714285714285</c:v>
                </c:pt>
                <c:pt idx="3623">
                  <c:v>0.2857142857142857</c:v>
                </c:pt>
                <c:pt idx="3624">
                  <c:v>0.14285714285714285</c:v>
                </c:pt>
                <c:pt idx="3625">
                  <c:v>0.2857142857142857</c:v>
                </c:pt>
                <c:pt idx="3626">
                  <c:v>6.6666666666666666E-2</c:v>
                </c:pt>
                <c:pt idx="3627">
                  <c:v>3.3333333333333333E-2</c:v>
                </c:pt>
                <c:pt idx="3628">
                  <c:v>6.6666666666666666E-2</c:v>
                </c:pt>
                <c:pt idx="3629">
                  <c:v>6.6666666666666666E-2</c:v>
                </c:pt>
                <c:pt idx="3630">
                  <c:v>0.2857142857142857</c:v>
                </c:pt>
                <c:pt idx="3631">
                  <c:v>0.2857142857142857</c:v>
                </c:pt>
                <c:pt idx="3632">
                  <c:v>0.5714285714285714</c:v>
                </c:pt>
                <c:pt idx="3633">
                  <c:v>1</c:v>
                </c:pt>
                <c:pt idx="3634">
                  <c:v>0.42857142857142855</c:v>
                </c:pt>
                <c:pt idx="3635">
                  <c:v>0</c:v>
                </c:pt>
                <c:pt idx="3636">
                  <c:v>0.2857142857142857</c:v>
                </c:pt>
                <c:pt idx="3637">
                  <c:v>0.2857142857142857</c:v>
                </c:pt>
                <c:pt idx="3638">
                  <c:v>0.2857142857142857</c:v>
                </c:pt>
                <c:pt idx="3639">
                  <c:v>0</c:v>
                </c:pt>
                <c:pt idx="3640">
                  <c:v>0.42857142857142855</c:v>
                </c:pt>
                <c:pt idx="3641">
                  <c:v>1</c:v>
                </c:pt>
                <c:pt idx="3642">
                  <c:v>0.2857142857142857</c:v>
                </c:pt>
                <c:pt idx="3643">
                  <c:v>0.2857142857142857</c:v>
                </c:pt>
                <c:pt idx="3644">
                  <c:v>0.5714285714285714</c:v>
                </c:pt>
                <c:pt idx="3645">
                  <c:v>0.2857142857142857</c:v>
                </c:pt>
                <c:pt idx="3646">
                  <c:v>1</c:v>
                </c:pt>
                <c:pt idx="3647">
                  <c:v>0.2857142857142857</c:v>
                </c:pt>
                <c:pt idx="3648">
                  <c:v>0.5714285714285714</c:v>
                </c:pt>
                <c:pt idx="3649">
                  <c:v>0.42857142857142855</c:v>
                </c:pt>
                <c:pt idx="3650">
                  <c:v>0.2857142857142857</c:v>
                </c:pt>
                <c:pt idx="3651">
                  <c:v>0.2857142857142857</c:v>
                </c:pt>
                <c:pt idx="3652">
                  <c:v>0.2857142857142857</c:v>
                </c:pt>
                <c:pt idx="3653">
                  <c:v>0.2857142857142857</c:v>
                </c:pt>
                <c:pt idx="3654">
                  <c:v>0.2857142857142857</c:v>
                </c:pt>
                <c:pt idx="3655">
                  <c:v>0.2857142857142857</c:v>
                </c:pt>
                <c:pt idx="3656">
                  <c:v>0.27619047619047621</c:v>
                </c:pt>
                <c:pt idx="3657">
                  <c:v>1</c:v>
                </c:pt>
                <c:pt idx="3658">
                  <c:v>6.6666666666666666E-2</c:v>
                </c:pt>
                <c:pt idx="3659">
                  <c:v>0.2857142857142857</c:v>
                </c:pt>
                <c:pt idx="3660">
                  <c:v>0.2857142857142857</c:v>
                </c:pt>
                <c:pt idx="3661">
                  <c:v>0.14285714285714285</c:v>
                </c:pt>
                <c:pt idx="3662">
                  <c:v>6.6666666666666666E-2</c:v>
                </c:pt>
                <c:pt idx="3663">
                  <c:v>0.14285714285714285</c:v>
                </c:pt>
                <c:pt idx="3664">
                  <c:v>0.14285714285714285</c:v>
                </c:pt>
                <c:pt idx="3665">
                  <c:v>0.2857142857142857</c:v>
                </c:pt>
                <c:pt idx="3666">
                  <c:v>0.14285714285714285</c:v>
                </c:pt>
                <c:pt idx="3667">
                  <c:v>0.1</c:v>
                </c:pt>
                <c:pt idx="3668">
                  <c:v>0.14285714285714285</c:v>
                </c:pt>
                <c:pt idx="3669">
                  <c:v>0.5714285714285714</c:v>
                </c:pt>
                <c:pt idx="3670">
                  <c:v>0.14285714285714285</c:v>
                </c:pt>
                <c:pt idx="3671">
                  <c:v>0.5714285714285714</c:v>
                </c:pt>
                <c:pt idx="3672">
                  <c:v>0.2857142857142857</c:v>
                </c:pt>
                <c:pt idx="3673">
                  <c:v>0.2857142857142857</c:v>
                </c:pt>
                <c:pt idx="3674">
                  <c:v>0.14285714285714285</c:v>
                </c:pt>
                <c:pt idx="3675">
                  <c:v>0.42857142857142855</c:v>
                </c:pt>
                <c:pt idx="3676">
                  <c:v>0.14285714285714285</c:v>
                </c:pt>
                <c:pt idx="3677">
                  <c:v>0.14285714285714285</c:v>
                </c:pt>
                <c:pt idx="3678">
                  <c:v>0.42857142857142855</c:v>
                </c:pt>
                <c:pt idx="3679">
                  <c:v>0.14285714285714285</c:v>
                </c:pt>
                <c:pt idx="3680">
                  <c:v>0.2857142857142857</c:v>
                </c:pt>
                <c:pt idx="3681">
                  <c:v>0.2857142857142857</c:v>
                </c:pt>
                <c:pt idx="3682">
                  <c:v>0.42857142857142855</c:v>
                </c:pt>
                <c:pt idx="3683">
                  <c:v>0.42857142857142855</c:v>
                </c:pt>
                <c:pt idx="3684">
                  <c:v>0.2857142857142857</c:v>
                </c:pt>
                <c:pt idx="3685">
                  <c:v>0.2857142857142857</c:v>
                </c:pt>
                <c:pt idx="3686">
                  <c:v>0.2857142857142857</c:v>
                </c:pt>
                <c:pt idx="3687">
                  <c:v>0.5714285714285714</c:v>
                </c:pt>
                <c:pt idx="3688">
                  <c:v>0.14285714285714285</c:v>
                </c:pt>
                <c:pt idx="3689">
                  <c:v>0.14285714285714285</c:v>
                </c:pt>
                <c:pt idx="3690">
                  <c:v>3.3333333333333333E-2</c:v>
                </c:pt>
                <c:pt idx="3691">
                  <c:v>1</c:v>
                </c:pt>
                <c:pt idx="3692">
                  <c:v>0</c:v>
                </c:pt>
                <c:pt idx="3693">
                  <c:v>0.42857142857142855</c:v>
                </c:pt>
                <c:pt idx="3694">
                  <c:v>1</c:v>
                </c:pt>
                <c:pt idx="3695">
                  <c:v>0.42857142857142855</c:v>
                </c:pt>
                <c:pt idx="3696">
                  <c:v>1</c:v>
                </c:pt>
                <c:pt idx="3697">
                  <c:v>1</c:v>
                </c:pt>
                <c:pt idx="3698">
                  <c:v>0.5714285714285714</c:v>
                </c:pt>
                <c:pt idx="3699">
                  <c:v>0.42857142857142855</c:v>
                </c:pt>
                <c:pt idx="3700">
                  <c:v>0.2857142857142857</c:v>
                </c:pt>
                <c:pt idx="3701">
                  <c:v>0.7142857142857143</c:v>
                </c:pt>
                <c:pt idx="3702">
                  <c:v>0.2857142857142857</c:v>
                </c:pt>
                <c:pt idx="3703">
                  <c:v>0.2857142857142857</c:v>
                </c:pt>
                <c:pt idx="3704">
                  <c:v>0.42857142857142855</c:v>
                </c:pt>
                <c:pt idx="3705">
                  <c:v>0.14285714285714285</c:v>
                </c:pt>
                <c:pt idx="3706">
                  <c:v>0.14285714285714285</c:v>
                </c:pt>
                <c:pt idx="3707">
                  <c:v>0.2857142857142857</c:v>
                </c:pt>
                <c:pt idx="3708">
                  <c:v>0.42857142857142855</c:v>
                </c:pt>
                <c:pt idx="3709">
                  <c:v>0.5714285714285714</c:v>
                </c:pt>
                <c:pt idx="3710">
                  <c:v>0.2857142857142857</c:v>
                </c:pt>
                <c:pt idx="3711">
                  <c:v>0.42857142857142855</c:v>
                </c:pt>
                <c:pt idx="3712">
                  <c:v>0.42857142857142855</c:v>
                </c:pt>
                <c:pt idx="3713">
                  <c:v>0.14285714285714285</c:v>
                </c:pt>
                <c:pt idx="3714">
                  <c:v>0.5714285714285714</c:v>
                </c:pt>
                <c:pt idx="3715">
                  <c:v>0.2857142857142857</c:v>
                </c:pt>
                <c:pt idx="3716">
                  <c:v>6.6666666666666666E-2</c:v>
                </c:pt>
                <c:pt idx="3717">
                  <c:v>0.7142857142857143</c:v>
                </c:pt>
                <c:pt idx="3718">
                  <c:v>0.14285714285714285</c:v>
                </c:pt>
                <c:pt idx="3719">
                  <c:v>0.14285714285714285</c:v>
                </c:pt>
                <c:pt idx="3720">
                  <c:v>0.2857142857142857</c:v>
                </c:pt>
                <c:pt idx="3721">
                  <c:v>0.14285714285714285</c:v>
                </c:pt>
                <c:pt idx="3722">
                  <c:v>0.2857142857142857</c:v>
                </c:pt>
                <c:pt idx="3723">
                  <c:v>0.2857142857142857</c:v>
                </c:pt>
                <c:pt idx="3724">
                  <c:v>0.42857142857142855</c:v>
                </c:pt>
                <c:pt idx="3725">
                  <c:v>0.14285714285714285</c:v>
                </c:pt>
                <c:pt idx="3726">
                  <c:v>3.3333333333333333E-2</c:v>
                </c:pt>
                <c:pt idx="3727">
                  <c:v>0.1</c:v>
                </c:pt>
                <c:pt idx="3728">
                  <c:v>0.5714285714285714</c:v>
                </c:pt>
                <c:pt idx="3729">
                  <c:v>0.2857142857142857</c:v>
                </c:pt>
                <c:pt idx="3730">
                  <c:v>0.42857142857142855</c:v>
                </c:pt>
                <c:pt idx="3731">
                  <c:v>0.14285714285714285</c:v>
                </c:pt>
                <c:pt idx="3732">
                  <c:v>0.42857142857142855</c:v>
                </c:pt>
                <c:pt idx="3733">
                  <c:v>0</c:v>
                </c:pt>
                <c:pt idx="3734">
                  <c:v>0.2857142857142857</c:v>
                </c:pt>
                <c:pt idx="3735">
                  <c:v>0.14285714285714285</c:v>
                </c:pt>
                <c:pt idx="3736">
                  <c:v>0.2857142857142857</c:v>
                </c:pt>
                <c:pt idx="3737">
                  <c:v>0.5714285714285714</c:v>
                </c:pt>
                <c:pt idx="3738">
                  <c:v>0.14285714285714285</c:v>
                </c:pt>
                <c:pt idx="3739">
                  <c:v>0.42857142857142855</c:v>
                </c:pt>
                <c:pt idx="3740">
                  <c:v>6.6666666666666666E-2</c:v>
                </c:pt>
                <c:pt idx="3741">
                  <c:v>0.13333333333333333</c:v>
                </c:pt>
                <c:pt idx="3742">
                  <c:v>0.14285714285714285</c:v>
                </c:pt>
                <c:pt idx="3743">
                  <c:v>3.3333333333333333E-2</c:v>
                </c:pt>
                <c:pt idx="3744">
                  <c:v>0.2857142857142857</c:v>
                </c:pt>
                <c:pt idx="3745">
                  <c:v>0.2857142857142857</c:v>
                </c:pt>
                <c:pt idx="3746">
                  <c:v>0.2857142857142857</c:v>
                </c:pt>
                <c:pt idx="3747">
                  <c:v>0.42857142857142855</c:v>
                </c:pt>
                <c:pt idx="3748">
                  <c:v>0.14285714285714285</c:v>
                </c:pt>
                <c:pt idx="3749">
                  <c:v>0.14285714285714285</c:v>
                </c:pt>
                <c:pt idx="3750">
                  <c:v>0.5714285714285714</c:v>
                </c:pt>
                <c:pt idx="3751">
                  <c:v>0.42857142857142855</c:v>
                </c:pt>
                <c:pt idx="3752">
                  <c:v>6.6666666666666666E-2</c:v>
                </c:pt>
                <c:pt idx="3753">
                  <c:v>0.14285714285714285</c:v>
                </c:pt>
                <c:pt idx="3754">
                  <c:v>1</c:v>
                </c:pt>
                <c:pt idx="3755">
                  <c:v>0.42857142857142855</c:v>
                </c:pt>
                <c:pt idx="3756">
                  <c:v>0.2857142857142857</c:v>
                </c:pt>
                <c:pt idx="3757">
                  <c:v>0.2857142857142857</c:v>
                </c:pt>
                <c:pt idx="3758">
                  <c:v>0.2857142857142857</c:v>
                </c:pt>
                <c:pt idx="3759">
                  <c:v>0.14285714285714285</c:v>
                </c:pt>
                <c:pt idx="3760">
                  <c:v>0.2857142857142857</c:v>
                </c:pt>
                <c:pt idx="3761">
                  <c:v>0.42857142857142855</c:v>
                </c:pt>
                <c:pt idx="3762">
                  <c:v>0.2857142857142857</c:v>
                </c:pt>
                <c:pt idx="3763">
                  <c:v>0.14285714285714285</c:v>
                </c:pt>
                <c:pt idx="3764">
                  <c:v>0.2857142857142857</c:v>
                </c:pt>
                <c:pt idx="3765">
                  <c:v>0.42857142857142855</c:v>
                </c:pt>
                <c:pt idx="3766">
                  <c:v>0.2857142857142857</c:v>
                </c:pt>
                <c:pt idx="3767">
                  <c:v>0</c:v>
                </c:pt>
                <c:pt idx="3768">
                  <c:v>0.2857142857142857</c:v>
                </c:pt>
                <c:pt idx="3769">
                  <c:v>0.2857142857142857</c:v>
                </c:pt>
                <c:pt idx="3770">
                  <c:v>0.42857142857142855</c:v>
                </c:pt>
                <c:pt idx="3771">
                  <c:v>0.2857142857142857</c:v>
                </c:pt>
                <c:pt idx="3772">
                  <c:v>0.5714285714285714</c:v>
                </c:pt>
                <c:pt idx="3773">
                  <c:v>0.42857142857142855</c:v>
                </c:pt>
                <c:pt idx="3774">
                  <c:v>1</c:v>
                </c:pt>
                <c:pt idx="3775">
                  <c:v>0</c:v>
                </c:pt>
                <c:pt idx="3776">
                  <c:v>0.2857142857142857</c:v>
                </c:pt>
                <c:pt idx="3777">
                  <c:v>0.2857142857142857</c:v>
                </c:pt>
                <c:pt idx="3778">
                  <c:v>0.14285714285714285</c:v>
                </c:pt>
                <c:pt idx="3779">
                  <c:v>0.5714285714285714</c:v>
                </c:pt>
                <c:pt idx="3780">
                  <c:v>1</c:v>
                </c:pt>
                <c:pt idx="3781">
                  <c:v>0</c:v>
                </c:pt>
                <c:pt idx="3782">
                  <c:v>0.2857142857142857</c:v>
                </c:pt>
                <c:pt idx="3783">
                  <c:v>1</c:v>
                </c:pt>
                <c:pt idx="3784">
                  <c:v>0.13333333333333333</c:v>
                </c:pt>
                <c:pt idx="3785">
                  <c:v>1</c:v>
                </c:pt>
                <c:pt idx="3786">
                  <c:v>0.2857142857142857</c:v>
                </c:pt>
                <c:pt idx="3787">
                  <c:v>0.14285714285714285</c:v>
                </c:pt>
                <c:pt idx="3788">
                  <c:v>0.2857142857142857</c:v>
                </c:pt>
                <c:pt idx="3789">
                  <c:v>0.14285714285714285</c:v>
                </c:pt>
                <c:pt idx="3790">
                  <c:v>3</c:v>
                </c:pt>
                <c:pt idx="3791">
                  <c:v>0.14285714285714285</c:v>
                </c:pt>
                <c:pt idx="3792">
                  <c:v>0.14285714285714285</c:v>
                </c:pt>
                <c:pt idx="3793">
                  <c:v>1</c:v>
                </c:pt>
                <c:pt idx="3794">
                  <c:v>0.42857142857142855</c:v>
                </c:pt>
                <c:pt idx="3795">
                  <c:v>0.42857142857142855</c:v>
                </c:pt>
                <c:pt idx="3796">
                  <c:v>1</c:v>
                </c:pt>
                <c:pt idx="3797">
                  <c:v>1</c:v>
                </c:pt>
                <c:pt idx="3798">
                  <c:v>0</c:v>
                </c:pt>
                <c:pt idx="3799">
                  <c:v>1</c:v>
                </c:pt>
                <c:pt idx="3800">
                  <c:v>0.42857142857142855</c:v>
                </c:pt>
                <c:pt idx="3801">
                  <c:v>0.2857142857142857</c:v>
                </c:pt>
                <c:pt idx="3802">
                  <c:v>0.14285714285714285</c:v>
                </c:pt>
                <c:pt idx="3803">
                  <c:v>3.3333333333333333E-2</c:v>
                </c:pt>
                <c:pt idx="3804">
                  <c:v>0.14285714285714285</c:v>
                </c:pt>
                <c:pt idx="3805">
                  <c:v>0.42857142857142855</c:v>
                </c:pt>
                <c:pt idx="3806">
                  <c:v>0.1</c:v>
                </c:pt>
                <c:pt idx="3807">
                  <c:v>0.42857142857142855</c:v>
                </c:pt>
                <c:pt idx="3808">
                  <c:v>0.2857142857142857</c:v>
                </c:pt>
                <c:pt idx="3809">
                  <c:v>0.14285714285714285</c:v>
                </c:pt>
                <c:pt idx="3810">
                  <c:v>0.2857142857142857</c:v>
                </c:pt>
                <c:pt idx="3811">
                  <c:v>0.42857142857142855</c:v>
                </c:pt>
                <c:pt idx="3812">
                  <c:v>0</c:v>
                </c:pt>
                <c:pt idx="3813">
                  <c:v>1</c:v>
                </c:pt>
                <c:pt idx="3814">
                  <c:v>0.5714285714285714</c:v>
                </c:pt>
                <c:pt idx="3815">
                  <c:v>0.42857142857142855</c:v>
                </c:pt>
                <c:pt idx="3816">
                  <c:v>0.42857142857142855</c:v>
                </c:pt>
                <c:pt idx="3817">
                  <c:v>1</c:v>
                </c:pt>
                <c:pt idx="3818">
                  <c:v>3.3333333333333333E-2</c:v>
                </c:pt>
                <c:pt idx="3819">
                  <c:v>0.2857142857142857</c:v>
                </c:pt>
                <c:pt idx="3820">
                  <c:v>0.1</c:v>
                </c:pt>
                <c:pt idx="3821">
                  <c:v>0.3</c:v>
                </c:pt>
                <c:pt idx="3822">
                  <c:v>0.2857142857142857</c:v>
                </c:pt>
                <c:pt idx="3823">
                  <c:v>0.2857142857142857</c:v>
                </c:pt>
                <c:pt idx="3824">
                  <c:v>0.14285714285714285</c:v>
                </c:pt>
                <c:pt idx="3825">
                  <c:v>0.14285714285714285</c:v>
                </c:pt>
                <c:pt idx="3826">
                  <c:v>0.42857142857142855</c:v>
                </c:pt>
                <c:pt idx="3827">
                  <c:v>0.2857142857142857</c:v>
                </c:pt>
                <c:pt idx="3828">
                  <c:v>0.2857142857142857</c:v>
                </c:pt>
                <c:pt idx="3829">
                  <c:v>0.14285714285714285</c:v>
                </c:pt>
                <c:pt idx="3830">
                  <c:v>3.3333333333333333E-2</c:v>
                </c:pt>
                <c:pt idx="3831">
                  <c:v>0.1</c:v>
                </c:pt>
                <c:pt idx="3832">
                  <c:v>0.14285714285714285</c:v>
                </c:pt>
                <c:pt idx="3833">
                  <c:v>0.2857142857142857</c:v>
                </c:pt>
                <c:pt idx="3834">
                  <c:v>0.14285714285714285</c:v>
                </c:pt>
                <c:pt idx="3835">
                  <c:v>0.1</c:v>
                </c:pt>
                <c:pt idx="3836">
                  <c:v>0.2857142857142857</c:v>
                </c:pt>
                <c:pt idx="3837">
                  <c:v>0.2857142857142857</c:v>
                </c:pt>
                <c:pt idx="3838">
                  <c:v>0.2857142857142857</c:v>
                </c:pt>
                <c:pt idx="3839">
                  <c:v>0.14285714285714285</c:v>
                </c:pt>
                <c:pt idx="3840">
                  <c:v>2</c:v>
                </c:pt>
                <c:pt idx="3841">
                  <c:v>0.2857142857142857</c:v>
                </c:pt>
                <c:pt idx="3842">
                  <c:v>0.7142857142857143</c:v>
                </c:pt>
                <c:pt idx="3843">
                  <c:v>1</c:v>
                </c:pt>
                <c:pt idx="3844">
                  <c:v>0.2857142857142857</c:v>
                </c:pt>
                <c:pt idx="3845">
                  <c:v>3.3333333333333333E-2</c:v>
                </c:pt>
                <c:pt idx="3846">
                  <c:v>0.14285714285714285</c:v>
                </c:pt>
                <c:pt idx="3847">
                  <c:v>0.42857142857142855</c:v>
                </c:pt>
                <c:pt idx="3848">
                  <c:v>0.42857142857142855</c:v>
                </c:pt>
                <c:pt idx="3849">
                  <c:v>0.5714285714285714</c:v>
                </c:pt>
                <c:pt idx="3850">
                  <c:v>0.2857142857142857</c:v>
                </c:pt>
                <c:pt idx="3851">
                  <c:v>0.7142857142857143</c:v>
                </c:pt>
                <c:pt idx="3852">
                  <c:v>0.42857142857142855</c:v>
                </c:pt>
                <c:pt idx="3853">
                  <c:v>0.42857142857142855</c:v>
                </c:pt>
                <c:pt idx="3854">
                  <c:v>0.14285714285714285</c:v>
                </c:pt>
                <c:pt idx="3855">
                  <c:v>0.2857142857142857</c:v>
                </c:pt>
                <c:pt idx="3856">
                  <c:v>1</c:v>
                </c:pt>
                <c:pt idx="3857">
                  <c:v>0.3</c:v>
                </c:pt>
                <c:pt idx="3858">
                  <c:v>0.42857142857142855</c:v>
                </c:pt>
                <c:pt idx="3859">
                  <c:v>0.42857142857142855</c:v>
                </c:pt>
                <c:pt idx="3860">
                  <c:v>0.14285714285714285</c:v>
                </c:pt>
                <c:pt idx="3861">
                  <c:v>0.42857142857142855</c:v>
                </c:pt>
                <c:pt idx="3862">
                  <c:v>0.14285714285714285</c:v>
                </c:pt>
                <c:pt idx="3863">
                  <c:v>0.2857142857142857</c:v>
                </c:pt>
                <c:pt idx="3864">
                  <c:v>0.42857142857142855</c:v>
                </c:pt>
                <c:pt idx="3865">
                  <c:v>0.14285714285714285</c:v>
                </c:pt>
                <c:pt idx="3866">
                  <c:v>0.14285714285714285</c:v>
                </c:pt>
                <c:pt idx="3867">
                  <c:v>0.14285714285714285</c:v>
                </c:pt>
                <c:pt idx="3868">
                  <c:v>3.3333333333333333E-2</c:v>
                </c:pt>
                <c:pt idx="3869">
                  <c:v>1</c:v>
                </c:pt>
                <c:pt idx="3870">
                  <c:v>1</c:v>
                </c:pt>
                <c:pt idx="3871">
                  <c:v>0.7142857142857143</c:v>
                </c:pt>
                <c:pt idx="3872">
                  <c:v>0.2857142857142857</c:v>
                </c:pt>
                <c:pt idx="3873">
                  <c:v>0.42857142857142855</c:v>
                </c:pt>
                <c:pt idx="3874">
                  <c:v>0.14285714285714285</c:v>
                </c:pt>
                <c:pt idx="3875">
                  <c:v>0.1</c:v>
                </c:pt>
                <c:pt idx="3876">
                  <c:v>0.42857142857142855</c:v>
                </c:pt>
                <c:pt idx="3877">
                  <c:v>6.6666666666666666E-2</c:v>
                </c:pt>
                <c:pt idx="3878">
                  <c:v>0.5714285714285714</c:v>
                </c:pt>
                <c:pt idx="3879">
                  <c:v>0.2857142857142857</c:v>
                </c:pt>
                <c:pt idx="3880">
                  <c:v>0.14285714285714285</c:v>
                </c:pt>
                <c:pt idx="3881">
                  <c:v>6.6666666666666666E-2</c:v>
                </c:pt>
                <c:pt idx="3882">
                  <c:v>0.7142857142857143</c:v>
                </c:pt>
                <c:pt idx="3883">
                  <c:v>0.14285714285714285</c:v>
                </c:pt>
                <c:pt idx="3884">
                  <c:v>0.14285714285714285</c:v>
                </c:pt>
                <c:pt idx="3885">
                  <c:v>0.2857142857142857</c:v>
                </c:pt>
                <c:pt idx="3886">
                  <c:v>0.14285714285714285</c:v>
                </c:pt>
                <c:pt idx="3887">
                  <c:v>0.14285714285714285</c:v>
                </c:pt>
                <c:pt idx="3888">
                  <c:v>0.5714285714285714</c:v>
                </c:pt>
                <c:pt idx="3889">
                  <c:v>0.2857142857142857</c:v>
                </c:pt>
                <c:pt idx="3890">
                  <c:v>0.2857142857142857</c:v>
                </c:pt>
                <c:pt idx="3891">
                  <c:v>0.5714285714285714</c:v>
                </c:pt>
                <c:pt idx="3892">
                  <c:v>0.14285714285714285</c:v>
                </c:pt>
                <c:pt idx="3893">
                  <c:v>0.14285714285714285</c:v>
                </c:pt>
                <c:pt idx="3894">
                  <c:v>0.2857142857142857</c:v>
                </c:pt>
                <c:pt idx="3895">
                  <c:v>0.14285714285714285</c:v>
                </c:pt>
                <c:pt idx="3896">
                  <c:v>0.2857142857142857</c:v>
                </c:pt>
                <c:pt idx="3897">
                  <c:v>0.14285714285714285</c:v>
                </c:pt>
                <c:pt idx="3898">
                  <c:v>0.14285714285714285</c:v>
                </c:pt>
                <c:pt idx="3899">
                  <c:v>0.42857142857142855</c:v>
                </c:pt>
                <c:pt idx="3900">
                  <c:v>0</c:v>
                </c:pt>
                <c:pt idx="3901">
                  <c:v>0.2857142857142857</c:v>
                </c:pt>
                <c:pt idx="3902">
                  <c:v>0.2857142857142857</c:v>
                </c:pt>
                <c:pt idx="3903">
                  <c:v>0.14285714285714285</c:v>
                </c:pt>
                <c:pt idx="3904">
                  <c:v>0.14285714285714285</c:v>
                </c:pt>
                <c:pt idx="3905">
                  <c:v>0.2857142857142857</c:v>
                </c:pt>
                <c:pt idx="3906">
                  <c:v>0.14285714285714285</c:v>
                </c:pt>
                <c:pt idx="3907">
                  <c:v>0.14285714285714285</c:v>
                </c:pt>
                <c:pt idx="3908">
                  <c:v>0.14285714285714285</c:v>
                </c:pt>
                <c:pt idx="3909">
                  <c:v>0.14285714285714285</c:v>
                </c:pt>
                <c:pt idx="3910">
                  <c:v>0.14285714285714285</c:v>
                </c:pt>
                <c:pt idx="3911">
                  <c:v>0.2857142857142857</c:v>
                </c:pt>
                <c:pt idx="3912">
                  <c:v>0.2857142857142857</c:v>
                </c:pt>
                <c:pt idx="3913">
                  <c:v>0.14285714285714285</c:v>
                </c:pt>
                <c:pt idx="3914">
                  <c:v>0.14285714285714285</c:v>
                </c:pt>
                <c:pt idx="3915">
                  <c:v>0.14285714285714285</c:v>
                </c:pt>
                <c:pt idx="3916">
                  <c:v>6.6666666666666666E-2</c:v>
                </c:pt>
                <c:pt idx="3917">
                  <c:v>0.2857142857142857</c:v>
                </c:pt>
                <c:pt idx="3918">
                  <c:v>0.2857142857142857</c:v>
                </c:pt>
                <c:pt idx="3919">
                  <c:v>0.14285714285714285</c:v>
                </c:pt>
                <c:pt idx="3920">
                  <c:v>0.42857142857142855</c:v>
                </c:pt>
                <c:pt idx="3921">
                  <c:v>0.14285714285714285</c:v>
                </c:pt>
                <c:pt idx="3922">
                  <c:v>0.2857142857142857</c:v>
                </c:pt>
                <c:pt idx="3923">
                  <c:v>0.14285714285714285</c:v>
                </c:pt>
                <c:pt idx="3924">
                  <c:v>0.42857142857142855</c:v>
                </c:pt>
                <c:pt idx="3925">
                  <c:v>0</c:v>
                </c:pt>
                <c:pt idx="3926">
                  <c:v>0.14285714285714285</c:v>
                </c:pt>
                <c:pt idx="3927">
                  <c:v>0.16666666666666666</c:v>
                </c:pt>
                <c:pt idx="3928">
                  <c:v>0.14285714285714285</c:v>
                </c:pt>
                <c:pt idx="3929">
                  <c:v>0.14285714285714285</c:v>
                </c:pt>
                <c:pt idx="3930">
                  <c:v>0.2857142857142857</c:v>
                </c:pt>
                <c:pt idx="3931">
                  <c:v>6.6666666666666666E-2</c:v>
                </c:pt>
                <c:pt idx="3932">
                  <c:v>0</c:v>
                </c:pt>
                <c:pt idx="3933">
                  <c:v>0.2857142857142857</c:v>
                </c:pt>
                <c:pt idx="3934">
                  <c:v>0.2857142857142857</c:v>
                </c:pt>
                <c:pt idx="3935">
                  <c:v>0.16666666666666666</c:v>
                </c:pt>
                <c:pt idx="3936">
                  <c:v>0.16666666666666666</c:v>
                </c:pt>
                <c:pt idx="3937">
                  <c:v>0</c:v>
                </c:pt>
                <c:pt idx="3938">
                  <c:v>0.2857142857142857</c:v>
                </c:pt>
                <c:pt idx="3939">
                  <c:v>0.16666666666666666</c:v>
                </c:pt>
                <c:pt idx="3940">
                  <c:v>0.14285714285714285</c:v>
                </c:pt>
                <c:pt idx="3941">
                  <c:v>0.5714285714285714</c:v>
                </c:pt>
                <c:pt idx="3942">
                  <c:v>1</c:v>
                </c:pt>
                <c:pt idx="3943">
                  <c:v>6.6666666666666666E-2</c:v>
                </c:pt>
                <c:pt idx="3944">
                  <c:v>1</c:v>
                </c:pt>
                <c:pt idx="3945">
                  <c:v>1</c:v>
                </c:pt>
                <c:pt idx="3946">
                  <c:v>0.2857142857142857</c:v>
                </c:pt>
                <c:pt idx="3947">
                  <c:v>6.6666666666666666E-2</c:v>
                </c:pt>
                <c:pt idx="3948">
                  <c:v>0.42857142857142855</c:v>
                </c:pt>
                <c:pt idx="3949">
                  <c:v>0.2857142857142857</c:v>
                </c:pt>
                <c:pt idx="3950">
                  <c:v>0.14285714285714285</c:v>
                </c:pt>
                <c:pt idx="3951">
                  <c:v>0.14285714285714285</c:v>
                </c:pt>
                <c:pt idx="3952">
                  <c:v>0.2857142857142857</c:v>
                </c:pt>
                <c:pt idx="3953">
                  <c:v>0.2857142857142857</c:v>
                </c:pt>
                <c:pt idx="3954">
                  <c:v>0</c:v>
                </c:pt>
                <c:pt idx="3955">
                  <c:v>1</c:v>
                </c:pt>
                <c:pt idx="3956">
                  <c:v>6.6666666666666666E-2</c:v>
                </c:pt>
                <c:pt idx="3957">
                  <c:v>0.1</c:v>
                </c:pt>
                <c:pt idx="3958">
                  <c:v>3.3333333333333333E-2</c:v>
                </c:pt>
                <c:pt idx="3959">
                  <c:v>3</c:v>
                </c:pt>
                <c:pt idx="3960">
                  <c:v>0.42857142857142855</c:v>
                </c:pt>
                <c:pt idx="3961">
                  <c:v>0.2857142857142857</c:v>
                </c:pt>
                <c:pt idx="3962">
                  <c:v>0.14285714285714285</c:v>
                </c:pt>
                <c:pt idx="3963">
                  <c:v>0.1</c:v>
                </c:pt>
                <c:pt idx="3964">
                  <c:v>0.42857142857142855</c:v>
                </c:pt>
                <c:pt idx="3965">
                  <c:v>0.14285714285714285</c:v>
                </c:pt>
                <c:pt idx="3966">
                  <c:v>0.42857142857142855</c:v>
                </c:pt>
                <c:pt idx="3967">
                  <c:v>0.2857142857142857</c:v>
                </c:pt>
                <c:pt idx="3968">
                  <c:v>0.42857142857142855</c:v>
                </c:pt>
                <c:pt idx="3969">
                  <c:v>0</c:v>
                </c:pt>
                <c:pt idx="3970">
                  <c:v>0.2857142857142857</c:v>
                </c:pt>
                <c:pt idx="3971">
                  <c:v>0.42857142857142855</c:v>
                </c:pt>
                <c:pt idx="3972">
                  <c:v>0.14285714285714285</c:v>
                </c:pt>
                <c:pt idx="3973">
                  <c:v>0.2857142857142857</c:v>
                </c:pt>
                <c:pt idx="3974">
                  <c:v>0.2857142857142857</c:v>
                </c:pt>
                <c:pt idx="3975">
                  <c:v>0.7142857142857143</c:v>
                </c:pt>
                <c:pt idx="3976">
                  <c:v>0.42857142857142855</c:v>
                </c:pt>
                <c:pt idx="3977">
                  <c:v>0.2857142857142857</c:v>
                </c:pt>
                <c:pt idx="3978">
                  <c:v>0.2857142857142857</c:v>
                </c:pt>
                <c:pt idx="3979">
                  <c:v>0.2857142857142857</c:v>
                </c:pt>
                <c:pt idx="3980">
                  <c:v>1</c:v>
                </c:pt>
                <c:pt idx="3981">
                  <c:v>1</c:v>
                </c:pt>
                <c:pt idx="3982">
                  <c:v>0.14285714285714285</c:v>
                </c:pt>
                <c:pt idx="3983">
                  <c:v>0.42857142857142855</c:v>
                </c:pt>
                <c:pt idx="3984">
                  <c:v>0.2857142857142857</c:v>
                </c:pt>
                <c:pt idx="3985">
                  <c:v>0.14285714285714285</c:v>
                </c:pt>
                <c:pt idx="3986">
                  <c:v>0.14285714285714285</c:v>
                </c:pt>
                <c:pt idx="3987">
                  <c:v>0</c:v>
                </c:pt>
                <c:pt idx="3988">
                  <c:v>1</c:v>
                </c:pt>
                <c:pt idx="3989">
                  <c:v>0.42857142857142855</c:v>
                </c:pt>
                <c:pt idx="3990">
                  <c:v>0.42857142857142855</c:v>
                </c:pt>
                <c:pt idx="3991">
                  <c:v>0.7142857142857143</c:v>
                </c:pt>
                <c:pt idx="3992">
                  <c:v>1</c:v>
                </c:pt>
                <c:pt idx="3993">
                  <c:v>0.14285714285714285</c:v>
                </c:pt>
                <c:pt idx="3994">
                  <c:v>0</c:v>
                </c:pt>
                <c:pt idx="3995">
                  <c:v>1</c:v>
                </c:pt>
                <c:pt idx="3996">
                  <c:v>1</c:v>
                </c:pt>
                <c:pt idx="3997">
                  <c:v>0.42857142857142855</c:v>
                </c:pt>
                <c:pt idx="3998">
                  <c:v>0.2857142857142857</c:v>
                </c:pt>
                <c:pt idx="3999">
                  <c:v>0.2857142857142857</c:v>
                </c:pt>
                <c:pt idx="4000">
                  <c:v>0.14285714285714285</c:v>
                </c:pt>
                <c:pt idx="4001">
                  <c:v>0.42857142857142855</c:v>
                </c:pt>
                <c:pt idx="4002">
                  <c:v>0</c:v>
                </c:pt>
                <c:pt idx="4003">
                  <c:v>0.2857142857142857</c:v>
                </c:pt>
                <c:pt idx="4004">
                  <c:v>0.14285714285714285</c:v>
                </c:pt>
                <c:pt idx="4005">
                  <c:v>0.14285714285714285</c:v>
                </c:pt>
                <c:pt idx="4006">
                  <c:v>1</c:v>
                </c:pt>
                <c:pt idx="4007">
                  <c:v>0.14285714285714285</c:v>
                </c:pt>
                <c:pt idx="4008">
                  <c:v>0.42857142857142855</c:v>
                </c:pt>
                <c:pt idx="4009">
                  <c:v>1</c:v>
                </c:pt>
                <c:pt idx="4010">
                  <c:v>0.5714285714285714</c:v>
                </c:pt>
                <c:pt idx="4011">
                  <c:v>0.42857142857142855</c:v>
                </c:pt>
                <c:pt idx="4012">
                  <c:v>0.14285714285714285</c:v>
                </c:pt>
                <c:pt idx="4013">
                  <c:v>0.1</c:v>
                </c:pt>
                <c:pt idx="4014">
                  <c:v>0.14285714285714285</c:v>
                </c:pt>
                <c:pt idx="4015">
                  <c:v>0.2857142857142857</c:v>
                </c:pt>
                <c:pt idx="4016">
                  <c:v>0.5714285714285714</c:v>
                </c:pt>
                <c:pt idx="4017">
                  <c:v>0.42857142857142855</c:v>
                </c:pt>
                <c:pt idx="4018">
                  <c:v>0.2857142857142857</c:v>
                </c:pt>
                <c:pt idx="4019">
                  <c:v>1</c:v>
                </c:pt>
                <c:pt idx="4020">
                  <c:v>6.6666666666666666E-2</c:v>
                </c:pt>
                <c:pt idx="4021">
                  <c:v>0.42857142857142855</c:v>
                </c:pt>
                <c:pt idx="4022">
                  <c:v>0.2857142857142857</c:v>
                </c:pt>
                <c:pt idx="4023">
                  <c:v>6.6666666666666666E-2</c:v>
                </c:pt>
                <c:pt idx="4024">
                  <c:v>0.42857142857142855</c:v>
                </c:pt>
                <c:pt idx="4025">
                  <c:v>0.42857142857142855</c:v>
                </c:pt>
                <c:pt idx="4026">
                  <c:v>0.5714285714285714</c:v>
                </c:pt>
                <c:pt idx="4027">
                  <c:v>0.2857142857142857</c:v>
                </c:pt>
                <c:pt idx="4028">
                  <c:v>0.42857142857142855</c:v>
                </c:pt>
                <c:pt idx="4029">
                  <c:v>0.7142857142857143</c:v>
                </c:pt>
                <c:pt idx="4030">
                  <c:v>1</c:v>
                </c:pt>
                <c:pt idx="4031">
                  <c:v>1</c:v>
                </c:pt>
                <c:pt idx="4032">
                  <c:v>0</c:v>
                </c:pt>
                <c:pt idx="4033">
                  <c:v>1</c:v>
                </c:pt>
                <c:pt idx="4034">
                  <c:v>0.2857142857142857</c:v>
                </c:pt>
                <c:pt idx="4035">
                  <c:v>0.14285714285714285</c:v>
                </c:pt>
                <c:pt idx="4036">
                  <c:v>0.2857142857142857</c:v>
                </c:pt>
                <c:pt idx="4037">
                  <c:v>0.2857142857142857</c:v>
                </c:pt>
                <c:pt idx="4038">
                  <c:v>0.42857142857142855</c:v>
                </c:pt>
                <c:pt idx="4039">
                  <c:v>1</c:v>
                </c:pt>
                <c:pt idx="4040">
                  <c:v>1</c:v>
                </c:pt>
                <c:pt idx="4041">
                  <c:v>0.42857142857142855</c:v>
                </c:pt>
                <c:pt idx="4042">
                  <c:v>0.7142857142857143</c:v>
                </c:pt>
                <c:pt idx="4043">
                  <c:v>0.42857142857142855</c:v>
                </c:pt>
                <c:pt idx="4044">
                  <c:v>0.13333333333333333</c:v>
                </c:pt>
                <c:pt idx="4045">
                  <c:v>0.3</c:v>
                </c:pt>
                <c:pt idx="4046">
                  <c:v>0.2857142857142857</c:v>
                </c:pt>
                <c:pt idx="4047">
                  <c:v>0</c:v>
                </c:pt>
                <c:pt idx="4048">
                  <c:v>0</c:v>
                </c:pt>
                <c:pt idx="4049">
                  <c:v>0.2857142857142857</c:v>
                </c:pt>
                <c:pt idx="4050">
                  <c:v>0.42857142857142855</c:v>
                </c:pt>
                <c:pt idx="4051">
                  <c:v>2</c:v>
                </c:pt>
                <c:pt idx="4052">
                  <c:v>0.14285714285714285</c:v>
                </c:pt>
                <c:pt idx="4053">
                  <c:v>0.16666666666666666</c:v>
                </c:pt>
                <c:pt idx="4054">
                  <c:v>0</c:v>
                </c:pt>
                <c:pt idx="4055">
                  <c:v>0.5714285714285714</c:v>
                </c:pt>
                <c:pt idx="4056">
                  <c:v>1</c:v>
                </c:pt>
                <c:pt idx="4057">
                  <c:v>0.2857142857142857</c:v>
                </c:pt>
                <c:pt idx="4058">
                  <c:v>1</c:v>
                </c:pt>
                <c:pt idx="4059">
                  <c:v>0.42857142857142855</c:v>
                </c:pt>
                <c:pt idx="4060">
                  <c:v>6.6666666666666666E-2</c:v>
                </c:pt>
                <c:pt idx="4061">
                  <c:v>0.5714285714285714</c:v>
                </c:pt>
                <c:pt idx="4062">
                  <c:v>0.42857142857142855</c:v>
                </c:pt>
                <c:pt idx="4063">
                  <c:v>1</c:v>
                </c:pt>
                <c:pt idx="4064">
                  <c:v>0</c:v>
                </c:pt>
                <c:pt idx="4065">
                  <c:v>0.42857142857142855</c:v>
                </c:pt>
                <c:pt idx="4066">
                  <c:v>0.26666666666666666</c:v>
                </c:pt>
                <c:pt idx="4067">
                  <c:v>1</c:v>
                </c:pt>
                <c:pt idx="4068">
                  <c:v>0.42857142857142855</c:v>
                </c:pt>
                <c:pt idx="4069">
                  <c:v>0.2857142857142857</c:v>
                </c:pt>
                <c:pt idx="4070">
                  <c:v>0.42857142857142855</c:v>
                </c:pt>
                <c:pt idx="4071">
                  <c:v>1</c:v>
                </c:pt>
                <c:pt idx="4072">
                  <c:v>0.2857142857142857</c:v>
                </c:pt>
                <c:pt idx="4073">
                  <c:v>1</c:v>
                </c:pt>
                <c:pt idx="4074">
                  <c:v>0.7142857142857143</c:v>
                </c:pt>
                <c:pt idx="4075">
                  <c:v>1</c:v>
                </c:pt>
                <c:pt idx="4076">
                  <c:v>0.42857142857142855</c:v>
                </c:pt>
                <c:pt idx="4077">
                  <c:v>0.1</c:v>
                </c:pt>
                <c:pt idx="4078">
                  <c:v>0.2857142857142857</c:v>
                </c:pt>
                <c:pt idx="4079">
                  <c:v>0.2857142857142857</c:v>
                </c:pt>
                <c:pt idx="4080">
                  <c:v>0.42857142857142855</c:v>
                </c:pt>
                <c:pt idx="4081">
                  <c:v>0.2857142857142857</c:v>
                </c:pt>
                <c:pt idx="4082">
                  <c:v>0.2857142857142857</c:v>
                </c:pt>
                <c:pt idx="4083">
                  <c:v>6.6666666666666666E-2</c:v>
                </c:pt>
                <c:pt idx="4084">
                  <c:v>0.2857142857142857</c:v>
                </c:pt>
                <c:pt idx="4085">
                  <c:v>0</c:v>
                </c:pt>
                <c:pt idx="4086">
                  <c:v>0.42857142857142855</c:v>
                </c:pt>
                <c:pt idx="4087">
                  <c:v>0.14285714285714285</c:v>
                </c:pt>
                <c:pt idx="4088">
                  <c:v>2</c:v>
                </c:pt>
                <c:pt idx="4089">
                  <c:v>0</c:v>
                </c:pt>
                <c:pt idx="4090">
                  <c:v>0.2857142857142857</c:v>
                </c:pt>
                <c:pt idx="4091">
                  <c:v>1</c:v>
                </c:pt>
                <c:pt idx="4092">
                  <c:v>1</c:v>
                </c:pt>
                <c:pt idx="4093">
                  <c:v>0.42857142857142855</c:v>
                </c:pt>
                <c:pt idx="4094">
                  <c:v>0.42857142857142855</c:v>
                </c:pt>
                <c:pt idx="4095">
                  <c:v>0.2857142857142857</c:v>
                </c:pt>
                <c:pt idx="4096">
                  <c:v>0</c:v>
                </c:pt>
                <c:pt idx="4097">
                  <c:v>0.5714285714285714</c:v>
                </c:pt>
                <c:pt idx="4098">
                  <c:v>0.2857142857142857</c:v>
                </c:pt>
                <c:pt idx="4099">
                  <c:v>0.5714285714285714</c:v>
                </c:pt>
                <c:pt idx="4100">
                  <c:v>0.42857142857142855</c:v>
                </c:pt>
                <c:pt idx="4101">
                  <c:v>0.5714285714285714</c:v>
                </c:pt>
                <c:pt idx="4102">
                  <c:v>0.16666666666666666</c:v>
                </c:pt>
                <c:pt idx="4103">
                  <c:v>1</c:v>
                </c:pt>
                <c:pt idx="4104">
                  <c:v>0.2857142857142857</c:v>
                </c:pt>
                <c:pt idx="4105">
                  <c:v>0.2857142857142857</c:v>
                </c:pt>
                <c:pt idx="4106">
                  <c:v>0.2857142857142857</c:v>
                </c:pt>
                <c:pt idx="4107">
                  <c:v>0.14285714285714285</c:v>
                </c:pt>
                <c:pt idx="4108">
                  <c:v>0.42857142857142855</c:v>
                </c:pt>
                <c:pt idx="4109">
                  <c:v>0.2857142857142857</c:v>
                </c:pt>
                <c:pt idx="4110">
                  <c:v>0.3</c:v>
                </c:pt>
                <c:pt idx="4111">
                  <c:v>0.14285714285714285</c:v>
                </c:pt>
                <c:pt idx="4112">
                  <c:v>0.5714285714285714</c:v>
                </c:pt>
                <c:pt idx="4113">
                  <c:v>0</c:v>
                </c:pt>
                <c:pt idx="4114">
                  <c:v>0</c:v>
                </c:pt>
                <c:pt idx="4115">
                  <c:v>0.42857142857142855</c:v>
                </c:pt>
                <c:pt idx="4116">
                  <c:v>0.2857142857142857</c:v>
                </c:pt>
                <c:pt idx="4117">
                  <c:v>0.2857142857142857</c:v>
                </c:pt>
                <c:pt idx="4118">
                  <c:v>0</c:v>
                </c:pt>
                <c:pt idx="4119">
                  <c:v>0.14285714285714285</c:v>
                </c:pt>
                <c:pt idx="4120">
                  <c:v>0.42857142857142855</c:v>
                </c:pt>
                <c:pt idx="4121">
                  <c:v>0.14285714285714285</c:v>
                </c:pt>
                <c:pt idx="4122">
                  <c:v>0.7142857142857143</c:v>
                </c:pt>
                <c:pt idx="4123">
                  <c:v>0.42857142857142855</c:v>
                </c:pt>
                <c:pt idx="4124">
                  <c:v>0.2857142857142857</c:v>
                </c:pt>
                <c:pt idx="4125">
                  <c:v>0.7142857142857143</c:v>
                </c:pt>
                <c:pt idx="4126">
                  <c:v>0.2857142857142857</c:v>
                </c:pt>
                <c:pt idx="4127">
                  <c:v>0.42857142857142855</c:v>
                </c:pt>
                <c:pt idx="4128">
                  <c:v>0.2857142857142857</c:v>
                </c:pt>
                <c:pt idx="4129">
                  <c:v>0.14285714285714285</c:v>
                </c:pt>
                <c:pt idx="4130">
                  <c:v>0.42857142857142855</c:v>
                </c:pt>
                <c:pt idx="4131">
                  <c:v>0.2857142857142857</c:v>
                </c:pt>
                <c:pt idx="4132">
                  <c:v>0.13333333333333333</c:v>
                </c:pt>
                <c:pt idx="4133">
                  <c:v>0.2857142857142857</c:v>
                </c:pt>
                <c:pt idx="4134">
                  <c:v>0.2857142857142857</c:v>
                </c:pt>
                <c:pt idx="4135">
                  <c:v>1</c:v>
                </c:pt>
                <c:pt idx="4136">
                  <c:v>0.5714285714285714</c:v>
                </c:pt>
                <c:pt idx="4137">
                  <c:v>0.42857142857142855</c:v>
                </c:pt>
                <c:pt idx="4138">
                  <c:v>0.23333333333333334</c:v>
                </c:pt>
                <c:pt idx="4139">
                  <c:v>0.5714285714285714</c:v>
                </c:pt>
                <c:pt idx="4140">
                  <c:v>0.5714285714285714</c:v>
                </c:pt>
                <c:pt idx="4141">
                  <c:v>0.5714285714285714</c:v>
                </c:pt>
                <c:pt idx="4142">
                  <c:v>1</c:v>
                </c:pt>
                <c:pt idx="4143">
                  <c:v>0.42857142857142855</c:v>
                </c:pt>
                <c:pt idx="4144">
                  <c:v>0.2857142857142857</c:v>
                </c:pt>
                <c:pt idx="4145">
                  <c:v>0.42857142857142855</c:v>
                </c:pt>
                <c:pt idx="4146">
                  <c:v>0.42857142857142855</c:v>
                </c:pt>
                <c:pt idx="4147">
                  <c:v>0.42857142857142855</c:v>
                </c:pt>
                <c:pt idx="4148">
                  <c:v>0.14285714285714285</c:v>
                </c:pt>
                <c:pt idx="4149">
                  <c:v>2</c:v>
                </c:pt>
                <c:pt idx="4150">
                  <c:v>0.2857142857142857</c:v>
                </c:pt>
                <c:pt idx="4151">
                  <c:v>0.2857142857142857</c:v>
                </c:pt>
                <c:pt idx="4152">
                  <c:v>0</c:v>
                </c:pt>
                <c:pt idx="4153">
                  <c:v>0.2857142857142857</c:v>
                </c:pt>
                <c:pt idx="4154">
                  <c:v>0.2857142857142857</c:v>
                </c:pt>
                <c:pt idx="4155">
                  <c:v>0.2857142857142857</c:v>
                </c:pt>
                <c:pt idx="4156">
                  <c:v>0.2857142857142857</c:v>
                </c:pt>
                <c:pt idx="4157">
                  <c:v>0.5714285714285714</c:v>
                </c:pt>
                <c:pt idx="4158">
                  <c:v>0.1</c:v>
                </c:pt>
                <c:pt idx="4159">
                  <c:v>0.42857142857142855</c:v>
                </c:pt>
                <c:pt idx="4160">
                  <c:v>1</c:v>
                </c:pt>
                <c:pt idx="4161">
                  <c:v>0.42857142857142855</c:v>
                </c:pt>
                <c:pt idx="4162">
                  <c:v>0.42857142857142855</c:v>
                </c:pt>
                <c:pt idx="4163">
                  <c:v>0.42857142857142855</c:v>
                </c:pt>
                <c:pt idx="4164">
                  <c:v>0.42857142857142855</c:v>
                </c:pt>
                <c:pt idx="4165">
                  <c:v>0.2857142857142857</c:v>
                </c:pt>
                <c:pt idx="4166">
                  <c:v>0.2857142857142857</c:v>
                </c:pt>
                <c:pt idx="4167">
                  <c:v>6.6666666666666666E-2</c:v>
                </c:pt>
                <c:pt idx="4168">
                  <c:v>0.2857142857142857</c:v>
                </c:pt>
                <c:pt idx="4169">
                  <c:v>0.2857142857142857</c:v>
                </c:pt>
                <c:pt idx="4170">
                  <c:v>0.2857142857142857</c:v>
                </c:pt>
                <c:pt idx="4171">
                  <c:v>0.2857142857142857</c:v>
                </c:pt>
                <c:pt idx="4172">
                  <c:v>0.2857142857142857</c:v>
                </c:pt>
                <c:pt idx="4173">
                  <c:v>3.3333333333333333E-2</c:v>
                </c:pt>
                <c:pt idx="4174">
                  <c:v>0</c:v>
                </c:pt>
                <c:pt idx="4175">
                  <c:v>0.2857142857142857</c:v>
                </c:pt>
                <c:pt idx="4176">
                  <c:v>0</c:v>
                </c:pt>
                <c:pt idx="4177">
                  <c:v>1</c:v>
                </c:pt>
                <c:pt idx="4178">
                  <c:v>0.2857142857142857</c:v>
                </c:pt>
                <c:pt idx="4179">
                  <c:v>0.14285714285714285</c:v>
                </c:pt>
                <c:pt idx="4180">
                  <c:v>0.7142857142857143</c:v>
                </c:pt>
                <c:pt idx="4181">
                  <c:v>6.6666666666666666E-2</c:v>
                </c:pt>
                <c:pt idx="4182">
                  <c:v>0.42857142857142855</c:v>
                </c:pt>
                <c:pt idx="4183">
                  <c:v>0.14285714285714285</c:v>
                </c:pt>
                <c:pt idx="4184">
                  <c:v>0.2857142857142857</c:v>
                </c:pt>
                <c:pt idx="4185">
                  <c:v>0.2857142857142857</c:v>
                </c:pt>
                <c:pt idx="4186">
                  <c:v>0.5714285714285714</c:v>
                </c:pt>
                <c:pt idx="4187">
                  <c:v>0.14285714285714285</c:v>
                </c:pt>
                <c:pt idx="4188">
                  <c:v>0.42857142857142855</c:v>
                </c:pt>
                <c:pt idx="4189">
                  <c:v>0.42857142857142855</c:v>
                </c:pt>
                <c:pt idx="4190">
                  <c:v>0.2857142857142857</c:v>
                </c:pt>
                <c:pt idx="4191">
                  <c:v>1</c:v>
                </c:pt>
                <c:pt idx="4192">
                  <c:v>6.6666666666666666E-2</c:v>
                </c:pt>
                <c:pt idx="4193">
                  <c:v>0.2857142857142857</c:v>
                </c:pt>
                <c:pt idx="4194">
                  <c:v>0.14285714285714285</c:v>
                </c:pt>
                <c:pt idx="4195">
                  <c:v>0.42857142857142855</c:v>
                </c:pt>
                <c:pt idx="4196">
                  <c:v>0.42857142857142855</c:v>
                </c:pt>
                <c:pt idx="4197">
                  <c:v>0.42857142857142855</c:v>
                </c:pt>
                <c:pt idx="4198">
                  <c:v>0.2857142857142857</c:v>
                </c:pt>
                <c:pt idx="4199">
                  <c:v>1</c:v>
                </c:pt>
                <c:pt idx="4200">
                  <c:v>0.7142857142857143</c:v>
                </c:pt>
                <c:pt idx="4201">
                  <c:v>0.2857142857142857</c:v>
                </c:pt>
                <c:pt idx="4202">
                  <c:v>1</c:v>
                </c:pt>
                <c:pt idx="4203">
                  <c:v>0.2857142857142857</c:v>
                </c:pt>
                <c:pt idx="4204">
                  <c:v>0.2857142857142857</c:v>
                </c:pt>
                <c:pt idx="4205">
                  <c:v>0.1</c:v>
                </c:pt>
                <c:pt idx="4206">
                  <c:v>0.42857142857142855</c:v>
                </c:pt>
                <c:pt idx="4207">
                  <c:v>6.6666666666666666E-2</c:v>
                </c:pt>
                <c:pt idx="4208">
                  <c:v>0.23333333333333334</c:v>
                </c:pt>
                <c:pt idx="4209">
                  <c:v>1</c:v>
                </c:pt>
                <c:pt idx="4210">
                  <c:v>0.14285714285714285</c:v>
                </c:pt>
                <c:pt idx="4211">
                  <c:v>0.14285714285714285</c:v>
                </c:pt>
                <c:pt idx="4212">
                  <c:v>0.1</c:v>
                </c:pt>
                <c:pt idx="4213">
                  <c:v>0.14285714285714285</c:v>
                </c:pt>
                <c:pt idx="4214">
                  <c:v>0.7142857142857143</c:v>
                </c:pt>
                <c:pt idx="4215">
                  <c:v>0.14285714285714285</c:v>
                </c:pt>
                <c:pt idx="4216">
                  <c:v>0.2857142857142857</c:v>
                </c:pt>
                <c:pt idx="4217">
                  <c:v>0.7142857142857143</c:v>
                </c:pt>
                <c:pt idx="4218">
                  <c:v>0.2857142857142857</c:v>
                </c:pt>
                <c:pt idx="4219">
                  <c:v>0.42857142857142855</c:v>
                </c:pt>
                <c:pt idx="4220">
                  <c:v>0.2857142857142857</c:v>
                </c:pt>
                <c:pt idx="4221">
                  <c:v>0.7142857142857143</c:v>
                </c:pt>
                <c:pt idx="4222">
                  <c:v>0.5714285714285714</c:v>
                </c:pt>
                <c:pt idx="4223">
                  <c:v>0.42857142857142855</c:v>
                </c:pt>
                <c:pt idx="4224">
                  <c:v>0.14285714285714285</c:v>
                </c:pt>
                <c:pt idx="4225">
                  <c:v>1</c:v>
                </c:pt>
                <c:pt idx="4226">
                  <c:v>0.1</c:v>
                </c:pt>
                <c:pt idx="4227">
                  <c:v>0.2857142857142857</c:v>
                </c:pt>
                <c:pt idx="4228">
                  <c:v>0.42857142857142855</c:v>
                </c:pt>
                <c:pt idx="4229">
                  <c:v>0.2857142857142857</c:v>
                </c:pt>
                <c:pt idx="4230">
                  <c:v>0</c:v>
                </c:pt>
                <c:pt idx="4231">
                  <c:v>0</c:v>
                </c:pt>
                <c:pt idx="4232">
                  <c:v>1</c:v>
                </c:pt>
                <c:pt idx="4233">
                  <c:v>7</c:v>
                </c:pt>
                <c:pt idx="4234">
                  <c:v>0.14285714285714285</c:v>
                </c:pt>
                <c:pt idx="4235">
                  <c:v>0.5714285714285714</c:v>
                </c:pt>
                <c:pt idx="4236">
                  <c:v>0.42857142857142855</c:v>
                </c:pt>
                <c:pt idx="4237">
                  <c:v>0.1</c:v>
                </c:pt>
                <c:pt idx="4238">
                  <c:v>1</c:v>
                </c:pt>
                <c:pt idx="4239">
                  <c:v>0.13333333333333333</c:v>
                </c:pt>
                <c:pt idx="4240">
                  <c:v>0.2857142857142857</c:v>
                </c:pt>
                <c:pt idx="4241">
                  <c:v>0.5714285714285714</c:v>
                </c:pt>
                <c:pt idx="4242">
                  <c:v>0.42857142857142855</c:v>
                </c:pt>
                <c:pt idx="4243">
                  <c:v>2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0.23333333333333334</c:v>
                </c:pt>
                <c:pt idx="4248">
                  <c:v>0.5714285714285714</c:v>
                </c:pt>
                <c:pt idx="4249">
                  <c:v>0.2857142857142857</c:v>
                </c:pt>
                <c:pt idx="4250">
                  <c:v>0.2857142857142857</c:v>
                </c:pt>
                <c:pt idx="4251">
                  <c:v>0.2857142857142857</c:v>
                </c:pt>
                <c:pt idx="4252">
                  <c:v>0.2857142857142857</c:v>
                </c:pt>
                <c:pt idx="4253">
                  <c:v>0.5714285714285714</c:v>
                </c:pt>
                <c:pt idx="4254">
                  <c:v>0</c:v>
                </c:pt>
                <c:pt idx="4255">
                  <c:v>0.42857142857142855</c:v>
                </c:pt>
                <c:pt idx="4256">
                  <c:v>0.42857142857142855</c:v>
                </c:pt>
                <c:pt idx="4257">
                  <c:v>0.14285714285714285</c:v>
                </c:pt>
                <c:pt idx="4258">
                  <c:v>0.42857142857142855</c:v>
                </c:pt>
                <c:pt idx="4259">
                  <c:v>0.2857142857142857</c:v>
                </c:pt>
                <c:pt idx="4260">
                  <c:v>0.5714285714285714</c:v>
                </c:pt>
                <c:pt idx="4261">
                  <c:v>2</c:v>
                </c:pt>
                <c:pt idx="4262">
                  <c:v>1</c:v>
                </c:pt>
                <c:pt idx="4263">
                  <c:v>0.5714285714285714</c:v>
                </c:pt>
                <c:pt idx="4264">
                  <c:v>1</c:v>
                </c:pt>
                <c:pt idx="4265">
                  <c:v>0.42857142857142855</c:v>
                </c:pt>
                <c:pt idx="4266">
                  <c:v>1</c:v>
                </c:pt>
                <c:pt idx="4267">
                  <c:v>0.5714285714285714</c:v>
                </c:pt>
                <c:pt idx="4268">
                  <c:v>6.6666666666666666E-2</c:v>
                </c:pt>
                <c:pt idx="4269">
                  <c:v>1</c:v>
                </c:pt>
                <c:pt idx="4270">
                  <c:v>0.7142857142857143</c:v>
                </c:pt>
                <c:pt idx="4271">
                  <c:v>0.2857142857142857</c:v>
                </c:pt>
                <c:pt idx="4272">
                  <c:v>0.2857142857142857</c:v>
                </c:pt>
                <c:pt idx="4273">
                  <c:v>0.2857142857142857</c:v>
                </c:pt>
                <c:pt idx="4274">
                  <c:v>2</c:v>
                </c:pt>
                <c:pt idx="4275">
                  <c:v>0.42857142857142855</c:v>
                </c:pt>
                <c:pt idx="4276">
                  <c:v>0.14285714285714285</c:v>
                </c:pt>
                <c:pt idx="4277">
                  <c:v>0.42857142857142855</c:v>
                </c:pt>
                <c:pt idx="4278">
                  <c:v>1</c:v>
                </c:pt>
                <c:pt idx="4279">
                  <c:v>1</c:v>
                </c:pt>
                <c:pt idx="4280">
                  <c:v>0.2857142857142857</c:v>
                </c:pt>
                <c:pt idx="4281">
                  <c:v>0.2857142857142857</c:v>
                </c:pt>
                <c:pt idx="4282">
                  <c:v>0.7142857142857143</c:v>
                </c:pt>
                <c:pt idx="4283">
                  <c:v>0.5714285714285714</c:v>
                </c:pt>
                <c:pt idx="4284">
                  <c:v>1</c:v>
                </c:pt>
                <c:pt idx="4285">
                  <c:v>0.5714285714285714</c:v>
                </c:pt>
                <c:pt idx="4286">
                  <c:v>0.42857142857142855</c:v>
                </c:pt>
                <c:pt idx="4287">
                  <c:v>0.14285714285714285</c:v>
                </c:pt>
                <c:pt idx="4288">
                  <c:v>3.3333333333333333E-2</c:v>
                </c:pt>
                <c:pt idx="4289">
                  <c:v>0.42857142857142855</c:v>
                </c:pt>
                <c:pt idx="4290">
                  <c:v>0</c:v>
                </c:pt>
                <c:pt idx="4291">
                  <c:v>0.2857142857142857</c:v>
                </c:pt>
                <c:pt idx="4292">
                  <c:v>0</c:v>
                </c:pt>
                <c:pt idx="4293">
                  <c:v>0.42857142857142855</c:v>
                </c:pt>
                <c:pt idx="4294">
                  <c:v>0.5714285714285714</c:v>
                </c:pt>
                <c:pt idx="4295">
                  <c:v>1</c:v>
                </c:pt>
                <c:pt idx="4296">
                  <c:v>0</c:v>
                </c:pt>
                <c:pt idx="4297">
                  <c:v>0.46190476190476187</c:v>
                </c:pt>
                <c:pt idx="4298">
                  <c:v>0</c:v>
                </c:pt>
                <c:pt idx="4299">
                  <c:v>0.2857142857142857</c:v>
                </c:pt>
                <c:pt idx="4300">
                  <c:v>0.42857142857142855</c:v>
                </c:pt>
                <c:pt idx="4301">
                  <c:v>0.2857142857142857</c:v>
                </c:pt>
                <c:pt idx="4302">
                  <c:v>0.5714285714285714</c:v>
                </c:pt>
                <c:pt idx="4303">
                  <c:v>6.6666666666666666E-2</c:v>
                </c:pt>
                <c:pt idx="4304">
                  <c:v>0.42857142857142855</c:v>
                </c:pt>
                <c:pt idx="4305">
                  <c:v>0.2857142857142857</c:v>
                </c:pt>
                <c:pt idx="4306">
                  <c:v>1</c:v>
                </c:pt>
                <c:pt idx="4307">
                  <c:v>0.14285714285714285</c:v>
                </c:pt>
                <c:pt idx="4308">
                  <c:v>0.2857142857142857</c:v>
                </c:pt>
                <c:pt idx="4309">
                  <c:v>0.2857142857142857</c:v>
                </c:pt>
                <c:pt idx="4310">
                  <c:v>0.2857142857142857</c:v>
                </c:pt>
                <c:pt idx="4311">
                  <c:v>0.2857142857142857</c:v>
                </c:pt>
                <c:pt idx="4312">
                  <c:v>0.42857142857142855</c:v>
                </c:pt>
                <c:pt idx="4313">
                  <c:v>0</c:v>
                </c:pt>
                <c:pt idx="4314">
                  <c:v>0.14285714285714285</c:v>
                </c:pt>
                <c:pt idx="4315">
                  <c:v>0.14285714285714285</c:v>
                </c:pt>
                <c:pt idx="4316">
                  <c:v>0.2857142857142857</c:v>
                </c:pt>
                <c:pt idx="4317">
                  <c:v>0.1</c:v>
                </c:pt>
                <c:pt idx="4318">
                  <c:v>0.5714285714285714</c:v>
                </c:pt>
                <c:pt idx="4319">
                  <c:v>0.2857142857142857</c:v>
                </c:pt>
                <c:pt idx="4320">
                  <c:v>0.2857142857142857</c:v>
                </c:pt>
                <c:pt idx="4321">
                  <c:v>0.42857142857142855</c:v>
                </c:pt>
                <c:pt idx="4322">
                  <c:v>0.14285714285714285</c:v>
                </c:pt>
                <c:pt idx="4323">
                  <c:v>0.2857142857142857</c:v>
                </c:pt>
                <c:pt idx="4324">
                  <c:v>0.42857142857142855</c:v>
                </c:pt>
                <c:pt idx="4325">
                  <c:v>0.2857142857142857</c:v>
                </c:pt>
                <c:pt idx="4326">
                  <c:v>0.42857142857142855</c:v>
                </c:pt>
                <c:pt idx="4327">
                  <c:v>0.42857142857142855</c:v>
                </c:pt>
                <c:pt idx="4328">
                  <c:v>0.2857142857142857</c:v>
                </c:pt>
                <c:pt idx="4329">
                  <c:v>6.6666666666666666E-2</c:v>
                </c:pt>
                <c:pt idx="4330">
                  <c:v>0.42857142857142855</c:v>
                </c:pt>
                <c:pt idx="4331">
                  <c:v>0</c:v>
                </c:pt>
                <c:pt idx="4332">
                  <c:v>0.2857142857142857</c:v>
                </c:pt>
                <c:pt idx="4333">
                  <c:v>0.5714285714285714</c:v>
                </c:pt>
                <c:pt idx="4334">
                  <c:v>0.14285714285714285</c:v>
                </c:pt>
                <c:pt idx="4335">
                  <c:v>0.5714285714285714</c:v>
                </c:pt>
                <c:pt idx="4336">
                  <c:v>0.2857142857142857</c:v>
                </c:pt>
                <c:pt idx="4337">
                  <c:v>0.14285714285714285</c:v>
                </c:pt>
                <c:pt idx="4338">
                  <c:v>0.42857142857142855</c:v>
                </c:pt>
                <c:pt idx="4339">
                  <c:v>0.14285714285714285</c:v>
                </c:pt>
                <c:pt idx="4340">
                  <c:v>0.14285714285714285</c:v>
                </c:pt>
                <c:pt idx="4341">
                  <c:v>0.5714285714285714</c:v>
                </c:pt>
                <c:pt idx="4342">
                  <c:v>0.16666666666666666</c:v>
                </c:pt>
                <c:pt idx="4343">
                  <c:v>0.2857142857142857</c:v>
                </c:pt>
                <c:pt idx="4344">
                  <c:v>0.2857142857142857</c:v>
                </c:pt>
                <c:pt idx="4345">
                  <c:v>0.42857142857142855</c:v>
                </c:pt>
                <c:pt idx="4346">
                  <c:v>0.2857142857142857</c:v>
                </c:pt>
                <c:pt idx="4347">
                  <c:v>0.2857142857142857</c:v>
                </c:pt>
                <c:pt idx="4348">
                  <c:v>0.14285714285714285</c:v>
                </c:pt>
                <c:pt idx="4349">
                  <c:v>6.6666666666666666E-2</c:v>
                </c:pt>
                <c:pt idx="4350">
                  <c:v>6.6666666666666666E-2</c:v>
                </c:pt>
                <c:pt idx="4351">
                  <c:v>0.42857142857142855</c:v>
                </c:pt>
                <c:pt idx="4352">
                  <c:v>0</c:v>
                </c:pt>
                <c:pt idx="4353">
                  <c:v>0.42857142857142855</c:v>
                </c:pt>
                <c:pt idx="4354">
                  <c:v>0.14285714285714285</c:v>
                </c:pt>
                <c:pt idx="4355">
                  <c:v>0.2857142857142857</c:v>
                </c:pt>
                <c:pt idx="4356">
                  <c:v>0.2857142857142857</c:v>
                </c:pt>
                <c:pt idx="4357">
                  <c:v>0.14285714285714285</c:v>
                </c:pt>
                <c:pt idx="4358">
                  <c:v>0.42857142857142855</c:v>
                </c:pt>
                <c:pt idx="4359">
                  <c:v>0.42857142857142855</c:v>
                </c:pt>
                <c:pt idx="4360">
                  <c:v>0.2857142857142857</c:v>
                </c:pt>
                <c:pt idx="4361">
                  <c:v>0.2857142857142857</c:v>
                </c:pt>
                <c:pt idx="4362">
                  <c:v>0.42857142857142855</c:v>
                </c:pt>
                <c:pt idx="4363">
                  <c:v>0.2857142857142857</c:v>
                </c:pt>
                <c:pt idx="4364">
                  <c:v>0.5714285714285714</c:v>
                </c:pt>
                <c:pt idx="4365">
                  <c:v>0.2857142857142857</c:v>
                </c:pt>
                <c:pt idx="4366">
                  <c:v>0.2857142857142857</c:v>
                </c:pt>
                <c:pt idx="4367">
                  <c:v>0.2857142857142857</c:v>
                </c:pt>
                <c:pt idx="4368">
                  <c:v>0.42857142857142855</c:v>
                </c:pt>
                <c:pt idx="4369">
                  <c:v>0.2857142857142857</c:v>
                </c:pt>
                <c:pt idx="4370">
                  <c:v>0.42857142857142855</c:v>
                </c:pt>
                <c:pt idx="4371">
                  <c:v>0.42857142857142855</c:v>
                </c:pt>
                <c:pt idx="4372">
                  <c:v>0.42857142857142855</c:v>
                </c:pt>
                <c:pt idx="4373">
                  <c:v>0.2857142857142857</c:v>
                </c:pt>
                <c:pt idx="4374">
                  <c:v>0.2857142857142857</c:v>
                </c:pt>
                <c:pt idx="4375">
                  <c:v>0.2857142857142857</c:v>
                </c:pt>
                <c:pt idx="4376">
                  <c:v>0.2857142857142857</c:v>
                </c:pt>
                <c:pt idx="4377">
                  <c:v>0.42857142857142855</c:v>
                </c:pt>
                <c:pt idx="4378">
                  <c:v>0.2857142857142857</c:v>
                </c:pt>
                <c:pt idx="4379">
                  <c:v>0.2857142857142857</c:v>
                </c:pt>
                <c:pt idx="4380">
                  <c:v>0.2857142857142857</c:v>
                </c:pt>
                <c:pt idx="4381">
                  <c:v>0.2857142857142857</c:v>
                </c:pt>
                <c:pt idx="4382">
                  <c:v>0.42857142857142855</c:v>
                </c:pt>
                <c:pt idx="4383">
                  <c:v>0.42857142857142855</c:v>
                </c:pt>
                <c:pt idx="4384">
                  <c:v>0.42857142857142855</c:v>
                </c:pt>
                <c:pt idx="4385">
                  <c:v>0.2857142857142857</c:v>
                </c:pt>
                <c:pt idx="4386">
                  <c:v>0.5714285714285714</c:v>
                </c:pt>
                <c:pt idx="4387">
                  <c:v>0.42857142857142855</c:v>
                </c:pt>
                <c:pt idx="4388">
                  <c:v>0.2857142857142857</c:v>
                </c:pt>
                <c:pt idx="4389">
                  <c:v>0</c:v>
                </c:pt>
                <c:pt idx="4390">
                  <c:v>0.5714285714285714</c:v>
                </c:pt>
                <c:pt idx="4391">
                  <c:v>0.42857142857142855</c:v>
                </c:pt>
                <c:pt idx="4392">
                  <c:v>0.42857142857142855</c:v>
                </c:pt>
                <c:pt idx="4393">
                  <c:v>0.5714285714285714</c:v>
                </c:pt>
                <c:pt idx="4394">
                  <c:v>0.42857142857142855</c:v>
                </c:pt>
                <c:pt idx="4395">
                  <c:v>0.5714285714285714</c:v>
                </c:pt>
                <c:pt idx="4396">
                  <c:v>0.42857142857142855</c:v>
                </c:pt>
                <c:pt idx="4397">
                  <c:v>0.5714285714285714</c:v>
                </c:pt>
                <c:pt idx="4398">
                  <c:v>0.5714285714285714</c:v>
                </c:pt>
                <c:pt idx="4399">
                  <c:v>0.42857142857142855</c:v>
                </c:pt>
                <c:pt idx="4400">
                  <c:v>0.8571428571428571</c:v>
                </c:pt>
                <c:pt idx="4401">
                  <c:v>0.2857142857142857</c:v>
                </c:pt>
                <c:pt idx="4402">
                  <c:v>0.5714285714285714</c:v>
                </c:pt>
                <c:pt idx="4403">
                  <c:v>0.42857142857142855</c:v>
                </c:pt>
                <c:pt idx="4404">
                  <c:v>0.2857142857142857</c:v>
                </c:pt>
                <c:pt idx="4405">
                  <c:v>0.42857142857142855</c:v>
                </c:pt>
                <c:pt idx="4406">
                  <c:v>0.42857142857142855</c:v>
                </c:pt>
                <c:pt idx="4407">
                  <c:v>0.2857142857142857</c:v>
                </c:pt>
                <c:pt idx="4408">
                  <c:v>0.14285714285714285</c:v>
                </c:pt>
                <c:pt idx="4409">
                  <c:v>0.5714285714285714</c:v>
                </c:pt>
                <c:pt idx="4410">
                  <c:v>0.2857142857142857</c:v>
                </c:pt>
                <c:pt idx="4411">
                  <c:v>0.14285714285714285</c:v>
                </c:pt>
                <c:pt idx="4412">
                  <c:v>0.2857142857142857</c:v>
                </c:pt>
                <c:pt idx="4413">
                  <c:v>0.2857142857142857</c:v>
                </c:pt>
                <c:pt idx="4414">
                  <c:v>6.6666666666666666E-2</c:v>
                </c:pt>
                <c:pt idx="4415">
                  <c:v>0.2857142857142857</c:v>
                </c:pt>
                <c:pt idx="4416">
                  <c:v>6.6666666666666666E-2</c:v>
                </c:pt>
                <c:pt idx="4417">
                  <c:v>0.2857142857142857</c:v>
                </c:pt>
                <c:pt idx="4418">
                  <c:v>3.3333333333333333E-2</c:v>
                </c:pt>
                <c:pt idx="4419">
                  <c:v>6.6666666666666666E-2</c:v>
                </c:pt>
                <c:pt idx="4420">
                  <c:v>6.6666666666666666E-2</c:v>
                </c:pt>
                <c:pt idx="4421">
                  <c:v>0.42857142857142855</c:v>
                </c:pt>
                <c:pt idx="4422">
                  <c:v>0.42857142857142855</c:v>
                </c:pt>
                <c:pt idx="4423">
                  <c:v>0.2857142857142857</c:v>
                </c:pt>
                <c:pt idx="4424">
                  <c:v>0.5714285714285714</c:v>
                </c:pt>
                <c:pt idx="4425">
                  <c:v>1</c:v>
                </c:pt>
                <c:pt idx="4426">
                  <c:v>1</c:v>
                </c:pt>
                <c:pt idx="4427">
                  <c:v>0.42857142857142855</c:v>
                </c:pt>
                <c:pt idx="4428">
                  <c:v>0.7142857142857143</c:v>
                </c:pt>
                <c:pt idx="4429">
                  <c:v>0.7142857142857143</c:v>
                </c:pt>
                <c:pt idx="4430">
                  <c:v>0.42857142857142855</c:v>
                </c:pt>
                <c:pt idx="4431">
                  <c:v>0.42857142857142855</c:v>
                </c:pt>
                <c:pt idx="4432">
                  <c:v>0.14285714285714285</c:v>
                </c:pt>
                <c:pt idx="4433">
                  <c:v>0.5714285714285714</c:v>
                </c:pt>
                <c:pt idx="4434">
                  <c:v>0.14285714285714285</c:v>
                </c:pt>
                <c:pt idx="4435">
                  <c:v>1</c:v>
                </c:pt>
                <c:pt idx="4436">
                  <c:v>0.14285714285714285</c:v>
                </c:pt>
                <c:pt idx="4437">
                  <c:v>0.2857142857142857</c:v>
                </c:pt>
                <c:pt idx="4438">
                  <c:v>0.42857142857142855</c:v>
                </c:pt>
                <c:pt idx="4439">
                  <c:v>0.5714285714285714</c:v>
                </c:pt>
                <c:pt idx="4440">
                  <c:v>1</c:v>
                </c:pt>
                <c:pt idx="4441">
                  <c:v>6.6666666666666666E-2</c:v>
                </c:pt>
                <c:pt idx="4442">
                  <c:v>0.5714285714285714</c:v>
                </c:pt>
                <c:pt idx="4443">
                  <c:v>0.14285714285714285</c:v>
                </c:pt>
                <c:pt idx="4444">
                  <c:v>0.2857142857142857</c:v>
                </c:pt>
                <c:pt idx="4445">
                  <c:v>0.42857142857142855</c:v>
                </c:pt>
                <c:pt idx="4446">
                  <c:v>0.1</c:v>
                </c:pt>
                <c:pt idx="4447">
                  <c:v>0.5714285714285714</c:v>
                </c:pt>
                <c:pt idx="4448">
                  <c:v>0.2857142857142857</c:v>
                </c:pt>
                <c:pt idx="4449">
                  <c:v>0.42857142857142855</c:v>
                </c:pt>
                <c:pt idx="4450">
                  <c:v>1</c:v>
                </c:pt>
                <c:pt idx="4451">
                  <c:v>0.7142857142857143</c:v>
                </c:pt>
                <c:pt idx="4452">
                  <c:v>1</c:v>
                </c:pt>
                <c:pt idx="4453">
                  <c:v>0.7142857142857143</c:v>
                </c:pt>
                <c:pt idx="4454">
                  <c:v>1</c:v>
                </c:pt>
                <c:pt idx="4455">
                  <c:v>0.2857142857142857</c:v>
                </c:pt>
                <c:pt idx="4456">
                  <c:v>0.2857142857142857</c:v>
                </c:pt>
                <c:pt idx="4457">
                  <c:v>1</c:v>
                </c:pt>
                <c:pt idx="4458">
                  <c:v>0.42857142857142855</c:v>
                </c:pt>
                <c:pt idx="4459">
                  <c:v>0.42857142857142855</c:v>
                </c:pt>
                <c:pt idx="4460">
                  <c:v>0.2857142857142857</c:v>
                </c:pt>
                <c:pt idx="4461">
                  <c:v>3.3333333333333333E-2</c:v>
                </c:pt>
                <c:pt idx="4462">
                  <c:v>0.2857142857142857</c:v>
                </c:pt>
                <c:pt idx="4463">
                  <c:v>0.5714285714285714</c:v>
                </c:pt>
                <c:pt idx="4464">
                  <c:v>0.2857142857142857</c:v>
                </c:pt>
                <c:pt idx="4465">
                  <c:v>0.42857142857142855</c:v>
                </c:pt>
                <c:pt idx="4466">
                  <c:v>0</c:v>
                </c:pt>
                <c:pt idx="4467">
                  <c:v>0.14285714285714285</c:v>
                </c:pt>
                <c:pt idx="4468">
                  <c:v>0.14285714285714285</c:v>
                </c:pt>
                <c:pt idx="4469">
                  <c:v>0.2857142857142857</c:v>
                </c:pt>
                <c:pt idx="4470">
                  <c:v>0.42857142857142855</c:v>
                </c:pt>
                <c:pt idx="4471">
                  <c:v>0.2857142857142857</c:v>
                </c:pt>
                <c:pt idx="4472">
                  <c:v>0.2857142857142857</c:v>
                </c:pt>
                <c:pt idx="4473">
                  <c:v>0.2857142857142857</c:v>
                </c:pt>
                <c:pt idx="4474">
                  <c:v>0.5714285714285714</c:v>
                </c:pt>
                <c:pt idx="4475">
                  <c:v>0.5714285714285714</c:v>
                </c:pt>
                <c:pt idx="4476">
                  <c:v>0.2857142857142857</c:v>
                </c:pt>
                <c:pt idx="4477">
                  <c:v>3.3333333333333333E-2</c:v>
                </c:pt>
                <c:pt idx="4478">
                  <c:v>1</c:v>
                </c:pt>
                <c:pt idx="4479">
                  <c:v>0.2857142857142857</c:v>
                </c:pt>
                <c:pt idx="4480">
                  <c:v>0.2857142857142857</c:v>
                </c:pt>
                <c:pt idx="4481">
                  <c:v>0.2857142857142857</c:v>
                </c:pt>
                <c:pt idx="4482">
                  <c:v>0.2857142857142857</c:v>
                </c:pt>
                <c:pt idx="4483">
                  <c:v>0.2857142857142857</c:v>
                </c:pt>
                <c:pt idx="4484">
                  <c:v>1</c:v>
                </c:pt>
                <c:pt idx="4485">
                  <c:v>0.7142857142857143</c:v>
                </c:pt>
                <c:pt idx="4486">
                  <c:v>0.2857142857142857</c:v>
                </c:pt>
                <c:pt idx="4487">
                  <c:v>0.14285714285714285</c:v>
                </c:pt>
                <c:pt idx="4488">
                  <c:v>0.42857142857142855</c:v>
                </c:pt>
                <c:pt idx="4489">
                  <c:v>1</c:v>
                </c:pt>
                <c:pt idx="4490">
                  <c:v>1</c:v>
                </c:pt>
                <c:pt idx="4491">
                  <c:v>0.42857142857142855</c:v>
                </c:pt>
                <c:pt idx="4492">
                  <c:v>0.42857142857142855</c:v>
                </c:pt>
                <c:pt idx="4493">
                  <c:v>1</c:v>
                </c:pt>
                <c:pt idx="4494">
                  <c:v>0.14285714285714285</c:v>
                </c:pt>
                <c:pt idx="4495">
                  <c:v>6.6666666666666666E-2</c:v>
                </c:pt>
                <c:pt idx="4496">
                  <c:v>0.42857142857142855</c:v>
                </c:pt>
                <c:pt idx="4497">
                  <c:v>0.2857142857142857</c:v>
                </c:pt>
                <c:pt idx="4498">
                  <c:v>0.2857142857142857</c:v>
                </c:pt>
                <c:pt idx="4499">
                  <c:v>0.2857142857142857</c:v>
                </c:pt>
                <c:pt idx="4500">
                  <c:v>0.14285714285714285</c:v>
                </c:pt>
                <c:pt idx="4501">
                  <c:v>0.14285714285714285</c:v>
                </c:pt>
                <c:pt idx="4502">
                  <c:v>0.14285714285714285</c:v>
                </c:pt>
                <c:pt idx="4503">
                  <c:v>3.3333333333333333E-2</c:v>
                </c:pt>
                <c:pt idx="4504">
                  <c:v>0.2857142857142857</c:v>
                </c:pt>
                <c:pt idx="4505">
                  <c:v>0.2857142857142857</c:v>
                </c:pt>
                <c:pt idx="4506">
                  <c:v>0.42857142857142855</c:v>
                </c:pt>
                <c:pt idx="4507">
                  <c:v>0.42857142857142855</c:v>
                </c:pt>
                <c:pt idx="4508">
                  <c:v>6.6666666666666666E-2</c:v>
                </c:pt>
                <c:pt idx="4509">
                  <c:v>0.16666666666666666</c:v>
                </c:pt>
                <c:pt idx="4510">
                  <c:v>0.2857142857142857</c:v>
                </c:pt>
                <c:pt idx="4511">
                  <c:v>0.42857142857142855</c:v>
                </c:pt>
                <c:pt idx="4512">
                  <c:v>0.7142857142857143</c:v>
                </c:pt>
                <c:pt idx="4513">
                  <c:v>0.42857142857142855</c:v>
                </c:pt>
                <c:pt idx="4514">
                  <c:v>0.42857142857142855</c:v>
                </c:pt>
                <c:pt idx="4515">
                  <c:v>1</c:v>
                </c:pt>
                <c:pt idx="4516">
                  <c:v>0.42857142857142855</c:v>
                </c:pt>
                <c:pt idx="4517">
                  <c:v>1</c:v>
                </c:pt>
                <c:pt idx="4518">
                  <c:v>0.2857142857142857</c:v>
                </c:pt>
                <c:pt idx="4519">
                  <c:v>0.2857142857142857</c:v>
                </c:pt>
                <c:pt idx="4520">
                  <c:v>0.2857142857142857</c:v>
                </c:pt>
                <c:pt idx="4521">
                  <c:v>1</c:v>
                </c:pt>
                <c:pt idx="4522">
                  <c:v>1</c:v>
                </c:pt>
                <c:pt idx="4523">
                  <c:v>0.2857142857142857</c:v>
                </c:pt>
                <c:pt idx="4524">
                  <c:v>0.42857142857142855</c:v>
                </c:pt>
                <c:pt idx="4525">
                  <c:v>0.42857142857142855</c:v>
                </c:pt>
                <c:pt idx="4526">
                  <c:v>0.2857142857142857</c:v>
                </c:pt>
                <c:pt idx="4527">
                  <c:v>0.14285714285714285</c:v>
                </c:pt>
                <c:pt idx="4528">
                  <c:v>0.23333333333333334</c:v>
                </c:pt>
                <c:pt idx="4529">
                  <c:v>0.14285714285714285</c:v>
                </c:pt>
                <c:pt idx="4530">
                  <c:v>0.2857142857142857</c:v>
                </c:pt>
                <c:pt idx="4531">
                  <c:v>1</c:v>
                </c:pt>
                <c:pt idx="4532">
                  <c:v>0.1</c:v>
                </c:pt>
                <c:pt idx="4533">
                  <c:v>0</c:v>
                </c:pt>
                <c:pt idx="4534">
                  <c:v>0.2857142857142857</c:v>
                </c:pt>
                <c:pt idx="4535">
                  <c:v>0.42857142857142855</c:v>
                </c:pt>
                <c:pt idx="4536">
                  <c:v>0</c:v>
                </c:pt>
                <c:pt idx="4537">
                  <c:v>0.2857142857142857</c:v>
                </c:pt>
                <c:pt idx="4538">
                  <c:v>0</c:v>
                </c:pt>
                <c:pt idx="4539">
                  <c:v>0.42857142857142855</c:v>
                </c:pt>
                <c:pt idx="4540">
                  <c:v>0.2857142857142857</c:v>
                </c:pt>
                <c:pt idx="4541">
                  <c:v>0.2857142857142857</c:v>
                </c:pt>
                <c:pt idx="4542">
                  <c:v>0.14285714285714285</c:v>
                </c:pt>
                <c:pt idx="4543">
                  <c:v>0.14285714285714285</c:v>
                </c:pt>
                <c:pt idx="4544">
                  <c:v>0.14285714285714285</c:v>
                </c:pt>
                <c:pt idx="4545">
                  <c:v>0.2857142857142857</c:v>
                </c:pt>
                <c:pt idx="4546">
                  <c:v>0.2857142857142857</c:v>
                </c:pt>
                <c:pt idx="4547">
                  <c:v>0.2857142857142857</c:v>
                </c:pt>
                <c:pt idx="4548">
                  <c:v>0.2857142857142857</c:v>
                </c:pt>
                <c:pt idx="4549">
                  <c:v>0.14285714285714285</c:v>
                </c:pt>
                <c:pt idx="4550">
                  <c:v>0</c:v>
                </c:pt>
                <c:pt idx="4551">
                  <c:v>1</c:v>
                </c:pt>
                <c:pt idx="4552">
                  <c:v>0.14285714285714285</c:v>
                </c:pt>
                <c:pt idx="4553">
                  <c:v>0.14285714285714285</c:v>
                </c:pt>
                <c:pt idx="4554">
                  <c:v>0.14285714285714285</c:v>
                </c:pt>
                <c:pt idx="4555">
                  <c:v>0.42857142857142855</c:v>
                </c:pt>
                <c:pt idx="4556">
                  <c:v>0.7142857142857143</c:v>
                </c:pt>
                <c:pt idx="4557">
                  <c:v>0.5714285714285714</c:v>
                </c:pt>
                <c:pt idx="4558">
                  <c:v>0.42857142857142855</c:v>
                </c:pt>
                <c:pt idx="4559">
                  <c:v>0.14285714285714285</c:v>
                </c:pt>
                <c:pt idx="4560">
                  <c:v>6.6666666666666666E-2</c:v>
                </c:pt>
                <c:pt idx="4561">
                  <c:v>3.3333333333333333E-2</c:v>
                </c:pt>
                <c:pt idx="4562">
                  <c:v>0.42857142857142855</c:v>
                </c:pt>
                <c:pt idx="4563">
                  <c:v>0.42857142857142855</c:v>
                </c:pt>
                <c:pt idx="4564">
                  <c:v>0.2857142857142857</c:v>
                </c:pt>
                <c:pt idx="4565">
                  <c:v>0.42857142857142855</c:v>
                </c:pt>
                <c:pt idx="4566">
                  <c:v>0.42857142857142855</c:v>
                </c:pt>
                <c:pt idx="4567">
                  <c:v>6.6666666666666666E-2</c:v>
                </c:pt>
                <c:pt idx="4568">
                  <c:v>0.42857142857142855</c:v>
                </c:pt>
                <c:pt idx="4569">
                  <c:v>0.2</c:v>
                </c:pt>
                <c:pt idx="4570">
                  <c:v>0.2857142857142857</c:v>
                </c:pt>
                <c:pt idx="4571">
                  <c:v>0.5714285714285714</c:v>
                </c:pt>
                <c:pt idx="4572">
                  <c:v>0.1</c:v>
                </c:pt>
                <c:pt idx="4573">
                  <c:v>0.14285714285714285</c:v>
                </c:pt>
                <c:pt idx="4574">
                  <c:v>0.42857142857142855</c:v>
                </c:pt>
                <c:pt idx="4575">
                  <c:v>0.1</c:v>
                </c:pt>
                <c:pt idx="4576">
                  <c:v>0.13333333333333333</c:v>
                </c:pt>
                <c:pt idx="4577">
                  <c:v>0.42857142857142855</c:v>
                </c:pt>
                <c:pt idx="4578">
                  <c:v>0.16666666666666666</c:v>
                </c:pt>
                <c:pt idx="4579">
                  <c:v>0.42857142857142855</c:v>
                </c:pt>
                <c:pt idx="4580">
                  <c:v>0.1</c:v>
                </c:pt>
                <c:pt idx="4581">
                  <c:v>0.2857142857142857</c:v>
                </c:pt>
                <c:pt idx="4582">
                  <c:v>0.2857142857142857</c:v>
                </c:pt>
                <c:pt idx="4583">
                  <c:v>0.2857142857142857</c:v>
                </c:pt>
                <c:pt idx="4584">
                  <c:v>0.42857142857142855</c:v>
                </c:pt>
                <c:pt idx="4585">
                  <c:v>0.2857142857142857</c:v>
                </c:pt>
                <c:pt idx="4586">
                  <c:v>0.14285714285714285</c:v>
                </c:pt>
                <c:pt idx="4587">
                  <c:v>0.7142857142857143</c:v>
                </c:pt>
                <c:pt idx="4588">
                  <c:v>0.14285714285714285</c:v>
                </c:pt>
                <c:pt idx="4589">
                  <c:v>3.3333333333333333E-2</c:v>
                </c:pt>
                <c:pt idx="4590">
                  <c:v>0.2857142857142857</c:v>
                </c:pt>
                <c:pt idx="4591">
                  <c:v>0</c:v>
                </c:pt>
                <c:pt idx="4592">
                  <c:v>0.2857142857142857</c:v>
                </c:pt>
                <c:pt idx="4593">
                  <c:v>0</c:v>
                </c:pt>
                <c:pt idx="4594">
                  <c:v>1</c:v>
                </c:pt>
                <c:pt idx="4595">
                  <c:v>0.42857142857142855</c:v>
                </c:pt>
                <c:pt idx="4596">
                  <c:v>0</c:v>
                </c:pt>
                <c:pt idx="4597">
                  <c:v>1</c:v>
                </c:pt>
                <c:pt idx="4598">
                  <c:v>1</c:v>
                </c:pt>
                <c:pt idx="4599">
                  <c:v>0.2857142857142857</c:v>
                </c:pt>
                <c:pt idx="4600">
                  <c:v>0.2857142857142857</c:v>
                </c:pt>
                <c:pt idx="4601">
                  <c:v>0.14285714285714285</c:v>
                </c:pt>
                <c:pt idx="4602">
                  <c:v>2</c:v>
                </c:pt>
                <c:pt idx="4603">
                  <c:v>0.42857142857142855</c:v>
                </c:pt>
                <c:pt idx="4604">
                  <c:v>0.14285714285714285</c:v>
                </c:pt>
                <c:pt idx="4605">
                  <c:v>0</c:v>
                </c:pt>
                <c:pt idx="4606">
                  <c:v>1</c:v>
                </c:pt>
                <c:pt idx="4607">
                  <c:v>0.2857142857142857</c:v>
                </c:pt>
                <c:pt idx="4608">
                  <c:v>0.5714285714285714</c:v>
                </c:pt>
                <c:pt idx="4609">
                  <c:v>0.5714285714285714</c:v>
                </c:pt>
                <c:pt idx="4610">
                  <c:v>0.7142857142857143</c:v>
                </c:pt>
                <c:pt idx="4611">
                  <c:v>0.42857142857142855</c:v>
                </c:pt>
                <c:pt idx="4612">
                  <c:v>0.2857142857142857</c:v>
                </c:pt>
                <c:pt idx="4613">
                  <c:v>0.14285714285714285</c:v>
                </c:pt>
                <c:pt idx="4614">
                  <c:v>0.14285714285714285</c:v>
                </c:pt>
                <c:pt idx="4615">
                  <c:v>0.42857142857142855</c:v>
                </c:pt>
                <c:pt idx="4616">
                  <c:v>0</c:v>
                </c:pt>
                <c:pt idx="4617">
                  <c:v>0.2857142857142857</c:v>
                </c:pt>
                <c:pt idx="4618">
                  <c:v>0.42857142857142855</c:v>
                </c:pt>
                <c:pt idx="4619">
                  <c:v>0.14285714285714285</c:v>
                </c:pt>
                <c:pt idx="4620">
                  <c:v>0.14285714285714285</c:v>
                </c:pt>
                <c:pt idx="4621">
                  <c:v>0.42857142857142855</c:v>
                </c:pt>
                <c:pt idx="4622">
                  <c:v>0.2857142857142857</c:v>
                </c:pt>
                <c:pt idx="4623">
                  <c:v>1</c:v>
                </c:pt>
                <c:pt idx="4624">
                  <c:v>6.6666666666666666E-2</c:v>
                </c:pt>
                <c:pt idx="4625">
                  <c:v>3.3333333333333333E-2</c:v>
                </c:pt>
                <c:pt idx="4626">
                  <c:v>0.2857142857142857</c:v>
                </c:pt>
                <c:pt idx="4627">
                  <c:v>0.2857142857142857</c:v>
                </c:pt>
                <c:pt idx="4628">
                  <c:v>0.16666666666666666</c:v>
                </c:pt>
                <c:pt idx="4629">
                  <c:v>0.5714285714285714</c:v>
                </c:pt>
                <c:pt idx="4630">
                  <c:v>0.2857142857142857</c:v>
                </c:pt>
                <c:pt idx="4631">
                  <c:v>0.14285714285714285</c:v>
                </c:pt>
                <c:pt idx="4632">
                  <c:v>0.2857142857142857</c:v>
                </c:pt>
                <c:pt idx="4633">
                  <c:v>0.2857142857142857</c:v>
                </c:pt>
                <c:pt idx="4634">
                  <c:v>0.2857142857142857</c:v>
                </c:pt>
                <c:pt idx="4635">
                  <c:v>0.14285714285714285</c:v>
                </c:pt>
                <c:pt idx="4636">
                  <c:v>0.7142857142857143</c:v>
                </c:pt>
                <c:pt idx="4637">
                  <c:v>0.42857142857142855</c:v>
                </c:pt>
                <c:pt idx="4638">
                  <c:v>3.3333333333333333E-2</c:v>
                </c:pt>
                <c:pt idx="4639">
                  <c:v>0.14285714285714285</c:v>
                </c:pt>
                <c:pt idx="4640">
                  <c:v>0.42857142857142855</c:v>
                </c:pt>
                <c:pt idx="4641">
                  <c:v>0.14285714285714285</c:v>
                </c:pt>
                <c:pt idx="4642">
                  <c:v>0.2857142857142857</c:v>
                </c:pt>
                <c:pt idx="4643">
                  <c:v>0.5714285714285714</c:v>
                </c:pt>
                <c:pt idx="4644">
                  <c:v>0.14285714285714285</c:v>
                </c:pt>
                <c:pt idx="4645">
                  <c:v>0.42857142857142855</c:v>
                </c:pt>
                <c:pt idx="4646">
                  <c:v>0.14285714285714285</c:v>
                </c:pt>
                <c:pt idx="4647">
                  <c:v>0.14285714285714285</c:v>
                </c:pt>
                <c:pt idx="4648">
                  <c:v>0.2857142857142857</c:v>
                </c:pt>
                <c:pt idx="4649">
                  <c:v>0.2857142857142857</c:v>
                </c:pt>
                <c:pt idx="4650">
                  <c:v>0.2857142857142857</c:v>
                </c:pt>
                <c:pt idx="4651">
                  <c:v>0.42857142857142855</c:v>
                </c:pt>
                <c:pt idx="4652">
                  <c:v>0.14285714285714285</c:v>
                </c:pt>
                <c:pt idx="4653">
                  <c:v>0.14285714285714285</c:v>
                </c:pt>
                <c:pt idx="4654">
                  <c:v>0.7142857142857143</c:v>
                </c:pt>
                <c:pt idx="4655">
                  <c:v>0.8571428571428571</c:v>
                </c:pt>
                <c:pt idx="4656">
                  <c:v>0.42857142857142855</c:v>
                </c:pt>
                <c:pt idx="4657">
                  <c:v>0.2857142857142857</c:v>
                </c:pt>
                <c:pt idx="4658">
                  <c:v>0.42857142857142855</c:v>
                </c:pt>
                <c:pt idx="4659">
                  <c:v>0.2</c:v>
                </c:pt>
                <c:pt idx="4660">
                  <c:v>0.2</c:v>
                </c:pt>
                <c:pt idx="4661">
                  <c:v>0.42857142857142855</c:v>
                </c:pt>
                <c:pt idx="4662">
                  <c:v>0.16666666666666666</c:v>
                </c:pt>
                <c:pt idx="4663">
                  <c:v>0.2857142857142857</c:v>
                </c:pt>
                <c:pt idx="4664">
                  <c:v>0.3</c:v>
                </c:pt>
                <c:pt idx="4665">
                  <c:v>6.6666666666666666E-2</c:v>
                </c:pt>
                <c:pt idx="4666">
                  <c:v>0.1</c:v>
                </c:pt>
                <c:pt idx="4667">
                  <c:v>0.2857142857142857</c:v>
                </c:pt>
                <c:pt idx="4668">
                  <c:v>6.6666666666666666E-2</c:v>
                </c:pt>
                <c:pt idx="4669">
                  <c:v>0.14285714285714285</c:v>
                </c:pt>
                <c:pt idx="4670">
                  <c:v>0.14285714285714285</c:v>
                </c:pt>
                <c:pt idx="4671">
                  <c:v>0.42857142857142855</c:v>
                </c:pt>
                <c:pt idx="4672">
                  <c:v>0.42857142857142855</c:v>
                </c:pt>
                <c:pt idx="4673">
                  <c:v>0.14285714285714285</c:v>
                </c:pt>
                <c:pt idx="4674">
                  <c:v>0.7142857142857143</c:v>
                </c:pt>
                <c:pt idx="4675">
                  <c:v>0</c:v>
                </c:pt>
                <c:pt idx="4676">
                  <c:v>1</c:v>
                </c:pt>
                <c:pt idx="4677">
                  <c:v>0.2857142857142857</c:v>
                </c:pt>
                <c:pt idx="4678">
                  <c:v>3.3333333333333333E-2</c:v>
                </c:pt>
                <c:pt idx="4679">
                  <c:v>0.42857142857142855</c:v>
                </c:pt>
                <c:pt idx="4680">
                  <c:v>0.2857142857142857</c:v>
                </c:pt>
                <c:pt idx="4681">
                  <c:v>0.7142857142857143</c:v>
                </c:pt>
                <c:pt idx="4682">
                  <c:v>0.5714285714285714</c:v>
                </c:pt>
                <c:pt idx="4683">
                  <c:v>0.2857142857142857</c:v>
                </c:pt>
                <c:pt idx="4684">
                  <c:v>0.42857142857142855</c:v>
                </c:pt>
                <c:pt idx="4685">
                  <c:v>0.42857142857142855</c:v>
                </c:pt>
                <c:pt idx="4686">
                  <c:v>0.2</c:v>
                </c:pt>
                <c:pt idx="4687">
                  <c:v>0.2857142857142857</c:v>
                </c:pt>
                <c:pt idx="4688">
                  <c:v>0.42857142857142855</c:v>
                </c:pt>
                <c:pt idx="4689">
                  <c:v>0</c:v>
                </c:pt>
                <c:pt idx="4690">
                  <c:v>0.5714285714285714</c:v>
                </c:pt>
                <c:pt idx="4691">
                  <c:v>0.42857142857142855</c:v>
                </c:pt>
                <c:pt idx="4692">
                  <c:v>1</c:v>
                </c:pt>
                <c:pt idx="4693">
                  <c:v>0.2857142857142857</c:v>
                </c:pt>
                <c:pt idx="4694">
                  <c:v>0.7142857142857143</c:v>
                </c:pt>
                <c:pt idx="4695">
                  <c:v>0.42857142857142855</c:v>
                </c:pt>
                <c:pt idx="4696">
                  <c:v>1</c:v>
                </c:pt>
                <c:pt idx="4697">
                  <c:v>0.42857142857142855</c:v>
                </c:pt>
                <c:pt idx="4698">
                  <c:v>0.42857142857142855</c:v>
                </c:pt>
                <c:pt idx="4699">
                  <c:v>0.7142857142857143</c:v>
                </c:pt>
                <c:pt idx="4700">
                  <c:v>0.42857142857142855</c:v>
                </c:pt>
                <c:pt idx="4701">
                  <c:v>1</c:v>
                </c:pt>
                <c:pt idx="4702">
                  <c:v>0</c:v>
                </c:pt>
                <c:pt idx="4703">
                  <c:v>0.2857142857142857</c:v>
                </c:pt>
                <c:pt idx="4704">
                  <c:v>0.14285714285714285</c:v>
                </c:pt>
                <c:pt idx="4705">
                  <c:v>0.7142857142857143</c:v>
                </c:pt>
                <c:pt idx="4706">
                  <c:v>0.2857142857142857</c:v>
                </c:pt>
                <c:pt idx="4707">
                  <c:v>1</c:v>
                </c:pt>
                <c:pt idx="4708">
                  <c:v>0.2857142857142857</c:v>
                </c:pt>
                <c:pt idx="4709">
                  <c:v>0.14285714285714285</c:v>
                </c:pt>
                <c:pt idx="4710">
                  <c:v>0.2857142857142857</c:v>
                </c:pt>
                <c:pt idx="4711">
                  <c:v>0.2857142857142857</c:v>
                </c:pt>
                <c:pt idx="4712">
                  <c:v>0.14285714285714285</c:v>
                </c:pt>
                <c:pt idx="4713">
                  <c:v>0.5714285714285714</c:v>
                </c:pt>
                <c:pt idx="4714">
                  <c:v>0.7142857142857143</c:v>
                </c:pt>
                <c:pt idx="4715">
                  <c:v>0.42857142857142855</c:v>
                </c:pt>
                <c:pt idx="4716">
                  <c:v>0.14285714285714285</c:v>
                </c:pt>
                <c:pt idx="4717">
                  <c:v>0.5714285714285714</c:v>
                </c:pt>
                <c:pt idx="4718">
                  <c:v>0.5714285714285714</c:v>
                </c:pt>
                <c:pt idx="4719">
                  <c:v>0.2857142857142857</c:v>
                </c:pt>
                <c:pt idx="4720">
                  <c:v>0.1</c:v>
                </c:pt>
                <c:pt idx="4721">
                  <c:v>0.14285714285714285</c:v>
                </c:pt>
                <c:pt idx="4722">
                  <c:v>0.42857142857142855</c:v>
                </c:pt>
                <c:pt idx="4723">
                  <c:v>0.42857142857142855</c:v>
                </c:pt>
                <c:pt idx="4724">
                  <c:v>1</c:v>
                </c:pt>
                <c:pt idx="4725">
                  <c:v>0.16666666666666666</c:v>
                </c:pt>
                <c:pt idx="4726">
                  <c:v>0.13333333333333333</c:v>
                </c:pt>
                <c:pt idx="4727">
                  <c:v>0.5714285714285714</c:v>
                </c:pt>
                <c:pt idx="4728">
                  <c:v>0.42857142857142855</c:v>
                </c:pt>
                <c:pt idx="4729">
                  <c:v>6.6666666666666666E-2</c:v>
                </c:pt>
                <c:pt idx="4730">
                  <c:v>3.3333333333333333E-2</c:v>
                </c:pt>
                <c:pt idx="4731">
                  <c:v>0.42857142857142855</c:v>
                </c:pt>
                <c:pt idx="4732">
                  <c:v>0.14285714285714285</c:v>
                </c:pt>
                <c:pt idx="4733">
                  <c:v>0.42857142857142855</c:v>
                </c:pt>
                <c:pt idx="4734">
                  <c:v>0.2857142857142857</c:v>
                </c:pt>
                <c:pt idx="4735">
                  <c:v>0.14285714285714285</c:v>
                </c:pt>
                <c:pt idx="4736">
                  <c:v>0.42857142857142855</c:v>
                </c:pt>
                <c:pt idx="4737">
                  <c:v>0.2857142857142857</c:v>
                </c:pt>
                <c:pt idx="4738">
                  <c:v>0.14285714285714285</c:v>
                </c:pt>
                <c:pt idx="4739">
                  <c:v>0.42857142857142855</c:v>
                </c:pt>
                <c:pt idx="4740">
                  <c:v>1</c:v>
                </c:pt>
                <c:pt idx="4741">
                  <c:v>0.14285714285714285</c:v>
                </c:pt>
                <c:pt idx="4742">
                  <c:v>0.14285714285714285</c:v>
                </c:pt>
                <c:pt idx="4743">
                  <c:v>0.5714285714285714</c:v>
                </c:pt>
                <c:pt idx="4744">
                  <c:v>0.5714285714285714</c:v>
                </c:pt>
                <c:pt idx="4745">
                  <c:v>0.42857142857142855</c:v>
                </c:pt>
                <c:pt idx="4746">
                  <c:v>0.2857142857142857</c:v>
                </c:pt>
                <c:pt idx="4747">
                  <c:v>0.2857142857142857</c:v>
                </c:pt>
                <c:pt idx="4748">
                  <c:v>0.5714285714285714</c:v>
                </c:pt>
                <c:pt idx="4749">
                  <c:v>0.42857142857142855</c:v>
                </c:pt>
                <c:pt idx="4750">
                  <c:v>0.1</c:v>
                </c:pt>
                <c:pt idx="4751">
                  <c:v>0.2857142857142857</c:v>
                </c:pt>
                <c:pt idx="4752">
                  <c:v>0.42857142857142855</c:v>
                </c:pt>
                <c:pt idx="4753">
                  <c:v>0.5714285714285714</c:v>
                </c:pt>
                <c:pt idx="4754">
                  <c:v>0.42857142857142855</c:v>
                </c:pt>
                <c:pt idx="4755">
                  <c:v>0.2857142857142857</c:v>
                </c:pt>
                <c:pt idx="4756">
                  <c:v>0.2857142857142857</c:v>
                </c:pt>
                <c:pt idx="4757">
                  <c:v>0.5714285714285714</c:v>
                </c:pt>
                <c:pt idx="4758">
                  <c:v>0.2857142857142857</c:v>
                </c:pt>
                <c:pt idx="4759">
                  <c:v>0.42857142857142855</c:v>
                </c:pt>
                <c:pt idx="4760">
                  <c:v>3.3333333333333333E-2</c:v>
                </c:pt>
                <c:pt idx="4761">
                  <c:v>0.14285714285714285</c:v>
                </c:pt>
                <c:pt idx="4762">
                  <c:v>0.5714285714285714</c:v>
                </c:pt>
                <c:pt idx="4763">
                  <c:v>0.2857142857142857</c:v>
                </c:pt>
                <c:pt idx="4764">
                  <c:v>0.42857142857142855</c:v>
                </c:pt>
                <c:pt idx="4765">
                  <c:v>0.1</c:v>
                </c:pt>
                <c:pt idx="4766">
                  <c:v>0.42857142857142855</c:v>
                </c:pt>
                <c:pt idx="4767">
                  <c:v>0.42857142857142855</c:v>
                </c:pt>
                <c:pt idx="4768">
                  <c:v>6.6666666666666666E-2</c:v>
                </c:pt>
                <c:pt idx="4769">
                  <c:v>0</c:v>
                </c:pt>
                <c:pt idx="4770">
                  <c:v>0.5714285714285714</c:v>
                </c:pt>
                <c:pt idx="4771">
                  <c:v>0.42857142857142855</c:v>
                </c:pt>
                <c:pt idx="4772">
                  <c:v>0.42857142857142855</c:v>
                </c:pt>
                <c:pt idx="4773">
                  <c:v>0.14285714285714285</c:v>
                </c:pt>
                <c:pt idx="4774">
                  <c:v>0.2857142857142857</c:v>
                </c:pt>
                <c:pt idx="4775">
                  <c:v>0.42857142857142855</c:v>
                </c:pt>
                <c:pt idx="4776">
                  <c:v>0.16666666666666666</c:v>
                </c:pt>
                <c:pt idx="4777">
                  <c:v>0.2857142857142857</c:v>
                </c:pt>
                <c:pt idx="4778">
                  <c:v>0.2857142857142857</c:v>
                </c:pt>
                <c:pt idx="4779">
                  <c:v>0</c:v>
                </c:pt>
                <c:pt idx="4780">
                  <c:v>0.42857142857142855</c:v>
                </c:pt>
                <c:pt idx="4781">
                  <c:v>0.2857142857142857</c:v>
                </c:pt>
                <c:pt idx="4782">
                  <c:v>0.1</c:v>
                </c:pt>
                <c:pt idx="4783">
                  <c:v>1</c:v>
                </c:pt>
                <c:pt idx="4784">
                  <c:v>0.16666666666666666</c:v>
                </c:pt>
                <c:pt idx="4785">
                  <c:v>0.7142857142857143</c:v>
                </c:pt>
                <c:pt idx="4786">
                  <c:v>0.2857142857142857</c:v>
                </c:pt>
                <c:pt idx="4787">
                  <c:v>0</c:v>
                </c:pt>
                <c:pt idx="4788">
                  <c:v>1</c:v>
                </c:pt>
                <c:pt idx="4789">
                  <c:v>0.14285714285714285</c:v>
                </c:pt>
                <c:pt idx="4790">
                  <c:v>1</c:v>
                </c:pt>
                <c:pt idx="4791">
                  <c:v>0.5714285714285714</c:v>
                </c:pt>
                <c:pt idx="4792">
                  <c:v>0.14285714285714285</c:v>
                </c:pt>
                <c:pt idx="4793">
                  <c:v>0.14285714285714285</c:v>
                </c:pt>
                <c:pt idx="4794">
                  <c:v>0.42857142857142855</c:v>
                </c:pt>
                <c:pt idx="4795">
                  <c:v>0.5714285714285714</c:v>
                </c:pt>
                <c:pt idx="4796">
                  <c:v>0.42857142857142855</c:v>
                </c:pt>
                <c:pt idx="4797">
                  <c:v>0.2857142857142857</c:v>
                </c:pt>
                <c:pt idx="4798">
                  <c:v>1</c:v>
                </c:pt>
                <c:pt idx="4799">
                  <c:v>0.42857142857142855</c:v>
                </c:pt>
                <c:pt idx="4800">
                  <c:v>0.42857142857142855</c:v>
                </c:pt>
                <c:pt idx="4801">
                  <c:v>0.2857142857142857</c:v>
                </c:pt>
                <c:pt idx="4802">
                  <c:v>0.42857142857142855</c:v>
                </c:pt>
                <c:pt idx="4803">
                  <c:v>0.2857142857142857</c:v>
                </c:pt>
                <c:pt idx="4804">
                  <c:v>0.14285714285714285</c:v>
                </c:pt>
                <c:pt idx="4805">
                  <c:v>0.42857142857142855</c:v>
                </c:pt>
                <c:pt idx="4806">
                  <c:v>0.2857142857142857</c:v>
                </c:pt>
                <c:pt idx="4807">
                  <c:v>0.14285714285714285</c:v>
                </c:pt>
                <c:pt idx="4808">
                  <c:v>0.42857142857142855</c:v>
                </c:pt>
                <c:pt idx="4809">
                  <c:v>0.2857142857142857</c:v>
                </c:pt>
                <c:pt idx="4810">
                  <c:v>0.2857142857142857</c:v>
                </c:pt>
                <c:pt idx="4811">
                  <c:v>0.42857142857142855</c:v>
                </c:pt>
                <c:pt idx="4812">
                  <c:v>3.3333333333333333E-2</c:v>
                </c:pt>
                <c:pt idx="4813">
                  <c:v>0.5714285714285714</c:v>
                </c:pt>
                <c:pt idx="4814">
                  <c:v>0.2857142857142857</c:v>
                </c:pt>
                <c:pt idx="4815">
                  <c:v>0.42857142857142855</c:v>
                </c:pt>
                <c:pt idx="4816">
                  <c:v>2</c:v>
                </c:pt>
                <c:pt idx="4817">
                  <c:v>0.2857142857142857</c:v>
                </c:pt>
                <c:pt idx="4818">
                  <c:v>0.7142857142857143</c:v>
                </c:pt>
                <c:pt idx="4819">
                  <c:v>1</c:v>
                </c:pt>
                <c:pt idx="4820">
                  <c:v>0.5714285714285714</c:v>
                </c:pt>
                <c:pt idx="4821">
                  <c:v>0.14285714285714285</c:v>
                </c:pt>
                <c:pt idx="4822">
                  <c:v>0.42857142857142855</c:v>
                </c:pt>
                <c:pt idx="4823">
                  <c:v>0.42857142857142855</c:v>
                </c:pt>
                <c:pt idx="4824">
                  <c:v>1</c:v>
                </c:pt>
                <c:pt idx="4825">
                  <c:v>1</c:v>
                </c:pt>
                <c:pt idx="4826">
                  <c:v>0.7142857142857143</c:v>
                </c:pt>
                <c:pt idx="4827">
                  <c:v>0.42857142857142855</c:v>
                </c:pt>
                <c:pt idx="4828">
                  <c:v>0.42857142857142855</c:v>
                </c:pt>
                <c:pt idx="4829">
                  <c:v>0.2857142857142857</c:v>
                </c:pt>
                <c:pt idx="4830">
                  <c:v>0.7142857142857143</c:v>
                </c:pt>
                <c:pt idx="4831">
                  <c:v>1</c:v>
                </c:pt>
                <c:pt idx="4832">
                  <c:v>0.42857142857142855</c:v>
                </c:pt>
                <c:pt idx="4833">
                  <c:v>1</c:v>
                </c:pt>
                <c:pt idx="4834">
                  <c:v>0.14285714285714285</c:v>
                </c:pt>
                <c:pt idx="4835">
                  <c:v>0.42857142857142855</c:v>
                </c:pt>
                <c:pt idx="4836">
                  <c:v>0.2857142857142857</c:v>
                </c:pt>
                <c:pt idx="4837">
                  <c:v>0.2857142857142857</c:v>
                </c:pt>
                <c:pt idx="4838">
                  <c:v>0.7142857142857143</c:v>
                </c:pt>
                <c:pt idx="4839">
                  <c:v>0.5714285714285714</c:v>
                </c:pt>
                <c:pt idx="4840">
                  <c:v>1</c:v>
                </c:pt>
                <c:pt idx="4841">
                  <c:v>0.42857142857142855</c:v>
                </c:pt>
                <c:pt idx="4842">
                  <c:v>0.2857142857142857</c:v>
                </c:pt>
                <c:pt idx="4843">
                  <c:v>0.2857142857142857</c:v>
                </c:pt>
                <c:pt idx="4844">
                  <c:v>0.14285714285714285</c:v>
                </c:pt>
                <c:pt idx="4845">
                  <c:v>0.42857142857142855</c:v>
                </c:pt>
                <c:pt idx="4846">
                  <c:v>0.42857142857142855</c:v>
                </c:pt>
                <c:pt idx="4847">
                  <c:v>0.2857142857142857</c:v>
                </c:pt>
                <c:pt idx="4848">
                  <c:v>0.2857142857142857</c:v>
                </c:pt>
                <c:pt idx="4849">
                  <c:v>0.42857142857142855</c:v>
                </c:pt>
                <c:pt idx="4850">
                  <c:v>0.1</c:v>
                </c:pt>
                <c:pt idx="4851">
                  <c:v>0.2857142857142857</c:v>
                </c:pt>
                <c:pt idx="4852">
                  <c:v>0.42857142857142855</c:v>
                </c:pt>
                <c:pt idx="4853">
                  <c:v>0.42857142857142855</c:v>
                </c:pt>
                <c:pt idx="4854">
                  <c:v>0.42857142857142855</c:v>
                </c:pt>
                <c:pt idx="4855">
                  <c:v>0.2857142857142857</c:v>
                </c:pt>
                <c:pt idx="4856">
                  <c:v>0.42857142857142855</c:v>
                </c:pt>
                <c:pt idx="4857">
                  <c:v>0.42857142857142855</c:v>
                </c:pt>
                <c:pt idx="4858">
                  <c:v>0.2857142857142857</c:v>
                </c:pt>
                <c:pt idx="4859">
                  <c:v>0.42857142857142855</c:v>
                </c:pt>
                <c:pt idx="4860">
                  <c:v>0.42857142857142855</c:v>
                </c:pt>
                <c:pt idx="4861">
                  <c:v>1</c:v>
                </c:pt>
                <c:pt idx="4862">
                  <c:v>0.42857142857142855</c:v>
                </c:pt>
                <c:pt idx="4863">
                  <c:v>0.5714285714285714</c:v>
                </c:pt>
                <c:pt idx="4864">
                  <c:v>0.14285714285714285</c:v>
                </c:pt>
                <c:pt idx="4865">
                  <c:v>0.2857142857142857</c:v>
                </c:pt>
                <c:pt idx="4866">
                  <c:v>0.42857142857142855</c:v>
                </c:pt>
                <c:pt idx="4867">
                  <c:v>0.2857142857142857</c:v>
                </c:pt>
                <c:pt idx="4868">
                  <c:v>0.1</c:v>
                </c:pt>
                <c:pt idx="4869">
                  <c:v>0.42857142857142855</c:v>
                </c:pt>
                <c:pt idx="4870">
                  <c:v>0.2857142857142857</c:v>
                </c:pt>
                <c:pt idx="4871">
                  <c:v>0.42857142857142855</c:v>
                </c:pt>
                <c:pt idx="4872">
                  <c:v>0.2857142857142857</c:v>
                </c:pt>
                <c:pt idx="4873">
                  <c:v>0.42857142857142855</c:v>
                </c:pt>
                <c:pt idx="4874">
                  <c:v>0.42857142857142855</c:v>
                </c:pt>
                <c:pt idx="4875">
                  <c:v>0.42857142857142855</c:v>
                </c:pt>
                <c:pt idx="4876">
                  <c:v>4</c:v>
                </c:pt>
                <c:pt idx="4877">
                  <c:v>0.14285714285714285</c:v>
                </c:pt>
                <c:pt idx="4878">
                  <c:v>0.42857142857142855</c:v>
                </c:pt>
                <c:pt idx="4879">
                  <c:v>0.5714285714285714</c:v>
                </c:pt>
                <c:pt idx="4880">
                  <c:v>0.7142857142857143</c:v>
                </c:pt>
                <c:pt idx="4881">
                  <c:v>0.14285714285714285</c:v>
                </c:pt>
                <c:pt idx="4882">
                  <c:v>0.14285714285714285</c:v>
                </c:pt>
                <c:pt idx="4883">
                  <c:v>0.2857142857142857</c:v>
                </c:pt>
                <c:pt idx="4884">
                  <c:v>0.2857142857142857</c:v>
                </c:pt>
                <c:pt idx="4885">
                  <c:v>2</c:v>
                </c:pt>
                <c:pt idx="4886">
                  <c:v>0.2857142857142857</c:v>
                </c:pt>
                <c:pt idx="4887">
                  <c:v>0.42857142857142855</c:v>
                </c:pt>
                <c:pt idx="4888">
                  <c:v>0.42857142857142855</c:v>
                </c:pt>
                <c:pt idx="4889">
                  <c:v>0.2857142857142857</c:v>
                </c:pt>
                <c:pt idx="4890">
                  <c:v>0.5714285714285714</c:v>
                </c:pt>
                <c:pt idx="4891">
                  <c:v>0.42857142857142855</c:v>
                </c:pt>
                <c:pt idx="4892">
                  <c:v>0.1</c:v>
                </c:pt>
                <c:pt idx="4893">
                  <c:v>1</c:v>
                </c:pt>
                <c:pt idx="4894">
                  <c:v>0.42857142857142855</c:v>
                </c:pt>
                <c:pt idx="4895">
                  <c:v>0.16666666666666666</c:v>
                </c:pt>
                <c:pt idx="4896">
                  <c:v>0.5714285714285714</c:v>
                </c:pt>
                <c:pt idx="4897">
                  <c:v>0.5714285714285714</c:v>
                </c:pt>
                <c:pt idx="4898">
                  <c:v>1</c:v>
                </c:pt>
                <c:pt idx="4899">
                  <c:v>0</c:v>
                </c:pt>
                <c:pt idx="4900">
                  <c:v>0.2857142857142857</c:v>
                </c:pt>
                <c:pt idx="4901">
                  <c:v>0.42857142857142855</c:v>
                </c:pt>
                <c:pt idx="4902">
                  <c:v>0.2857142857142857</c:v>
                </c:pt>
                <c:pt idx="4903">
                  <c:v>0.2857142857142857</c:v>
                </c:pt>
                <c:pt idx="4904">
                  <c:v>0</c:v>
                </c:pt>
                <c:pt idx="4905">
                  <c:v>0.7142857142857143</c:v>
                </c:pt>
                <c:pt idx="4906">
                  <c:v>0.42857142857142855</c:v>
                </c:pt>
                <c:pt idx="4907">
                  <c:v>0.2857142857142857</c:v>
                </c:pt>
                <c:pt idx="4908">
                  <c:v>0.5714285714285714</c:v>
                </c:pt>
                <c:pt idx="4909">
                  <c:v>0.14285714285714285</c:v>
                </c:pt>
                <c:pt idx="4910">
                  <c:v>0.42857142857142855</c:v>
                </c:pt>
                <c:pt idx="4911">
                  <c:v>0.42857142857142855</c:v>
                </c:pt>
                <c:pt idx="4912">
                  <c:v>0.42857142857142855</c:v>
                </c:pt>
                <c:pt idx="4913">
                  <c:v>0.2857142857142857</c:v>
                </c:pt>
                <c:pt idx="4914">
                  <c:v>0.2857142857142857</c:v>
                </c:pt>
                <c:pt idx="4915">
                  <c:v>0.16666666666666666</c:v>
                </c:pt>
                <c:pt idx="4916">
                  <c:v>0.42857142857142855</c:v>
                </c:pt>
                <c:pt idx="4917">
                  <c:v>0.5714285714285714</c:v>
                </c:pt>
                <c:pt idx="4918">
                  <c:v>0.2857142857142857</c:v>
                </c:pt>
                <c:pt idx="4919">
                  <c:v>0.42857142857142855</c:v>
                </c:pt>
                <c:pt idx="4920">
                  <c:v>0.42857142857142855</c:v>
                </c:pt>
                <c:pt idx="4921">
                  <c:v>0.42857142857142855</c:v>
                </c:pt>
                <c:pt idx="4922">
                  <c:v>0.2857142857142857</c:v>
                </c:pt>
                <c:pt idx="4923">
                  <c:v>0.42857142857142855</c:v>
                </c:pt>
                <c:pt idx="4924">
                  <c:v>0.5714285714285714</c:v>
                </c:pt>
                <c:pt idx="4925">
                  <c:v>0.14285714285714285</c:v>
                </c:pt>
                <c:pt idx="4926">
                  <c:v>0.2857142857142857</c:v>
                </c:pt>
                <c:pt idx="4927">
                  <c:v>3.3333333333333333E-2</c:v>
                </c:pt>
                <c:pt idx="4928">
                  <c:v>0.14285714285714285</c:v>
                </c:pt>
                <c:pt idx="4929">
                  <c:v>0.42857142857142855</c:v>
                </c:pt>
                <c:pt idx="4930">
                  <c:v>0.2857142857142857</c:v>
                </c:pt>
                <c:pt idx="4931">
                  <c:v>0.42857142857142855</c:v>
                </c:pt>
                <c:pt idx="4932">
                  <c:v>0.42857142857142855</c:v>
                </c:pt>
                <c:pt idx="4933">
                  <c:v>0.2857142857142857</c:v>
                </c:pt>
                <c:pt idx="4934">
                  <c:v>0.2857142857142857</c:v>
                </c:pt>
                <c:pt idx="4935">
                  <c:v>0</c:v>
                </c:pt>
                <c:pt idx="4936">
                  <c:v>0.42857142857142855</c:v>
                </c:pt>
                <c:pt idx="4937">
                  <c:v>0.42857142857142855</c:v>
                </c:pt>
                <c:pt idx="4938">
                  <c:v>0.14285714285714285</c:v>
                </c:pt>
                <c:pt idx="4939">
                  <c:v>0.14285714285714285</c:v>
                </c:pt>
                <c:pt idx="4940">
                  <c:v>0.42857142857142855</c:v>
                </c:pt>
                <c:pt idx="4941">
                  <c:v>0.5714285714285714</c:v>
                </c:pt>
                <c:pt idx="4942">
                  <c:v>0.7142857142857143</c:v>
                </c:pt>
                <c:pt idx="4943">
                  <c:v>0.5714285714285714</c:v>
                </c:pt>
                <c:pt idx="4944">
                  <c:v>0.5714285714285714</c:v>
                </c:pt>
                <c:pt idx="4945">
                  <c:v>0.2857142857142857</c:v>
                </c:pt>
                <c:pt idx="4946">
                  <c:v>0.2857142857142857</c:v>
                </c:pt>
                <c:pt idx="4947">
                  <c:v>0.42857142857142855</c:v>
                </c:pt>
                <c:pt idx="4948">
                  <c:v>0.14285714285714285</c:v>
                </c:pt>
                <c:pt idx="4949">
                  <c:v>2</c:v>
                </c:pt>
                <c:pt idx="4950">
                  <c:v>0.2857142857142857</c:v>
                </c:pt>
                <c:pt idx="4951">
                  <c:v>0.2857142857142857</c:v>
                </c:pt>
                <c:pt idx="4952">
                  <c:v>0.2857142857142857</c:v>
                </c:pt>
                <c:pt idx="4953">
                  <c:v>0.2857142857142857</c:v>
                </c:pt>
                <c:pt idx="4954">
                  <c:v>0.2857142857142857</c:v>
                </c:pt>
                <c:pt idx="4955">
                  <c:v>0.42857142857142855</c:v>
                </c:pt>
                <c:pt idx="4956">
                  <c:v>1</c:v>
                </c:pt>
                <c:pt idx="4957">
                  <c:v>0.14285714285714285</c:v>
                </c:pt>
                <c:pt idx="4958">
                  <c:v>1</c:v>
                </c:pt>
                <c:pt idx="4959">
                  <c:v>0.2857142857142857</c:v>
                </c:pt>
                <c:pt idx="4960">
                  <c:v>0.42857142857142855</c:v>
                </c:pt>
                <c:pt idx="4961">
                  <c:v>0.42857142857142855</c:v>
                </c:pt>
                <c:pt idx="4962">
                  <c:v>0.42857142857142855</c:v>
                </c:pt>
                <c:pt idx="4963">
                  <c:v>0.2857142857142857</c:v>
                </c:pt>
                <c:pt idx="4964">
                  <c:v>0.2857142857142857</c:v>
                </c:pt>
                <c:pt idx="4965">
                  <c:v>0.2857142857142857</c:v>
                </c:pt>
                <c:pt idx="4966">
                  <c:v>0.2857142857142857</c:v>
                </c:pt>
                <c:pt idx="4967">
                  <c:v>0.2857142857142857</c:v>
                </c:pt>
                <c:pt idx="4968">
                  <c:v>0.2857142857142857</c:v>
                </c:pt>
                <c:pt idx="4969">
                  <c:v>1</c:v>
                </c:pt>
                <c:pt idx="4970">
                  <c:v>0.3</c:v>
                </c:pt>
                <c:pt idx="4971">
                  <c:v>0.42857142857142855</c:v>
                </c:pt>
                <c:pt idx="4972">
                  <c:v>0.42857142857142855</c:v>
                </c:pt>
                <c:pt idx="4973">
                  <c:v>0.42857142857142855</c:v>
                </c:pt>
                <c:pt idx="4974">
                  <c:v>0.5714285714285714</c:v>
                </c:pt>
                <c:pt idx="4975">
                  <c:v>0.14285714285714285</c:v>
                </c:pt>
                <c:pt idx="4976">
                  <c:v>0.42857142857142855</c:v>
                </c:pt>
                <c:pt idx="4977">
                  <c:v>0.2857142857142857</c:v>
                </c:pt>
                <c:pt idx="4978">
                  <c:v>0.2857142857142857</c:v>
                </c:pt>
                <c:pt idx="4979">
                  <c:v>0.2857142857142857</c:v>
                </c:pt>
                <c:pt idx="4980">
                  <c:v>1</c:v>
                </c:pt>
                <c:pt idx="4981">
                  <c:v>0.14285714285714285</c:v>
                </c:pt>
                <c:pt idx="4982">
                  <c:v>3.3333333333333333E-2</c:v>
                </c:pt>
                <c:pt idx="4983">
                  <c:v>3.3333333333333333E-2</c:v>
                </c:pt>
                <c:pt idx="4984">
                  <c:v>0.14285714285714285</c:v>
                </c:pt>
                <c:pt idx="4985">
                  <c:v>0.42857142857142855</c:v>
                </c:pt>
                <c:pt idx="4986">
                  <c:v>0.42857142857142855</c:v>
                </c:pt>
                <c:pt idx="4987">
                  <c:v>0.42857142857142855</c:v>
                </c:pt>
                <c:pt idx="4988">
                  <c:v>0.2857142857142857</c:v>
                </c:pt>
                <c:pt idx="4989">
                  <c:v>0.42857142857142855</c:v>
                </c:pt>
                <c:pt idx="4990">
                  <c:v>0.2857142857142857</c:v>
                </c:pt>
                <c:pt idx="4991">
                  <c:v>0.42857142857142855</c:v>
                </c:pt>
                <c:pt idx="4992">
                  <c:v>1</c:v>
                </c:pt>
                <c:pt idx="4993">
                  <c:v>0.2857142857142857</c:v>
                </c:pt>
                <c:pt idx="4994">
                  <c:v>0.42857142857142855</c:v>
                </c:pt>
                <c:pt idx="4995">
                  <c:v>1</c:v>
                </c:pt>
                <c:pt idx="4996">
                  <c:v>0.2857142857142857</c:v>
                </c:pt>
                <c:pt idx="4997">
                  <c:v>0.14285714285714285</c:v>
                </c:pt>
                <c:pt idx="4998">
                  <c:v>0.2857142857142857</c:v>
                </c:pt>
                <c:pt idx="4999">
                  <c:v>0.14285714285714285</c:v>
                </c:pt>
                <c:pt idx="5000">
                  <c:v>0.5714285714285714</c:v>
                </c:pt>
                <c:pt idx="5001">
                  <c:v>0.14285714285714285</c:v>
                </c:pt>
                <c:pt idx="5002">
                  <c:v>0.7142857142857143</c:v>
                </c:pt>
                <c:pt idx="5003">
                  <c:v>0.2857142857142857</c:v>
                </c:pt>
                <c:pt idx="5004">
                  <c:v>0.14285714285714285</c:v>
                </c:pt>
                <c:pt idx="5005">
                  <c:v>0.14285714285714285</c:v>
                </c:pt>
                <c:pt idx="5006">
                  <c:v>0</c:v>
                </c:pt>
                <c:pt idx="5007">
                  <c:v>0.2857142857142857</c:v>
                </c:pt>
                <c:pt idx="5008">
                  <c:v>0.42857142857142855</c:v>
                </c:pt>
                <c:pt idx="5009">
                  <c:v>0.2857142857142857</c:v>
                </c:pt>
                <c:pt idx="5010">
                  <c:v>0.2857142857142857</c:v>
                </c:pt>
                <c:pt idx="5011">
                  <c:v>0.2857142857142857</c:v>
                </c:pt>
                <c:pt idx="5012">
                  <c:v>0.42857142857142855</c:v>
                </c:pt>
                <c:pt idx="5013">
                  <c:v>0</c:v>
                </c:pt>
                <c:pt idx="5014">
                  <c:v>0.42857142857142855</c:v>
                </c:pt>
                <c:pt idx="5015">
                  <c:v>0.42857142857142855</c:v>
                </c:pt>
                <c:pt idx="5016">
                  <c:v>0.2857142857142857</c:v>
                </c:pt>
                <c:pt idx="5017">
                  <c:v>0.2857142857142857</c:v>
                </c:pt>
                <c:pt idx="5018">
                  <c:v>0.14285714285714285</c:v>
                </c:pt>
                <c:pt idx="5019">
                  <c:v>0.2857142857142857</c:v>
                </c:pt>
                <c:pt idx="5020">
                  <c:v>0.2857142857142857</c:v>
                </c:pt>
                <c:pt idx="5021">
                  <c:v>0.42857142857142855</c:v>
                </c:pt>
                <c:pt idx="5022">
                  <c:v>0.42857142857142855</c:v>
                </c:pt>
                <c:pt idx="5023">
                  <c:v>0.1</c:v>
                </c:pt>
                <c:pt idx="5024">
                  <c:v>0.14285714285714285</c:v>
                </c:pt>
                <c:pt idx="5025">
                  <c:v>0.14285714285714285</c:v>
                </c:pt>
                <c:pt idx="5026">
                  <c:v>0.5714285714285714</c:v>
                </c:pt>
                <c:pt idx="5027">
                  <c:v>6.6666666666666666E-2</c:v>
                </c:pt>
                <c:pt idx="5028">
                  <c:v>0.2857142857142857</c:v>
                </c:pt>
                <c:pt idx="5029">
                  <c:v>0.42857142857142855</c:v>
                </c:pt>
                <c:pt idx="5030">
                  <c:v>0.14285714285714285</c:v>
                </c:pt>
                <c:pt idx="5031">
                  <c:v>0.14285714285714285</c:v>
                </c:pt>
                <c:pt idx="5032">
                  <c:v>0.14285714285714285</c:v>
                </c:pt>
                <c:pt idx="5033">
                  <c:v>0.2857142857142857</c:v>
                </c:pt>
                <c:pt idx="5034">
                  <c:v>0.42857142857142855</c:v>
                </c:pt>
                <c:pt idx="5035">
                  <c:v>0.1</c:v>
                </c:pt>
                <c:pt idx="5036">
                  <c:v>0.42857142857142855</c:v>
                </c:pt>
                <c:pt idx="5037">
                  <c:v>1</c:v>
                </c:pt>
                <c:pt idx="5038">
                  <c:v>0.5714285714285714</c:v>
                </c:pt>
                <c:pt idx="5039">
                  <c:v>0.2857142857142857</c:v>
                </c:pt>
                <c:pt idx="5040">
                  <c:v>0.2857142857142857</c:v>
                </c:pt>
                <c:pt idx="5041">
                  <c:v>1</c:v>
                </c:pt>
                <c:pt idx="5042">
                  <c:v>0.5714285714285714</c:v>
                </c:pt>
                <c:pt idx="5043">
                  <c:v>0.2857142857142857</c:v>
                </c:pt>
                <c:pt idx="5044">
                  <c:v>0.2857142857142857</c:v>
                </c:pt>
                <c:pt idx="5045">
                  <c:v>0.2857142857142857</c:v>
                </c:pt>
                <c:pt idx="5046">
                  <c:v>0.2857142857142857</c:v>
                </c:pt>
                <c:pt idx="5047">
                  <c:v>0.5714285714285714</c:v>
                </c:pt>
                <c:pt idx="5048">
                  <c:v>0.5714285714285714</c:v>
                </c:pt>
                <c:pt idx="5049">
                  <c:v>0.2857142857142857</c:v>
                </c:pt>
                <c:pt idx="5050">
                  <c:v>0.14285714285714285</c:v>
                </c:pt>
                <c:pt idx="5051">
                  <c:v>0.1</c:v>
                </c:pt>
                <c:pt idx="5052">
                  <c:v>0.2857142857142857</c:v>
                </c:pt>
                <c:pt idx="5053">
                  <c:v>0.5714285714285714</c:v>
                </c:pt>
                <c:pt idx="5054">
                  <c:v>0.5714285714285714</c:v>
                </c:pt>
                <c:pt idx="5055">
                  <c:v>0.2857142857142857</c:v>
                </c:pt>
                <c:pt idx="5056">
                  <c:v>0.42857142857142855</c:v>
                </c:pt>
                <c:pt idx="5057">
                  <c:v>0.42857142857142855</c:v>
                </c:pt>
                <c:pt idx="5058">
                  <c:v>0.2857142857142857</c:v>
                </c:pt>
                <c:pt idx="5059">
                  <c:v>0.7142857142857143</c:v>
                </c:pt>
                <c:pt idx="5060">
                  <c:v>0.14285714285714285</c:v>
                </c:pt>
                <c:pt idx="5061">
                  <c:v>0.2857142857142857</c:v>
                </c:pt>
                <c:pt idx="5062">
                  <c:v>0.5714285714285714</c:v>
                </c:pt>
                <c:pt idx="5063">
                  <c:v>0.14285714285714285</c:v>
                </c:pt>
                <c:pt idx="5064">
                  <c:v>0.2857142857142857</c:v>
                </c:pt>
                <c:pt idx="5065">
                  <c:v>0.2857142857142857</c:v>
                </c:pt>
                <c:pt idx="5066">
                  <c:v>0.2857142857142857</c:v>
                </c:pt>
                <c:pt idx="5067">
                  <c:v>0.42857142857142855</c:v>
                </c:pt>
                <c:pt idx="5068">
                  <c:v>0.2857142857142857</c:v>
                </c:pt>
                <c:pt idx="5069">
                  <c:v>0.2857142857142857</c:v>
                </c:pt>
                <c:pt idx="5070">
                  <c:v>0.42857142857142855</c:v>
                </c:pt>
                <c:pt idx="5071">
                  <c:v>6.6666666666666666E-2</c:v>
                </c:pt>
                <c:pt idx="5072">
                  <c:v>0.2857142857142857</c:v>
                </c:pt>
                <c:pt idx="5073">
                  <c:v>0.42857142857142855</c:v>
                </c:pt>
                <c:pt idx="5074">
                  <c:v>0.2857142857142857</c:v>
                </c:pt>
                <c:pt idx="5075">
                  <c:v>0.5714285714285714</c:v>
                </c:pt>
                <c:pt idx="5076">
                  <c:v>0.42857142857142855</c:v>
                </c:pt>
                <c:pt idx="5077">
                  <c:v>0.42857142857142855</c:v>
                </c:pt>
                <c:pt idx="5078">
                  <c:v>0.2857142857142857</c:v>
                </c:pt>
                <c:pt idx="5079">
                  <c:v>0.2857142857142857</c:v>
                </c:pt>
                <c:pt idx="5080">
                  <c:v>0.5714285714285714</c:v>
                </c:pt>
                <c:pt idx="5081">
                  <c:v>0.2857142857142857</c:v>
                </c:pt>
                <c:pt idx="5082">
                  <c:v>0.5714285714285714</c:v>
                </c:pt>
                <c:pt idx="5083">
                  <c:v>0.2857142857142857</c:v>
                </c:pt>
                <c:pt idx="5084">
                  <c:v>0.2857142857142857</c:v>
                </c:pt>
                <c:pt idx="5085">
                  <c:v>0.42857142857142855</c:v>
                </c:pt>
                <c:pt idx="5086">
                  <c:v>0.2857142857142857</c:v>
                </c:pt>
                <c:pt idx="5087">
                  <c:v>0.2857142857142857</c:v>
                </c:pt>
                <c:pt idx="5088">
                  <c:v>0</c:v>
                </c:pt>
                <c:pt idx="5089">
                  <c:v>0.5714285714285714</c:v>
                </c:pt>
                <c:pt idx="5090">
                  <c:v>0.2857142857142857</c:v>
                </c:pt>
                <c:pt idx="5091">
                  <c:v>0.5714285714285714</c:v>
                </c:pt>
                <c:pt idx="5092">
                  <c:v>0.2857142857142857</c:v>
                </c:pt>
                <c:pt idx="5093">
                  <c:v>0.42857142857142855</c:v>
                </c:pt>
                <c:pt idx="5094">
                  <c:v>0</c:v>
                </c:pt>
                <c:pt idx="5095">
                  <c:v>0.2857142857142857</c:v>
                </c:pt>
                <c:pt idx="5096">
                  <c:v>0.42857142857142855</c:v>
                </c:pt>
                <c:pt idx="5097">
                  <c:v>0.5714285714285714</c:v>
                </c:pt>
                <c:pt idx="5098">
                  <c:v>0.14285714285714285</c:v>
                </c:pt>
                <c:pt idx="5099">
                  <c:v>0.42857142857142855</c:v>
                </c:pt>
                <c:pt idx="5100">
                  <c:v>0.2857142857142857</c:v>
                </c:pt>
                <c:pt idx="5101">
                  <c:v>0.5714285714285714</c:v>
                </c:pt>
                <c:pt idx="5102">
                  <c:v>0.2857142857142857</c:v>
                </c:pt>
                <c:pt idx="5103">
                  <c:v>0.2857142857142857</c:v>
                </c:pt>
                <c:pt idx="5104">
                  <c:v>0.2857142857142857</c:v>
                </c:pt>
                <c:pt idx="5105">
                  <c:v>0.14285714285714285</c:v>
                </c:pt>
                <c:pt idx="5106">
                  <c:v>0.42857142857142855</c:v>
                </c:pt>
                <c:pt idx="5107">
                  <c:v>0.2857142857142857</c:v>
                </c:pt>
                <c:pt idx="5108">
                  <c:v>0.2857142857142857</c:v>
                </c:pt>
                <c:pt idx="5109">
                  <c:v>0.2857142857142857</c:v>
                </c:pt>
                <c:pt idx="5110">
                  <c:v>0.42857142857142855</c:v>
                </c:pt>
                <c:pt idx="5111">
                  <c:v>0</c:v>
                </c:pt>
                <c:pt idx="5112">
                  <c:v>0.42857142857142855</c:v>
                </c:pt>
                <c:pt idx="5113">
                  <c:v>0.2857142857142857</c:v>
                </c:pt>
                <c:pt idx="5114">
                  <c:v>0.2857142857142857</c:v>
                </c:pt>
                <c:pt idx="5115">
                  <c:v>0.42857142857142855</c:v>
                </c:pt>
                <c:pt idx="5116">
                  <c:v>0.2857142857142857</c:v>
                </c:pt>
                <c:pt idx="5117">
                  <c:v>0.5714285714285714</c:v>
                </c:pt>
                <c:pt idx="5118">
                  <c:v>0.14285714285714285</c:v>
                </c:pt>
                <c:pt idx="5119">
                  <c:v>0.2857142857142857</c:v>
                </c:pt>
                <c:pt idx="5120">
                  <c:v>0.5714285714285714</c:v>
                </c:pt>
                <c:pt idx="5121">
                  <c:v>0.14285714285714285</c:v>
                </c:pt>
                <c:pt idx="5122">
                  <c:v>0.2857142857142857</c:v>
                </c:pt>
                <c:pt idx="5123">
                  <c:v>0.42857142857142855</c:v>
                </c:pt>
                <c:pt idx="5124">
                  <c:v>0.42857142857142855</c:v>
                </c:pt>
                <c:pt idx="5125">
                  <c:v>0.14285714285714285</c:v>
                </c:pt>
                <c:pt idx="5126">
                  <c:v>0.1</c:v>
                </c:pt>
                <c:pt idx="5127">
                  <c:v>0.2857142857142857</c:v>
                </c:pt>
                <c:pt idx="5128">
                  <c:v>0.42857142857142855</c:v>
                </c:pt>
                <c:pt idx="5129">
                  <c:v>0.14285714285714285</c:v>
                </c:pt>
                <c:pt idx="5130">
                  <c:v>0.14285714285714285</c:v>
                </c:pt>
                <c:pt idx="5131">
                  <c:v>0.1</c:v>
                </c:pt>
                <c:pt idx="5132">
                  <c:v>0.2857142857142857</c:v>
                </c:pt>
                <c:pt idx="5133">
                  <c:v>0.5714285714285714</c:v>
                </c:pt>
                <c:pt idx="5134">
                  <c:v>0</c:v>
                </c:pt>
                <c:pt idx="5135">
                  <c:v>0.5714285714285714</c:v>
                </c:pt>
                <c:pt idx="5136">
                  <c:v>0.2857142857142857</c:v>
                </c:pt>
                <c:pt idx="5137">
                  <c:v>0.2857142857142857</c:v>
                </c:pt>
                <c:pt idx="5138">
                  <c:v>6.6666666666666666E-2</c:v>
                </c:pt>
                <c:pt idx="5139">
                  <c:v>0.42857142857142855</c:v>
                </c:pt>
                <c:pt idx="5140">
                  <c:v>6.6666666666666666E-2</c:v>
                </c:pt>
                <c:pt idx="5141">
                  <c:v>0.2857142857142857</c:v>
                </c:pt>
                <c:pt idx="5142">
                  <c:v>0.5714285714285714</c:v>
                </c:pt>
                <c:pt idx="5143">
                  <c:v>0.14285714285714285</c:v>
                </c:pt>
                <c:pt idx="5144">
                  <c:v>0.42857142857142855</c:v>
                </c:pt>
                <c:pt idx="5145">
                  <c:v>0.2857142857142857</c:v>
                </c:pt>
                <c:pt idx="5146">
                  <c:v>0.2857142857142857</c:v>
                </c:pt>
                <c:pt idx="5147">
                  <c:v>0.42857142857142855</c:v>
                </c:pt>
                <c:pt idx="5148">
                  <c:v>0.2857142857142857</c:v>
                </c:pt>
                <c:pt idx="5149">
                  <c:v>0.14285714285714285</c:v>
                </c:pt>
                <c:pt idx="5150">
                  <c:v>0.2857142857142857</c:v>
                </c:pt>
                <c:pt idx="5151">
                  <c:v>0.14285714285714285</c:v>
                </c:pt>
                <c:pt idx="5152">
                  <c:v>0.1</c:v>
                </c:pt>
                <c:pt idx="5153">
                  <c:v>6.6666666666666666E-2</c:v>
                </c:pt>
                <c:pt idx="5154">
                  <c:v>1</c:v>
                </c:pt>
                <c:pt idx="5155">
                  <c:v>0.2857142857142857</c:v>
                </c:pt>
                <c:pt idx="5156">
                  <c:v>0.42857142857142855</c:v>
                </c:pt>
                <c:pt idx="5157">
                  <c:v>0.7142857142857143</c:v>
                </c:pt>
                <c:pt idx="5158">
                  <c:v>0.2857142857142857</c:v>
                </c:pt>
                <c:pt idx="5159">
                  <c:v>0.5714285714285714</c:v>
                </c:pt>
                <c:pt idx="5160">
                  <c:v>0.42857142857142855</c:v>
                </c:pt>
                <c:pt idx="5161">
                  <c:v>0.2857142857142857</c:v>
                </c:pt>
                <c:pt idx="5162">
                  <c:v>0.2857142857142857</c:v>
                </c:pt>
                <c:pt idx="5163">
                  <c:v>0.14285714285714285</c:v>
                </c:pt>
                <c:pt idx="5164">
                  <c:v>0.2857142857142857</c:v>
                </c:pt>
                <c:pt idx="5165">
                  <c:v>3.3333333333333333E-2</c:v>
                </c:pt>
                <c:pt idx="5166">
                  <c:v>0.2857142857142857</c:v>
                </c:pt>
                <c:pt idx="5167">
                  <c:v>0.14285714285714285</c:v>
                </c:pt>
                <c:pt idx="5168">
                  <c:v>0.42857142857142855</c:v>
                </c:pt>
                <c:pt idx="5169">
                  <c:v>0.14285714285714285</c:v>
                </c:pt>
                <c:pt idx="5170">
                  <c:v>0.2857142857142857</c:v>
                </c:pt>
                <c:pt idx="5171">
                  <c:v>0.5714285714285714</c:v>
                </c:pt>
                <c:pt idx="5172">
                  <c:v>1</c:v>
                </c:pt>
                <c:pt idx="5173">
                  <c:v>0.42857142857142855</c:v>
                </c:pt>
                <c:pt idx="5174">
                  <c:v>0.2857142857142857</c:v>
                </c:pt>
                <c:pt idx="5175">
                  <c:v>0.2857142857142857</c:v>
                </c:pt>
                <c:pt idx="5176">
                  <c:v>0.14285714285714285</c:v>
                </c:pt>
                <c:pt idx="5177">
                  <c:v>0.2857142857142857</c:v>
                </c:pt>
                <c:pt idx="5178">
                  <c:v>0.2857142857142857</c:v>
                </c:pt>
                <c:pt idx="5179">
                  <c:v>0.2857142857142857</c:v>
                </c:pt>
                <c:pt idx="5180">
                  <c:v>0.42857142857142855</c:v>
                </c:pt>
                <c:pt idx="5181">
                  <c:v>0.2857142857142857</c:v>
                </c:pt>
                <c:pt idx="5182">
                  <c:v>0.42857142857142855</c:v>
                </c:pt>
                <c:pt idx="5183">
                  <c:v>0.14285714285714285</c:v>
                </c:pt>
                <c:pt idx="5184">
                  <c:v>0.2857142857142857</c:v>
                </c:pt>
                <c:pt idx="5185">
                  <c:v>0.2857142857142857</c:v>
                </c:pt>
                <c:pt idx="5186">
                  <c:v>0.5714285714285714</c:v>
                </c:pt>
                <c:pt idx="5187">
                  <c:v>0.42857142857142855</c:v>
                </c:pt>
                <c:pt idx="5188">
                  <c:v>0.1</c:v>
                </c:pt>
                <c:pt idx="5189">
                  <c:v>3.3333333333333333E-2</c:v>
                </c:pt>
                <c:pt idx="5190">
                  <c:v>0.2857142857142857</c:v>
                </c:pt>
                <c:pt idx="5191">
                  <c:v>0.2857142857142857</c:v>
                </c:pt>
                <c:pt idx="5192">
                  <c:v>0.2857142857142857</c:v>
                </c:pt>
                <c:pt idx="5193">
                  <c:v>0.7142857142857143</c:v>
                </c:pt>
                <c:pt idx="5194">
                  <c:v>0.2857142857142857</c:v>
                </c:pt>
                <c:pt idx="5195">
                  <c:v>0.2857142857142857</c:v>
                </c:pt>
                <c:pt idx="5196">
                  <c:v>0.42857142857142855</c:v>
                </c:pt>
                <c:pt idx="5197">
                  <c:v>0.1</c:v>
                </c:pt>
                <c:pt idx="5198">
                  <c:v>0.2857142857142857</c:v>
                </c:pt>
                <c:pt idx="5199">
                  <c:v>0.42857142857142855</c:v>
                </c:pt>
                <c:pt idx="5200">
                  <c:v>0.2857142857142857</c:v>
                </c:pt>
                <c:pt idx="5201">
                  <c:v>0.2857142857142857</c:v>
                </c:pt>
                <c:pt idx="5202">
                  <c:v>0.5714285714285714</c:v>
                </c:pt>
                <c:pt idx="5203">
                  <c:v>1</c:v>
                </c:pt>
                <c:pt idx="5204">
                  <c:v>0.42857142857142855</c:v>
                </c:pt>
                <c:pt idx="5205">
                  <c:v>1</c:v>
                </c:pt>
                <c:pt idx="5206">
                  <c:v>0.5714285714285714</c:v>
                </c:pt>
                <c:pt idx="5207">
                  <c:v>0.2857142857142857</c:v>
                </c:pt>
                <c:pt idx="5208">
                  <c:v>0.5714285714285714</c:v>
                </c:pt>
                <c:pt idx="5209">
                  <c:v>0.2857142857142857</c:v>
                </c:pt>
                <c:pt idx="5210">
                  <c:v>3.3333333333333333E-2</c:v>
                </c:pt>
                <c:pt idx="5211">
                  <c:v>0.42857142857142855</c:v>
                </c:pt>
                <c:pt idx="5212">
                  <c:v>0.42857142857142855</c:v>
                </c:pt>
                <c:pt idx="5213">
                  <c:v>0.5714285714285714</c:v>
                </c:pt>
                <c:pt idx="5214">
                  <c:v>0.2857142857142857</c:v>
                </c:pt>
                <c:pt idx="5215">
                  <c:v>0.2857142857142857</c:v>
                </c:pt>
                <c:pt idx="5216">
                  <c:v>0.2857142857142857</c:v>
                </c:pt>
                <c:pt idx="5217">
                  <c:v>0.2857142857142857</c:v>
                </c:pt>
                <c:pt idx="5218">
                  <c:v>0.2857142857142857</c:v>
                </c:pt>
                <c:pt idx="5219">
                  <c:v>0.2857142857142857</c:v>
                </c:pt>
                <c:pt idx="5220">
                  <c:v>0.5714285714285714</c:v>
                </c:pt>
                <c:pt idx="5221">
                  <c:v>0.42857142857142855</c:v>
                </c:pt>
                <c:pt idx="5222">
                  <c:v>0.7142857142857143</c:v>
                </c:pt>
                <c:pt idx="5223">
                  <c:v>0.42857142857142855</c:v>
                </c:pt>
                <c:pt idx="5224">
                  <c:v>0.42857142857142855</c:v>
                </c:pt>
                <c:pt idx="5225">
                  <c:v>0.42857142857142855</c:v>
                </c:pt>
                <c:pt idx="5226">
                  <c:v>0.42857142857142855</c:v>
                </c:pt>
                <c:pt idx="5227">
                  <c:v>0.5714285714285714</c:v>
                </c:pt>
                <c:pt idx="5228">
                  <c:v>0.42857142857142855</c:v>
                </c:pt>
                <c:pt idx="5229">
                  <c:v>0.42857142857142855</c:v>
                </c:pt>
                <c:pt idx="5230">
                  <c:v>0.42857142857142855</c:v>
                </c:pt>
                <c:pt idx="5231">
                  <c:v>0.14285714285714285</c:v>
                </c:pt>
                <c:pt idx="5232">
                  <c:v>0.42857142857142855</c:v>
                </c:pt>
                <c:pt idx="5233">
                  <c:v>0.42857142857142855</c:v>
                </c:pt>
                <c:pt idx="5234">
                  <c:v>0.42857142857142855</c:v>
                </c:pt>
                <c:pt idx="5235">
                  <c:v>0.14285714285714285</c:v>
                </c:pt>
                <c:pt idx="5236">
                  <c:v>0.42857142857142855</c:v>
                </c:pt>
                <c:pt idx="5237">
                  <c:v>0.42857142857142855</c:v>
                </c:pt>
                <c:pt idx="5238">
                  <c:v>0.14285714285714285</c:v>
                </c:pt>
                <c:pt idx="5239">
                  <c:v>0.2857142857142857</c:v>
                </c:pt>
                <c:pt idx="5240">
                  <c:v>0.14285714285714285</c:v>
                </c:pt>
                <c:pt idx="5241">
                  <c:v>0.2857142857142857</c:v>
                </c:pt>
                <c:pt idx="5242">
                  <c:v>0.14285714285714285</c:v>
                </c:pt>
                <c:pt idx="5243">
                  <c:v>0.2857142857142857</c:v>
                </c:pt>
                <c:pt idx="5244">
                  <c:v>0.2857142857142857</c:v>
                </c:pt>
                <c:pt idx="5245">
                  <c:v>0.2857142857142857</c:v>
                </c:pt>
                <c:pt idx="5246">
                  <c:v>0.14285714285714285</c:v>
                </c:pt>
                <c:pt idx="5247">
                  <c:v>0.2857142857142857</c:v>
                </c:pt>
                <c:pt idx="5248">
                  <c:v>0.2857142857142857</c:v>
                </c:pt>
                <c:pt idx="5249">
                  <c:v>1</c:v>
                </c:pt>
                <c:pt idx="5250">
                  <c:v>0.42857142857142855</c:v>
                </c:pt>
                <c:pt idx="5251">
                  <c:v>1</c:v>
                </c:pt>
                <c:pt idx="5252">
                  <c:v>0.42857142857142855</c:v>
                </c:pt>
                <c:pt idx="5253">
                  <c:v>0.42857142857142855</c:v>
                </c:pt>
                <c:pt idx="5254">
                  <c:v>1</c:v>
                </c:pt>
                <c:pt idx="5255">
                  <c:v>0.14285714285714285</c:v>
                </c:pt>
                <c:pt idx="5256">
                  <c:v>1</c:v>
                </c:pt>
                <c:pt idx="5257">
                  <c:v>0.23333333333333334</c:v>
                </c:pt>
                <c:pt idx="5258">
                  <c:v>0.14285714285714285</c:v>
                </c:pt>
                <c:pt idx="5259">
                  <c:v>1</c:v>
                </c:pt>
                <c:pt idx="5260">
                  <c:v>0.16666666666666666</c:v>
                </c:pt>
                <c:pt idx="5261">
                  <c:v>0.5714285714285714</c:v>
                </c:pt>
                <c:pt idx="5262">
                  <c:v>0.42857142857142855</c:v>
                </c:pt>
                <c:pt idx="5263">
                  <c:v>0.13333333333333333</c:v>
                </c:pt>
                <c:pt idx="5264">
                  <c:v>0.42857142857142855</c:v>
                </c:pt>
                <c:pt idx="5265">
                  <c:v>0.2857142857142857</c:v>
                </c:pt>
                <c:pt idx="5266">
                  <c:v>0.7142857142857143</c:v>
                </c:pt>
                <c:pt idx="5267">
                  <c:v>1</c:v>
                </c:pt>
                <c:pt idx="5268">
                  <c:v>0.7142857142857143</c:v>
                </c:pt>
                <c:pt idx="5269">
                  <c:v>0.42857142857142855</c:v>
                </c:pt>
                <c:pt idx="5270">
                  <c:v>0.42857142857142855</c:v>
                </c:pt>
                <c:pt idx="5271">
                  <c:v>0.42857142857142855</c:v>
                </c:pt>
                <c:pt idx="5272">
                  <c:v>0.7142857142857143</c:v>
                </c:pt>
                <c:pt idx="5273">
                  <c:v>0.2857142857142857</c:v>
                </c:pt>
                <c:pt idx="5274">
                  <c:v>2</c:v>
                </c:pt>
                <c:pt idx="5275">
                  <c:v>0.2857142857142857</c:v>
                </c:pt>
                <c:pt idx="5276">
                  <c:v>1</c:v>
                </c:pt>
                <c:pt idx="5277">
                  <c:v>0.42857142857142855</c:v>
                </c:pt>
                <c:pt idx="5278">
                  <c:v>0.42857142857142855</c:v>
                </c:pt>
                <c:pt idx="5279">
                  <c:v>0.42857142857142855</c:v>
                </c:pt>
                <c:pt idx="5280">
                  <c:v>0.42857142857142855</c:v>
                </c:pt>
                <c:pt idx="5281">
                  <c:v>6.6666666666666666E-2</c:v>
                </c:pt>
                <c:pt idx="5282">
                  <c:v>0.1</c:v>
                </c:pt>
                <c:pt idx="5283">
                  <c:v>0</c:v>
                </c:pt>
                <c:pt idx="5284">
                  <c:v>0.14285714285714285</c:v>
                </c:pt>
                <c:pt idx="5285">
                  <c:v>0.42857142857142855</c:v>
                </c:pt>
                <c:pt idx="5286">
                  <c:v>0.2857142857142857</c:v>
                </c:pt>
                <c:pt idx="5287">
                  <c:v>0.7142857142857143</c:v>
                </c:pt>
                <c:pt idx="5288">
                  <c:v>0.7142857142857143</c:v>
                </c:pt>
                <c:pt idx="5289">
                  <c:v>0.42857142857142855</c:v>
                </c:pt>
                <c:pt idx="5290">
                  <c:v>0</c:v>
                </c:pt>
                <c:pt idx="5291">
                  <c:v>0.14285714285714285</c:v>
                </c:pt>
                <c:pt idx="5292">
                  <c:v>0.16666666666666666</c:v>
                </c:pt>
                <c:pt idx="5293">
                  <c:v>1.1428571428571428</c:v>
                </c:pt>
                <c:pt idx="5294">
                  <c:v>0.42857142857142855</c:v>
                </c:pt>
                <c:pt idx="5295">
                  <c:v>0.42857142857142855</c:v>
                </c:pt>
                <c:pt idx="5296">
                  <c:v>0.2857142857142857</c:v>
                </c:pt>
                <c:pt idx="5297">
                  <c:v>0.5714285714285714</c:v>
                </c:pt>
                <c:pt idx="5298">
                  <c:v>0.42857142857142855</c:v>
                </c:pt>
                <c:pt idx="5299">
                  <c:v>0.1</c:v>
                </c:pt>
                <c:pt idx="5300">
                  <c:v>0.5714285714285714</c:v>
                </c:pt>
                <c:pt idx="5301">
                  <c:v>0</c:v>
                </c:pt>
                <c:pt idx="5302">
                  <c:v>2</c:v>
                </c:pt>
                <c:pt idx="5303">
                  <c:v>0.2857142857142857</c:v>
                </c:pt>
                <c:pt idx="5304">
                  <c:v>1</c:v>
                </c:pt>
                <c:pt idx="5305">
                  <c:v>1</c:v>
                </c:pt>
                <c:pt idx="5306">
                  <c:v>0.1</c:v>
                </c:pt>
                <c:pt idx="5307">
                  <c:v>1</c:v>
                </c:pt>
                <c:pt idx="5308">
                  <c:v>0.14285714285714285</c:v>
                </c:pt>
                <c:pt idx="5309">
                  <c:v>0.14285714285714285</c:v>
                </c:pt>
                <c:pt idx="5310">
                  <c:v>0.5714285714285714</c:v>
                </c:pt>
                <c:pt idx="5311">
                  <c:v>0.42857142857142855</c:v>
                </c:pt>
                <c:pt idx="5312">
                  <c:v>0.5714285714285714</c:v>
                </c:pt>
                <c:pt idx="5313">
                  <c:v>0.5714285714285714</c:v>
                </c:pt>
                <c:pt idx="5314">
                  <c:v>0.5714285714285714</c:v>
                </c:pt>
                <c:pt idx="5315">
                  <c:v>0.5714285714285714</c:v>
                </c:pt>
                <c:pt idx="5316">
                  <c:v>0.42857142857142855</c:v>
                </c:pt>
                <c:pt idx="5317">
                  <c:v>0.2857142857142857</c:v>
                </c:pt>
                <c:pt idx="5318">
                  <c:v>0.42857142857142855</c:v>
                </c:pt>
                <c:pt idx="5319">
                  <c:v>3.3333333333333333E-2</c:v>
                </c:pt>
                <c:pt idx="5320">
                  <c:v>0.2857142857142857</c:v>
                </c:pt>
                <c:pt idx="5321">
                  <c:v>0.1</c:v>
                </c:pt>
                <c:pt idx="5322">
                  <c:v>0.7142857142857143</c:v>
                </c:pt>
                <c:pt idx="5323">
                  <c:v>0.2857142857142857</c:v>
                </c:pt>
                <c:pt idx="5324">
                  <c:v>0.42857142857142855</c:v>
                </c:pt>
                <c:pt idx="5325">
                  <c:v>0</c:v>
                </c:pt>
                <c:pt idx="5326">
                  <c:v>0.7142857142857143</c:v>
                </c:pt>
                <c:pt idx="5327">
                  <c:v>0.1</c:v>
                </c:pt>
                <c:pt idx="5328">
                  <c:v>0.5714285714285714</c:v>
                </c:pt>
                <c:pt idx="5329">
                  <c:v>0.42857142857142855</c:v>
                </c:pt>
                <c:pt idx="5330">
                  <c:v>0.14285714285714285</c:v>
                </c:pt>
                <c:pt idx="5331">
                  <c:v>0.7142857142857143</c:v>
                </c:pt>
                <c:pt idx="5332">
                  <c:v>0.42857142857142855</c:v>
                </c:pt>
                <c:pt idx="5333">
                  <c:v>0.2857142857142857</c:v>
                </c:pt>
                <c:pt idx="5334">
                  <c:v>0.2857142857142857</c:v>
                </c:pt>
                <c:pt idx="5335">
                  <c:v>0.14285714285714285</c:v>
                </c:pt>
                <c:pt idx="5336">
                  <c:v>0</c:v>
                </c:pt>
                <c:pt idx="5337">
                  <c:v>1</c:v>
                </c:pt>
                <c:pt idx="5338">
                  <c:v>0.42857142857142855</c:v>
                </c:pt>
                <c:pt idx="5339">
                  <c:v>1</c:v>
                </c:pt>
                <c:pt idx="5340">
                  <c:v>0.42857142857142855</c:v>
                </c:pt>
                <c:pt idx="5341">
                  <c:v>0.42857142857142855</c:v>
                </c:pt>
                <c:pt idx="5342">
                  <c:v>0.14285714285714285</c:v>
                </c:pt>
                <c:pt idx="5343">
                  <c:v>6.6666666666666666E-2</c:v>
                </c:pt>
                <c:pt idx="5344">
                  <c:v>0.42857142857142855</c:v>
                </c:pt>
                <c:pt idx="5345">
                  <c:v>0.2857142857142857</c:v>
                </c:pt>
                <c:pt idx="5346">
                  <c:v>0.5714285714285714</c:v>
                </c:pt>
                <c:pt idx="5347">
                  <c:v>0.7142857142857143</c:v>
                </c:pt>
                <c:pt idx="5348">
                  <c:v>0.42857142857142855</c:v>
                </c:pt>
                <c:pt idx="5349">
                  <c:v>0.5714285714285714</c:v>
                </c:pt>
                <c:pt idx="5350">
                  <c:v>0.5714285714285714</c:v>
                </c:pt>
                <c:pt idx="5351">
                  <c:v>0.42857142857142855</c:v>
                </c:pt>
                <c:pt idx="5352">
                  <c:v>0.7142857142857143</c:v>
                </c:pt>
                <c:pt idx="5353">
                  <c:v>0.42857142857142855</c:v>
                </c:pt>
                <c:pt idx="5354">
                  <c:v>0.2857142857142857</c:v>
                </c:pt>
                <c:pt idx="5355">
                  <c:v>3.3333333333333333E-2</c:v>
                </c:pt>
                <c:pt idx="5356">
                  <c:v>0.42857142857142855</c:v>
                </c:pt>
                <c:pt idx="5357">
                  <c:v>0.42857142857142855</c:v>
                </c:pt>
                <c:pt idx="5358">
                  <c:v>1</c:v>
                </c:pt>
                <c:pt idx="5359">
                  <c:v>0.14285714285714285</c:v>
                </c:pt>
                <c:pt idx="5360">
                  <c:v>0.14285714285714285</c:v>
                </c:pt>
                <c:pt idx="5361">
                  <c:v>1</c:v>
                </c:pt>
                <c:pt idx="5362">
                  <c:v>0.2857142857142857</c:v>
                </c:pt>
                <c:pt idx="5363">
                  <c:v>0.42857142857142855</c:v>
                </c:pt>
                <c:pt idx="5364">
                  <c:v>1</c:v>
                </c:pt>
                <c:pt idx="5365">
                  <c:v>3.3333333333333333E-2</c:v>
                </c:pt>
                <c:pt idx="5366">
                  <c:v>0.14285714285714285</c:v>
                </c:pt>
                <c:pt idx="5367">
                  <c:v>0.42857142857142855</c:v>
                </c:pt>
                <c:pt idx="5368">
                  <c:v>3.3333333333333333E-2</c:v>
                </c:pt>
                <c:pt idx="5369">
                  <c:v>0.2857142857142857</c:v>
                </c:pt>
                <c:pt idx="5370">
                  <c:v>0.3</c:v>
                </c:pt>
                <c:pt idx="5371">
                  <c:v>0.1</c:v>
                </c:pt>
                <c:pt idx="5372">
                  <c:v>1</c:v>
                </c:pt>
                <c:pt idx="5373">
                  <c:v>1</c:v>
                </c:pt>
                <c:pt idx="5374">
                  <c:v>0.42857142857142855</c:v>
                </c:pt>
                <c:pt idx="5375">
                  <c:v>0.2857142857142857</c:v>
                </c:pt>
                <c:pt idx="5376">
                  <c:v>0.1</c:v>
                </c:pt>
                <c:pt idx="5377">
                  <c:v>1</c:v>
                </c:pt>
                <c:pt idx="5378">
                  <c:v>0.14285714285714285</c:v>
                </c:pt>
                <c:pt idx="5379">
                  <c:v>0.2857142857142857</c:v>
                </c:pt>
                <c:pt idx="5380">
                  <c:v>0.14285714285714285</c:v>
                </c:pt>
                <c:pt idx="5381">
                  <c:v>0.1</c:v>
                </c:pt>
                <c:pt idx="5382">
                  <c:v>0.14285714285714285</c:v>
                </c:pt>
                <c:pt idx="5383">
                  <c:v>0.13333333333333333</c:v>
                </c:pt>
                <c:pt idx="5384">
                  <c:v>0.2857142857142857</c:v>
                </c:pt>
                <c:pt idx="5385">
                  <c:v>0.1</c:v>
                </c:pt>
                <c:pt idx="5386">
                  <c:v>0.42857142857142855</c:v>
                </c:pt>
                <c:pt idx="5387">
                  <c:v>1</c:v>
                </c:pt>
                <c:pt idx="5388">
                  <c:v>0.14285714285714285</c:v>
                </c:pt>
                <c:pt idx="5389">
                  <c:v>0.2857142857142857</c:v>
                </c:pt>
                <c:pt idx="5390">
                  <c:v>0.14285714285714285</c:v>
                </c:pt>
                <c:pt idx="5391">
                  <c:v>0.2857142857142857</c:v>
                </c:pt>
                <c:pt idx="5392">
                  <c:v>1</c:v>
                </c:pt>
                <c:pt idx="5393">
                  <c:v>6.6666666666666666E-2</c:v>
                </c:pt>
                <c:pt idx="5394">
                  <c:v>0.16666666666666666</c:v>
                </c:pt>
                <c:pt idx="5395">
                  <c:v>0.2857142857142857</c:v>
                </c:pt>
                <c:pt idx="5396">
                  <c:v>0.42857142857142855</c:v>
                </c:pt>
                <c:pt idx="5397">
                  <c:v>0.2857142857142857</c:v>
                </c:pt>
                <c:pt idx="5398">
                  <c:v>0.1</c:v>
                </c:pt>
                <c:pt idx="5399">
                  <c:v>0.42857142857142855</c:v>
                </c:pt>
                <c:pt idx="5400">
                  <c:v>0.5714285714285714</c:v>
                </c:pt>
                <c:pt idx="5401">
                  <c:v>1</c:v>
                </c:pt>
                <c:pt idx="5402">
                  <c:v>0</c:v>
                </c:pt>
                <c:pt idx="5403">
                  <c:v>0.14285714285714285</c:v>
                </c:pt>
                <c:pt idx="5404">
                  <c:v>0.7142857142857143</c:v>
                </c:pt>
                <c:pt idx="5405">
                  <c:v>0.2857142857142857</c:v>
                </c:pt>
                <c:pt idx="5406">
                  <c:v>6.6666666666666666E-2</c:v>
                </c:pt>
                <c:pt idx="5407">
                  <c:v>0.2857142857142857</c:v>
                </c:pt>
                <c:pt idx="5408">
                  <c:v>0.5714285714285714</c:v>
                </c:pt>
                <c:pt idx="5409">
                  <c:v>0.2857142857142857</c:v>
                </c:pt>
                <c:pt idx="5410">
                  <c:v>0.14285714285714285</c:v>
                </c:pt>
                <c:pt idx="5411">
                  <c:v>0.2857142857142857</c:v>
                </c:pt>
                <c:pt idx="5412">
                  <c:v>0.42857142857142855</c:v>
                </c:pt>
                <c:pt idx="5413">
                  <c:v>6.6666666666666666E-2</c:v>
                </c:pt>
                <c:pt idx="5414">
                  <c:v>0.14285714285714285</c:v>
                </c:pt>
                <c:pt idx="5415">
                  <c:v>0.14285714285714285</c:v>
                </c:pt>
                <c:pt idx="5416">
                  <c:v>1</c:v>
                </c:pt>
                <c:pt idx="5417">
                  <c:v>6.6666666666666666E-2</c:v>
                </c:pt>
                <c:pt idx="5418">
                  <c:v>6.6666666666666666E-2</c:v>
                </c:pt>
                <c:pt idx="5419">
                  <c:v>0.14285714285714285</c:v>
                </c:pt>
                <c:pt idx="5420">
                  <c:v>6.6666666666666666E-2</c:v>
                </c:pt>
                <c:pt idx="5421">
                  <c:v>0.1</c:v>
                </c:pt>
                <c:pt idx="5422">
                  <c:v>6.6666666666666666E-2</c:v>
                </c:pt>
                <c:pt idx="5423">
                  <c:v>6.6666666666666666E-2</c:v>
                </c:pt>
                <c:pt idx="5424">
                  <c:v>3.3333333333333333E-2</c:v>
                </c:pt>
                <c:pt idx="5425">
                  <c:v>0.14285714285714285</c:v>
                </c:pt>
                <c:pt idx="5426">
                  <c:v>0.1</c:v>
                </c:pt>
                <c:pt idx="5427">
                  <c:v>0.2857142857142857</c:v>
                </c:pt>
                <c:pt idx="5428">
                  <c:v>0.2857142857142857</c:v>
                </c:pt>
                <c:pt idx="5429">
                  <c:v>6.6666666666666666E-2</c:v>
                </c:pt>
                <c:pt idx="5430">
                  <c:v>0.14285714285714285</c:v>
                </c:pt>
                <c:pt idx="5431">
                  <c:v>0.1</c:v>
                </c:pt>
                <c:pt idx="5432">
                  <c:v>0.2857142857142857</c:v>
                </c:pt>
                <c:pt idx="5433">
                  <c:v>0.42857142857142855</c:v>
                </c:pt>
                <c:pt idx="5434">
                  <c:v>1</c:v>
                </c:pt>
                <c:pt idx="5435">
                  <c:v>0.14285714285714285</c:v>
                </c:pt>
                <c:pt idx="5436">
                  <c:v>0.2857142857142857</c:v>
                </c:pt>
                <c:pt idx="5437">
                  <c:v>1</c:v>
                </c:pt>
                <c:pt idx="5438">
                  <c:v>0.14285714285714285</c:v>
                </c:pt>
                <c:pt idx="5439">
                  <c:v>0.7142857142857143</c:v>
                </c:pt>
                <c:pt idx="5440">
                  <c:v>6.6666666666666666E-2</c:v>
                </c:pt>
                <c:pt idx="5441">
                  <c:v>0.2857142857142857</c:v>
                </c:pt>
                <c:pt idx="5442">
                  <c:v>1</c:v>
                </c:pt>
                <c:pt idx="5443">
                  <c:v>1</c:v>
                </c:pt>
                <c:pt idx="5444">
                  <c:v>0.14285714285714285</c:v>
                </c:pt>
                <c:pt idx="5445">
                  <c:v>0.7142857142857143</c:v>
                </c:pt>
                <c:pt idx="5446">
                  <c:v>0.42857142857142855</c:v>
                </c:pt>
                <c:pt idx="5447">
                  <c:v>0.42857142857142855</c:v>
                </c:pt>
                <c:pt idx="5448">
                  <c:v>0.7142857142857143</c:v>
                </c:pt>
                <c:pt idx="5449">
                  <c:v>3.3333333333333333E-2</c:v>
                </c:pt>
                <c:pt idx="5450">
                  <c:v>0.14285714285714285</c:v>
                </c:pt>
                <c:pt idx="5451">
                  <c:v>0.42857142857142855</c:v>
                </c:pt>
                <c:pt idx="5452">
                  <c:v>0.42857142857142855</c:v>
                </c:pt>
                <c:pt idx="5453">
                  <c:v>0.2857142857142857</c:v>
                </c:pt>
                <c:pt idx="5454">
                  <c:v>0.2857142857142857</c:v>
                </c:pt>
                <c:pt idx="5455">
                  <c:v>0.14285714285714285</c:v>
                </c:pt>
                <c:pt idx="5456">
                  <c:v>0.42857142857142855</c:v>
                </c:pt>
                <c:pt idx="5457">
                  <c:v>0.42857142857142855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0.14285714285714285</c:v>
                </c:pt>
                <c:pt idx="5462">
                  <c:v>0.5714285714285714</c:v>
                </c:pt>
                <c:pt idx="5463">
                  <c:v>1</c:v>
                </c:pt>
                <c:pt idx="5464">
                  <c:v>0</c:v>
                </c:pt>
                <c:pt idx="5465">
                  <c:v>1</c:v>
                </c:pt>
                <c:pt idx="5466">
                  <c:v>0.42857142857142855</c:v>
                </c:pt>
                <c:pt idx="5467">
                  <c:v>1</c:v>
                </c:pt>
                <c:pt idx="5468">
                  <c:v>0.42857142857142855</c:v>
                </c:pt>
                <c:pt idx="5469">
                  <c:v>0.14285714285714285</c:v>
                </c:pt>
                <c:pt idx="5470">
                  <c:v>0.14285714285714285</c:v>
                </c:pt>
                <c:pt idx="5471">
                  <c:v>0.1</c:v>
                </c:pt>
                <c:pt idx="5472">
                  <c:v>0.42857142857142855</c:v>
                </c:pt>
                <c:pt idx="5473">
                  <c:v>0.14285714285714285</c:v>
                </c:pt>
                <c:pt idx="5474">
                  <c:v>0.1</c:v>
                </c:pt>
                <c:pt idx="5475">
                  <c:v>6.6666666666666666E-2</c:v>
                </c:pt>
                <c:pt idx="5476">
                  <c:v>6.6666666666666666E-2</c:v>
                </c:pt>
                <c:pt idx="5477">
                  <c:v>0.5714285714285714</c:v>
                </c:pt>
                <c:pt idx="5478">
                  <c:v>6.6666666666666666E-2</c:v>
                </c:pt>
                <c:pt idx="5479">
                  <c:v>0</c:v>
                </c:pt>
                <c:pt idx="5480">
                  <c:v>3.3333333333333333E-2</c:v>
                </c:pt>
                <c:pt idx="5481">
                  <c:v>0.42857142857142855</c:v>
                </c:pt>
                <c:pt idx="5482">
                  <c:v>0.42857142857142855</c:v>
                </c:pt>
                <c:pt idx="5483">
                  <c:v>6.6666666666666666E-2</c:v>
                </c:pt>
                <c:pt idx="5484">
                  <c:v>0.2857142857142857</c:v>
                </c:pt>
                <c:pt idx="5485">
                  <c:v>0.2857142857142857</c:v>
                </c:pt>
                <c:pt idx="5486">
                  <c:v>0.2857142857142857</c:v>
                </c:pt>
                <c:pt idx="5487">
                  <c:v>0.5714285714285714</c:v>
                </c:pt>
                <c:pt idx="5488">
                  <c:v>0.2857142857142857</c:v>
                </c:pt>
                <c:pt idx="5489">
                  <c:v>0.16666666666666666</c:v>
                </c:pt>
                <c:pt idx="5490">
                  <c:v>0.13333333333333333</c:v>
                </c:pt>
                <c:pt idx="5491">
                  <c:v>0.42857142857142855</c:v>
                </c:pt>
                <c:pt idx="5492">
                  <c:v>0.14285714285714285</c:v>
                </c:pt>
                <c:pt idx="5493">
                  <c:v>1</c:v>
                </c:pt>
                <c:pt idx="5494">
                  <c:v>0.42857142857142855</c:v>
                </c:pt>
                <c:pt idx="5495">
                  <c:v>0</c:v>
                </c:pt>
                <c:pt idx="5496">
                  <c:v>0.42857142857142855</c:v>
                </c:pt>
                <c:pt idx="5497">
                  <c:v>0.2857142857142857</c:v>
                </c:pt>
                <c:pt idx="5498">
                  <c:v>0.2</c:v>
                </c:pt>
                <c:pt idx="5499">
                  <c:v>0.14285714285714285</c:v>
                </c:pt>
                <c:pt idx="5500">
                  <c:v>0.2857142857142857</c:v>
                </c:pt>
                <c:pt idx="5501">
                  <c:v>0.1</c:v>
                </c:pt>
                <c:pt idx="5502">
                  <c:v>0</c:v>
                </c:pt>
                <c:pt idx="5503">
                  <c:v>6.6666666666666666E-2</c:v>
                </c:pt>
                <c:pt idx="5504">
                  <c:v>0.14285714285714285</c:v>
                </c:pt>
                <c:pt idx="5505">
                  <c:v>0.2857142857142857</c:v>
                </c:pt>
                <c:pt idx="5506">
                  <c:v>0.2857142857142857</c:v>
                </c:pt>
                <c:pt idx="5507">
                  <c:v>0.2857142857142857</c:v>
                </c:pt>
                <c:pt idx="5508">
                  <c:v>0.2</c:v>
                </c:pt>
                <c:pt idx="5509">
                  <c:v>1</c:v>
                </c:pt>
                <c:pt idx="5510">
                  <c:v>0.42857142857142855</c:v>
                </c:pt>
                <c:pt idx="5511">
                  <c:v>0.42857142857142855</c:v>
                </c:pt>
                <c:pt idx="5512">
                  <c:v>0</c:v>
                </c:pt>
                <c:pt idx="5513">
                  <c:v>1</c:v>
                </c:pt>
                <c:pt idx="5514">
                  <c:v>1</c:v>
                </c:pt>
                <c:pt idx="5515">
                  <c:v>0.2857142857142857</c:v>
                </c:pt>
                <c:pt idx="5516">
                  <c:v>0.2857142857142857</c:v>
                </c:pt>
                <c:pt idx="5517">
                  <c:v>0.7142857142857143</c:v>
                </c:pt>
                <c:pt idx="5518">
                  <c:v>0.1</c:v>
                </c:pt>
                <c:pt idx="5519">
                  <c:v>1</c:v>
                </c:pt>
                <c:pt idx="5520">
                  <c:v>0.2857142857142857</c:v>
                </c:pt>
                <c:pt idx="5521">
                  <c:v>0.14285714285714285</c:v>
                </c:pt>
                <c:pt idx="5522">
                  <c:v>0.2857142857142857</c:v>
                </c:pt>
                <c:pt idx="5523">
                  <c:v>1</c:v>
                </c:pt>
                <c:pt idx="5524">
                  <c:v>0.2857142857142857</c:v>
                </c:pt>
                <c:pt idx="5525">
                  <c:v>0.14285714285714285</c:v>
                </c:pt>
                <c:pt idx="5526">
                  <c:v>1</c:v>
                </c:pt>
                <c:pt idx="5527">
                  <c:v>1</c:v>
                </c:pt>
                <c:pt idx="5528">
                  <c:v>0.5714285714285714</c:v>
                </c:pt>
                <c:pt idx="5529">
                  <c:v>0.1</c:v>
                </c:pt>
                <c:pt idx="5530">
                  <c:v>1</c:v>
                </c:pt>
                <c:pt idx="5531">
                  <c:v>1</c:v>
                </c:pt>
                <c:pt idx="5532">
                  <c:v>0.42857142857142855</c:v>
                </c:pt>
                <c:pt idx="5533">
                  <c:v>0.14285714285714285</c:v>
                </c:pt>
                <c:pt idx="5534">
                  <c:v>0.14285714285714285</c:v>
                </c:pt>
                <c:pt idx="5535">
                  <c:v>0.14285714285714285</c:v>
                </c:pt>
                <c:pt idx="5536">
                  <c:v>0.1</c:v>
                </c:pt>
                <c:pt idx="5537">
                  <c:v>0.14285714285714285</c:v>
                </c:pt>
                <c:pt idx="5538">
                  <c:v>0.2857142857142857</c:v>
                </c:pt>
                <c:pt idx="5539">
                  <c:v>0.14285714285714285</c:v>
                </c:pt>
                <c:pt idx="5540">
                  <c:v>1</c:v>
                </c:pt>
                <c:pt idx="5541">
                  <c:v>6.6666666666666666E-2</c:v>
                </c:pt>
                <c:pt idx="5542">
                  <c:v>0.2857142857142857</c:v>
                </c:pt>
                <c:pt idx="5543">
                  <c:v>0</c:v>
                </c:pt>
                <c:pt idx="5544">
                  <c:v>6.6666666666666666E-2</c:v>
                </c:pt>
                <c:pt idx="5545">
                  <c:v>0.5714285714285714</c:v>
                </c:pt>
                <c:pt idx="5546">
                  <c:v>0</c:v>
                </c:pt>
                <c:pt idx="5547">
                  <c:v>0.42857142857142855</c:v>
                </c:pt>
                <c:pt idx="5548">
                  <c:v>0.2857142857142857</c:v>
                </c:pt>
                <c:pt idx="5549">
                  <c:v>0.42857142857142855</c:v>
                </c:pt>
                <c:pt idx="5550">
                  <c:v>0.7142857142857143</c:v>
                </c:pt>
                <c:pt idx="5551">
                  <c:v>0.2857142857142857</c:v>
                </c:pt>
                <c:pt idx="5552">
                  <c:v>0.14285714285714285</c:v>
                </c:pt>
                <c:pt idx="5553">
                  <c:v>0.14285714285714285</c:v>
                </c:pt>
                <c:pt idx="5554">
                  <c:v>0.2857142857142857</c:v>
                </c:pt>
                <c:pt idx="5555">
                  <c:v>0.14285714285714285</c:v>
                </c:pt>
                <c:pt idx="5556">
                  <c:v>1</c:v>
                </c:pt>
                <c:pt idx="5557">
                  <c:v>0.14285714285714285</c:v>
                </c:pt>
                <c:pt idx="5558">
                  <c:v>0.42857142857142855</c:v>
                </c:pt>
                <c:pt idx="5559">
                  <c:v>0.42857142857142855</c:v>
                </c:pt>
                <c:pt idx="5560">
                  <c:v>0.14285714285714285</c:v>
                </c:pt>
                <c:pt idx="5561">
                  <c:v>0.2857142857142857</c:v>
                </c:pt>
                <c:pt idx="5562">
                  <c:v>1</c:v>
                </c:pt>
                <c:pt idx="5563">
                  <c:v>0.42857142857142855</c:v>
                </c:pt>
                <c:pt idx="5564">
                  <c:v>1</c:v>
                </c:pt>
                <c:pt idx="5565">
                  <c:v>0.14285714285714285</c:v>
                </c:pt>
                <c:pt idx="5566">
                  <c:v>0.14285714285714285</c:v>
                </c:pt>
                <c:pt idx="5567">
                  <c:v>6.6666666666666666E-2</c:v>
                </c:pt>
                <c:pt idx="5568">
                  <c:v>0.2857142857142857</c:v>
                </c:pt>
                <c:pt idx="5569">
                  <c:v>0.2857142857142857</c:v>
                </c:pt>
                <c:pt idx="5570">
                  <c:v>6.6666666666666666E-2</c:v>
                </c:pt>
                <c:pt idx="5571">
                  <c:v>1</c:v>
                </c:pt>
                <c:pt idx="5572">
                  <c:v>6.6666666666666666E-2</c:v>
                </c:pt>
                <c:pt idx="5573">
                  <c:v>0.14285714285714285</c:v>
                </c:pt>
                <c:pt idx="5574">
                  <c:v>0.2857142857142857</c:v>
                </c:pt>
                <c:pt idx="5575">
                  <c:v>0.14285714285714285</c:v>
                </c:pt>
                <c:pt idx="5576">
                  <c:v>0.14285714285714285</c:v>
                </c:pt>
                <c:pt idx="5577">
                  <c:v>0.14285714285714285</c:v>
                </c:pt>
                <c:pt idx="5578">
                  <c:v>0.2857142857142857</c:v>
                </c:pt>
                <c:pt idx="5579">
                  <c:v>0.2857142857142857</c:v>
                </c:pt>
                <c:pt idx="5580">
                  <c:v>0</c:v>
                </c:pt>
                <c:pt idx="5581">
                  <c:v>3.3333333333333333E-2</c:v>
                </c:pt>
                <c:pt idx="5582">
                  <c:v>0.14285714285714285</c:v>
                </c:pt>
                <c:pt idx="5583">
                  <c:v>6.6666666666666666E-2</c:v>
                </c:pt>
                <c:pt idx="5584">
                  <c:v>0.2857142857142857</c:v>
                </c:pt>
                <c:pt idx="5585">
                  <c:v>0.14285714285714285</c:v>
                </c:pt>
                <c:pt idx="5586">
                  <c:v>0.14285714285714285</c:v>
                </c:pt>
                <c:pt idx="5587">
                  <c:v>0.14285714285714285</c:v>
                </c:pt>
                <c:pt idx="5588">
                  <c:v>3.3333333333333333E-2</c:v>
                </c:pt>
                <c:pt idx="5589">
                  <c:v>0.14285714285714285</c:v>
                </c:pt>
                <c:pt idx="5590">
                  <c:v>0.14285714285714285</c:v>
                </c:pt>
                <c:pt idx="5591">
                  <c:v>0.2857142857142857</c:v>
                </c:pt>
                <c:pt idx="5592">
                  <c:v>0.14285714285714285</c:v>
                </c:pt>
                <c:pt idx="5593">
                  <c:v>0.14285714285714285</c:v>
                </c:pt>
                <c:pt idx="5594">
                  <c:v>0.14285714285714285</c:v>
                </c:pt>
                <c:pt idx="5595">
                  <c:v>0</c:v>
                </c:pt>
                <c:pt idx="5596">
                  <c:v>0.2857142857142857</c:v>
                </c:pt>
                <c:pt idx="5597">
                  <c:v>0.2857142857142857</c:v>
                </c:pt>
                <c:pt idx="5598">
                  <c:v>0.2857142857142857</c:v>
                </c:pt>
                <c:pt idx="5599">
                  <c:v>0.14285714285714285</c:v>
                </c:pt>
                <c:pt idx="5600">
                  <c:v>0</c:v>
                </c:pt>
                <c:pt idx="5601">
                  <c:v>0.42857142857142855</c:v>
                </c:pt>
                <c:pt idx="5602">
                  <c:v>0.14285714285714285</c:v>
                </c:pt>
                <c:pt idx="5603">
                  <c:v>0.2857142857142857</c:v>
                </c:pt>
                <c:pt idx="5604">
                  <c:v>0.14285714285714285</c:v>
                </c:pt>
                <c:pt idx="5605">
                  <c:v>1</c:v>
                </c:pt>
                <c:pt idx="5606">
                  <c:v>3.3333333333333333E-2</c:v>
                </c:pt>
                <c:pt idx="5607">
                  <c:v>0.2857142857142857</c:v>
                </c:pt>
                <c:pt idx="5608">
                  <c:v>0.42857142857142855</c:v>
                </c:pt>
                <c:pt idx="5609">
                  <c:v>0.42857142857142855</c:v>
                </c:pt>
                <c:pt idx="5610">
                  <c:v>0.42857142857142855</c:v>
                </c:pt>
                <c:pt idx="5611">
                  <c:v>0.42857142857142855</c:v>
                </c:pt>
                <c:pt idx="5612">
                  <c:v>0.2857142857142857</c:v>
                </c:pt>
                <c:pt idx="5613">
                  <c:v>0</c:v>
                </c:pt>
                <c:pt idx="5614">
                  <c:v>1</c:v>
                </c:pt>
                <c:pt idx="5615">
                  <c:v>0.42857142857142855</c:v>
                </c:pt>
                <c:pt idx="5616">
                  <c:v>0.42857142857142855</c:v>
                </c:pt>
                <c:pt idx="5617">
                  <c:v>1</c:v>
                </c:pt>
                <c:pt idx="5618">
                  <c:v>0.5714285714285714</c:v>
                </c:pt>
                <c:pt idx="5619">
                  <c:v>1</c:v>
                </c:pt>
                <c:pt idx="5620">
                  <c:v>0.5714285714285714</c:v>
                </c:pt>
                <c:pt idx="5621">
                  <c:v>0.1</c:v>
                </c:pt>
                <c:pt idx="5622">
                  <c:v>0.1</c:v>
                </c:pt>
                <c:pt idx="5623">
                  <c:v>0</c:v>
                </c:pt>
                <c:pt idx="5624">
                  <c:v>0.42857142857142855</c:v>
                </c:pt>
                <c:pt idx="5625">
                  <c:v>0.2857142857142857</c:v>
                </c:pt>
                <c:pt idx="5626">
                  <c:v>1</c:v>
                </c:pt>
                <c:pt idx="5627">
                  <c:v>0.2857142857142857</c:v>
                </c:pt>
                <c:pt idx="5628">
                  <c:v>1</c:v>
                </c:pt>
                <c:pt idx="5629">
                  <c:v>0.2857142857142857</c:v>
                </c:pt>
                <c:pt idx="5630">
                  <c:v>0.5714285714285714</c:v>
                </c:pt>
                <c:pt idx="5631">
                  <c:v>0</c:v>
                </c:pt>
                <c:pt idx="5632">
                  <c:v>0.1</c:v>
                </c:pt>
                <c:pt idx="5633">
                  <c:v>0.42857142857142855</c:v>
                </c:pt>
                <c:pt idx="5634">
                  <c:v>0.14285714285714285</c:v>
                </c:pt>
                <c:pt idx="5635">
                  <c:v>0.14285714285714285</c:v>
                </c:pt>
                <c:pt idx="5636">
                  <c:v>0.42857142857142855</c:v>
                </c:pt>
                <c:pt idx="5637">
                  <c:v>0.14285714285714285</c:v>
                </c:pt>
                <c:pt idx="5638">
                  <c:v>0.2857142857142857</c:v>
                </c:pt>
                <c:pt idx="5639">
                  <c:v>0.2857142857142857</c:v>
                </c:pt>
                <c:pt idx="5640">
                  <c:v>1</c:v>
                </c:pt>
                <c:pt idx="5641">
                  <c:v>1</c:v>
                </c:pt>
                <c:pt idx="5642">
                  <c:v>0.2857142857142857</c:v>
                </c:pt>
                <c:pt idx="5643">
                  <c:v>3.3333333333333333E-2</c:v>
                </c:pt>
                <c:pt idx="5644">
                  <c:v>0.42857142857142855</c:v>
                </c:pt>
                <c:pt idx="5645">
                  <c:v>0.14285714285714285</c:v>
                </c:pt>
                <c:pt idx="5646">
                  <c:v>0.3</c:v>
                </c:pt>
                <c:pt idx="5647">
                  <c:v>0</c:v>
                </c:pt>
                <c:pt idx="5648">
                  <c:v>0.42857142857142855</c:v>
                </c:pt>
                <c:pt idx="5649">
                  <c:v>0.5714285714285714</c:v>
                </c:pt>
                <c:pt idx="5650">
                  <c:v>0.5714285714285714</c:v>
                </c:pt>
                <c:pt idx="5651">
                  <c:v>0.42857142857142855</c:v>
                </c:pt>
                <c:pt idx="5652">
                  <c:v>0.2857142857142857</c:v>
                </c:pt>
                <c:pt idx="5653">
                  <c:v>1</c:v>
                </c:pt>
                <c:pt idx="5654">
                  <c:v>0.42857142857142855</c:v>
                </c:pt>
                <c:pt idx="5655">
                  <c:v>0.2857142857142857</c:v>
                </c:pt>
                <c:pt idx="5656">
                  <c:v>0.2857142857142857</c:v>
                </c:pt>
                <c:pt idx="5657">
                  <c:v>0</c:v>
                </c:pt>
                <c:pt idx="5658">
                  <c:v>1</c:v>
                </c:pt>
                <c:pt idx="5659">
                  <c:v>1</c:v>
                </c:pt>
                <c:pt idx="5660">
                  <c:v>0</c:v>
                </c:pt>
                <c:pt idx="5661">
                  <c:v>0.2857142857142857</c:v>
                </c:pt>
                <c:pt idx="5662">
                  <c:v>1</c:v>
                </c:pt>
                <c:pt idx="5663">
                  <c:v>0.2857142857142857</c:v>
                </c:pt>
                <c:pt idx="5664">
                  <c:v>1</c:v>
                </c:pt>
                <c:pt idx="5665">
                  <c:v>6.6666666666666666E-2</c:v>
                </c:pt>
                <c:pt idx="5666">
                  <c:v>0.5714285714285714</c:v>
                </c:pt>
                <c:pt idx="5667">
                  <c:v>0.14285714285714285</c:v>
                </c:pt>
                <c:pt idx="5668">
                  <c:v>0.14285714285714285</c:v>
                </c:pt>
                <c:pt idx="5669">
                  <c:v>0.42857142857142855</c:v>
                </c:pt>
                <c:pt idx="5670">
                  <c:v>0.14285714285714285</c:v>
                </c:pt>
                <c:pt idx="5671">
                  <c:v>0.2857142857142857</c:v>
                </c:pt>
                <c:pt idx="5672">
                  <c:v>0.14285714285714285</c:v>
                </c:pt>
                <c:pt idx="5673">
                  <c:v>0.5714285714285714</c:v>
                </c:pt>
                <c:pt idx="5674">
                  <c:v>1</c:v>
                </c:pt>
                <c:pt idx="5675">
                  <c:v>0.42857142857142855</c:v>
                </c:pt>
                <c:pt idx="5676">
                  <c:v>1</c:v>
                </c:pt>
                <c:pt idx="5677">
                  <c:v>0.5714285714285714</c:v>
                </c:pt>
                <c:pt idx="5678">
                  <c:v>0.2857142857142857</c:v>
                </c:pt>
                <c:pt idx="5679">
                  <c:v>0.42857142857142855</c:v>
                </c:pt>
                <c:pt idx="5680">
                  <c:v>1</c:v>
                </c:pt>
                <c:pt idx="5681">
                  <c:v>0.42857142857142855</c:v>
                </c:pt>
                <c:pt idx="5682">
                  <c:v>1</c:v>
                </c:pt>
                <c:pt idx="5683">
                  <c:v>0.42857142857142855</c:v>
                </c:pt>
                <c:pt idx="5684">
                  <c:v>0</c:v>
                </c:pt>
                <c:pt idx="5685">
                  <c:v>0.14285714285714285</c:v>
                </c:pt>
                <c:pt idx="5686">
                  <c:v>0.14285714285714285</c:v>
                </c:pt>
                <c:pt idx="5687">
                  <c:v>0.42857142857142855</c:v>
                </c:pt>
                <c:pt idx="5688">
                  <c:v>0.14285714285714285</c:v>
                </c:pt>
                <c:pt idx="5689">
                  <c:v>0.2857142857142857</c:v>
                </c:pt>
                <c:pt idx="5690">
                  <c:v>0</c:v>
                </c:pt>
                <c:pt idx="5691">
                  <c:v>0</c:v>
                </c:pt>
                <c:pt idx="5692">
                  <c:v>0.2857142857142857</c:v>
                </c:pt>
                <c:pt idx="5693">
                  <c:v>0.5714285714285714</c:v>
                </c:pt>
                <c:pt idx="5694">
                  <c:v>0.2857142857142857</c:v>
                </c:pt>
                <c:pt idx="5695">
                  <c:v>0.13333333333333333</c:v>
                </c:pt>
                <c:pt idx="5696">
                  <c:v>0.7142857142857143</c:v>
                </c:pt>
                <c:pt idx="5697">
                  <c:v>0.14285714285714285</c:v>
                </c:pt>
                <c:pt idx="5698">
                  <c:v>0.5714285714285714</c:v>
                </c:pt>
                <c:pt idx="5699">
                  <c:v>0.2857142857142857</c:v>
                </c:pt>
                <c:pt idx="5700">
                  <c:v>0.2857142857142857</c:v>
                </c:pt>
                <c:pt idx="5701">
                  <c:v>0</c:v>
                </c:pt>
                <c:pt idx="5702">
                  <c:v>0.42857142857142855</c:v>
                </c:pt>
                <c:pt idx="5703">
                  <c:v>0.42857142857142855</c:v>
                </c:pt>
                <c:pt idx="5704">
                  <c:v>0.13333333333333333</c:v>
                </c:pt>
                <c:pt idx="5705">
                  <c:v>0</c:v>
                </c:pt>
                <c:pt idx="5706">
                  <c:v>1</c:v>
                </c:pt>
                <c:pt idx="5707">
                  <c:v>0.1</c:v>
                </c:pt>
                <c:pt idx="5708">
                  <c:v>0.42857142857142855</c:v>
                </c:pt>
                <c:pt idx="5709">
                  <c:v>1</c:v>
                </c:pt>
                <c:pt idx="5710">
                  <c:v>0.1</c:v>
                </c:pt>
                <c:pt idx="5711">
                  <c:v>0.42857142857142855</c:v>
                </c:pt>
                <c:pt idx="5712">
                  <c:v>0.5714285714285714</c:v>
                </c:pt>
                <c:pt idx="5713">
                  <c:v>0.2857142857142857</c:v>
                </c:pt>
                <c:pt idx="5714">
                  <c:v>0.2857142857142857</c:v>
                </c:pt>
                <c:pt idx="5715">
                  <c:v>0.42857142857142855</c:v>
                </c:pt>
                <c:pt idx="5716">
                  <c:v>0.2857142857142857</c:v>
                </c:pt>
                <c:pt idx="5717">
                  <c:v>0.14285714285714285</c:v>
                </c:pt>
                <c:pt idx="5718">
                  <c:v>0.2857142857142857</c:v>
                </c:pt>
                <c:pt idx="5719">
                  <c:v>0.14285714285714285</c:v>
                </c:pt>
                <c:pt idx="5720">
                  <c:v>0.5714285714285714</c:v>
                </c:pt>
                <c:pt idx="5721">
                  <c:v>0.7142857142857143</c:v>
                </c:pt>
                <c:pt idx="5722">
                  <c:v>0.42857142857142855</c:v>
                </c:pt>
                <c:pt idx="5723">
                  <c:v>0.14285714285714285</c:v>
                </c:pt>
                <c:pt idx="5724">
                  <c:v>0.42857142857142855</c:v>
                </c:pt>
                <c:pt idx="5725">
                  <c:v>0.42857142857142855</c:v>
                </c:pt>
                <c:pt idx="5726">
                  <c:v>0.42857142857142855</c:v>
                </c:pt>
                <c:pt idx="5727">
                  <c:v>0.1</c:v>
                </c:pt>
                <c:pt idx="5728">
                  <c:v>0.42857142857142855</c:v>
                </c:pt>
                <c:pt idx="5729">
                  <c:v>0.13333333333333333</c:v>
                </c:pt>
                <c:pt idx="5730">
                  <c:v>0</c:v>
                </c:pt>
                <c:pt idx="5731">
                  <c:v>6.6666666666666666E-2</c:v>
                </c:pt>
                <c:pt idx="5732">
                  <c:v>3.3333333333333333E-2</c:v>
                </c:pt>
                <c:pt idx="5733">
                  <c:v>6.6666666666666666E-2</c:v>
                </c:pt>
                <c:pt idx="5734">
                  <c:v>0.1</c:v>
                </c:pt>
                <c:pt idx="5735">
                  <c:v>2</c:v>
                </c:pt>
                <c:pt idx="5736">
                  <c:v>6.6666666666666666E-2</c:v>
                </c:pt>
                <c:pt idx="5737">
                  <c:v>3.3333333333333333E-2</c:v>
                </c:pt>
                <c:pt idx="5738">
                  <c:v>3.3333333333333333E-2</c:v>
                </c:pt>
                <c:pt idx="5739">
                  <c:v>0</c:v>
                </c:pt>
                <c:pt idx="5740">
                  <c:v>6.6666666666666666E-2</c:v>
                </c:pt>
                <c:pt idx="5741">
                  <c:v>6.6666666666666666E-2</c:v>
                </c:pt>
                <c:pt idx="5742">
                  <c:v>0</c:v>
                </c:pt>
                <c:pt idx="5743">
                  <c:v>3</c:v>
                </c:pt>
                <c:pt idx="5744">
                  <c:v>6.6666666666666666E-2</c:v>
                </c:pt>
                <c:pt idx="5745">
                  <c:v>3.3333333333333333E-2</c:v>
                </c:pt>
                <c:pt idx="5746">
                  <c:v>0.2857142857142857</c:v>
                </c:pt>
                <c:pt idx="5747">
                  <c:v>0</c:v>
                </c:pt>
                <c:pt idx="5748">
                  <c:v>0</c:v>
                </c:pt>
                <c:pt idx="5749">
                  <c:v>0.42857142857142855</c:v>
                </c:pt>
                <c:pt idx="5750">
                  <c:v>0</c:v>
                </c:pt>
                <c:pt idx="5751">
                  <c:v>0</c:v>
                </c:pt>
                <c:pt idx="5752">
                  <c:v>6.6666666666666666E-2</c:v>
                </c:pt>
                <c:pt idx="5753">
                  <c:v>0</c:v>
                </c:pt>
                <c:pt idx="5754">
                  <c:v>0.1</c:v>
                </c:pt>
                <c:pt idx="5755">
                  <c:v>0</c:v>
                </c:pt>
                <c:pt idx="5756">
                  <c:v>0.16666666666666666</c:v>
                </c:pt>
                <c:pt idx="5757">
                  <c:v>6.6666666666666666E-2</c:v>
                </c:pt>
                <c:pt idx="5758">
                  <c:v>3.3333333333333333E-2</c:v>
                </c:pt>
                <c:pt idx="5759">
                  <c:v>0</c:v>
                </c:pt>
                <c:pt idx="5760">
                  <c:v>0.1</c:v>
                </c:pt>
                <c:pt idx="5761">
                  <c:v>0</c:v>
                </c:pt>
                <c:pt idx="5762">
                  <c:v>0.2857142857142857</c:v>
                </c:pt>
                <c:pt idx="5763">
                  <c:v>0.2857142857142857</c:v>
                </c:pt>
                <c:pt idx="5764">
                  <c:v>0.2857142857142857</c:v>
                </c:pt>
                <c:pt idx="5765">
                  <c:v>1</c:v>
                </c:pt>
                <c:pt idx="5766">
                  <c:v>1</c:v>
                </c:pt>
                <c:pt idx="5767">
                  <c:v>0.2857142857142857</c:v>
                </c:pt>
                <c:pt idx="5768">
                  <c:v>0.42857142857142855</c:v>
                </c:pt>
                <c:pt idx="5769">
                  <c:v>0.2857142857142857</c:v>
                </c:pt>
                <c:pt idx="5770">
                  <c:v>1</c:v>
                </c:pt>
                <c:pt idx="5771">
                  <c:v>0.2857142857142857</c:v>
                </c:pt>
                <c:pt idx="5772">
                  <c:v>0.2857142857142857</c:v>
                </c:pt>
                <c:pt idx="5773">
                  <c:v>0.42857142857142855</c:v>
                </c:pt>
                <c:pt idx="5774">
                  <c:v>6.6666666666666666E-2</c:v>
                </c:pt>
                <c:pt idx="5775">
                  <c:v>0.2857142857142857</c:v>
                </c:pt>
                <c:pt idx="5776">
                  <c:v>0.7142857142857143</c:v>
                </c:pt>
                <c:pt idx="5777">
                  <c:v>0</c:v>
                </c:pt>
                <c:pt idx="5778">
                  <c:v>0.2857142857142857</c:v>
                </c:pt>
                <c:pt idx="5779">
                  <c:v>0.5714285714285714</c:v>
                </c:pt>
                <c:pt idx="5780">
                  <c:v>0.42857142857142855</c:v>
                </c:pt>
                <c:pt idx="5781">
                  <c:v>0.2857142857142857</c:v>
                </c:pt>
                <c:pt idx="5782">
                  <c:v>0.42857142857142855</c:v>
                </c:pt>
                <c:pt idx="5783">
                  <c:v>0</c:v>
                </c:pt>
                <c:pt idx="5784">
                  <c:v>0.2857142857142857</c:v>
                </c:pt>
                <c:pt idx="5785">
                  <c:v>0.42857142857142855</c:v>
                </c:pt>
                <c:pt idx="5786">
                  <c:v>0</c:v>
                </c:pt>
                <c:pt idx="5787">
                  <c:v>1</c:v>
                </c:pt>
                <c:pt idx="5788">
                  <c:v>0.2857142857142857</c:v>
                </c:pt>
                <c:pt idx="5789">
                  <c:v>0.42857142857142855</c:v>
                </c:pt>
                <c:pt idx="5790">
                  <c:v>0.2857142857142857</c:v>
                </c:pt>
                <c:pt idx="5791">
                  <c:v>0.14285714285714285</c:v>
                </c:pt>
                <c:pt idx="5792">
                  <c:v>0</c:v>
                </c:pt>
                <c:pt idx="5793">
                  <c:v>0.42857142857142855</c:v>
                </c:pt>
                <c:pt idx="5794">
                  <c:v>0.2857142857142857</c:v>
                </c:pt>
                <c:pt idx="5795">
                  <c:v>0.42857142857142855</c:v>
                </c:pt>
                <c:pt idx="5796">
                  <c:v>1</c:v>
                </c:pt>
                <c:pt idx="5797">
                  <c:v>0.2857142857142857</c:v>
                </c:pt>
                <c:pt idx="5798">
                  <c:v>0.2857142857142857</c:v>
                </c:pt>
                <c:pt idx="5799">
                  <c:v>1</c:v>
                </c:pt>
                <c:pt idx="5800">
                  <c:v>0.2857142857142857</c:v>
                </c:pt>
                <c:pt idx="5801">
                  <c:v>1</c:v>
                </c:pt>
                <c:pt idx="5802">
                  <c:v>0.42857142857142855</c:v>
                </c:pt>
                <c:pt idx="5803">
                  <c:v>0.1</c:v>
                </c:pt>
                <c:pt idx="5804">
                  <c:v>0.2857142857142857</c:v>
                </c:pt>
                <c:pt idx="5805">
                  <c:v>0.2857142857142857</c:v>
                </c:pt>
                <c:pt idx="5806">
                  <c:v>0.2857142857142857</c:v>
                </c:pt>
                <c:pt idx="5807">
                  <c:v>0.2857142857142857</c:v>
                </c:pt>
                <c:pt idx="5808">
                  <c:v>0.2857142857142857</c:v>
                </c:pt>
                <c:pt idx="5809">
                  <c:v>0.2857142857142857</c:v>
                </c:pt>
                <c:pt idx="5810">
                  <c:v>0.42857142857142855</c:v>
                </c:pt>
                <c:pt idx="5811">
                  <c:v>0.2857142857142857</c:v>
                </c:pt>
                <c:pt idx="5812">
                  <c:v>0.2857142857142857</c:v>
                </c:pt>
                <c:pt idx="5813">
                  <c:v>0.2857142857142857</c:v>
                </c:pt>
                <c:pt idx="5814">
                  <c:v>0.2857142857142857</c:v>
                </c:pt>
                <c:pt idx="5815">
                  <c:v>0.2857142857142857</c:v>
                </c:pt>
                <c:pt idx="5816">
                  <c:v>0.42857142857142855</c:v>
                </c:pt>
                <c:pt idx="5817">
                  <c:v>0.42857142857142855</c:v>
                </c:pt>
                <c:pt idx="5818">
                  <c:v>0.5714285714285714</c:v>
                </c:pt>
                <c:pt idx="5819">
                  <c:v>0.42857142857142855</c:v>
                </c:pt>
                <c:pt idx="5820">
                  <c:v>0.42857142857142855</c:v>
                </c:pt>
                <c:pt idx="5821">
                  <c:v>0.42857142857142855</c:v>
                </c:pt>
                <c:pt idx="5822">
                  <c:v>0.42857142857142855</c:v>
                </c:pt>
                <c:pt idx="5823">
                  <c:v>0.42857142857142855</c:v>
                </c:pt>
                <c:pt idx="5824">
                  <c:v>0.5714285714285714</c:v>
                </c:pt>
                <c:pt idx="5825">
                  <c:v>0.42857142857142855</c:v>
                </c:pt>
                <c:pt idx="5826">
                  <c:v>0.2857142857142857</c:v>
                </c:pt>
                <c:pt idx="5827">
                  <c:v>0.2857142857142857</c:v>
                </c:pt>
                <c:pt idx="5828">
                  <c:v>0.2857142857142857</c:v>
                </c:pt>
                <c:pt idx="5829">
                  <c:v>0</c:v>
                </c:pt>
                <c:pt idx="5830">
                  <c:v>0.42857142857142855</c:v>
                </c:pt>
                <c:pt idx="5831">
                  <c:v>0</c:v>
                </c:pt>
                <c:pt idx="5832">
                  <c:v>0.5714285714285714</c:v>
                </c:pt>
                <c:pt idx="5833">
                  <c:v>0.2857142857142857</c:v>
                </c:pt>
                <c:pt idx="5834">
                  <c:v>0</c:v>
                </c:pt>
                <c:pt idx="5835">
                  <c:v>1</c:v>
                </c:pt>
                <c:pt idx="5836">
                  <c:v>0</c:v>
                </c:pt>
                <c:pt idx="5837">
                  <c:v>0</c:v>
                </c:pt>
                <c:pt idx="5838">
                  <c:v>3.3333333333333333E-2</c:v>
                </c:pt>
                <c:pt idx="5839">
                  <c:v>0.13333333333333333</c:v>
                </c:pt>
                <c:pt idx="5840">
                  <c:v>0.1</c:v>
                </c:pt>
                <c:pt idx="5841">
                  <c:v>0</c:v>
                </c:pt>
                <c:pt idx="5842">
                  <c:v>0.1</c:v>
                </c:pt>
                <c:pt idx="5843">
                  <c:v>0</c:v>
                </c:pt>
                <c:pt idx="5844">
                  <c:v>3.3333333333333333E-2</c:v>
                </c:pt>
                <c:pt idx="5845">
                  <c:v>0</c:v>
                </c:pt>
                <c:pt idx="5846">
                  <c:v>0.2857142857142857</c:v>
                </c:pt>
                <c:pt idx="5847">
                  <c:v>0.2857142857142857</c:v>
                </c:pt>
                <c:pt idx="5848">
                  <c:v>0.42857142857142855</c:v>
                </c:pt>
                <c:pt idx="5849">
                  <c:v>0.2857142857142857</c:v>
                </c:pt>
                <c:pt idx="5850">
                  <c:v>0.2857142857142857</c:v>
                </c:pt>
                <c:pt idx="5851">
                  <c:v>0.42857142857142855</c:v>
                </c:pt>
                <c:pt idx="5852">
                  <c:v>0.2857142857142857</c:v>
                </c:pt>
                <c:pt idx="5853">
                  <c:v>0.42857142857142855</c:v>
                </c:pt>
                <c:pt idx="5854">
                  <c:v>0.42857142857142855</c:v>
                </c:pt>
                <c:pt idx="5855">
                  <c:v>0.2857142857142857</c:v>
                </c:pt>
                <c:pt idx="5856">
                  <c:v>0.42857142857142855</c:v>
                </c:pt>
                <c:pt idx="5857">
                  <c:v>0.2857142857142857</c:v>
                </c:pt>
                <c:pt idx="5858">
                  <c:v>0.2857142857142857</c:v>
                </c:pt>
                <c:pt idx="5859">
                  <c:v>0.14285714285714285</c:v>
                </c:pt>
                <c:pt idx="5860">
                  <c:v>0.2857142857142857</c:v>
                </c:pt>
                <c:pt idx="5861">
                  <c:v>0.1</c:v>
                </c:pt>
                <c:pt idx="5862">
                  <c:v>0.14285714285714285</c:v>
                </c:pt>
                <c:pt idx="5863">
                  <c:v>0</c:v>
                </c:pt>
                <c:pt idx="5864">
                  <c:v>0</c:v>
                </c:pt>
                <c:pt idx="5865">
                  <c:v>0.14285714285714285</c:v>
                </c:pt>
                <c:pt idx="5866">
                  <c:v>0.14285714285714285</c:v>
                </c:pt>
                <c:pt idx="5867">
                  <c:v>0.14285714285714285</c:v>
                </c:pt>
                <c:pt idx="5868">
                  <c:v>0.1</c:v>
                </c:pt>
                <c:pt idx="5869">
                  <c:v>0.14285714285714285</c:v>
                </c:pt>
                <c:pt idx="5870">
                  <c:v>0.2857142857142857</c:v>
                </c:pt>
                <c:pt idx="5871">
                  <c:v>0.2857142857142857</c:v>
                </c:pt>
                <c:pt idx="5872">
                  <c:v>0.2857142857142857</c:v>
                </c:pt>
                <c:pt idx="5873">
                  <c:v>0.1</c:v>
                </c:pt>
                <c:pt idx="5874">
                  <c:v>6.6666666666666666E-2</c:v>
                </c:pt>
                <c:pt idx="5875">
                  <c:v>0.2857142857142857</c:v>
                </c:pt>
                <c:pt idx="5876">
                  <c:v>0.14285714285714285</c:v>
                </c:pt>
                <c:pt idx="5877">
                  <c:v>0.14285714285714285</c:v>
                </c:pt>
                <c:pt idx="5878">
                  <c:v>0.14285714285714285</c:v>
                </c:pt>
                <c:pt idx="5879">
                  <c:v>0.2857142857142857</c:v>
                </c:pt>
                <c:pt idx="5880">
                  <c:v>0.14285714285714285</c:v>
                </c:pt>
                <c:pt idx="5881">
                  <c:v>0.14285714285714285</c:v>
                </c:pt>
                <c:pt idx="5882">
                  <c:v>0.2857142857142857</c:v>
                </c:pt>
                <c:pt idx="5883">
                  <c:v>0.2857142857142857</c:v>
                </c:pt>
                <c:pt idx="5884">
                  <c:v>0.14285714285714285</c:v>
                </c:pt>
                <c:pt idx="5885">
                  <c:v>0.14285714285714285</c:v>
                </c:pt>
                <c:pt idx="5886">
                  <c:v>0.2857142857142857</c:v>
                </c:pt>
                <c:pt idx="5887">
                  <c:v>0.1</c:v>
                </c:pt>
                <c:pt idx="5888">
                  <c:v>0.1</c:v>
                </c:pt>
                <c:pt idx="5889">
                  <c:v>0.1</c:v>
                </c:pt>
                <c:pt idx="5890">
                  <c:v>0.2857142857142857</c:v>
                </c:pt>
                <c:pt idx="5891">
                  <c:v>0</c:v>
                </c:pt>
                <c:pt idx="5892">
                  <c:v>0</c:v>
                </c:pt>
                <c:pt idx="5893">
                  <c:v>0.2857142857142857</c:v>
                </c:pt>
                <c:pt idx="5894">
                  <c:v>0.14285714285714285</c:v>
                </c:pt>
                <c:pt idx="5895">
                  <c:v>0</c:v>
                </c:pt>
                <c:pt idx="5896">
                  <c:v>0.2857142857142857</c:v>
                </c:pt>
                <c:pt idx="5897">
                  <c:v>0.14285714285714285</c:v>
                </c:pt>
                <c:pt idx="5898">
                  <c:v>0.14285714285714285</c:v>
                </c:pt>
                <c:pt idx="5899">
                  <c:v>0.14285714285714285</c:v>
                </c:pt>
                <c:pt idx="5900">
                  <c:v>0.14285714285714285</c:v>
                </c:pt>
                <c:pt idx="5901">
                  <c:v>0.2857142857142857</c:v>
                </c:pt>
                <c:pt idx="5902">
                  <c:v>0.42857142857142855</c:v>
                </c:pt>
                <c:pt idx="5903">
                  <c:v>0.2857142857142857</c:v>
                </c:pt>
                <c:pt idx="5904">
                  <c:v>0.2857142857142857</c:v>
                </c:pt>
                <c:pt idx="5905">
                  <c:v>0.2857142857142857</c:v>
                </c:pt>
                <c:pt idx="5906">
                  <c:v>0.2857142857142857</c:v>
                </c:pt>
                <c:pt idx="5907">
                  <c:v>0.2857142857142857</c:v>
                </c:pt>
                <c:pt idx="5908">
                  <c:v>0.2857142857142857</c:v>
                </c:pt>
                <c:pt idx="5909">
                  <c:v>0.2857142857142857</c:v>
                </c:pt>
                <c:pt idx="5910">
                  <c:v>0.14285714285714285</c:v>
                </c:pt>
                <c:pt idx="5911">
                  <c:v>0.2857142857142857</c:v>
                </c:pt>
                <c:pt idx="5912">
                  <c:v>0.2857142857142857</c:v>
                </c:pt>
                <c:pt idx="5913">
                  <c:v>0.2857142857142857</c:v>
                </c:pt>
                <c:pt idx="5914">
                  <c:v>0.2857142857142857</c:v>
                </c:pt>
                <c:pt idx="5915">
                  <c:v>0.42857142857142855</c:v>
                </c:pt>
                <c:pt idx="5916">
                  <c:v>0.14285714285714285</c:v>
                </c:pt>
                <c:pt idx="5917">
                  <c:v>0.2857142857142857</c:v>
                </c:pt>
                <c:pt idx="5918">
                  <c:v>0.2857142857142857</c:v>
                </c:pt>
                <c:pt idx="5919">
                  <c:v>0.14285714285714285</c:v>
                </c:pt>
                <c:pt idx="5920">
                  <c:v>0.14285714285714285</c:v>
                </c:pt>
                <c:pt idx="5921">
                  <c:v>0.14285714285714285</c:v>
                </c:pt>
                <c:pt idx="5922">
                  <c:v>0.2857142857142857</c:v>
                </c:pt>
                <c:pt idx="5923">
                  <c:v>0.14285714285714285</c:v>
                </c:pt>
                <c:pt idx="5924">
                  <c:v>0.2857142857142857</c:v>
                </c:pt>
                <c:pt idx="5925">
                  <c:v>0.2857142857142857</c:v>
                </c:pt>
                <c:pt idx="5926">
                  <c:v>0.2857142857142857</c:v>
                </c:pt>
                <c:pt idx="5927">
                  <c:v>0.2857142857142857</c:v>
                </c:pt>
                <c:pt idx="5928">
                  <c:v>0.14285714285714285</c:v>
                </c:pt>
                <c:pt idx="5929">
                  <c:v>0.2857142857142857</c:v>
                </c:pt>
                <c:pt idx="5930">
                  <c:v>0.2857142857142857</c:v>
                </c:pt>
                <c:pt idx="5931">
                  <c:v>0.2857142857142857</c:v>
                </c:pt>
                <c:pt idx="5932">
                  <c:v>0.2857142857142857</c:v>
                </c:pt>
                <c:pt idx="5933">
                  <c:v>0.14285714285714285</c:v>
                </c:pt>
                <c:pt idx="5934">
                  <c:v>0.14285714285714285</c:v>
                </c:pt>
                <c:pt idx="5935">
                  <c:v>0.14285714285714285</c:v>
                </c:pt>
                <c:pt idx="5936">
                  <c:v>0.2857142857142857</c:v>
                </c:pt>
                <c:pt idx="5937">
                  <c:v>0.2857142857142857</c:v>
                </c:pt>
                <c:pt idx="5938">
                  <c:v>0.2857142857142857</c:v>
                </c:pt>
                <c:pt idx="5939">
                  <c:v>0.14285714285714285</c:v>
                </c:pt>
                <c:pt idx="5940">
                  <c:v>0.1</c:v>
                </c:pt>
                <c:pt idx="5941">
                  <c:v>0.2857142857142857</c:v>
                </c:pt>
                <c:pt idx="5942">
                  <c:v>0.14285714285714285</c:v>
                </c:pt>
                <c:pt idx="5943">
                  <c:v>0.2857142857142857</c:v>
                </c:pt>
                <c:pt idx="5944">
                  <c:v>0.2857142857142857</c:v>
                </c:pt>
                <c:pt idx="5945">
                  <c:v>0</c:v>
                </c:pt>
                <c:pt idx="5946">
                  <c:v>0.2857142857142857</c:v>
                </c:pt>
                <c:pt idx="5947">
                  <c:v>0.2857142857142857</c:v>
                </c:pt>
                <c:pt idx="5948">
                  <c:v>0.14285714285714285</c:v>
                </c:pt>
                <c:pt idx="5949">
                  <c:v>0.14285714285714285</c:v>
                </c:pt>
                <c:pt idx="5950">
                  <c:v>6.6666666666666666E-2</c:v>
                </c:pt>
                <c:pt idx="5951">
                  <c:v>0.14285714285714285</c:v>
                </c:pt>
                <c:pt idx="5952">
                  <c:v>0.14285714285714285</c:v>
                </c:pt>
                <c:pt idx="5953">
                  <c:v>6.6666666666666666E-2</c:v>
                </c:pt>
                <c:pt idx="5954">
                  <c:v>0.1</c:v>
                </c:pt>
                <c:pt idx="5955">
                  <c:v>0</c:v>
                </c:pt>
                <c:pt idx="5956">
                  <c:v>0.2857142857142857</c:v>
                </c:pt>
                <c:pt idx="5957">
                  <c:v>0.1</c:v>
                </c:pt>
                <c:pt idx="5958">
                  <c:v>0.2857142857142857</c:v>
                </c:pt>
                <c:pt idx="5959">
                  <c:v>0.14285714285714285</c:v>
                </c:pt>
                <c:pt idx="5960">
                  <c:v>0.14285714285714285</c:v>
                </c:pt>
                <c:pt idx="5961">
                  <c:v>0.42857142857142855</c:v>
                </c:pt>
                <c:pt idx="5962">
                  <c:v>0.2857142857142857</c:v>
                </c:pt>
                <c:pt idx="5963">
                  <c:v>0.42857142857142855</c:v>
                </c:pt>
                <c:pt idx="5964">
                  <c:v>0.2857142857142857</c:v>
                </c:pt>
                <c:pt idx="5965">
                  <c:v>0.42857142857142855</c:v>
                </c:pt>
                <c:pt idx="5966">
                  <c:v>0.2857142857142857</c:v>
                </c:pt>
                <c:pt idx="5967">
                  <c:v>0.42857142857142855</c:v>
                </c:pt>
                <c:pt idx="5968">
                  <c:v>0.42857142857142855</c:v>
                </c:pt>
                <c:pt idx="5969">
                  <c:v>0.5714285714285714</c:v>
                </c:pt>
                <c:pt idx="5970">
                  <c:v>0.2857142857142857</c:v>
                </c:pt>
                <c:pt idx="5971">
                  <c:v>0.2857142857142857</c:v>
                </c:pt>
                <c:pt idx="5972">
                  <c:v>0.14285714285714285</c:v>
                </c:pt>
                <c:pt idx="5973">
                  <c:v>0.2857142857142857</c:v>
                </c:pt>
                <c:pt idx="5974">
                  <c:v>0.2857142857142857</c:v>
                </c:pt>
                <c:pt idx="5975">
                  <c:v>0</c:v>
                </c:pt>
                <c:pt idx="5976">
                  <c:v>0.42857142857142855</c:v>
                </c:pt>
                <c:pt idx="5977">
                  <c:v>0.42857142857142855</c:v>
                </c:pt>
                <c:pt idx="5978">
                  <c:v>0.2857142857142857</c:v>
                </c:pt>
                <c:pt idx="5979">
                  <c:v>0.1</c:v>
                </c:pt>
                <c:pt idx="5980">
                  <c:v>0.2857142857142857</c:v>
                </c:pt>
                <c:pt idx="5981">
                  <c:v>3.3333333333333333E-2</c:v>
                </c:pt>
                <c:pt idx="5982">
                  <c:v>0.42857142857142855</c:v>
                </c:pt>
                <c:pt idx="5983">
                  <c:v>0.42857142857142855</c:v>
                </c:pt>
                <c:pt idx="5984">
                  <c:v>0.42857142857142855</c:v>
                </c:pt>
                <c:pt idx="5985">
                  <c:v>0.14285714285714285</c:v>
                </c:pt>
                <c:pt idx="5986">
                  <c:v>0.1</c:v>
                </c:pt>
                <c:pt idx="5987">
                  <c:v>0.42857142857142855</c:v>
                </c:pt>
                <c:pt idx="5988">
                  <c:v>0.42857142857142855</c:v>
                </c:pt>
                <c:pt idx="5989">
                  <c:v>0.2857142857142857</c:v>
                </c:pt>
                <c:pt idx="5990">
                  <c:v>0.42857142857142855</c:v>
                </c:pt>
                <c:pt idx="5991">
                  <c:v>0.14285714285714285</c:v>
                </c:pt>
                <c:pt idx="5992">
                  <c:v>0.2857142857142857</c:v>
                </c:pt>
                <c:pt idx="5993">
                  <c:v>1</c:v>
                </c:pt>
                <c:pt idx="5994">
                  <c:v>0.42857142857142855</c:v>
                </c:pt>
                <c:pt idx="5995">
                  <c:v>0.5714285714285714</c:v>
                </c:pt>
                <c:pt idx="5996">
                  <c:v>0.14285714285714285</c:v>
                </c:pt>
                <c:pt idx="5997">
                  <c:v>0.2857142857142857</c:v>
                </c:pt>
                <c:pt idx="5998">
                  <c:v>1</c:v>
                </c:pt>
                <c:pt idx="5999">
                  <c:v>0.7142857142857143</c:v>
                </c:pt>
                <c:pt idx="6000">
                  <c:v>0.2857142857142857</c:v>
                </c:pt>
                <c:pt idx="6001">
                  <c:v>0.42857142857142855</c:v>
                </c:pt>
                <c:pt idx="6002">
                  <c:v>1</c:v>
                </c:pt>
                <c:pt idx="6003">
                  <c:v>6.6666666666666666E-2</c:v>
                </c:pt>
                <c:pt idx="6004">
                  <c:v>0.5714285714285714</c:v>
                </c:pt>
                <c:pt idx="6005">
                  <c:v>0.2857142857142857</c:v>
                </c:pt>
                <c:pt idx="6006">
                  <c:v>0.14285714285714285</c:v>
                </c:pt>
                <c:pt idx="6007">
                  <c:v>0.2857142857142857</c:v>
                </c:pt>
                <c:pt idx="6008">
                  <c:v>0.7142857142857143</c:v>
                </c:pt>
                <c:pt idx="6009">
                  <c:v>0</c:v>
                </c:pt>
                <c:pt idx="6010">
                  <c:v>0.2857142857142857</c:v>
                </c:pt>
                <c:pt idx="6011">
                  <c:v>0.42857142857142855</c:v>
                </c:pt>
                <c:pt idx="6012">
                  <c:v>0.14285714285714285</c:v>
                </c:pt>
                <c:pt idx="6013">
                  <c:v>0.5714285714285714</c:v>
                </c:pt>
                <c:pt idx="6014">
                  <c:v>1</c:v>
                </c:pt>
                <c:pt idx="6015">
                  <c:v>0.42857142857142855</c:v>
                </c:pt>
                <c:pt idx="6016">
                  <c:v>6.6666666666666666E-2</c:v>
                </c:pt>
                <c:pt idx="6017">
                  <c:v>0.42857142857142855</c:v>
                </c:pt>
                <c:pt idx="6018">
                  <c:v>0.42857142857142855</c:v>
                </c:pt>
                <c:pt idx="6019">
                  <c:v>0.2857142857142857</c:v>
                </c:pt>
                <c:pt idx="6020">
                  <c:v>0.2857142857142857</c:v>
                </c:pt>
                <c:pt idx="6021">
                  <c:v>0.14285714285714285</c:v>
                </c:pt>
                <c:pt idx="6022">
                  <c:v>0.14285714285714285</c:v>
                </c:pt>
                <c:pt idx="6023">
                  <c:v>0.14285714285714285</c:v>
                </c:pt>
                <c:pt idx="6024">
                  <c:v>0.2857142857142857</c:v>
                </c:pt>
                <c:pt idx="6025">
                  <c:v>0.2857142857142857</c:v>
                </c:pt>
                <c:pt idx="6026">
                  <c:v>0.2857142857142857</c:v>
                </c:pt>
                <c:pt idx="6027">
                  <c:v>0.5714285714285714</c:v>
                </c:pt>
                <c:pt idx="6028">
                  <c:v>0.14285714285714285</c:v>
                </c:pt>
                <c:pt idx="6029">
                  <c:v>0.42857142857142855</c:v>
                </c:pt>
                <c:pt idx="6030">
                  <c:v>0.2857142857142857</c:v>
                </c:pt>
                <c:pt idx="6031">
                  <c:v>0.42857142857142855</c:v>
                </c:pt>
                <c:pt idx="6032">
                  <c:v>0.2857142857142857</c:v>
                </c:pt>
                <c:pt idx="6033">
                  <c:v>0.42857142857142855</c:v>
                </c:pt>
                <c:pt idx="6034">
                  <c:v>0.42857142857142855</c:v>
                </c:pt>
                <c:pt idx="6035">
                  <c:v>0.2857142857142857</c:v>
                </c:pt>
                <c:pt idx="6036">
                  <c:v>0.2857142857142857</c:v>
                </c:pt>
                <c:pt idx="6037">
                  <c:v>0.2857142857142857</c:v>
                </c:pt>
                <c:pt idx="6038">
                  <c:v>0.42857142857142855</c:v>
                </c:pt>
                <c:pt idx="6039">
                  <c:v>0.42857142857142855</c:v>
                </c:pt>
                <c:pt idx="6040">
                  <c:v>6.6666666666666666E-2</c:v>
                </c:pt>
                <c:pt idx="6041">
                  <c:v>0.2857142857142857</c:v>
                </c:pt>
                <c:pt idx="6042">
                  <c:v>0.2857142857142857</c:v>
                </c:pt>
                <c:pt idx="6043">
                  <c:v>0.2857142857142857</c:v>
                </c:pt>
                <c:pt idx="6044">
                  <c:v>1</c:v>
                </c:pt>
                <c:pt idx="6045">
                  <c:v>0.1</c:v>
                </c:pt>
                <c:pt idx="6046">
                  <c:v>0.2857142857142857</c:v>
                </c:pt>
                <c:pt idx="6047">
                  <c:v>6.6666666666666666E-2</c:v>
                </c:pt>
                <c:pt idx="6048">
                  <c:v>0.42857142857142855</c:v>
                </c:pt>
                <c:pt idx="6049">
                  <c:v>0.2857142857142857</c:v>
                </c:pt>
                <c:pt idx="6050">
                  <c:v>1</c:v>
                </c:pt>
                <c:pt idx="6051">
                  <c:v>0.42857142857142855</c:v>
                </c:pt>
                <c:pt idx="6052">
                  <c:v>0.2857142857142857</c:v>
                </c:pt>
                <c:pt idx="6053">
                  <c:v>0.42857142857142855</c:v>
                </c:pt>
                <c:pt idx="6054">
                  <c:v>0.2857142857142857</c:v>
                </c:pt>
                <c:pt idx="6055">
                  <c:v>0.42857142857142855</c:v>
                </c:pt>
                <c:pt idx="6056">
                  <c:v>0.14285714285714285</c:v>
                </c:pt>
                <c:pt idx="6057">
                  <c:v>0.2857142857142857</c:v>
                </c:pt>
                <c:pt idx="6058">
                  <c:v>0.2857142857142857</c:v>
                </c:pt>
                <c:pt idx="6059">
                  <c:v>0.2857142857142857</c:v>
                </c:pt>
                <c:pt idx="6060">
                  <c:v>0.42857142857142855</c:v>
                </c:pt>
                <c:pt idx="6061">
                  <c:v>0.42857142857142855</c:v>
                </c:pt>
                <c:pt idx="6062">
                  <c:v>0.7142857142857143</c:v>
                </c:pt>
                <c:pt idx="6063">
                  <c:v>0.7142857142857143</c:v>
                </c:pt>
                <c:pt idx="6064">
                  <c:v>0.7142857142857143</c:v>
                </c:pt>
                <c:pt idx="6065">
                  <c:v>0.5714285714285714</c:v>
                </c:pt>
                <c:pt idx="6066">
                  <c:v>0.2857142857142857</c:v>
                </c:pt>
                <c:pt idx="6067">
                  <c:v>0.42857142857142855</c:v>
                </c:pt>
                <c:pt idx="6068">
                  <c:v>0.42857142857142855</c:v>
                </c:pt>
                <c:pt idx="6069">
                  <c:v>0.42857142857142855</c:v>
                </c:pt>
                <c:pt idx="6070">
                  <c:v>0.42857142857142855</c:v>
                </c:pt>
                <c:pt idx="6071">
                  <c:v>0.42857142857142855</c:v>
                </c:pt>
                <c:pt idx="6072">
                  <c:v>0.42857142857142855</c:v>
                </c:pt>
                <c:pt idx="6073">
                  <c:v>0.42857142857142855</c:v>
                </c:pt>
                <c:pt idx="6074">
                  <c:v>0.42857142857142855</c:v>
                </c:pt>
                <c:pt idx="6075">
                  <c:v>0.42857142857142855</c:v>
                </c:pt>
                <c:pt idx="6076">
                  <c:v>0.42857142857142855</c:v>
                </c:pt>
                <c:pt idx="6077">
                  <c:v>0.42857142857142855</c:v>
                </c:pt>
                <c:pt idx="6078">
                  <c:v>0.14285714285714285</c:v>
                </c:pt>
                <c:pt idx="6079">
                  <c:v>0.42857142857142855</c:v>
                </c:pt>
                <c:pt idx="6080">
                  <c:v>0.42857142857142855</c:v>
                </c:pt>
                <c:pt idx="6081">
                  <c:v>0.42857142857142855</c:v>
                </c:pt>
                <c:pt idx="6082">
                  <c:v>0.42857142857142855</c:v>
                </c:pt>
                <c:pt idx="6083">
                  <c:v>0.42857142857142855</c:v>
                </c:pt>
                <c:pt idx="6084">
                  <c:v>0.42857142857142855</c:v>
                </c:pt>
                <c:pt idx="6085">
                  <c:v>0.42857142857142855</c:v>
                </c:pt>
                <c:pt idx="6086">
                  <c:v>0.42857142857142855</c:v>
                </c:pt>
                <c:pt idx="6087">
                  <c:v>0.2857142857142857</c:v>
                </c:pt>
                <c:pt idx="6088">
                  <c:v>0.42857142857142855</c:v>
                </c:pt>
                <c:pt idx="6089">
                  <c:v>0.42857142857142855</c:v>
                </c:pt>
                <c:pt idx="6090">
                  <c:v>0.42857142857142855</c:v>
                </c:pt>
                <c:pt idx="6091">
                  <c:v>0.42857142857142855</c:v>
                </c:pt>
                <c:pt idx="6092">
                  <c:v>1</c:v>
                </c:pt>
                <c:pt idx="6093">
                  <c:v>0.42857142857142855</c:v>
                </c:pt>
                <c:pt idx="6094">
                  <c:v>0.14285714285714285</c:v>
                </c:pt>
                <c:pt idx="6095">
                  <c:v>0</c:v>
                </c:pt>
                <c:pt idx="6096">
                  <c:v>0.42857142857142855</c:v>
                </c:pt>
                <c:pt idx="6097">
                  <c:v>0.2857142857142857</c:v>
                </c:pt>
                <c:pt idx="6098">
                  <c:v>1</c:v>
                </c:pt>
                <c:pt idx="6099">
                  <c:v>0.42857142857142855</c:v>
                </c:pt>
                <c:pt idx="6100">
                  <c:v>0.2857142857142857</c:v>
                </c:pt>
                <c:pt idx="6101">
                  <c:v>0.42857142857142855</c:v>
                </c:pt>
                <c:pt idx="6102">
                  <c:v>0.2857142857142857</c:v>
                </c:pt>
                <c:pt idx="6103">
                  <c:v>1</c:v>
                </c:pt>
                <c:pt idx="6104">
                  <c:v>0.13333333333333333</c:v>
                </c:pt>
                <c:pt idx="6105">
                  <c:v>0.2857142857142857</c:v>
                </c:pt>
                <c:pt idx="6106">
                  <c:v>0.42857142857142855</c:v>
                </c:pt>
                <c:pt idx="6107">
                  <c:v>0.2857142857142857</c:v>
                </c:pt>
                <c:pt idx="6108">
                  <c:v>0.2857142857142857</c:v>
                </c:pt>
                <c:pt idx="6109">
                  <c:v>0.2857142857142857</c:v>
                </c:pt>
                <c:pt idx="6110">
                  <c:v>0.2857142857142857</c:v>
                </c:pt>
                <c:pt idx="6111">
                  <c:v>0.14285714285714285</c:v>
                </c:pt>
                <c:pt idx="6112">
                  <c:v>0.14285714285714285</c:v>
                </c:pt>
                <c:pt idx="6113">
                  <c:v>0.14285714285714285</c:v>
                </c:pt>
                <c:pt idx="6114">
                  <c:v>0.42857142857142855</c:v>
                </c:pt>
                <c:pt idx="6115">
                  <c:v>0.14285714285714285</c:v>
                </c:pt>
                <c:pt idx="6116">
                  <c:v>0.14285714285714285</c:v>
                </c:pt>
                <c:pt idx="6117">
                  <c:v>0.14285714285714285</c:v>
                </c:pt>
                <c:pt idx="6118">
                  <c:v>0.14285714285714285</c:v>
                </c:pt>
                <c:pt idx="6119">
                  <c:v>0</c:v>
                </c:pt>
                <c:pt idx="6120">
                  <c:v>0.42857142857142855</c:v>
                </c:pt>
                <c:pt idx="6121">
                  <c:v>0.2857142857142857</c:v>
                </c:pt>
                <c:pt idx="6122">
                  <c:v>0.2857142857142857</c:v>
                </c:pt>
                <c:pt idx="6123">
                  <c:v>0.5714285714285714</c:v>
                </c:pt>
                <c:pt idx="6124">
                  <c:v>0.2857142857142857</c:v>
                </c:pt>
                <c:pt idx="6125">
                  <c:v>0.2857142857142857</c:v>
                </c:pt>
                <c:pt idx="6126">
                  <c:v>0.2857142857142857</c:v>
                </c:pt>
                <c:pt idx="6127">
                  <c:v>0.2857142857142857</c:v>
                </c:pt>
                <c:pt idx="6128">
                  <c:v>0.2857142857142857</c:v>
                </c:pt>
                <c:pt idx="6129">
                  <c:v>0.2857142857142857</c:v>
                </c:pt>
                <c:pt idx="6130">
                  <c:v>0.14285714285714285</c:v>
                </c:pt>
                <c:pt idx="6131">
                  <c:v>0.14285714285714285</c:v>
                </c:pt>
                <c:pt idx="6132">
                  <c:v>1</c:v>
                </c:pt>
                <c:pt idx="6133">
                  <c:v>0.2857142857142857</c:v>
                </c:pt>
                <c:pt idx="6134">
                  <c:v>0.2857142857142857</c:v>
                </c:pt>
                <c:pt idx="6135">
                  <c:v>0.2857142857142857</c:v>
                </c:pt>
                <c:pt idx="6136">
                  <c:v>0.14285714285714285</c:v>
                </c:pt>
                <c:pt idx="6137">
                  <c:v>0.2857142857142857</c:v>
                </c:pt>
                <c:pt idx="6138">
                  <c:v>0.2857142857142857</c:v>
                </c:pt>
                <c:pt idx="6139">
                  <c:v>0.2857142857142857</c:v>
                </c:pt>
                <c:pt idx="6140">
                  <c:v>0.2857142857142857</c:v>
                </c:pt>
                <c:pt idx="6141">
                  <c:v>1</c:v>
                </c:pt>
                <c:pt idx="6142">
                  <c:v>1</c:v>
                </c:pt>
                <c:pt idx="6143">
                  <c:v>0.5714285714285714</c:v>
                </c:pt>
                <c:pt idx="6144">
                  <c:v>0.2857142857142857</c:v>
                </c:pt>
                <c:pt idx="6145">
                  <c:v>0.2857142857142857</c:v>
                </c:pt>
                <c:pt idx="6146">
                  <c:v>0.2857142857142857</c:v>
                </c:pt>
                <c:pt idx="6147">
                  <c:v>1</c:v>
                </c:pt>
                <c:pt idx="6148">
                  <c:v>0.2857142857142857</c:v>
                </c:pt>
                <c:pt idx="6149">
                  <c:v>0.2857142857142857</c:v>
                </c:pt>
                <c:pt idx="6150">
                  <c:v>3</c:v>
                </c:pt>
                <c:pt idx="6151">
                  <c:v>0.14285714285714285</c:v>
                </c:pt>
                <c:pt idx="6152">
                  <c:v>0.14285714285714285</c:v>
                </c:pt>
                <c:pt idx="6153">
                  <c:v>0.2857142857142857</c:v>
                </c:pt>
                <c:pt idx="6154">
                  <c:v>0.14285714285714285</c:v>
                </c:pt>
                <c:pt idx="6155">
                  <c:v>0.2857142857142857</c:v>
                </c:pt>
                <c:pt idx="6156">
                  <c:v>0.14285714285714285</c:v>
                </c:pt>
                <c:pt idx="6157">
                  <c:v>0.42857142857142855</c:v>
                </c:pt>
                <c:pt idx="6158">
                  <c:v>0.2857142857142857</c:v>
                </c:pt>
                <c:pt idx="6159">
                  <c:v>0.7142857142857143</c:v>
                </c:pt>
                <c:pt idx="6160">
                  <c:v>0.42857142857142855</c:v>
                </c:pt>
                <c:pt idx="6161">
                  <c:v>0.2857142857142857</c:v>
                </c:pt>
                <c:pt idx="6162">
                  <c:v>0.14285714285714285</c:v>
                </c:pt>
                <c:pt idx="6163">
                  <c:v>0</c:v>
                </c:pt>
                <c:pt idx="6164">
                  <c:v>0.2857142857142857</c:v>
                </c:pt>
                <c:pt idx="6165">
                  <c:v>0.14285714285714285</c:v>
                </c:pt>
                <c:pt idx="6166">
                  <c:v>0.2857142857142857</c:v>
                </c:pt>
                <c:pt idx="6167">
                  <c:v>0.14285714285714285</c:v>
                </c:pt>
                <c:pt idx="6168">
                  <c:v>0.14285714285714285</c:v>
                </c:pt>
                <c:pt idx="6169">
                  <c:v>0.14285714285714285</c:v>
                </c:pt>
                <c:pt idx="6170">
                  <c:v>0.2857142857142857</c:v>
                </c:pt>
                <c:pt idx="6171">
                  <c:v>0.2857142857142857</c:v>
                </c:pt>
                <c:pt idx="6172">
                  <c:v>0.2857142857142857</c:v>
                </c:pt>
                <c:pt idx="6173">
                  <c:v>1</c:v>
                </c:pt>
                <c:pt idx="6174">
                  <c:v>1</c:v>
                </c:pt>
                <c:pt idx="6175">
                  <c:v>0.42857142857142855</c:v>
                </c:pt>
                <c:pt idx="6176">
                  <c:v>0.2857142857142857</c:v>
                </c:pt>
                <c:pt idx="6177">
                  <c:v>0.2857142857142857</c:v>
                </c:pt>
                <c:pt idx="6178">
                  <c:v>0.42857142857142855</c:v>
                </c:pt>
                <c:pt idx="6179">
                  <c:v>1</c:v>
                </c:pt>
                <c:pt idx="6180">
                  <c:v>0.1</c:v>
                </c:pt>
                <c:pt idx="6181">
                  <c:v>0.2857142857142857</c:v>
                </c:pt>
                <c:pt idx="6182">
                  <c:v>0.5714285714285714</c:v>
                </c:pt>
                <c:pt idx="6183">
                  <c:v>0.42857142857142855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0.14285714285714285</c:v>
                </c:pt>
                <c:pt idx="6188">
                  <c:v>0.14285714285714285</c:v>
                </c:pt>
                <c:pt idx="6189">
                  <c:v>0.42857142857142855</c:v>
                </c:pt>
                <c:pt idx="6190">
                  <c:v>0.42857142857142855</c:v>
                </c:pt>
                <c:pt idx="6191">
                  <c:v>0.42857142857142855</c:v>
                </c:pt>
                <c:pt idx="6192">
                  <c:v>0.7142857142857143</c:v>
                </c:pt>
                <c:pt idx="6193">
                  <c:v>1</c:v>
                </c:pt>
                <c:pt idx="6194">
                  <c:v>0.14285714285714285</c:v>
                </c:pt>
                <c:pt idx="6195">
                  <c:v>1</c:v>
                </c:pt>
                <c:pt idx="6196">
                  <c:v>0.42857142857142855</c:v>
                </c:pt>
                <c:pt idx="6197">
                  <c:v>0.14285714285714285</c:v>
                </c:pt>
                <c:pt idx="6198">
                  <c:v>0.42857142857142855</c:v>
                </c:pt>
                <c:pt idx="6199">
                  <c:v>0.42857142857142855</c:v>
                </c:pt>
                <c:pt idx="6200">
                  <c:v>0.14285714285714285</c:v>
                </c:pt>
                <c:pt idx="6201">
                  <c:v>0.14285714285714285</c:v>
                </c:pt>
                <c:pt idx="6202">
                  <c:v>1</c:v>
                </c:pt>
                <c:pt idx="6203">
                  <c:v>0.2857142857142857</c:v>
                </c:pt>
                <c:pt idx="6204">
                  <c:v>0.42857142857142855</c:v>
                </c:pt>
                <c:pt idx="6205">
                  <c:v>0.2857142857142857</c:v>
                </c:pt>
                <c:pt idx="6206">
                  <c:v>1</c:v>
                </c:pt>
                <c:pt idx="6207">
                  <c:v>0.5714285714285714</c:v>
                </c:pt>
                <c:pt idx="6208">
                  <c:v>0</c:v>
                </c:pt>
                <c:pt idx="6209">
                  <c:v>0.5714285714285714</c:v>
                </c:pt>
                <c:pt idx="6210">
                  <c:v>0</c:v>
                </c:pt>
                <c:pt idx="6211">
                  <c:v>0.42857142857142855</c:v>
                </c:pt>
                <c:pt idx="6212">
                  <c:v>0.14285714285714285</c:v>
                </c:pt>
                <c:pt idx="6213">
                  <c:v>0.42857142857142855</c:v>
                </c:pt>
                <c:pt idx="6214">
                  <c:v>0.14285714285714285</c:v>
                </c:pt>
                <c:pt idx="6215">
                  <c:v>0.14285714285714285</c:v>
                </c:pt>
                <c:pt idx="6216">
                  <c:v>1</c:v>
                </c:pt>
                <c:pt idx="6217">
                  <c:v>3.3333333333333333E-2</c:v>
                </c:pt>
                <c:pt idx="6218">
                  <c:v>1</c:v>
                </c:pt>
                <c:pt idx="6219">
                  <c:v>0</c:v>
                </c:pt>
                <c:pt idx="6220">
                  <c:v>0.14285714285714285</c:v>
                </c:pt>
                <c:pt idx="6221">
                  <c:v>6.6666666666666666E-2</c:v>
                </c:pt>
                <c:pt idx="6222">
                  <c:v>0.2857142857142857</c:v>
                </c:pt>
                <c:pt idx="6223">
                  <c:v>0.2857142857142857</c:v>
                </c:pt>
                <c:pt idx="6224">
                  <c:v>0.2857142857142857</c:v>
                </c:pt>
                <c:pt idx="6225">
                  <c:v>3.3333333333333333E-2</c:v>
                </c:pt>
                <c:pt idx="6226">
                  <c:v>6.6666666666666666E-2</c:v>
                </c:pt>
                <c:pt idx="6227">
                  <c:v>6.6666666666666666E-2</c:v>
                </c:pt>
                <c:pt idx="6228">
                  <c:v>0.2857142857142857</c:v>
                </c:pt>
                <c:pt idx="6229">
                  <c:v>0.2857142857142857</c:v>
                </c:pt>
                <c:pt idx="6230">
                  <c:v>3.3333333333333333E-2</c:v>
                </c:pt>
                <c:pt idx="6231">
                  <c:v>0</c:v>
                </c:pt>
                <c:pt idx="6232">
                  <c:v>0.14285714285714285</c:v>
                </c:pt>
                <c:pt idx="6233">
                  <c:v>1</c:v>
                </c:pt>
                <c:pt idx="6234">
                  <c:v>0.2857142857142857</c:v>
                </c:pt>
                <c:pt idx="6235">
                  <c:v>0.42857142857142855</c:v>
                </c:pt>
                <c:pt idx="6236">
                  <c:v>0.42857142857142855</c:v>
                </c:pt>
                <c:pt idx="6237">
                  <c:v>0.14285714285714285</c:v>
                </c:pt>
                <c:pt idx="6238">
                  <c:v>0</c:v>
                </c:pt>
                <c:pt idx="6239">
                  <c:v>0.2857142857142857</c:v>
                </c:pt>
                <c:pt idx="6240">
                  <c:v>0.2857142857142857</c:v>
                </c:pt>
                <c:pt idx="6241">
                  <c:v>3.3333333333333333E-2</c:v>
                </c:pt>
                <c:pt idx="6242">
                  <c:v>0.42857142857142855</c:v>
                </c:pt>
                <c:pt idx="6243">
                  <c:v>0.1</c:v>
                </c:pt>
                <c:pt idx="6244">
                  <c:v>0.14285714285714285</c:v>
                </c:pt>
                <c:pt idx="6245">
                  <c:v>1</c:v>
                </c:pt>
                <c:pt idx="6246">
                  <c:v>0.2857142857142857</c:v>
                </c:pt>
                <c:pt idx="6247">
                  <c:v>1</c:v>
                </c:pt>
                <c:pt idx="6248">
                  <c:v>0.2857142857142857</c:v>
                </c:pt>
                <c:pt idx="6249">
                  <c:v>0.1</c:v>
                </c:pt>
                <c:pt idx="6250">
                  <c:v>0.2857142857142857</c:v>
                </c:pt>
                <c:pt idx="6251">
                  <c:v>0.13333333333333333</c:v>
                </c:pt>
                <c:pt idx="6252">
                  <c:v>0.2857142857142857</c:v>
                </c:pt>
                <c:pt idx="6253">
                  <c:v>1</c:v>
                </c:pt>
                <c:pt idx="6254">
                  <c:v>0</c:v>
                </c:pt>
                <c:pt idx="6255">
                  <c:v>0.2857142857142857</c:v>
                </c:pt>
                <c:pt idx="6256">
                  <c:v>0.14285714285714285</c:v>
                </c:pt>
                <c:pt idx="6257">
                  <c:v>0.2857142857142857</c:v>
                </c:pt>
                <c:pt idx="6258">
                  <c:v>0</c:v>
                </c:pt>
                <c:pt idx="6259">
                  <c:v>0.14285714285714285</c:v>
                </c:pt>
                <c:pt idx="6260">
                  <c:v>0.2857142857142857</c:v>
                </c:pt>
                <c:pt idx="6261">
                  <c:v>0</c:v>
                </c:pt>
                <c:pt idx="6262">
                  <c:v>0.5714285714285714</c:v>
                </c:pt>
                <c:pt idx="6263">
                  <c:v>0.42857142857142855</c:v>
                </c:pt>
                <c:pt idx="6264">
                  <c:v>1</c:v>
                </c:pt>
                <c:pt idx="6265">
                  <c:v>0.42857142857142855</c:v>
                </c:pt>
                <c:pt idx="6266">
                  <c:v>0.5714285714285714</c:v>
                </c:pt>
                <c:pt idx="6267">
                  <c:v>0.8571428571428571</c:v>
                </c:pt>
                <c:pt idx="6268">
                  <c:v>0.14285714285714285</c:v>
                </c:pt>
                <c:pt idx="6269">
                  <c:v>0.1</c:v>
                </c:pt>
                <c:pt idx="6270">
                  <c:v>0.5714285714285714</c:v>
                </c:pt>
                <c:pt idx="6271">
                  <c:v>0.14285714285714285</c:v>
                </c:pt>
                <c:pt idx="6272">
                  <c:v>6.6666666666666666E-2</c:v>
                </c:pt>
                <c:pt idx="6273">
                  <c:v>0.2857142857142857</c:v>
                </c:pt>
                <c:pt idx="6274">
                  <c:v>0.2857142857142857</c:v>
                </c:pt>
                <c:pt idx="6275">
                  <c:v>1</c:v>
                </c:pt>
                <c:pt idx="6276">
                  <c:v>0.14285714285714285</c:v>
                </c:pt>
                <c:pt idx="6277">
                  <c:v>1</c:v>
                </c:pt>
                <c:pt idx="6278">
                  <c:v>0.14285714285714285</c:v>
                </c:pt>
                <c:pt idx="6279">
                  <c:v>6.6666666666666666E-2</c:v>
                </c:pt>
                <c:pt idx="6280">
                  <c:v>0.14285714285714285</c:v>
                </c:pt>
                <c:pt idx="6281">
                  <c:v>0.42857142857142855</c:v>
                </c:pt>
                <c:pt idx="6282">
                  <c:v>0.2857142857142857</c:v>
                </c:pt>
                <c:pt idx="6283">
                  <c:v>1</c:v>
                </c:pt>
                <c:pt idx="6284">
                  <c:v>0.14285714285714285</c:v>
                </c:pt>
                <c:pt idx="6285">
                  <c:v>0.14285714285714285</c:v>
                </c:pt>
                <c:pt idx="6286">
                  <c:v>0.42857142857142855</c:v>
                </c:pt>
                <c:pt idx="6287">
                  <c:v>0.2857142857142857</c:v>
                </c:pt>
                <c:pt idx="6288">
                  <c:v>0.14285714285714285</c:v>
                </c:pt>
                <c:pt idx="6289">
                  <c:v>0.5714285714285714</c:v>
                </c:pt>
                <c:pt idx="6290">
                  <c:v>0.14285714285714285</c:v>
                </c:pt>
                <c:pt idx="6291">
                  <c:v>0.42857142857142855</c:v>
                </c:pt>
                <c:pt idx="6292">
                  <c:v>0.42857142857142855</c:v>
                </c:pt>
                <c:pt idx="6293">
                  <c:v>6.6666666666666666E-2</c:v>
                </c:pt>
                <c:pt idx="6294">
                  <c:v>0.2857142857142857</c:v>
                </c:pt>
                <c:pt idx="6295">
                  <c:v>0.42857142857142855</c:v>
                </c:pt>
                <c:pt idx="6296">
                  <c:v>3.3333333333333333E-2</c:v>
                </c:pt>
                <c:pt idx="6297">
                  <c:v>1</c:v>
                </c:pt>
                <c:pt idx="6298">
                  <c:v>0.42857142857142855</c:v>
                </c:pt>
                <c:pt idx="6299">
                  <c:v>0.2857142857142857</c:v>
                </c:pt>
                <c:pt idx="6300">
                  <c:v>0.14285714285714285</c:v>
                </c:pt>
                <c:pt idx="6301">
                  <c:v>0.42857142857142855</c:v>
                </c:pt>
                <c:pt idx="6302">
                  <c:v>0.14285714285714285</c:v>
                </c:pt>
                <c:pt idx="6303">
                  <c:v>0.5714285714285714</c:v>
                </c:pt>
                <c:pt idx="6304">
                  <c:v>0.5714285714285714</c:v>
                </c:pt>
                <c:pt idx="6305">
                  <c:v>0.14285714285714285</c:v>
                </c:pt>
                <c:pt idx="6306">
                  <c:v>0.5714285714285714</c:v>
                </c:pt>
                <c:pt idx="6307">
                  <c:v>1</c:v>
                </c:pt>
                <c:pt idx="6308">
                  <c:v>0.42857142857142855</c:v>
                </c:pt>
                <c:pt idx="6309">
                  <c:v>0.14285714285714285</c:v>
                </c:pt>
                <c:pt idx="6310">
                  <c:v>0.2857142857142857</c:v>
                </c:pt>
                <c:pt idx="6311">
                  <c:v>0.7142857142857143</c:v>
                </c:pt>
                <c:pt idx="6312">
                  <c:v>0.42857142857142855</c:v>
                </c:pt>
                <c:pt idx="6313">
                  <c:v>0.14285714285714285</c:v>
                </c:pt>
                <c:pt idx="6314">
                  <c:v>0.42857142857142855</c:v>
                </c:pt>
                <c:pt idx="6315">
                  <c:v>0.42857142857142855</c:v>
                </c:pt>
                <c:pt idx="6316">
                  <c:v>0.2857142857142857</c:v>
                </c:pt>
                <c:pt idx="6317">
                  <c:v>3.3333333333333333E-2</c:v>
                </c:pt>
                <c:pt idx="6318">
                  <c:v>0.14285714285714285</c:v>
                </c:pt>
                <c:pt idx="6319">
                  <c:v>0</c:v>
                </c:pt>
                <c:pt idx="6320">
                  <c:v>0.2857142857142857</c:v>
                </c:pt>
                <c:pt idx="6321">
                  <c:v>0.42857142857142855</c:v>
                </c:pt>
                <c:pt idx="6322">
                  <c:v>0.14285714285714285</c:v>
                </c:pt>
                <c:pt idx="6323">
                  <c:v>6.6666666666666666E-2</c:v>
                </c:pt>
                <c:pt idx="6324">
                  <c:v>0.2857142857142857</c:v>
                </c:pt>
                <c:pt idx="6325">
                  <c:v>0.42857142857142855</c:v>
                </c:pt>
                <c:pt idx="6326">
                  <c:v>0.42857142857142855</c:v>
                </c:pt>
                <c:pt idx="6327">
                  <c:v>0.42857142857142855</c:v>
                </c:pt>
                <c:pt idx="6328">
                  <c:v>0.42857142857142855</c:v>
                </c:pt>
                <c:pt idx="6329">
                  <c:v>0.42857142857142855</c:v>
                </c:pt>
                <c:pt idx="6330">
                  <c:v>0.2857142857142857</c:v>
                </c:pt>
                <c:pt idx="6331">
                  <c:v>0.2857142857142857</c:v>
                </c:pt>
                <c:pt idx="6332">
                  <c:v>0.14285714285714285</c:v>
                </c:pt>
                <c:pt idx="6333">
                  <c:v>1</c:v>
                </c:pt>
                <c:pt idx="6334">
                  <c:v>0.14285714285714285</c:v>
                </c:pt>
                <c:pt idx="6335">
                  <c:v>0.14285714285714285</c:v>
                </c:pt>
                <c:pt idx="6336">
                  <c:v>0.14285714285714285</c:v>
                </c:pt>
                <c:pt idx="6337">
                  <c:v>2</c:v>
                </c:pt>
                <c:pt idx="6338">
                  <c:v>0.2857142857142857</c:v>
                </c:pt>
                <c:pt idx="6339">
                  <c:v>0.1</c:v>
                </c:pt>
                <c:pt idx="6340">
                  <c:v>0.5714285714285714</c:v>
                </c:pt>
                <c:pt idx="6341">
                  <c:v>0.42857142857142855</c:v>
                </c:pt>
                <c:pt idx="6342">
                  <c:v>0.14285714285714285</c:v>
                </c:pt>
                <c:pt idx="6343">
                  <c:v>0.2857142857142857</c:v>
                </c:pt>
                <c:pt idx="6344">
                  <c:v>0.7142857142857143</c:v>
                </c:pt>
                <c:pt idx="6345">
                  <c:v>0.2857142857142857</c:v>
                </c:pt>
                <c:pt idx="6346">
                  <c:v>0.2857142857142857</c:v>
                </c:pt>
                <c:pt idx="6347">
                  <c:v>0.42857142857142855</c:v>
                </c:pt>
                <c:pt idx="6348">
                  <c:v>0.1</c:v>
                </c:pt>
                <c:pt idx="6349">
                  <c:v>0.2857142857142857</c:v>
                </c:pt>
                <c:pt idx="6350">
                  <c:v>0.5714285714285714</c:v>
                </c:pt>
                <c:pt idx="6351">
                  <c:v>0.42857142857142855</c:v>
                </c:pt>
                <c:pt idx="6352">
                  <c:v>0.5714285714285714</c:v>
                </c:pt>
                <c:pt idx="6353">
                  <c:v>0.42857142857142855</c:v>
                </c:pt>
                <c:pt idx="6354">
                  <c:v>0.42857142857142855</c:v>
                </c:pt>
                <c:pt idx="6355">
                  <c:v>0.14285714285714285</c:v>
                </c:pt>
                <c:pt idx="6356">
                  <c:v>0.42857142857142855</c:v>
                </c:pt>
                <c:pt idx="6357">
                  <c:v>0.2857142857142857</c:v>
                </c:pt>
                <c:pt idx="6358">
                  <c:v>1</c:v>
                </c:pt>
                <c:pt idx="6359">
                  <c:v>0.7142857142857143</c:v>
                </c:pt>
                <c:pt idx="6360">
                  <c:v>1</c:v>
                </c:pt>
                <c:pt idx="6361">
                  <c:v>0.2857142857142857</c:v>
                </c:pt>
                <c:pt idx="6362">
                  <c:v>0.14285714285714285</c:v>
                </c:pt>
                <c:pt idx="6363">
                  <c:v>3.3333333333333333E-2</c:v>
                </c:pt>
                <c:pt idx="6364">
                  <c:v>3.3333333333333333E-2</c:v>
                </c:pt>
                <c:pt idx="6365">
                  <c:v>0.5714285714285714</c:v>
                </c:pt>
                <c:pt idx="6366">
                  <c:v>1</c:v>
                </c:pt>
                <c:pt idx="6367">
                  <c:v>1</c:v>
                </c:pt>
                <c:pt idx="6368">
                  <c:v>0.14285714285714285</c:v>
                </c:pt>
                <c:pt idx="6369">
                  <c:v>0.2857142857142857</c:v>
                </c:pt>
                <c:pt idx="6370">
                  <c:v>3.3333333333333333E-2</c:v>
                </c:pt>
                <c:pt idx="6371">
                  <c:v>0.13333333333333333</c:v>
                </c:pt>
                <c:pt idx="6372">
                  <c:v>0.42857142857142855</c:v>
                </c:pt>
                <c:pt idx="6373">
                  <c:v>0.42857142857142855</c:v>
                </c:pt>
                <c:pt idx="6374">
                  <c:v>6.6666666666666666E-2</c:v>
                </c:pt>
                <c:pt idx="6375">
                  <c:v>0.5714285714285714</c:v>
                </c:pt>
                <c:pt idx="6376">
                  <c:v>1</c:v>
                </c:pt>
                <c:pt idx="6377">
                  <c:v>0</c:v>
                </c:pt>
                <c:pt idx="6378">
                  <c:v>0.7142857142857143</c:v>
                </c:pt>
                <c:pt idx="6379">
                  <c:v>0.5714285714285714</c:v>
                </c:pt>
                <c:pt idx="6380">
                  <c:v>0.1</c:v>
                </c:pt>
                <c:pt idx="6381">
                  <c:v>0.5714285714285714</c:v>
                </c:pt>
                <c:pt idx="6382">
                  <c:v>0.2857142857142857</c:v>
                </c:pt>
                <c:pt idx="6383">
                  <c:v>0.1</c:v>
                </c:pt>
                <c:pt idx="6384">
                  <c:v>0.2857142857142857</c:v>
                </c:pt>
                <c:pt idx="6385">
                  <c:v>0.14285714285714285</c:v>
                </c:pt>
                <c:pt idx="6386">
                  <c:v>0.2857142857142857</c:v>
                </c:pt>
                <c:pt idx="6387">
                  <c:v>0.42857142857142855</c:v>
                </c:pt>
                <c:pt idx="6388">
                  <c:v>0.42857142857142855</c:v>
                </c:pt>
                <c:pt idx="6389">
                  <c:v>0.14285714285714285</c:v>
                </c:pt>
                <c:pt idx="6390">
                  <c:v>0.14285714285714285</c:v>
                </c:pt>
                <c:pt idx="6391">
                  <c:v>0.42857142857142855</c:v>
                </c:pt>
                <c:pt idx="6392">
                  <c:v>0.2857142857142857</c:v>
                </c:pt>
                <c:pt idx="6393">
                  <c:v>0</c:v>
                </c:pt>
                <c:pt idx="6394">
                  <c:v>0.14285714285714285</c:v>
                </c:pt>
                <c:pt idx="6395">
                  <c:v>0.1</c:v>
                </c:pt>
                <c:pt idx="6396">
                  <c:v>0.1</c:v>
                </c:pt>
                <c:pt idx="6397">
                  <c:v>0.42857142857142855</c:v>
                </c:pt>
                <c:pt idx="6398">
                  <c:v>0.5714285714285714</c:v>
                </c:pt>
                <c:pt idx="6399">
                  <c:v>0.2857142857142857</c:v>
                </c:pt>
                <c:pt idx="6400">
                  <c:v>0.2857142857142857</c:v>
                </c:pt>
                <c:pt idx="6401">
                  <c:v>0.42857142857142855</c:v>
                </c:pt>
                <c:pt idx="6402">
                  <c:v>0.2857142857142857</c:v>
                </c:pt>
                <c:pt idx="6403">
                  <c:v>6.6666666666666666E-2</c:v>
                </c:pt>
                <c:pt idx="6404">
                  <c:v>1</c:v>
                </c:pt>
                <c:pt idx="6405">
                  <c:v>0.2857142857142857</c:v>
                </c:pt>
                <c:pt idx="6406">
                  <c:v>0.42857142857142855</c:v>
                </c:pt>
                <c:pt idx="6407">
                  <c:v>0.42857142857142855</c:v>
                </c:pt>
                <c:pt idx="6408">
                  <c:v>0.2857142857142857</c:v>
                </c:pt>
                <c:pt idx="6409">
                  <c:v>0.14285714285714285</c:v>
                </c:pt>
                <c:pt idx="6410">
                  <c:v>0.2857142857142857</c:v>
                </c:pt>
                <c:pt idx="6411">
                  <c:v>0.2857142857142857</c:v>
                </c:pt>
                <c:pt idx="6412">
                  <c:v>0.2857142857142857</c:v>
                </c:pt>
                <c:pt idx="6413">
                  <c:v>0.42857142857142855</c:v>
                </c:pt>
                <c:pt idx="6414">
                  <c:v>0</c:v>
                </c:pt>
                <c:pt idx="6415">
                  <c:v>0.2857142857142857</c:v>
                </c:pt>
                <c:pt idx="6416">
                  <c:v>0.2857142857142857</c:v>
                </c:pt>
                <c:pt idx="6417">
                  <c:v>0.2857142857142857</c:v>
                </c:pt>
                <c:pt idx="6418">
                  <c:v>0.2857142857142857</c:v>
                </c:pt>
                <c:pt idx="6419">
                  <c:v>0</c:v>
                </c:pt>
                <c:pt idx="6420">
                  <c:v>0.42857142857142855</c:v>
                </c:pt>
                <c:pt idx="6421">
                  <c:v>0.42857142857142855</c:v>
                </c:pt>
                <c:pt idx="6422">
                  <c:v>0.14285714285714285</c:v>
                </c:pt>
                <c:pt idx="6423">
                  <c:v>0.2857142857142857</c:v>
                </c:pt>
                <c:pt idx="6424">
                  <c:v>1</c:v>
                </c:pt>
                <c:pt idx="6425">
                  <c:v>0.42857142857142855</c:v>
                </c:pt>
                <c:pt idx="6426">
                  <c:v>6.6666666666666666E-2</c:v>
                </c:pt>
                <c:pt idx="6427">
                  <c:v>1</c:v>
                </c:pt>
                <c:pt idx="6428">
                  <c:v>0.42857142857142855</c:v>
                </c:pt>
                <c:pt idx="6429">
                  <c:v>0.42857142857142855</c:v>
                </c:pt>
                <c:pt idx="6430">
                  <c:v>0.2857142857142857</c:v>
                </c:pt>
                <c:pt idx="6431">
                  <c:v>0.2857142857142857</c:v>
                </c:pt>
                <c:pt idx="6432">
                  <c:v>0.42857142857142855</c:v>
                </c:pt>
                <c:pt idx="6433">
                  <c:v>0.5714285714285714</c:v>
                </c:pt>
                <c:pt idx="6434">
                  <c:v>0.5714285714285714</c:v>
                </c:pt>
                <c:pt idx="6435">
                  <c:v>6.6666666666666666E-2</c:v>
                </c:pt>
                <c:pt idx="6436">
                  <c:v>0.2857142857142857</c:v>
                </c:pt>
                <c:pt idx="6437">
                  <c:v>0.2857142857142857</c:v>
                </c:pt>
                <c:pt idx="6438">
                  <c:v>0.42857142857142855</c:v>
                </c:pt>
                <c:pt idx="6439">
                  <c:v>0.1</c:v>
                </c:pt>
                <c:pt idx="6440">
                  <c:v>0.42857142857142855</c:v>
                </c:pt>
                <c:pt idx="6441">
                  <c:v>1</c:v>
                </c:pt>
                <c:pt idx="6442">
                  <c:v>0.14285714285714285</c:v>
                </c:pt>
                <c:pt idx="6443">
                  <c:v>1</c:v>
                </c:pt>
                <c:pt idx="6444">
                  <c:v>0.2857142857142857</c:v>
                </c:pt>
                <c:pt idx="6445">
                  <c:v>0.42857142857142855</c:v>
                </c:pt>
                <c:pt idx="6446">
                  <c:v>0.42857142857142855</c:v>
                </c:pt>
                <c:pt idx="6447">
                  <c:v>0.2857142857142857</c:v>
                </c:pt>
                <c:pt idx="6448">
                  <c:v>0.5714285714285714</c:v>
                </c:pt>
                <c:pt idx="6449">
                  <c:v>0.7142857142857143</c:v>
                </c:pt>
                <c:pt idx="6450">
                  <c:v>1</c:v>
                </c:pt>
                <c:pt idx="6451">
                  <c:v>0.14285714285714285</c:v>
                </c:pt>
                <c:pt idx="6452">
                  <c:v>0.2857142857142857</c:v>
                </c:pt>
                <c:pt idx="6453">
                  <c:v>0.14285714285714285</c:v>
                </c:pt>
                <c:pt idx="6454">
                  <c:v>0</c:v>
                </c:pt>
                <c:pt idx="6455">
                  <c:v>1</c:v>
                </c:pt>
                <c:pt idx="6456">
                  <c:v>0.7142857142857143</c:v>
                </c:pt>
                <c:pt idx="6457">
                  <c:v>0.42857142857142855</c:v>
                </c:pt>
                <c:pt idx="6458">
                  <c:v>0.5714285714285714</c:v>
                </c:pt>
                <c:pt idx="6459">
                  <c:v>1</c:v>
                </c:pt>
                <c:pt idx="6460">
                  <c:v>0.42857142857142855</c:v>
                </c:pt>
                <c:pt idx="6461">
                  <c:v>1</c:v>
                </c:pt>
                <c:pt idx="6462">
                  <c:v>0.42857142857142855</c:v>
                </c:pt>
                <c:pt idx="6463">
                  <c:v>0</c:v>
                </c:pt>
                <c:pt idx="6464">
                  <c:v>1</c:v>
                </c:pt>
                <c:pt idx="6465">
                  <c:v>0.42857142857142855</c:v>
                </c:pt>
                <c:pt idx="6466">
                  <c:v>0.2857142857142857</c:v>
                </c:pt>
                <c:pt idx="6467">
                  <c:v>0.42857142857142855</c:v>
                </c:pt>
                <c:pt idx="6468">
                  <c:v>0.5714285714285714</c:v>
                </c:pt>
                <c:pt idx="6469">
                  <c:v>0</c:v>
                </c:pt>
                <c:pt idx="6470">
                  <c:v>0.2857142857142857</c:v>
                </c:pt>
                <c:pt idx="6471">
                  <c:v>0.14285714285714285</c:v>
                </c:pt>
                <c:pt idx="6472">
                  <c:v>0.2</c:v>
                </c:pt>
                <c:pt idx="6473">
                  <c:v>0.2857142857142857</c:v>
                </c:pt>
                <c:pt idx="6474">
                  <c:v>0.14285714285714285</c:v>
                </c:pt>
                <c:pt idx="6475">
                  <c:v>0.2857142857142857</c:v>
                </c:pt>
                <c:pt idx="6476">
                  <c:v>0.2857142857142857</c:v>
                </c:pt>
                <c:pt idx="6477">
                  <c:v>0.42857142857142855</c:v>
                </c:pt>
                <c:pt idx="6478">
                  <c:v>0.2857142857142857</c:v>
                </c:pt>
                <c:pt idx="6479">
                  <c:v>0.42857142857142855</c:v>
                </c:pt>
                <c:pt idx="6480">
                  <c:v>0.42857142857142855</c:v>
                </c:pt>
                <c:pt idx="6481">
                  <c:v>0.2857142857142857</c:v>
                </c:pt>
                <c:pt idx="6482">
                  <c:v>3.3333333333333333E-2</c:v>
                </c:pt>
                <c:pt idx="6483">
                  <c:v>0.2857142857142857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0.7142857142857143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0.7142857142857143</c:v>
                </c:pt>
                <c:pt idx="6492">
                  <c:v>1</c:v>
                </c:pt>
                <c:pt idx="6493">
                  <c:v>0.42857142857142855</c:v>
                </c:pt>
                <c:pt idx="6494">
                  <c:v>1</c:v>
                </c:pt>
                <c:pt idx="6495">
                  <c:v>0.2857142857142857</c:v>
                </c:pt>
                <c:pt idx="6496">
                  <c:v>1</c:v>
                </c:pt>
                <c:pt idx="6497">
                  <c:v>3.3333333333333333E-2</c:v>
                </c:pt>
                <c:pt idx="6498">
                  <c:v>0.2857142857142857</c:v>
                </c:pt>
                <c:pt idx="6499">
                  <c:v>0</c:v>
                </c:pt>
                <c:pt idx="6500">
                  <c:v>0.14285714285714285</c:v>
                </c:pt>
                <c:pt idx="6501">
                  <c:v>0.14285714285714285</c:v>
                </c:pt>
                <c:pt idx="6502">
                  <c:v>0.2857142857142857</c:v>
                </c:pt>
                <c:pt idx="6503">
                  <c:v>0.2857142857142857</c:v>
                </c:pt>
                <c:pt idx="6504">
                  <c:v>1</c:v>
                </c:pt>
                <c:pt idx="6505">
                  <c:v>1</c:v>
                </c:pt>
                <c:pt idx="6506">
                  <c:v>1</c:v>
                </c:pt>
                <c:pt idx="6507">
                  <c:v>0.2857142857142857</c:v>
                </c:pt>
                <c:pt idx="6508">
                  <c:v>0.42857142857142855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0.42857142857142855</c:v>
                </c:pt>
                <c:pt idx="6513">
                  <c:v>1</c:v>
                </c:pt>
                <c:pt idx="6514">
                  <c:v>1</c:v>
                </c:pt>
                <c:pt idx="6515">
                  <c:v>0.7142857142857143</c:v>
                </c:pt>
                <c:pt idx="6516">
                  <c:v>1</c:v>
                </c:pt>
                <c:pt idx="6517">
                  <c:v>0.2857142857142857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0.14285714285714285</c:v>
                </c:pt>
                <c:pt idx="6522">
                  <c:v>0.42857142857142855</c:v>
                </c:pt>
                <c:pt idx="6523">
                  <c:v>1</c:v>
                </c:pt>
                <c:pt idx="6524">
                  <c:v>0.42857142857142855</c:v>
                </c:pt>
                <c:pt idx="6525">
                  <c:v>1</c:v>
                </c:pt>
                <c:pt idx="6526">
                  <c:v>0.5714285714285714</c:v>
                </c:pt>
                <c:pt idx="6527">
                  <c:v>0.42857142857142855</c:v>
                </c:pt>
                <c:pt idx="6528">
                  <c:v>0.42857142857142855</c:v>
                </c:pt>
                <c:pt idx="6529">
                  <c:v>1</c:v>
                </c:pt>
                <c:pt idx="6530">
                  <c:v>6.6666666666666666E-2</c:v>
                </c:pt>
                <c:pt idx="6531">
                  <c:v>0.14285714285714285</c:v>
                </c:pt>
                <c:pt idx="6532">
                  <c:v>0.2857142857142857</c:v>
                </c:pt>
                <c:pt idx="6533">
                  <c:v>0.2857142857142857</c:v>
                </c:pt>
                <c:pt idx="6534">
                  <c:v>1</c:v>
                </c:pt>
                <c:pt idx="6535">
                  <c:v>1</c:v>
                </c:pt>
                <c:pt idx="6536">
                  <c:v>0.42857142857142855</c:v>
                </c:pt>
                <c:pt idx="6537">
                  <c:v>1</c:v>
                </c:pt>
                <c:pt idx="6538">
                  <c:v>0.42857142857142855</c:v>
                </c:pt>
                <c:pt idx="6539">
                  <c:v>1</c:v>
                </c:pt>
                <c:pt idx="6540">
                  <c:v>0.42857142857142855</c:v>
                </c:pt>
                <c:pt idx="6541">
                  <c:v>1</c:v>
                </c:pt>
                <c:pt idx="6542">
                  <c:v>0.42857142857142855</c:v>
                </c:pt>
                <c:pt idx="6543">
                  <c:v>1</c:v>
                </c:pt>
                <c:pt idx="6544">
                  <c:v>0.5714285714285714</c:v>
                </c:pt>
                <c:pt idx="6545">
                  <c:v>0.2857142857142857</c:v>
                </c:pt>
                <c:pt idx="6546">
                  <c:v>0.42857142857142855</c:v>
                </c:pt>
                <c:pt idx="6547">
                  <c:v>1</c:v>
                </c:pt>
                <c:pt idx="6548">
                  <c:v>0.2857142857142857</c:v>
                </c:pt>
                <c:pt idx="6549">
                  <c:v>1</c:v>
                </c:pt>
                <c:pt idx="6550">
                  <c:v>0.42857142857142855</c:v>
                </c:pt>
                <c:pt idx="6551">
                  <c:v>1</c:v>
                </c:pt>
                <c:pt idx="6552">
                  <c:v>0.42857142857142855</c:v>
                </c:pt>
                <c:pt idx="6553">
                  <c:v>0.2857142857142857</c:v>
                </c:pt>
                <c:pt idx="6554">
                  <c:v>0</c:v>
                </c:pt>
                <c:pt idx="6555">
                  <c:v>0.2857142857142857</c:v>
                </c:pt>
                <c:pt idx="6556">
                  <c:v>0.42857142857142855</c:v>
                </c:pt>
                <c:pt idx="6557">
                  <c:v>0.42857142857142855</c:v>
                </c:pt>
                <c:pt idx="6558">
                  <c:v>0.2857142857142857</c:v>
                </c:pt>
                <c:pt idx="6559">
                  <c:v>0.42857142857142855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3">
                  <c:v>1</c:v>
                </c:pt>
                <c:pt idx="6564">
                  <c:v>0.14285714285714285</c:v>
                </c:pt>
                <c:pt idx="6565">
                  <c:v>0.2857142857142857</c:v>
                </c:pt>
                <c:pt idx="6566">
                  <c:v>1</c:v>
                </c:pt>
                <c:pt idx="6567">
                  <c:v>1</c:v>
                </c:pt>
                <c:pt idx="6568">
                  <c:v>0.14285714285714285</c:v>
                </c:pt>
                <c:pt idx="6569">
                  <c:v>0.42857142857142855</c:v>
                </c:pt>
                <c:pt idx="6570">
                  <c:v>1</c:v>
                </c:pt>
                <c:pt idx="6571">
                  <c:v>0.42857142857142855</c:v>
                </c:pt>
                <c:pt idx="6572">
                  <c:v>0.2857142857142857</c:v>
                </c:pt>
                <c:pt idx="6573">
                  <c:v>1</c:v>
                </c:pt>
                <c:pt idx="6574">
                  <c:v>0.2857142857142857</c:v>
                </c:pt>
                <c:pt idx="6575">
                  <c:v>0.14285714285714285</c:v>
                </c:pt>
                <c:pt idx="6576">
                  <c:v>0.2857142857142857</c:v>
                </c:pt>
                <c:pt idx="6577">
                  <c:v>0.2857142857142857</c:v>
                </c:pt>
                <c:pt idx="6578">
                  <c:v>3.3333333333333333E-2</c:v>
                </c:pt>
                <c:pt idx="6579">
                  <c:v>6.6666666666666666E-2</c:v>
                </c:pt>
                <c:pt idx="6580">
                  <c:v>0.2857142857142857</c:v>
                </c:pt>
                <c:pt idx="6581">
                  <c:v>0.42857142857142855</c:v>
                </c:pt>
                <c:pt idx="6582">
                  <c:v>0.2857142857142857</c:v>
                </c:pt>
                <c:pt idx="6583">
                  <c:v>0</c:v>
                </c:pt>
                <c:pt idx="6584">
                  <c:v>1</c:v>
                </c:pt>
                <c:pt idx="6585">
                  <c:v>0.1</c:v>
                </c:pt>
                <c:pt idx="6586">
                  <c:v>0.2857142857142857</c:v>
                </c:pt>
                <c:pt idx="6587">
                  <c:v>0.2857142857142857</c:v>
                </c:pt>
                <c:pt idx="6588">
                  <c:v>1</c:v>
                </c:pt>
                <c:pt idx="6589">
                  <c:v>0.42857142857142855</c:v>
                </c:pt>
                <c:pt idx="6590">
                  <c:v>0.14285714285714285</c:v>
                </c:pt>
                <c:pt idx="6591">
                  <c:v>0.42857142857142855</c:v>
                </c:pt>
                <c:pt idx="6592">
                  <c:v>0.14285714285714285</c:v>
                </c:pt>
                <c:pt idx="6593">
                  <c:v>0.2857142857142857</c:v>
                </c:pt>
                <c:pt idx="6594">
                  <c:v>2</c:v>
                </c:pt>
                <c:pt idx="6595">
                  <c:v>0.42857142857142855</c:v>
                </c:pt>
                <c:pt idx="6596">
                  <c:v>0.2857142857142857</c:v>
                </c:pt>
                <c:pt idx="6597">
                  <c:v>0.5714285714285714</c:v>
                </c:pt>
                <c:pt idx="6598">
                  <c:v>0.42857142857142855</c:v>
                </c:pt>
                <c:pt idx="6599">
                  <c:v>3.3333333333333333E-2</c:v>
                </c:pt>
                <c:pt idx="6600">
                  <c:v>0.1</c:v>
                </c:pt>
                <c:pt idx="6601">
                  <c:v>6.6666666666666666E-2</c:v>
                </c:pt>
                <c:pt idx="6602">
                  <c:v>0.42857142857142855</c:v>
                </c:pt>
                <c:pt idx="6603">
                  <c:v>0.7142857142857143</c:v>
                </c:pt>
                <c:pt idx="6604">
                  <c:v>0.14285714285714285</c:v>
                </c:pt>
                <c:pt idx="6605">
                  <c:v>0.13333333333333333</c:v>
                </c:pt>
                <c:pt idx="6606">
                  <c:v>6.6666666666666666E-2</c:v>
                </c:pt>
                <c:pt idx="6607">
                  <c:v>0.1</c:v>
                </c:pt>
                <c:pt idx="6608">
                  <c:v>0.1</c:v>
                </c:pt>
                <c:pt idx="6609">
                  <c:v>0.2857142857142857</c:v>
                </c:pt>
                <c:pt idx="6610">
                  <c:v>0.1</c:v>
                </c:pt>
                <c:pt idx="6611">
                  <c:v>0</c:v>
                </c:pt>
                <c:pt idx="6612">
                  <c:v>1</c:v>
                </c:pt>
                <c:pt idx="6613">
                  <c:v>0.5714285714285714</c:v>
                </c:pt>
                <c:pt idx="6614">
                  <c:v>0.2857142857142857</c:v>
                </c:pt>
                <c:pt idx="6615">
                  <c:v>6.6666666666666666E-2</c:v>
                </c:pt>
                <c:pt idx="6616">
                  <c:v>0.2857142857142857</c:v>
                </c:pt>
                <c:pt idx="6617">
                  <c:v>0.2857142857142857</c:v>
                </c:pt>
                <c:pt idx="6618">
                  <c:v>0.42857142857142855</c:v>
                </c:pt>
                <c:pt idx="6619">
                  <c:v>0.1</c:v>
                </c:pt>
                <c:pt idx="6620">
                  <c:v>0.14285714285714285</c:v>
                </c:pt>
                <c:pt idx="6621">
                  <c:v>0.42857142857142855</c:v>
                </c:pt>
                <c:pt idx="6622">
                  <c:v>1</c:v>
                </c:pt>
                <c:pt idx="6623">
                  <c:v>0.14285714285714285</c:v>
                </c:pt>
                <c:pt idx="6624">
                  <c:v>0.42857142857142855</c:v>
                </c:pt>
                <c:pt idx="6625">
                  <c:v>0.2857142857142857</c:v>
                </c:pt>
                <c:pt idx="6626">
                  <c:v>0.2857142857142857</c:v>
                </c:pt>
                <c:pt idx="6627">
                  <c:v>0.2857142857142857</c:v>
                </c:pt>
                <c:pt idx="6628">
                  <c:v>0.2857142857142857</c:v>
                </c:pt>
                <c:pt idx="6629">
                  <c:v>0.14285714285714285</c:v>
                </c:pt>
                <c:pt idx="6630">
                  <c:v>0.2857142857142857</c:v>
                </c:pt>
                <c:pt idx="6631">
                  <c:v>0.5714285714285714</c:v>
                </c:pt>
                <c:pt idx="6632">
                  <c:v>0.1</c:v>
                </c:pt>
                <c:pt idx="6633">
                  <c:v>0</c:v>
                </c:pt>
                <c:pt idx="6634">
                  <c:v>1</c:v>
                </c:pt>
                <c:pt idx="6635">
                  <c:v>0.2857142857142857</c:v>
                </c:pt>
                <c:pt idx="6636">
                  <c:v>0.2857142857142857</c:v>
                </c:pt>
                <c:pt idx="6637">
                  <c:v>0.2857142857142857</c:v>
                </c:pt>
                <c:pt idx="6638">
                  <c:v>0.2857142857142857</c:v>
                </c:pt>
                <c:pt idx="6639">
                  <c:v>0.2857142857142857</c:v>
                </c:pt>
                <c:pt idx="6640">
                  <c:v>1</c:v>
                </c:pt>
                <c:pt idx="6641">
                  <c:v>0.42857142857142855</c:v>
                </c:pt>
                <c:pt idx="6642">
                  <c:v>0.42857142857142855</c:v>
                </c:pt>
                <c:pt idx="6643">
                  <c:v>0.14285714285714285</c:v>
                </c:pt>
                <c:pt idx="6644">
                  <c:v>0.2857142857142857</c:v>
                </c:pt>
                <c:pt idx="6645">
                  <c:v>0.2857142857142857</c:v>
                </c:pt>
                <c:pt idx="6646">
                  <c:v>0.42857142857142855</c:v>
                </c:pt>
                <c:pt idx="6647">
                  <c:v>0.42857142857142855</c:v>
                </c:pt>
                <c:pt idx="6648">
                  <c:v>1</c:v>
                </c:pt>
                <c:pt idx="6649">
                  <c:v>0.42857142857142855</c:v>
                </c:pt>
                <c:pt idx="6650">
                  <c:v>0.2857142857142857</c:v>
                </c:pt>
                <c:pt idx="6651">
                  <c:v>0.5714285714285714</c:v>
                </c:pt>
                <c:pt idx="6652">
                  <c:v>0.2857142857142857</c:v>
                </c:pt>
                <c:pt idx="6653">
                  <c:v>0.2857142857142857</c:v>
                </c:pt>
                <c:pt idx="6654">
                  <c:v>1</c:v>
                </c:pt>
                <c:pt idx="6655">
                  <c:v>0.2857142857142857</c:v>
                </c:pt>
                <c:pt idx="6656">
                  <c:v>1</c:v>
                </c:pt>
                <c:pt idx="6657">
                  <c:v>0.2857142857142857</c:v>
                </c:pt>
                <c:pt idx="6658">
                  <c:v>0.2857142857142857</c:v>
                </c:pt>
                <c:pt idx="6659">
                  <c:v>3.3333333333333333E-2</c:v>
                </c:pt>
                <c:pt idx="6660">
                  <c:v>1</c:v>
                </c:pt>
                <c:pt idx="6661">
                  <c:v>0.42857142857142855</c:v>
                </c:pt>
                <c:pt idx="6662">
                  <c:v>0.16666666666666666</c:v>
                </c:pt>
                <c:pt idx="6663">
                  <c:v>0.2857142857142857</c:v>
                </c:pt>
                <c:pt idx="6664">
                  <c:v>1</c:v>
                </c:pt>
                <c:pt idx="6665">
                  <c:v>0.5714285714285714</c:v>
                </c:pt>
                <c:pt idx="6666">
                  <c:v>0.2857142857142857</c:v>
                </c:pt>
                <c:pt idx="6667">
                  <c:v>0.13333333333333333</c:v>
                </c:pt>
                <c:pt idx="6668">
                  <c:v>0.42857142857142855</c:v>
                </c:pt>
                <c:pt idx="6669">
                  <c:v>0.2857142857142857</c:v>
                </c:pt>
                <c:pt idx="6670">
                  <c:v>0.5714285714285714</c:v>
                </c:pt>
                <c:pt idx="6671">
                  <c:v>0.42857142857142855</c:v>
                </c:pt>
                <c:pt idx="6672">
                  <c:v>0.16666666666666666</c:v>
                </c:pt>
                <c:pt idx="6673">
                  <c:v>0.14285714285714285</c:v>
                </c:pt>
                <c:pt idx="6674">
                  <c:v>0</c:v>
                </c:pt>
                <c:pt idx="6675">
                  <c:v>0.7142857142857143</c:v>
                </c:pt>
                <c:pt idx="6676">
                  <c:v>0</c:v>
                </c:pt>
                <c:pt idx="6677">
                  <c:v>0.8571428571428571</c:v>
                </c:pt>
                <c:pt idx="6678">
                  <c:v>0.14285714285714285</c:v>
                </c:pt>
                <c:pt idx="6679">
                  <c:v>0.2857142857142857</c:v>
                </c:pt>
                <c:pt idx="6680">
                  <c:v>0.2857142857142857</c:v>
                </c:pt>
                <c:pt idx="6681">
                  <c:v>1</c:v>
                </c:pt>
                <c:pt idx="6682">
                  <c:v>0.2857142857142857</c:v>
                </c:pt>
                <c:pt idx="6683">
                  <c:v>1</c:v>
                </c:pt>
                <c:pt idx="6684">
                  <c:v>1</c:v>
                </c:pt>
                <c:pt idx="6685">
                  <c:v>0.42857142857142855</c:v>
                </c:pt>
                <c:pt idx="6686">
                  <c:v>0.42857142857142855</c:v>
                </c:pt>
                <c:pt idx="6687">
                  <c:v>0.2857142857142857</c:v>
                </c:pt>
                <c:pt idx="6688">
                  <c:v>1</c:v>
                </c:pt>
                <c:pt idx="6689">
                  <c:v>0.42857142857142855</c:v>
                </c:pt>
                <c:pt idx="6690">
                  <c:v>3.3333333333333333E-2</c:v>
                </c:pt>
                <c:pt idx="6691">
                  <c:v>1</c:v>
                </c:pt>
                <c:pt idx="6692">
                  <c:v>0.42857142857142855</c:v>
                </c:pt>
                <c:pt idx="6693">
                  <c:v>1</c:v>
                </c:pt>
                <c:pt idx="6694">
                  <c:v>1</c:v>
                </c:pt>
                <c:pt idx="6695">
                  <c:v>0.42857142857142855</c:v>
                </c:pt>
                <c:pt idx="6696">
                  <c:v>0.42857142857142855</c:v>
                </c:pt>
                <c:pt idx="6697">
                  <c:v>1</c:v>
                </c:pt>
                <c:pt idx="6698">
                  <c:v>0.2857142857142857</c:v>
                </c:pt>
                <c:pt idx="6699">
                  <c:v>0.1</c:v>
                </c:pt>
                <c:pt idx="6700">
                  <c:v>2</c:v>
                </c:pt>
                <c:pt idx="6701">
                  <c:v>0.2857142857142857</c:v>
                </c:pt>
                <c:pt idx="6702">
                  <c:v>0</c:v>
                </c:pt>
                <c:pt idx="6703">
                  <c:v>6.6666666666666666E-2</c:v>
                </c:pt>
                <c:pt idx="6704">
                  <c:v>0</c:v>
                </c:pt>
                <c:pt idx="6705">
                  <c:v>0.42857142857142855</c:v>
                </c:pt>
                <c:pt idx="6706">
                  <c:v>0.42857142857142855</c:v>
                </c:pt>
                <c:pt idx="6707">
                  <c:v>0.42857142857142855</c:v>
                </c:pt>
                <c:pt idx="6708">
                  <c:v>0.1</c:v>
                </c:pt>
                <c:pt idx="6709">
                  <c:v>0.2857142857142857</c:v>
                </c:pt>
                <c:pt idx="6710">
                  <c:v>0.42857142857142855</c:v>
                </c:pt>
                <c:pt idx="6711">
                  <c:v>0.2857142857142857</c:v>
                </c:pt>
                <c:pt idx="6712">
                  <c:v>0</c:v>
                </c:pt>
                <c:pt idx="6713">
                  <c:v>0.5714285714285714</c:v>
                </c:pt>
                <c:pt idx="6714">
                  <c:v>6.6666666666666666E-2</c:v>
                </c:pt>
                <c:pt idx="6715">
                  <c:v>6.6666666666666666E-2</c:v>
                </c:pt>
                <c:pt idx="6716">
                  <c:v>0.2857142857142857</c:v>
                </c:pt>
                <c:pt idx="6717">
                  <c:v>0.16666666666666666</c:v>
                </c:pt>
                <c:pt idx="6718">
                  <c:v>0.5714285714285714</c:v>
                </c:pt>
                <c:pt idx="6719">
                  <c:v>0.2857142857142857</c:v>
                </c:pt>
                <c:pt idx="6720">
                  <c:v>3.3333333333333333E-2</c:v>
                </c:pt>
                <c:pt idx="6721">
                  <c:v>6.6666666666666666E-2</c:v>
                </c:pt>
                <c:pt idx="6722">
                  <c:v>0</c:v>
                </c:pt>
                <c:pt idx="6723">
                  <c:v>0.2857142857142857</c:v>
                </c:pt>
                <c:pt idx="6724">
                  <c:v>0.2857142857142857</c:v>
                </c:pt>
                <c:pt idx="6725">
                  <c:v>0.1</c:v>
                </c:pt>
                <c:pt idx="6726">
                  <c:v>0.2857142857142857</c:v>
                </c:pt>
                <c:pt idx="6727">
                  <c:v>0.2857142857142857</c:v>
                </c:pt>
                <c:pt idx="6728">
                  <c:v>0</c:v>
                </c:pt>
                <c:pt idx="6729">
                  <c:v>0.42857142857142855</c:v>
                </c:pt>
                <c:pt idx="6730">
                  <c:v>6.6666666666666666E-2</c:v>
                </c:pt>
                <c:pt idx="6731">
                  <c:v>0.2857142857142857</c:v>
                </c:pt>
                <c:pt idx="6732">
                  <c:v>0.42857142857142855</c:v>
                </c:pt>
                <c:pt idx="6733">
                  <c:v>0.2857142857142857</c:v>
                </c:pt>
                <c:pt idx="6734">
                  <c:v>0.2857142857142857</c:v>
                </c:pt>
                <c:pt idx="6735">
                  <c:v>0.2857142857142857</c:v>
                </c:pt>
                <c:pt idx="6736">
                  <c:v>0.42857142857142855</c:v>
                </c:pt>
                <c:pt idx="6737">
                  <c:v>0.14285714285714285</c:v>
                </c:pt>
                <c:pt idx="6738">
                  <c:v>0.42857142857142855</c:v>
                </c:pt>
                <c:pt idx="6739">
                  <c:v>0.2857142857142857</c:v>
                </c:pt>
                <c:pt idx="6740">
                  <c:v>1</c:v>
                </c:pt>
                <c:pt idx="6741">
                  <c:v>0.2857142857142857</c:v>
                </c:pt>
                <c:pt idx="6742">
                  <c:v>0.2857142857142857</c:v>
                </c:pt>
                <c:pt idx="6743">
                  <c:v>0.2857142857142857</c:v>
                </c:pt>
                <c:pt idx="6744">
                  <c:v>0.14285714285714285</c:v>
                </c:pt>
                <c:pt idx="6745">
                  <c:v>3.3333333333333333E-2</c:v>
                </c:pt>
                <c:pt idx="6746">
                  <c:v>0.2857142857142857</c:v>
                </c:pt>
                <c:pt idx="6747">
                  <c:v>1</c:v>
                </c:pt>
                <c:pt idx="6748">
                  <c:v>0.2857142857142857</c:v>
                </c:pt>
                <c:pt idx="6749">
                  <c:v>0.2857142857142857</c:v>
                </c:pt>
                <c:pt idx="6750">
                  <c:v>0.5714285714285714</c:v>
                </c:pt>
                <c:pt idx="6751">
                  <c:v>3.3333333333333333E-2</c:v>
                </c:pt>
                <c:pt idx="6752">
                  <c:v>0.5714285714285714</c:v>
                </c:pt>
                <c:pt idx="6753">
                  <c:v>0.5714285714285714</c:v>
                </c:pt>
                <c:pt idx="6754">
                  <c:v>0.5714285714285714</c:v>
                </c:pt>
                <c:pt idx="6755">
                  <c:v>0.16666666666666666</c:v>
                </c:pt>
                <c:pt idx="6756">
                  <c:v>0.42857142857142855</c:v>
                </c:pt>
                <c:pt idx="6757">
                  <c:v>0.2857142857142857</c:v>
                </c:pt>
                <c:pt idx="6758">
                  <c:v>0.5714285714285714</c:v>
                </c:pt>
                <c:pt idx="6759">
                  <c:v>0.42857142857142855</c:v>
                </c:pt>
                <c:pt idx="6760">
                  <c:v>6.6666666666666666E-2</c:v>
                </c:pt>
                <c:pt idx="6761">
                  <c:v>0.42857142857142855</c:v>
                </c:pt>
                <c:pt idx="6762">
                  <c:v>0.2857142857142857</c:v>
                </c:pt>
                <c:pt idx="6763">
                  <c:v>0.2857142857142857</c:v>
                </c:pt>
                <c:pt idx="6764">
                  <c:v>0.2857142857142857</c:v>
                </c:pt>
                <c:pt idx="6765">
                  <c:v>0.14285714285714285</c:v>
                </c:pt>
                <c:pt idx="6766">
                  <c:v>0.2857142857142857</c:v>
                </c:pt>
                <c:pt idx="6767">
                  <c:v>0.2857142857142857</c:v>
                </c:pt>
                <c:pt idx="6768">
                  <c:v>0.14285714285714285</c:v>
                </c:pt>
                <c:pt idx="6769">
                  <c:v>0.42857142857142855</c:v>
                </c:pt>
                <c:pt idx="6770">
                  <c:v>0.14285714285714285</c:v>
                </c:pt>
                <c:pt idx="6771">
                  <c:v>0.42857142857142855</c:v>
                </c:pt>
                <c:pt idx="6772">
                  <c:v>0.42857142857142855</c:v>
                </c:pt>
                <c:pt idx="6773">
                  <c:v>0.42857142857142855</c:v>
                </c:pt>
                <c:pt idx="6774">
                  <c:v>1</c:v>
                </c:pt>
                <c:pt idx="6775">
                  <c:v>0.7142857142857143</c:v>
                </c:pt>
                <c:pt idx="6776">
                  <c:v>0.14285714285714285</c:v>
                </c:pt>
                <c:pt idx="6777">
                  <c:v>0.2857142857142857</c:v>
                </c:pt>
                <c:pt idx="6778">
                  <c:v>0.42857142857142855</c:v>
                </c:pt>
                <c:pt idx="6779">
                  <c:v>0.2857142857142857</c:v>
                </c:pt>
                <c:pt idx="6780">
                  <c:v>0.2857142857142857</c:v>
                </c:pt>
                <c:pt idx="6781">
                  <c:v>0.2857142857142857</c:v>
                </c:pt>
                <c:pt idx="6782">
                  <c:v>6.6666666666666666E-2</c:v>
                </c:pt>
                <c:pt idx="6783">
                  <c:v>0.2857142857142857</c:v>
                </c:pt>
                <c:pt idx="6784">
                  <c:v>0.14285714285714285</c:v>
                </c:pt>
                <c:pt idx="6785">
                  <c:v>0.7142857142857143</c:v>
                </c:pt>
                <c:pt idx="6786">
                  <c:v>0.2857142857142857</c:v>
                </c:pt>
                <c:pt idx="6787">
                  <c:v>0.2857142857142857</c:v>
                </c:pt>
                <c:pt idx="6788">
                  <c:v>0.2857142857142857</c:v>
                </c:pt>
                <c:pt idx="6789">
                  <c:v>0.2857142857142857</c:v>
                </c:pt>
                <c:pt idx="6790">
                  <c:v>1</c:v>
                </c:pt>
                <c:pt idx="6791">
                  <c:v>0.7142857142857143</c:v>
                </c:pt>
                <c:pt idx="6792">
                  <c:v>3.3333333333333333E-2</c:v>
                </c:pt>
                <c:pt idx="6793">
                  <c:v>0.42857142857142855</c:v>
                </c:pt>
                <c:pt idx="6794">
                  <c:v>0.1</c:v>
                </c:pt>
                <c:pt idx="6795">
                  <c:v>1</c:v>
                </c:pt>
                <c:pt idx="6796">
                  <c:v>0.2857142857142857</c:v>
                </c:pt>
                <c:pt idx="6797">
                  <c:v>0.2857142857142857</c:v>
                </c:pt>
                <c:pt idx="6798">
                  <c:v>0.2857142857142857</c:v>
                </c:pt>
                <c:pt idx="6799">
                  <c:v>0.2</c:v>
                </c:pt>
                <c:pt idx="6800">
                  <c:v>0.42857142857142855</c:v>
                </c:pt>
                <c:pt idx="6801">
                  <c:v>0.42857142857142855</c:v>
                </c:pt>
                <c:pt idx="6802">
                  <c:v>0.2857142857142857</c:v>
                </c:pt>
                <c:pt idx="6803">
                  <c:v>0.42857142857142855</c:v>
                </c:pt>
                <c:pt idx="6804">
                  <c:v>0.14285714285714285</c:v>
                </c:pt>
                <c:pt idx="6805">
                  <c:v>0.2857142857142857</c:v>
                </c:pt>
                <c:pt idx="6806">
                  <c:v>0.5714285714285714</c:v>
                </c:pt>
                <c:pt idx="6807">
                  <c:v>0.42857142857142855</c:v>
                </c:pt>
                <c:pt idx="6808">
                  <c:v>0.2857142857142857</c:v>
                </c:pt>
                <c:pt idx="6809">
                  <c:v>0.14285714285714285</c:v>
                </c:pt>
                <c:pt idx="6810">
                  <c:v>0.2857142857142857</c:v>
                </c:pt>
                <c:pt idx="6811">
                  <c:v>0.2857142857142857</c:v>
                </c:pt>
                <c:pt idx="6812">
                  <c:v>0.14285714285714285</c:v>
                </c:pt>
                <c:pt idx="6813">
                  <c:v>0.14285714285714285</c:v>
                </c:pt>
                <c:pt idx="6814">
                  <c:v>0.2857142857142857</c:v>
                </c:pt>
                <c:pt idx="6815">
                  <c:v>0.5714285714285714</c:v>
                </c:pt>
                <c:pt idx="6816">
                  <c:v>0.42857142857142855</c:v>
                </c:pt>
                <c:pt idx="6817">
                  <c:v>6.6666666666666666E-2</c:v>
                </c:pt>
                <c:pt idx="6818">
                  <c:v>0.1</c:v>
                </c:pt>
                <c:pt idx="6819">
                  <c:v>0.14285714285714285</c:v>
                </c:pt>
                <c:pt idx="6820">
                  <c:v>3.3333333333333333E-2</c:v>
                </c:pt>
                <c:pt idx="6821">
                  <c:v>0.14285714285714285</c:v>
                </c:pt>
                <c:pt idx="6822">
                  <c:v>0.42857142857142855</c:v>
                </c:pt>
                <c:pt idx="6823">
                  <c:v>0.5714285714285714</c:v>
                </c:pt>
                <c:pt idx="6824">
                  <c:v>0.2857142857142857</c:v>
                </c:pt>
                <c:pt idx="6825">
                  <c:v>0.5714285714285714</c:v>
                </c:pt>
                <c:pt idx="6826">
                  <c:v>0.2857142857142857</c:v>
                </c:pt>
                <c:pt idx="6827">
                  <c:v>0.42857142857142855</c:v>
                </c:pt>
                <c:pt idx="6828">
                  <c:v>0.42857142857142855</c:v>
                </c:pt>
                <c:pt idx="6829">
                  <c:v>0.2857142857142857</c:v>
                </c:pt>
                <c:pt idx="6830">
                  <c:v>0.42857142857142855</c:v>
                </c:pt>
                <c:pt idx="6831">
                  <c:v>0.2857142857142857</c:v>
                </c:pt>
                <c:pt idx="6832">
                  <c:v>0.42857142857142855</c:v>
                </c:pt>
                <c:pt idx="6833">
                  <c:v>0.14285714285714285</c:v>
                </c:pt>
                <c:pt idx="6834">
                  <c:v>0</c:v>
                </c:pt>
                <c:pt idx="6835">
                  <c:v>0.5714285714285714</c:v>
                </c:pt>
                <c:pt idx="6836">
                  <c:v>0.42857142857142855</c:v>
                </c:pt>
                <c:pt idx="6837">
                  <c:v>0.2857142857142857</c:v>
                </c:pt>
                <c:pt idx="6838">
                  <c:v>0.2857142857142857</c:v>
                </c:pt>
                <c:pt idx="6839">
                  <c:v>0.5714285714285714</c:v>
                </c:pt>
                <c:pt idx="6840">
                  <c:v>0.2857142857142857</c:v>
                </c:pt>
                <c:pt idx="6841">
                  <c:v>0.5714285714285714</c:v>
                </c:pt>
                <c:pt idx="6842">
                  <c:v>6.6666666666666666E-2</c:v>
                </c:pt>
                <c:pt idx="6843">
                  <c:v>0.2857142857142857</c:v>
                </c:pt>
                <c:pt idx="6844">
                  <c:v>0.2857142857142857</c:v>
                </c:pt>
                <c:pt idx="6845">
                  <c:v>0.2857142857142857</c:v>
                </c:pt>
                <c:pt idx="6846">
                  <c:v>0.14285714285714285</c:v>
                </c:pt>
                <c:pt idx="6847">
                  <c:v>0.1</c:v>
                </c:pt>
                <c:pt idx="6848">
                  <c:v>0.2857142857142857</c:v>
                </c:pt>
                <c:pt idx="6849">
                  <c:v>0.2857142857142857</c:v>
                </c:pt>
                <c:pt idx="6850">
                  <c:v>0.14285714285714285</c:v>
                </c:pt>
                <c:pt idx="6851">
                  <c:v>0.42857142857142855</c:v>
                </c:pt>
                <c:pt idx="6852">
                  <c:v>6.6666666666666666E-2</c:v>
                </c:pt>
                <c:pt idx="6853">
                  <c:v>0.14285714285714285</c:v>
                </c:pt>
                <c:pt idx="6854">
                  <c:v>0.5714285714285714</c:v>
                </c:pt>
                <c:pt idx="6855">
                  <c:v>6.6666666666666666E-2</c:v>
                </c:pt>
                <c:pt idx="6856">
                  <c:v>0.42857142857142855</c:v>
                </c:pt>
                <c:pt idx="6857">
                  <c:v>0.2857142857142857</c:v>
                </c:pt>
                <c:pt idx="6858">
                  <c:v>0.42857142857142855</c:v>
                </c:pt>
                <c:pt idx="6859">
                  <c:v>6.6666666666666666E-2</c:v>
                </c:pt>
                <c:pt idx="6860">
                  <c:v>0.2857142857142857</c:v>
                </c:pt>
                <c:pt idx="6861">
                  <c:v>0.2857142857142857</c:v>
                </c:pt>
                <c:pt idx="6862">
                  <c:v>0.14285714285714285</c:v>
                </c:pt>
                <c:pt idx="6863">
                  <c:v>0.5714285714285714</c:v>
                </c:pt>
                <c:pt idx="6864">
                  <c:v>1</c:v>
                </c:pt>
                <c:pt idx="6865">
                  <c:v>0.42857142857142855</c:v>
                </c:pt>
                <c:pt idx="6866">
                  <c:v>0.42857142857142855</c:v>
                </c:pt>
                <c:pt idx="6867">
                  <c:v>0.14285714285714285</c:v>
                </c:pt>
                <c:pt idx="6868">
                  <c:v>0.42857142857142855</c:v>
                </c:pt>
                <c:pt idx="6869">
                  <c:v>0.2857142857142857</c:v>
                </c:pt>
                <c:pt idx="6870">
                  <c:v>0.5714285714285714</c:v>
                </c:pt>
                <c:pt idx="6871">
                  <c:v>0.42857142857142855</c:v>
                </c:pt>
                <c:pt idx="6872">
                  <c:v>0.2857142857142857</c:v>
                </c:pt>
                <c:pt idx="6873">
                  <c:v>0.5714285714285714</c:v>
                </c:pt>
                <c:pt idx="6874">
                  <c:v>6.6666666666666666E-2</c:v>
                </c:pt>
                <c:pt idx="6875">
                  <c:v>0.5714285714285714</c:v>
                </c:pt>
                <c:pt idx="6876">
                  <c:v>6.6666666666666666E-2</c:v>
                </c:pt>
                <c:pt idx="6877">
                  <c:v>0.14285714285714285</c:v>
                </c:pt>
                <c:pt idx="6878">
                  <c:v>6.6666666666666666E-2</c:v>
                </c:pt>
                <c:pt idx="6879">
                  <c:v>0.42857142857142855</c:v>
                </c:pt>
                <c:pt idx="6880">
                  <c:v>0.2857142857142857</c:v>
                </c:pt>
                <c:pt idx="6881">
                  <c:v>0.14285714285714285</c:v>
                </c:pt>
                <c:pt idx="6882">
                  <c:v>0.42857142857142855</c:v>
                </c:pt>
                <c:pt idx="6883">
                  <c:v>0.5714285714285714</c:v>
                </c:pt>
                <c:pt idx="6884">
                  <c:v>0.2857142857142857</c:v>
                </c:pt>
                <c:pt idx="6885">
                  <c:v>3.3333333333333333E-2</c:v>
                </c:pt>
                <c:pt idx="6886">
                  <c:v>0.2857142857142857</c:v>
                </c:pt>
                <c:pt idx="6887">
                  <c:v>0.14285714285714285</c:v>
                </c:pt>
                <c:pt idx="6888">
                  <c:v>0.2857142857142857</c:v>
                </c:pt>
                <c:pt idx="6889">
                  <c:v>0.2857142857142857</c:v>
                </c:pt>
                <c:pt idx="6890">
                  <c:v>6.6666666666666666E-2</c:v>
                </c:pt>
                <c:pt idx="6891">
                  <c:v>0.14285714285714285</c:v>
                </c:pt>
                <c:pt idx="6892">
                  <c:v>0</c:v>
                </c:pt>
                <c:pt idx="6893">
                  <c:v>0.2857142857142857</c:v>
                </c:pt>
                <c:pt idx="6894">
                  <c:v>6.6666666666666666E-2</c:v>
                </c:pt>
                <c:pt idx="6895">
                  <c:v>0.2857142857142857</c:v>
                </c:pt>
                <c:pt idx="6896">
                  <c:v>0.2857142857142857</c:v>
                </c:pt>
                <c:pt idx="6897">
                  <c:v>0.1</c:v>
                </c:pt>
                <c:pt idx="6898">
                  <c:v>0.2857142857142857</c:v>
                </c:pt>
                <c:pt idx="6899">
                  <c:v>0.14285714285714285</c:v>
                </c:pt>
                <c:pt idx="6900">
                  <c:v>0</c:v>
                </c:pt>
                <c:pt idx="6901">
                  <c:v>0.7142857142857143</c:v>
                </c:pt>
                <c:pt idx="6902">
                  <c:v>0.2857142857142857</c:v>
                </c:pt>
                <c:pt idx="6903">
                  <c:v>0.42857142857142855</c:v>
                </c:pt>
                <c:pt idx="6904">
                  <c:v>0</c:v>
                </c:pt>
                <c:pt idx="6905">
                  <c:v>1</c:v>
                </c:pt>
                <c:pt idx="6906">
                  <c:v>3.3333333333333333E-2</c:v>
                </c:pt>
                <c:pt idx="6907">
                  <c:v>0.7142857142857143</c:v>
                </c:pt>
                <c:pt idx="6908">
                  <c:v>0.42857142857142855</c:v>
                </c:pt>
                <c:pt idx="6909">
                  <c:v>0.14285714285714285</c:v>
                </c:pt>
                <c:pt idx="6910">
                  <c:v>0.42857142857142855</c:v>
                </c:pt>
                <c:pt idx="6911">
                  <c:v>0</c:v>
                </c:pt>
                <c:pt idx="6912">
                  <c:v>0.14285714285714285</c:v>
                </c:pt>
                <c:pt idx="6913">
                  <c:v>0.1</c:v>
                </c:pt>
                <c:pt idx="6914">
                  <c:v>0.42857142857142855</c:v>
                </c:pt>
                <c:pt idx="6915">
                  <c:v>0.2857142857142857</c:v>
                </c:pt>
                <c:pt idx="6916">
                  <c:v>3.3333333333333333E-2</c:v>
                </c:pt>
                <c:pt idx="6917">
                  <c:v>6.6666666666666666E-2</c:v>
                </c:pt>
                <c:pt idx="6918">
                  <c:v>0.5714285714285714</c:v>
                </c:pt>
                <c:pt idx="6919">
                  <c:v>0.14285714285714285</c:v>
                </c:pt>
                <c:pt idx="6920">
                  <c:v>0.42857142857142855</c:v>
                </c:pt>
                <c:pt idx="6921">
                  <c:v>6.6666666666666666E-2</c:v>
                </c:pt>
                <c:pt idx="6922">
                  <c:v>0.42857142857142855</c:v>
                </c:pt>
                <c:pt idx="6923">
                  <c:v>0.14285714285714285</c:v>
                </c:pt>
                <c:pt idx="6924">
                  <c:v>0.2857142857142857</c:v>
                </c:pt>
                <c:pt idx="6925">
                  <c:v>0.5714285714285714</c:v>
                </c:pt>
                <c:pt idx="6926">
                  <c:v>0.42857142857142855</c:v>
                </c:pt>
                <c:pt idx="6927">
                  <c:v>0.14285714285714285</c:v>
                </c:pt>
                <c:pt idx="6928">
                  <c:v>1</c:v>
                </c:pt>
                <c:pt idx="6929">
                  <c:v>0.42857142857142855</c:v>
                </c:pt>
                <c:pt idx="6930">
                  <c:v>0.2857142857142857</c:v>
                </c:pt>
                <c:pt idx="6931">
                  <c:v>0.5714285714285714</c:v>
                </c:pt>
                <c:pt idx="6932">
                  <c:v>1</c:v>
                </c:pt>
                <c:pt idx="6933">
                  <c:v>0.14285714285714285</c:v>
                </c:pt>
                <c:pt idx="6934">
                  <c:v>0.14285714285714285</c:v>
                </c:pt>
                <c:pt idx="6935">
                  <c:v>0</c:v>
                </c:pt>
                <c:pt idx="6936">
                  <c:v>0.2857142857142857</c:v>
                </c:pt>
                <c:pt idx="6937">
                  <c:v>1</c:v>
                </c:pt>
                <c:pt idx="6938">
                  <c:v>0.1</c:v>
                </c:pt>
                <c:pt idx="6939">
                  <c:v>0.42857142857142855</c:v>
                </c:pt>
                <c:pt idx="6940">
                  <c:v>0</c:v>
                </c:pt>
                <c:pt idx="6941">
                  <c:v>0.2857142857142857</c:v>
                </c:pt>
                <c:pt idx="6942">
                  <c:v>0.2857142857142857</c:v>
                </c:pt>
                <c:pt idx="6943">
                  <c:v>0</c:v>
                </c:pt>
                <c:pt idx="6944">
                  <c:v>0.14285714285714285</c:v>
                </c:pt>
                <c:pt idx="6945">
                  <c:v>0.14285714285714285</c:v>
                </c:pt>
                <c:pt idx="6946">
                  <c:v>0.14285714285714285</c:v>
                </c:pt>
                <c:pt idx="6947">
                  <c:v>0.2857142857142857</c:v>
                </c:pt>
                <c:pt idx="6948">
                  <c:v>0.14285714285714285</c:v>
                </c:pt>
                <c:pt idx="6949">
                  <c:v>0.14285714285714285</c:v>
                </c:pt>
                <c:pt idx="6950">
                  <c:v>3.3333333333333333E-2</c:v>
                </c:pt>
                <c:pt idx="6951">
                  <c:v>0.42857142857142855</c:v>
                </c:pt>
                <c:pt idx="6952">
                  <c:v>0.2857142857142857</c:v>
                </c:pt>
                <c:pt idx="6953">
                  <c:v>0.2857142857142857</c:v>
                </c:pt>
                <c:pt idx="6954">
                  <c:v>0.5714285714285714</c:v>
                </c:pt>
                <c:pt idx="6955">
                  <c:v>0.2857142857142857</c:v>
                </c:pt>
                <c:pt idx="6956">
                  <c:v>0.7142857142857143</c:v>
                </c:pt>
                <c:pt idx="6957">
                  <c:v>0.2857142857142857</c:v>
                </c:pt>
                <c:pt idx="6958">
                  <c:v>6.6666666666666666E-2</c:v>
                </c:pt>
                <c:pt idx="6959">
                  <c:v>0.7142857142857143</c:v>
                </c:pt>
                <c:pt idx="6960">
                  <c:v>0.1</c:v>
                </c:pt>
                <c:pt idx="6961">
                  <c:v>0.1</c:v>
                </c:pt>
                <c:pt idx="6962">
                  <c:v>0.1</c:v>
                </c:pt>
                <c:pt idx="6963">
                  <c:v>0.7142857142857143</c:v>
                </c:pt>
                <c:pt idx="6964">
                  <c:v>1</c:v>
                </c:pt>
                <c:pt idx="6965">
                  <c:v>0.42857142857142855</c:v>
                </c:pt>
                <c:pt idx="6966">
                  <c:v>0.42857142857142855</c:v>
                </c:pt>
                <c:pt idx="6967">
                  <c:v>0.5714285714285714</c:v>
                </c:pt>
                <c:pt idx="6968">
                  <c:v>0.2857142857142857</c:v>
                </c:pt>
                <c:pt idx="6969">
                  <c:v>0.7142857142857143</c:v>
                </c:pt>
                <c:pt idx="6970">
                  <c:v>0.7142857142857143</c:v>
                </c:pt>
                <c:pt idx="6971">
                  <c:v>0.7142857142857143</c:v>
                </c:pt>
                <c:pt idx="6972">
                  <c:v>1</c:v>
                </c:pt>
                <c:pt idx="6973">
                  <c:v>0.14285714285714285</c:v>
                </c:pt>
                <c:pt idx="6974">
                  <c:v>0.5714285714285714</c:v>
                </c:pt>
                <c:pt idx="6975">
                  <c:v>0.42857142857142855</c:v>
                </c:pt>
                <c:pt idx="6976">
                  <c:v>0.2857142857142857</c:v>
                </c:pt>
                <c:pt idx="6977">
                  <c:v>2</c:v>
                </c:pt>
                <c:pt idx="6978">
                  <c:v>0.2857142857142857</c:v>
                </c:pt>
                <c:pt idx="6979">
                  <c:v>0.5714285714285714</c:v>
                </c:pt>
                <c:pt idx="6980">
                  <c:v>0.7142857142857143</c:v>
                </c:pt>
                <c:pt idx="6981">
                  <c:v>0.5714285714285714</c:v>
                </c:pt>
                <c:pt idx="6982">
                  <c:v>0.42857142857142855</c:v>
                </c:pt>
                <c:pt idx="6983">
                  <c:v>0.5714285714285714</c:v>
                </c:pt>
                <c:pt idx="6984">
                  <c:v>0.42857142857142855</c:v>
                </c:pt>
                <c:pt idx="6985">
                  <c:v>0.7142857142857143</c:v>
                </c:pt>
                <c:pt idx="6986">
                  <c:v>0.7142857142857143</c:v>
                </c:pt>
                <c:pt idx="6987">
                  <c:v>0.2857142857142857</c:v>
                </c:pt>
                <c:pt idx="6988">
                  <c:v>0.7142857142857143</c:v>
                </c:pt>
                <c:pt idx="6989">
                  <c:v>0.7142857142857143</c:v>
                </c:pt>
                <c:pt idx="6990">
                  <c:v>0.7142857142857143</c:v>
                </c:pt>
                <c:pt idx="6991">
                  <c:v>0.42857142857142855</c:v>
                </c:pt>
                <c:pt idx="6992">
                  <c:v>0.7142857142857143</c:v>
                </c:pt>
                <c:pt idx="6993">
                  <c:v>0.2857142857142857</c:v>
                </c:pt>
                <c:pt idx="6994">
                  <c:v>0.7142857142857143</c:v>
                </c:pt>
                <c:pt idx="6995">
                  <c:v>0.1</c:v>
                </c:pt>
                <c:pt idx="6996">
                  <c:v>0.14285714285714285</c:v>
                </c:pt>
                <c:pt idx="6997">
                  <c:v>0.1</c:v>
                </c:pt>
                <c:pt idx="6998">
                  <c:v>0.14285714285714285</c:v>
                </c:pt>
                <c:pt idx="6999">
                  <c:v>0.2857142857142857</c:v>
                </c:pt>
                <c:pt idx="7000">
                  <c:v>0.7142857142857143</c:v>
                </c:pt>
                <c:pt idx="7001">
                  <c:v>0.42857142857142855</c:v>
                </c:pt>
                <c:pt idx="7002">
                  <c:v>0.7142857142857143</c:v>
                </c:pt>
                <c:pt idx="7003">
                  <c:v>0.7142857142857143</c:v>
                </c:pt>
                <c:pt idx="7004">
                  <c:v>0.7142857142857143</c:v>
                </c:pt>
                <c:pt idx="7005">
                  <c:v>0.42857142857142855</c:v>
                </c:pt>
                <c:pt idx="7006">
                  <c:v>0.42857142857142855</c:v>
                </c:pt>
                <c:pt idx="7007">
                  <c:v>0.7142857142857143</c:v>
                </c:pt>
                <c:pt idx="7008">
                  <c:v>0.42857142857142855</c:v>
                </c:pt>
                <c:pt idx="7009">
                  <c:v>0.42857142857142855</c:v>
                </c:pt>
                <c:pt idx="7010">
                  <c:v>0.2857142857142857</c:v>
                </c:pt>
                <c:pt idx="7011">
                  <c:v>0.42857142857142855</c:v>
                </c:pt>
                <c:pt idx="7012">
                  <c:v>0.14285714285714285</c:v>
                </c:pt>
                <c:pt idx="7013">
                  <c:v>0</c:v>
                </c:pt>
                <c:pt idx="7014">
                  <c:v>0.7142857142857143</c:v>
                </c:pt>
                <c:pt idx="7015">
                  <c:v>0.1</c:v>
                </c:pt>
                <c:pt idx="7016">
                  <c:v>0.42857142857142855</c:v>
                </c:pt>
                <c:pt idx="7017">
                  <c:v>0.2857142857142857</c:v>
                </c:pt>
                <c:pt idx="7018">
                  <c:v>0.42857142857142855</c:v>
                </c:pt>
                <c:pt idx="7019">
                  <c:v>0.14285714285714285</c:v>
                </c:pt>
                <c:pt idx="7020">
                  <c:v>0.2857142857142857</c:v>
                </c:pt>
                <c:pt idx="7021">
                  <c:v>0.7142857142857143</c:v>
                </c:pt>
                <c:pt idx="7022">
                  <c:v>6.6666666666666666E-2</c:v>
                </c:pt>
                <c:pt idx="7023">
                  <c:v>0.2857142857142857</c:v>
                </c:pt>
                <c:pt idx="7024">
                  <c:v>0.2857142857142857</c:v>
                </c:pt>
                <c:pt idx="7025">
                  <c:v>0.2857142857142857</c:v>
                </c:pt>
                <c:pt idx="7026">
                  <c:v>0.2857142857142857</c:v>
                </c:pt>
                <c:pt idx="7027">
                  <c:v>0.2857142857142857</c:v>
                </c:pt>
                <c:pt idx="7028">
                  <c:v>0.42857142857142855</c:v>
                </c:pt>
                <c:pt idx="7029">
                  <c:v>0.1</c:v>
                </c:pt>
                <c:pt idx="7030">
                  <c:v>0</c:v>
                </c:pt>
                <c:pt idx="7031">
                  <c:v>0.2857142857142857</c:v>
                </c:pt>
                <c:pt idx="7032">
                  <c:v>0.7142857142857143</c:v>
                </c:pt>
                <c:pt idx="7033">
                  <c:v>0.5714285714285714</c:v>
                </c:pt>
                <c:pt idx="7034">
                  <c:v>0.8571428571428571</c:v>
                </c:pt>
                <c:pt idx="7035">
                  <c:v>0.14285714285714285</c:v>
                </c:pt>
                <c:pt idx="7036">
                  <c:v>0.7142857142857143</c:v>
                </c:pt>
                <c:pt idx="7037">
                  <c:v>0.5714285714285714</c:v>
                </c:pt>
                <c:pt idx="7038">
                  <c:v>0.7142857142857143</c:v>
                </c:pt>
                <c:pt idx="7039">
                  <c:v>0.7142857142857143</c:v>
                </c:pt>
                <c:pt idx="7040">
                  <c:v>0.2857142857142857</c:v>
                </c:pt>
                <c:pt idx="7041">
                  <c:v>0.7142857142857143</c:v>
                </c:pt>
                <c:pt idx="7042">
                  <c:v>0.5714285714285714</c:v>
                </c:pt>
                <c:pt idx="7043">
                  <c:v>0.2857142857142857</c:v>
                </c:pt>
                <c:pt idx="7044">
                  <c:v>0.7142857142857143</c:v>
                </c:pt>
                <c:pt idx="7045">
                  <c:v>0.7142857142857143</c:v>
                </c:pt>
                <c:pt idx="7046">
                  <c:v>0</c:v>
                </c:pt>
                <c:pt idx="7047">
                  <c:v>0.14285714285714285</c:v>
                </c:pt>
                <c:pt idx="7048">
                  <c:v>0.42857142857142855</c:v>
                </c:pt>
                <c:pt idx="7049">
                  <c:v>0.42857142857142855</c:v>
                </c:pt>
                <c:pt idx="7050">
                  <c:v>0.5714285714285714</c:v>
                </c:pt>
                <c:pt idx="7051">
                  <c:v>0.5714285714285714</c:v>
                </c:pt>
                <c:pt idx="7052">
                  <c:v>3.3333333333333333E-2</c:v>
                </c:pt>
                <c:pt idx="7053">
                  <c:v>0.42857142857142855</c:v>
                </c:pt>
                <c:pt idx="7054">
                  <c:v>0.1</c:v>
                </c:pt>
                <c:pt idx="7055">
                  <c:v>0.2857142857142857</c:v>
                </c:pt>
                <c:pt idx="7056">
                  <c:v>0.2857142857142857</c:v>
                </c:pt>
                <c:pt idx="7057">
                  <c:v>0.1</c:v>
                </c:pt>
                <c:pt idx="7058">
                  <c:v>0.2857142857142857</c:v>
                </c:pt>
                <c:pt idx="7059">
                  <c:v>0.2857142857142857</c:v>
                </c:pt>
                <c:pt idx="7060">
                  <c:v>0.1</c:v>
                </c:pt>
                <c:pt idx="7061">
                  <c:v>0.14285714285714285</c:v>
                </c:pt>
                <c:pt idx="7062">
                  <c:v>0.1</c:v>
                </c:pt>
                <c:pt idx="7063">
                  <c:v>0.14285714285714285</c:v>
                </c:pt>
                <c:pt idx="7064">
                  <c:v>0.14285714285714285</c:v>
                </c:pt>
                <c:pt idx="7065">
                  <c:v>0.2857142857142857</c:v>
                </c:pt>
                <c:pt idx="7066">
                  <c:v>0.14285714285714285</c:v>
                </c:pt>
                <c:pt idx="7067">
                  <c:v>0</c:v>
                </c:pt>
                <c:pt idx="7068">
                  <c:v>0.14285714285714285</c:v>
                </c:pt>
                <c:pt idx="7069">
                  <c:v>0.2857142857142857</c:v>
                </c:pt>
                <c:pt idx="7070">
                  <c:v>0.14285714285714285</c:v>
                </c:pt>
                <c:pt idx="7071">
                  <c:v>0.42857142857142855</c:v>
                </c:pt>
                <c:pt idx="7072">
                  <c:v>0.14285714285714285</c:v>
                </c:pt>
                <c:pt idx="7073">
                  <c:v>0.2857142857142857</c:v>
                </c:pt>
                <c:pt idx="7074">
                  <c:v>0.2857142857142857</c:v>
                </c:pt>
                <c:pt idx="7075">
                  <c:v>0.2857142857142857</c:v>
                </c:pt>
                <c:pt idx="7076">
                  <c:v>0.7142857142857143</c:v>
                </c:pt>
                <c:pt idx="7077">
                  <c:v>1</c:v>
                </c:pt>
                <c:pt idx="7078">
                  <c:v>0.14285714285714285</c:v>
                </c:pt>
                <c:pt idx="7079">
                  <c:v>0.2857142857142857</c:v>
                </c:pt>
                <c:pt idx="7080">
                  <c:v>0.42857142857142855</c:v>
                </c:pt>
                <c:pt idx="7081">
                  <c:v>0.1</c:v>
                </c:pt>
                <c:pt idx="7082">
                  <c:v>0.2857142857142857</c:v>
                </c:pt>
                <c:pt idx="7083">
                  <c:v>0.14285714285714285</c:v>
                </c:pt>
                <c:pt idx="7084">
                  <c:v>0.42857142857142855</c:v>
                </c:pt>
                <c:pt idx="7085">
                  <c:v>3.3333333333333333E-2</c:v>
                </c:pt>
                <c:pt idx="7086">
                  <c:v>0.2857142857142857</c:v>
                </c:pt>
                <c:pt idx="7087">
                  <c:v>0.14285714285714285</c:v>
                </c:pt>
                <c:pt idx="7088">
                  <c:v>0.42857142857142855</c:v>
                </c:pt>
                <c:pt idx="7089">
                  <c:v>0</c:v>
                </c:pt>
                <c:pt idx="7090">
                  <c:v>0.2857142857142857</c:v>
                </c:pt>
                <c:pt idx="7091">
                  <c:v>0.14285714285714285</c:v>
                </c:pt>
                <c:pt idx="7092">
                  <c:v>6.6666666666666666E-2</c:v>
                </c:pt>
                <c:pt idx="7093">
                  <c:v>0.2857142857142857</c:v>
                </c:pt>
                <c:pt idx="7094">
                  <c:v>0.2857142857142857</c:v>
                </c:pt>
                <c:pt idx="7095">
                  <c:v>6.6666666666666666E-2</c:v>
                </c:pt>
                <c:pt idx="7096">
                  <c:v>0.2857142857142857</c:v>
                </c:pt>
                <c:pt idx="7097">
                  <c:v>0</c:v>
                </c:pt>
                <c:pt idx="7098">
                  <c:v>0.14285714285714285</c:v>
                </c:pt>
                <c:pt idx="7099">
                  <c:v>0.2857142857142857</c:v>
                </c:pt>
                <c:pt idx="7100">
                  <c:v>0.14285714285714285</c:v>
                </c:pt>
                <c:pt idx="7101">
                  <c:v>6.6666666666666666E-2</c:v>
                </c:pt>
                <c:pt idx="7102">
                  <c:v>0.42857142857142855</c:v>
                </c:pt>
                <c:pt idx="7103">
                  <c:v>3.3333333333333333E-2</c:v>
                </c:pt>
                <c:pt idx="7104">
                  <c:v>0.14285714285714285</c:v>
                </c:pt>
                <c:pt idx="7105">
                  <c:v>0.14285714285714285</c:v>
                </c:pt>
                <c:pt idx="7106">
                  <c:v>0.14285714285714285</c:v>
                </c:pt>
                <c:pt idx="7107">
                  <c:v>0.2857142857142857</c:v>
                </c:pt>
                <c:pt idx="7108">
                  <c:v>0.2857142857142857</c:v>
                </c:pt>
                <c:pt idx="7109">
                  <c:v>3.3333333333333333E-2</c:v>
                </c:pt>
                <c:pt idx="7110">
                  <c:v>0.14285714285714285</c:v>
                </c:pt>
                <c:pt idx="7111">
                  <c:v>0.5714285714285714</c:v>
                </c:pt>
                <c:pt idx="7112">
                  <c:v>3.3333333333333333E-2</c:v>
                </c:pt>
                <c:pt idx="7113">
                  <c:v>0.14285714285714285</c:v>
                </c:pt>
                <c:pt idx="7114">
                  <c:v>0.2857142857142857</c:v>
                </c:pt>
                <c:pt idx="7115">
                  <c:v>3.3333333333333333E-2</c:v>
                </c:pt>
                <c:pt idx="7116">
                  <c:v>0.2857142857142857</c:v>
                </c:pt>
                <c:pt idx="7117">
                  <c:v>0.2857142857142857</c:v>
                </c:pt>
                <c:pt idx="7118">
                  <c:v>0.2857142857142857</c:v>
                </c:pt>
                <c:pt idx="7119">
                  <c:v>0.2857142857142857</c:v>
                </c:pt>
                <c:pt idx="7120">
                  <c:v>0.14285714285714285</c:v>
                </c:pt>
                <c:pt idx="7121">
                  <c:v>0.42857142857142855</c:v>
                </c:pt>
                <c:pt idx="7122">
                  <c:v>0.14285714285714285</c:v>
                </c:pt>
                <c:pt idx="7123">
                  <c:v>2</c:v>
                </c:pt>
                <c:pt idx="7124">
                  <c:v>0.14285714285714285</c:v>
                </c:pt>
                <c:pt idx="7125">
                  <c:v>0.42857142857142855</c:v>
                </c:pt>
                <c:pt idx="7126">
                  <c:v>0.14285714285714285</c:v>
                </c:pt>
                <c:pt idx="7127">
                  <c:v>0</c:v>
                </c:pt>
                <c:pt idx="7128">
                  <c:v>1</c:v>
                </c:pt>
                <c:pt idx="7129">
                  <c:v>0.2857142857142857</c:v>
                </c:pt>
                <c:pt idx="7130">
                  <c:v>0.2857142857142857</c:v>
                </c:pt>
                <c:pt idx="7131">
                  <c:v>0.14285714285714285</c:v>
                </c:pt>
                <c:pt idx="7132">
                  <c:v>3.3333333333333333E-2</c:v>
                </c:pt>
                <c:pt idx="7133">
                  <c:v>0.2857142857142857</c:v>
                </c:pt>
                <c:pt idx="7134">
                  <c:v>0.7142857142857143</c:v>
                </c:pt>
                <c:pt idx="7135">
                  <c:v>0.14285714285714285</c:v>
                </c:pt>
                <c:pt idx="7136">
                  <c:v>0.14285714285714285</c:v>
                </c:pt>
                <c:pt idx="7137">
                  <c:v>0.2857142857142857</c:v>
                </c:pt>
                <c:pt idx="7138">
                  <c:v>0.2857142857142857</c:v>
                </c:pt>
                <c:pt idx="7139">
                  <c:v>0.2857142857142857</c:v>
                </c:pt>
                <c:pt idx="7140">
                  <c:v>1</c:v>
                </c:pt>
                <c:pt idx="7141">
                  <c:v>1</c:v>
                </c:pt>
                <c:pt idx="7142">
                  <c:v>0.2857142857142857</c:v>
                </c:pt>
                <c:pt idx="7143">
                  <c:v>1</c:v>
                </c:pt>
                <c:pt idx="7144">
                  <c:v>0.5714285714285714</c:v>
                </c:pt>
                <c:pt idx="7145">
                  <c:v>0.5714285714285714</c:v>
                </c:pt>
                <c:pt idx="7146">
                  <c:v>1</c:v>
                </c:pt>
                <c:pt idx="7147">
                  <c:v>0.2857142857142857</c:v>
                </c:pt>
                <c:pt idx="7148">
                  <c:v>0.5714285714285714</c:v>
                </c:pt>
                <c:pt idx="7149">
                  <c:v>0.2857142857142857</c:v>
                </c:pt>
                <c:pt idx="7150">
                  <c:v>0.42857142857142855</c:v>
                </c:pt>
                <c:pt idx="7151">
                  <c:v>0.5714285714285714</c:v>
                </c:pt>
                <c:pt idx="7152">
                  <c:v>3.3333333333333333E-2</c:v>
                </c:pt>
                <c:pt idx="7153">
                  <c:v>0.42857142857142855</c:v>
                </c:pt>
                <c:pt idx="7154">
                  <c:v>0.2857142857142857</c:v>
                </c:pt>
                <c:pt idx="7155">
                  <c:v>1</c:v>
                </c:pt>
                <c:pt idx="7156">
                  <c:v>0.42857142857142855</c:v>
                </c:pt>
                <c:pt idx="7157">
                  <c:v>0.5714285714285714</c:v>
                </c:pt>
                <c:pt idx="7158">
                  <c:v>1</c:v>
                </c:pt>
                <c:pt idx="7159">
                  <c:v>0.2857142857142857</c:v>
                </c:pt>
                <c:pt idx="7160">
                  <c:v>0.2857142857142857</c:v>
                </c:pt>
                <c:pt idx="7161">
                  <c:v>0.14285714285714285</c:v>
                </c:pt>
                <c:pt idx="7162">
                  <c:v>0.2857142857142857</c:v>
                </c:pt>
                <c:pt idx="7163">
                  <c:v>0.14285714285714285</c:v>
                </c:pt>
                <c:pt idx="7164">
                  <c:v>0.1</c:v>
                </c:pt>
                <c:pt idx="7165">
                  <c:v>0.42857142857142855</c:v>
                </c:pt>
                <c:pt idx="7166">
                  <c:v>0.14285714285714285</c:v>
                </c:pt>
                <c:pt idx="7167">
                  <c:v>0.2857142857142857</c:v>
                </c:pt>
                <c:pt idx="7168">
                  <c:v>6.6666666666666666E-2</c:v>
                </c:pt>
                <c:pt idx="7169">
                  <c:v>0.2857142857142857</c:v>
                </c:pt>
                <c:pt idx="7170">
                  <c:v>0.2857142857142857</c:v>
                </c:pt>
                <c:pt idx="7171">
                  <c:v>6.6666666666666666E-2</c:v>
                </c:pt>
                <c:pt idx="7172">
                  <c:v>0.2857142857142857</c:v>
                </c:pt>
                <c:pt idx="7173">
                  <c:v>0.14285714285714285</c:v>
                </c:pt>
                <c:pt idx="7174">
                  <c:v>1</c:v>
                </c:pt>
                <c:pt idx="7175">
                  <c:v>0.2857142857142857</c:v>
                </c:pt>
                <c:pt idx="7176">
                  <c:v>0.42857142857142855</c:v>
                </c:pt>
                <c:pt idx="7177">
                  <c:v>0.42857142857142855</c:v>
                </c:pt>
                <c:pt idx="7178">
                  <c:v>3.3333333333333333E-2</c:v>
                </c:pt>
                <c:pt idx="7179">
                  <c:v>0.42857142857142855</c:v>
                </c:pt>
                <c:pt idx="7180">
                  <c:v>0.42857142857142855</c:v>
                </c:pt>
                <c:pt idx="7181">
                  <c:v>1</c:v>
                </c:pt>
                <c:pt idx="7182">
                  <c:v>0.2857142857142857</c:v>
                </c:pt>
                <c:pt idx="7183">
                  <c:v>0.2857142857142857</c:v>
                </c:pt>
                <c:pt idx="7184">
                  <c:v>0.2857142857142857</c:v>
                </c:pt>
                <c:pt idx="7185">
                  <c:v>0.2857142857142857</c:v>
                </c:pt>
                <c:pt idx="7186">
                  <c:v>0.14285714285714285</c:v>
                </c:pt>
                <c:pt idx="7187">
                  <c:v>0.13333333333333333</c:v>
                </c:pt>
                <c:pt idx="7188">
                  <c:v>0</c:v>
                </c:pt>
                <c:pt idx="7189">
                  <c:v>0.42857142857142855</c:v>
                </c:pt>
                <c:pt idx="7190">
                  <c:v>0.42857142857142855</c:v>
                </c:pt>
                <c:pt idx="7191">
                  <c:v>0.5714285714285714</c:v>
                </c:pt>
                <c:pt idx="7192">
                  <c:v>0.2857142857142857</c:v>
                </c:pt>
                <c:pt idx="7193">
                  <c:v>0.7142857142857143</c:v>
                </c:pt>
                <c:pt idx="7194">
                  <c:v>0.42857142857142855</c:v>
                </c:pt>
                <c:pt idx="7195">
                  <c:v>0.42857142857142855</c:v>
                </c:pt>
                <c:pt idx="7196">
                  <c:v>0.7142857142857143</c:v>
                </c:pt>
                <c:pt idx="7197">
                  <c:v>0.42857142857142855</c:v>
                </c:pt>
                <c:pt idx="7198">
                  <c:v>0.2857142857142857</c:v>
                </c:pt>
                <c:pt idx="7199">
                  <c:v>0.2857142857142857</c:v>
                </c:pt>
                <c:pt idx="7200">
                  <c:v>0.7142857142857143</c:v>
                </c:pt>
                <c:pt idx="7201">
                  <c:v>0.5714285714285714</c:v>
                </c:pt>
                <c:pt idx="7202">
                  <c:v>0.8571428571428571</c:v>
                </c:pt>
                <c:pt idx="7203">
                  <c:v>0.2857142857142857</c:v>
                </c:pt>
                <c:pt idx="7204">
                  <c:v>0.42857142857142855</c:v>
                </c:pt>
                <c:pt idx="7205">
                  <c:v>0.2857142857142857</c:v>
                </c:pt>
                <c:pt idx="7206">
                  <c:v>0.14285714285714285</c:v>
                </c:pt>
                <c:pt idx="7207">
                  <c:v>0.2857142857142857</c:v>
                </c:pt>
                <c:pt idx="7208">
                  <c:v>0.1</c:v>
                </c:pt>
                <c:pt idx="7209">
                  <c:v>1</c:v>
                </c:pt>
                <c:pt idx="7210">
                  <c:v>0.2857142857142857</c:v>
                </c:pt>
                <c:pt idx="7211">
                  <c:v>6.6666666666666666E-2</c:v>
                </c:pt>
                <c:pt idx="7212">
                  <c:v>0.5714285714285714</c:v>
                </c:pt>
                <c:pt idx="7213">
                  <c:v>6.6666666666666666E-2</c:v>
                </c:pt>
                <c:pt idx="7214">
                  <c:v>0.7142857142857143</c:v>
                </c:pt>
                <c:pt idx="7215">
                  <c:v>0.42857142857142855</c:v>
                </c:pt>
                <c:pt idx="7216">
                  <c:v>0.5714285714285714</c:v>
                </c:pt>
                <c:pt idx="7217">
                  <c:v>0.14285714285714285</c:v>
                </c:pt>
                <c:pt idx="7218">
                  <c:v>0.5714285714285714</c:v>
                </c:pt>
                <c:pt idx="7219">
                  <c:v>0.2857142857142857</c:v>
                </c:pt>
                <c:pt idx="7220">
                  <c:v>0.14285714285714285</c:v>
                </c:pt>
                <c:pt idx="7221">
                  <c:v>0.42857142857142855</c:v>
                </c:pt>
                <c:pt idx="7222">
                  <c:v>0.5714285714285714</c:v>
                </c:pt>
                <c:pt idx="7223">
                  <c:v>0.14285714285714285</c:v>
                </c:pt>
                <c:pt idx="7224">
                  <c:v>0.5714285714285714</c:v>
                </c:pt>
                <c:pt idx="7225">
                  <c:v>0.42857142857142855</c:v>
                </c:pt>
                <c:pt idx="7226">
                  <c:v>0.42857142857142855</c:v>
                </c:pt>
                <c:pt idx="7227">
                  <c:v>6.6666666666666666E-2</c:v>
                </c:pt>
                <c:pt idx="7228">
                  <c:v>0.5714285714285714</c:v>
                </c:pt>
                <c:pt idx="7229">
                  <c:v>0.2857142857142857</c:v>
                </c:pt>
                <c:pt idx="7230">
                  <c:v>0.42857142857142855</c:v>
                </c:pt>
                <c:pt idx="7231">
                  <c:v>0.1</c:v>
                </c:pt>
                <c:pt idx="7232">
                  <c:v>0.7142857142857143</c:v>
                </c:pt>
                <c:pt idx="7233">
                  <c:v>0.42857142857142855</c:v>
                </c:pt>
                <c:pt idx="7234">
                  <c:v>0.7142857142857143</c:v>
                </c:pt>
                <c:pt idx="7235">
                  <c:v>0.2857142857142857</c:v>
                </c:pt>
                <c:pt idx="7236">
                  <c:v>0.2857142857142857</c:v>
                </c:pt>
                <c:pt idx="7237">
                  <c:v>0.42857142857142855</c:v>
                </c:pt>
                <c:pt idx="7238">
                  <c:v>0.5714285714285714</c:v>
                </c:pt>
                <c:pt idx="7239">
                  <c:v>0.14285714285714285</c:v>
                </c:pt>
                <c:pt idx="7240">
                  <c:v>0.2857142857142857</c:v>
                </c:pt>
                <c:pt idx="7241">
                  <c:v>0.42857142857142855</c:v>
                </c:pt>
                <c:pt idx="7242">
                  <c:v>0.2857142857142857</c:v>
                </c:pt>
                <c:pt idx="7243">
                  <c:v>0.2857142857142857</c:v>
                </c:pt>
                <c:pt idx="7244">
                  <c:v>0.5714285714285714</c:v>
                </c:pt>
                <c:pt idx="7245">
                  <c:v>0.5714285714285714</c:v>
                </c:pt>
                <c:pt idx="7246">
                  <c:v>0.42857142857142855</c:v>
                </c:pt>
                <c:pt idx="7247">
                  <c:v>0.14285714285714285</c:v>
                </c:pt>
                <c:pt idx="7248">
                  <c:v>0.2857142857142857</c:v>
                </c:pt>
                <c:pt idx="7249">
                  <c:v>0.5714285714285714</c:v>
                </c:pt>
                <c:pt idx="7250">
                  <c:v>1</c:v>
                </c:pt>
                <c:pt idx="7251">
                  <c:v>0.2857142857142857</c:v>
                </c:pt>
                <c:pt idx="7252">
                  <c:v>0.2857142857142857</c:v>
                </c:pt>
                <c:pt idx="7253">
                  <c:v>3.3333333333333333E-2</c:v>
                </c:pt>
                <c:pt idx="7254">
                  <c:v>0.42857142857142855</c:v>
                </c:pt>
                <c:pt idx="7255">
                  <c:v>0.42857142857142855</c:v>
                </c:pt>
                <c:pt idx="7256">
                  <c:v>0.14285714285714285</c:v>
                </c:pt>
                <c:pt idx="7257">
                  <c:v>0.2857142857142857</c:v>
                </c:pt>
                <c:pt idx="7258">
                  <c:v>0.14285714285714285</c:v>
                </c:pt>
                <c:pt idx="7259">
                  <c:v>6.6666666666666666E-2</c:v>
                </c:pt>
                <c:pt idx="7260">
                  <c:v>0.42857142857142855</c:v>
                </c:pt>
                <c:pt idx="7261">
                  <c:v>0.2857142857142857</c:v>
                </c:pt>
                <c:pt idx="7262">
                  <c:v>0.2857142857142857</c:v>
                </c:pt>
                <c:pt idx="7263">
                  <c:v>0.5714285714285714</c:v>
                </c:pt>
                <c:pt idx="7264">
                  <c:v>0.2857142857142857</c:v>
                </c:pt>
                <c:pt idx="7265">
                  <c:v>0.5714285714285714</c:v>
                </c:pt>
                <c:pt idx="7266">
                  <c:v>0.5714285714285714</c:v>
                </c:pt>
                <c:pt idx="7267">
                  <c:v>0.5714285714285714</c:v>
                </c:pt>
                <c:pt idx="7268">
                  <c:v>0.14285714285714285</c:v>
                </c:pt>
                <c:pt idx="7269">
                  <c:v>0.2857142857142857</c:v>
                </c:pt>
                <c:pt idx="7270">
                  <c:v>0</c:v>
                </c:pt>
                <c:pt idx="7271">
                  <c:v>0.5714285714285714</c:v>
                </c:pt>
                <c:pt idx="7272">
                  <c:v>0.5714285714285714</c:v>
                </c:pt>
                <c:pt idx="7273">
                  <c:v>0.14285714285714285</c:v>
                </c:pt>
                <c:pt idx="7274">
                  <c:v>0.14285714285714285</c:v>
                </c:pt>
                <c:pt idx="7275">
                  <c:v>0.2857142857142857</c:v>
                </c:pt>
                <c:pt idx="7276">
                  <c:v>0.14285714285714285</c:v>
                </c:pt>
                <c:pt idx="7277">
                  <c:v>0.2857142857142857</c:v>
                </c:pt>
                <c:pt idx="7278">
                  <c:v>0.2857142857142857</c:v>
                </c:pt>
                <c:pt idx="7279">
                  <c:v>0.14285714285714285</c:v>
                </c:pt>
                <c:pt idx="7280">
                  <c:v>0.42857142857142855</c:v>
                </c:pt>
                <c:pt idx="7281">
                  <c:v>0.2857142857142857</c:v>
                </c:pt>
                <c:pt idx="7282">
                  <c:v>0.14285714285714285</c:v>
                </c:pt>
                <c:pt idx="7283">
                  <c:v>0.7142857142857143</c:v>
                </c:pt>
                <c:pt idx="7284">
                  <c:v>0.2857142857142857</c:v>
                </c:pt>
                <c:pt idx="7285">
                  <c:v>0.2857142857142857</c:v>
                </c:pt>
                <c:pt idx="7286">
                  <c:v>0.13333333333333333</c:v>
                </c:pt>
                <c:pt idx="7287">
                  <c:v>0.5714285714285714</c:v>
                </c:pt>
                <c:pt idx="7288">
                  <c:v>0.2857142857142857</c:v>
                </c:pt>
                <c:pt idx="7289">
                  <c:v>0.2857142857142857</c:v>
                </c:pt>
                <c:pt idx="7290">
                  <c:v>0.42857142857142855</c:v>
                </c:pt>
                <c:pt idx="7291">
                  <c:v>0.2857142857142857</c:v>
                </c:pt>
                <c:pt idx="7292">
                  <c:v>0.42857142857142855</c:v>
                </c:pt>
                <c:pt idx="7293">
                  <c:v>0.5714285714285714</c:v>
                </c:pt>
                <c:pt idx="7294">
                  <c:v>0.5714285714285714</c:v>
                </c:pt>
                <c:pt idx="7295">
                  <c:v>0.7142857142857143</c:v>
                </c:pt>
                <c:pt idx="7296">
                  <c:v>0.5714285714285714</c:v>
                </c:pt>
                <c:pt idx="7297">
                  <c:v>0.42857142857142855</c:v>
                </c:pt>
                <c:pt idx="7298">
                  <c:v>0.5714285714285714</c:v>
                </c:pt>
                <c:pt idx="7299">
                  <c:v>3.3333333333333333E-2</c:v>
                </c:pt>
                <c:pt idx="7300">
                  <c:v>0.2857142857142857</c:v>
                </c:pt>
                <c:pt idx="7301">
                  <c:v>0</c:v>
                </c:pt>
                <c:pt idx="7302">
                  <c:v>0.14285714285714285</c:v>
                </c:pt>
                <c:pt idx="7303">
                  <c:v>0.2857142857142857</c:v>
                </c:pt>
                <c:pt idx="7304">
                  <c:v>0.42857142857142855</c:v>
                </c:pt>
                <c:pt idx="7305">
                  <c:v>0.5714285714285714</c:v>
                </c:pt>
                <c:pt idx="7306">
                  <c:v>0</c:v>
                </c:pt>
                <c:pt idx="7307">
                  <c:v>0.42857142857142855</c:v>
                </c:pt>
                <c:pt idx="7308">
                  <c:v>0.5714285714285714</c:v>
                </c:pt>
                <c:pt idx="7309">
                  <c:v>0.5714285714285714</c:v>
                </c:pt>
                <c:pt idx="7310">
                  <c:v>0.14285714285714285</c:v>
                </c:pt>
                <c:pt idx="7311">
                  <c:v>0.2857142857142857</c:v>
                </c:pt>
                <c:pt idx="7312">
                  <c:v>0.42857142857142855</c:v>
                </c:pt>
                <c:pt idx="7313">
                  <c:v>0.2857142857142857</c:v>
                </c:pt>
                <c:pt idx="7314">
                  <c:v>1</c:v>
                </c:pt>
                <c:pt idx="7315">
                  <c:v>0.42857142857142855</c:v>
                </c:pt>
                <c:pt idx="7316">
                  <c:v>1</c:v>
                </c:pt>
                <c:pt idx="7317">
                  <c:v>0.14285714285714285</c:v>
                </c:pt>
                <c:pt idx="7318">
                  <c:v>0.14285714285714285</c:v>
                </c:pt>
                <c:pt idx="7319">
                  <c:v>6.6666666666666666E-2</c:v>
                </c:pt>
                <c:pt idx="7320">
                  <c:v>0.42857142857142855</c:v>
                </c:pt>
                <c:pt idx="7321">
                  <c:v>0</c:v>
                </c:pt>
                <c:pt idx="7322">
                  <c:v>0.42857142857142855</c:v>
                </c:pt>
                <c:pt idx="7323">
                  <c:v>0.2857142857142857</c:v>
                </c:pt>
                <c:pt idx="7324">
                  <c:v>0.14285714285714285</c:v>
                </c:pt>
                <c:pt idx="7325">
                  <c:v>0.2857142857142857</c:v>
                </c:pt>
                <c:pt idx="7326">
                  <c:v>0.2857142857142857</c:v>
                </c:pt>
                <c:pt idx="7327">
                  <c:v>0.1</c:v>
                </c:pt>
                <c:pt idx="7328">
                  <c:v>0.14285714285714285</c:v>
                </c:pt>
                <c:pt idx="7329">
                  <c:v>0.2857142857142857</c:v>
                </c:pt>
                <c:pt idx="7330">
                  <c:v>0.14285714285714285</c:v>
                </c:pt>
                <c:pt idx="7331">
                  <c:v>1</c:v>
                </c:pt>
                <c:pt idx="7332">
                  <c:v>0.2857142857142857</c:v>
                </c:pt>
                <c:pt idx="7333">
                  <c:v>0.2857142857142857</c:v>
                </c:pt>
                <c:pt idx="7334">
                  <c:v>0.14285714285714285</c:v>
                </c:pt>
                <c:pt idx="7335">
                  <c:v>0.42857142857142855</c:v>
                </c:pt>
                <c:pt idx="7336">
                  <c:v>0.14285714285714285</c:v>
                </c:pt>
                <c:pt idx="7337">
                  <c:v>0</c:v>
                </c:pt>
                <c:pt idx="7338">
                  <c:v>0.2857142857142857</c:v>
                </c:pt>
                <c:pt idx="7339">
                  <c:v>0.42857142857142855</c:v>
                </c:pt>
                <c:pt idx="7340">
                  <c:v>0.42857142857142855</c:v>
                </c:pt>
                <c:pt idx="7341">
                  <c:v>0.2857142857142857</c:v>
                </c:pt>
                <c:pt idx="7342">
                  <c:v>0.42857142857142855</c:v>
                </c:pt>
                <c:pt idx="7343">
                  <c:v>0.42857142857142855</c:v>
                </c:pt>
                <c:pt idx="7344">
                  <c:v>0.42857142857142855</c:v>
                </c:pt>
                <c:pt idx="7345">
                  <c:v>0.42857142857142855</c:v>
                </c:pt>
                <c:pt idx="7346">
                  <c:v>2</c:v>
                </c:pt>
                <c:pt idx="7347">
                  <c:v>0.2857142857142857</c:v>
                </c:pt>
                <c:pt idx="7348">
                  <c:v>0.7142857142857143</c:v>
                </c:pt>
                <c:pt idx="7349">
                  <c:v>0.2857142857142857</c:v>
                </c:pt>
                <c:pt idx="7350">
                  <c:v>1</c:v>
                </c:pt>
                <c:pt idx="7351">
                  <c:v>0.2857142857142857</c:v>
                </c:pt>
                <c:pt idx="7352">
                  <c:v>7</c:v>
                </c:pt>
                <c:pt idx="7353">
                  <c:v>0.42857142857142855</c:v>
                </c:pt>
                <c:pt idx="7354">
                  <c:v>0.14285714285714285</c:v>
                </c:pt>
                <c:pt idx="7355">
                  <c:v>1</c:v>
                </c:pt>
                <c:pt idx="7356">
                  <c:v>0.14285714285714285</c:v>
                </c:pt>
                <c:pt idx="7357">
                  <c:v>3.3333333333333333E-2</c:v>
                </c:pt>
                <c:pt idx="7358">
                  <c:v>0.42857142857142855</c:v>
                </c:pt>
                <c:pt idx="7359">
                  <c:v>0.5714285714285714</c:v>
                </c:pt>
                <c:pt idx="7360">
                  <c:v>1</c:v>
                </c:pt>
                <c:pt idx="7361">
                  <c:v>6.6666666666666666E-2</c:v>
                </c:pt>
                <c:pt idx="7362">
                  <c:v>0.2857142857142857</c:v>
                </c:pt>
                <c:pt idx="7363">
                  <c:v>0.42857142857142855</c:v>
                </c:pt>
                <c:pt idx="7364">
                  <c:v>0.14285714285714285</c:v>
                </c:pt>
                <c:pt idx="7365">
                  <c:v>1</c:v>
                </c:pt>
                <c:pt idx="7366">
                  <c:v>3.3333333333333333E-2</c:v>
                </c:pt>
                <c:pt idx="7367">
                  <c:v>0.2857142857142857</c:v>
                </c:pt>
                <c:pt idx="7368">
                  <c:v>0.2857142857142857</c:v>
                </c:pt>
                <c:pt idx="7369">
                  <c:v>0.14285714285714285</c:v>
                </c:pt>
                <c:pt idx="7370">
                  <c:v>0.42857142857142855</c:v>
                </c:pt>
                <c:pt idx="7371">
                  <c:v>0.14285714285714285</c:v>
                </c:pt>
                <c:pt idx="7372">
                  <c:v>0.2857142857142857</c:v>
                </c:pt>
                <c:pt idx="7373">
                  <c:v>6.6666666666666666E-2</c:v>
                </c:pt>
                <c:pt idx="7374">
                  <c:v>0.2857142857142857</c:v>
                </c:pt>
                <c:pt idx="7375">
                  <c:v>1</c:v>
                </c:pt>
                <c:pt idx="7376">
                  <c:v>1</c:v>
                </c:pt>
                <c:pt idx="7377">
                  <c:v>0.42857142857142855</c:v>
                </c:pt>
                <c:pt idx="7378">
                  <c:v>0.42857142857142855</c:v>
                </c:pt>
                <c:pt idx="7379">
                  <c:v>0.5714285714285714</c:v>
                </c:pt>
                <c:pt idx="7380">
                  <c:v>0.2857142857142857</c:v>
                </c:pt>
                <c:pt idx="7381">
                  <c:v>0.14285714285714285</c:v>
                </c:pt>
                <c:pt idx="7382">
                  <c:v>0.42857142857142855</c:v>
                </c:pt>
                <c:pt idx="7383">
                  <c:v>0.2857142857142857</c:v>
                </c:pt>
                <c:pt idx="7384">
                  <c:v>1</c:v>
                </c:pt>
                <c:pt idx="7385">
                  <c:v>6.6666666666666666E-2</c:v>
                </c:pt>
                <c:pt idx="7386">
                  <c:v>1</c:v>
                </c:pt>
                <c:pt idx="7387">
                  <c:v>0.42857142857142855</c:v>
                </c:pt>
                <c:pt idx="7388">
                  <c:v>0.2857142857142857</c:v>
                </c:pt>
                <c:pt idx="7389">
                  <c:v>0.42857142857142855</c:v>
                </c:pt>
                <c:pt idx="7390">
                  <c:v>3.3333333333333333E-2</c:v>
                </c:pt>
                <c:pt idx="7391">
                  <c:v>0.42857142857142855</c:v>
                </c:pt>
                <c:pt idx="7392">
                  <c:v>0.2857142857142857</c:v>
                </c:pt>
                <c:pt idx="7393">
                  <c:v>0</c:v>
                </c:pt>
                <c:pt idx="7394">
                  <c:v>0.14285714285714285</c:v>
                </c:pt>
                <c:pt idx="7395">
                  <c:v>0</c:v>
                </c:pt>
                <c:pt idx="7396">
                  <c:v>0.2857142857142857</c:v>
                </c:pt>
                <c:pt idx="7397">
                  <c:v>0.2857142857142857</c:v>
                </c:pt>
                <c:pt idx="7398">
                  <c:v>0.2857142857142857</c:v>
                </c:pt>
                <c:pt idx="7399">
                  <c:v>0.14285714285714285</c:v>
                </c:pt>
                <c:pt idx="7400">
                  <c:v>3</c:v>
                </c:pt>
                <c:pt idx="7401">
                  <c:v>0.42857142857142855</c:v>
                </c:pt>
                <c:pt idx="7402">
                  <c:v>0.2857142857142857</c:v>
                </c:pt>
                <c:pt idx="7403">
                  <c:v>3.3333333333333333E-2</c:v>
                </c:pt>
                <c:pt idx="7404">
                  <c:v>0.42857142857142855</c:v>
                </c:pt>
                <c:pt idx="7405">
                  <c:v>0.5714285714285714</c:v>
                </c:pt>
                <c:pt idx="7406">
                  <c:v>1</c:v>
                </c:pt>
                <c:pt idx="7407">
                  <c:v>0.42857142857142855</c:v>
                </c:pt>
                <c:pt idx="7408">
                  <c:v>0.42857142857142855</c:v>
                </c:pt>
                <c:pt idx="7409">
                  <c:v>0.2857142857142857</c:v>
                </c:pt>
                <c:pt idx="7410">
                  <c:v>0.2857142857142857</c:v>
                </c:pt>
                <c:pt idx="7411">
                  <c:v>0.2857142857142857</c:v>
                </c:pt>
                <c:pt idx="7412">
                  <c:v>0.14285714285714285</c:v>
                </c:pt>
                <c:pt idx="7413">
                  <c:v>0.14285714285714285</c:v>
                </c:pt>
                <c:pt idx="7414">
                  <c:v>0.42857142857142855</c:v>
                </c:pt>
                <c:pt idx="7415">
                  <c:v>0.2857142857142857</c:v>
                </c:pt>
                <c:pt idx="7416">
                  <c:v>0.2857142857142857</c:v>
                </c:pt>
                <c:pt idx="7417">
                  <c:v>0.14285714285714285</c:v>
                </c:pt>
                <c:pt idx="7418">
                  <c:v>0.2857142857142857</c:v>
                </c:pt>
                <c:pt idx="7419">
                  <c:v>6.6666666666666666E-2</c:v>
                </c:pt>
                <c:pt idx="7420">
                  <c:v>0.5714285714285714</c:v>
                </c:pt>
                <c:pt idx="7421">
                  <c:v>6.6666666666666666E-2</c:v>
                </c:pt>
                <c:pt idx="7422">
                  <c:v>0.14285714285714285</c:v>
                </c:pt>
                <c:pt idx="7423">
                  <c:v>0</c:v>
                </c:pt>
                <c:pt idx="7424">
                  <c:v>6.6666666666666666E-2</c:v>
                </c:pt>
                <c:pt idx="7425">
                  <c:v>0.2857142857142857</c:v>
                </c:pt>
                <c:pt idx="7426">
                  <c:v>0.2857142857142857</c:v>
                </c:pt>
                <c:pt idx="7427">
                  <c:v>0.14285714285714285</c:v>
                </c:pt>
                <c:pt idx="7428">
                  <c:v>0.2857142857142857</c:v>
                </c:pt>
                <c:pt idx="7429">
                  <c:v>0.2857142857142857</c:v>
                </c:pt>
                <c:pt idx="7430">
                  <c:v>0.42857142857142855</c:v>
                </c:pt>
                <c:pt idx="7431">
                  <c:v>0.14285714285714285</c:v>
                </c:pt>
                <c:pt idx="7432">
                  <c:v>3.3333333333333333E-2</c:v>
                </c:pt>
                <c:pt idx="7433">
                  <c:v>1</c:v>
                </c:pt>
                <c:pt idx="7434">
                  <c:v>0.2857142857142857</c:v>
                </c:pt>
                <c:pt idx="7435">
                  <c:v>0.13333333333333333</c:v>
                </c:pt>
                <c:pt idx="7436">
                  <c:v>0.2857142857142857</c:v>
                </c:pt>
                <c:pt idx="7437">
                  <c:v>0.2857142857142857</c:v>
                </c:pt>
                <c:pt idx="7438">
                  <c:v>6.6666666666666666E-2</c:v>
                </c:pt>
                <c:pt idx="7439">
                  <c:v>0.42857142857142855</c:v>
                </c:pt>
                <c:pt idx="7440">
                  <c:v>0.42857142857142855</c:v>
                </c:pt>
                <c:pt idx="7441">
                  <c:v>0.2857142857142857</c:v>
                </c:pt>
                <c:pt idx="7442">
                  <c:v>6.6666666666666666E-2</c:v>
                </c:pt>
                <c:pt idx="7443">
                  <c:v>0.42857142857142855</c:v>
                </c:pt>
                <c:pt idx="7444">
                  <c:v>0.2857142857142857</c:v>
                </c:pt>
                <c:pt idx="7445">
                  <c:v>0.42857142857142855</c:v>
                </c:pt>
                <c:pt idx="7446">
                  <c:v>0.14285714285714285</c:v>
                </c:pt>
                <c:pt idx="7447">
                  <c:v>0.1</c:v>
                </c:pt>
                <c:pt idx="7448">
                  <c:v>0.2857142857142857</c:v>
                </c:pt>
                <c:pt idx="7449">
                  <c:v>0.42857142857142855</c:v>
                </c:pt>
                <c:pt idx="7450">
                  <c:v>0.14285714285714285</c:v>
                </c:pt>
                <c:pt idx="7451">
                  <c:v>1</c:v>
                </c:pt>
                <c:pt idx="7452">
                  <c:v>0.42857142857142855</c:v>
                </c:pt>
                <c:pt idx="7453">
                  <c:v>0.14285714285714285</c:v>
                </c:pt>
                <c:pt idx="7454">
                  <c:v>0.7142857142857143</c:v>
                </c:pt>
                <c:pt idx="7455">
                  <c:v>0.42857142857142855</c:v>
                </c:pt>
                <c:pt idx="7456">
                  <c:v>0.42857142857142855</c:v>
                </c:pt>
                <c:pt idx="7457">
                  <c:v>0</c:v>
                </c:pt>
                <c:pt idx="7458">
                  <c:v>0.2857142857142857</c:v>
                </c:pt>
                <c:pt idx="7459">
                  <c:v>6.6666666666666666E-2</c:v>
                </c:pt>
                <c:pt idx="7460">
                  <c:v>0.42857142857142855</c:v>
                </c:pt>
                <c:pt idx="7461">
                  <c:v>1</c:v>
                </c:pt>
                <c:pt idx="7462">
                  <c:v>0.42857142857142855</c:v>
                </c:pt>
                <c:pt idx="7463">
                  <c:v>0.7142857142857143</c:v>
                </c:pt>
                <c:pt idx="7464">
                  <c:v>0.14285714285714285</c:v>
                </c:pt>
                <c:pt idx="7465">
                  <c:v>6.6666666666666666E-2</c:v>
                </c:pt>
                <c:pt idx="7466">
                  <c:v>0.42857142857142855</c:v>
                </c:pt>
                <c:pt idx="7467">
                  <c:v>0.14285714285714285</c:v>
                </c:pt>
                <c:pt idx="7468">
                  <c:v>0.14285714285714285</c:v>
                </c:pt>
                <c:pt idx="7469">
                  <c:v>0.42857142857142855</c:v>
                </c:pt>
                <c:pt idx="7470">
                  <c:v>0.1</c:v>
                </c:pt>
                <c:pt idx="7471">
                  <c:v>0.42857142857142855</c:v>
                </c:pt>
                <c:pt idx="7472">
                  <c:v>0.14285714285714285</c:v>
                </c:pt>
                <c:pt idx="7473">
                  <c:v>0.5714285714285714</c:v>
                </c:pt>
                <c:pt idx="7474">
                  <c:v>0.42857142857142855</c:v>
                </c:pt>
                <c:pt idx="7475">
                  <c:v>0.14285714285714285</c:v>
                </c:pt>
                <c:pt idx="7476">
                  <c:v>0.5714285714285714</c:v>
                </c:pt>
                <c:pt idx="7477">
                  <c:v>0.2857142857142857</c:v>
                </c:pt>
                <c:pt idx="7478">
                  <c:v>0.2857142857142857</c:v>
                </c:pt>
                <c:pt idx="7479">
                  <c:v>3.3333333333333333E-2</c:v>
                </c:pt>
                <c:pt idx="7480">
                  <c:v>0.13333333333333333</c:v>
                </c:pt>
                <c:pt idx="7481">
                  <c:v>0.2857142857142857</c:v>
                </c:pt>
                <c:pt idx="7482">
                  <c:v>0.13333333333333333</c:v>
                </c:pt>
                <c:pt idx="7483">
                  <c:v>0.14285714285714285</c:v>
                </c:pt>
                <c:pt idx="7484">
                  <c:v>0.5714285714285714</c:v>
                </c:pt>
                <c:pt idx="7485">
                  <c:v>0.7142857142857143</c:v>
                </c:pt>
                <c:pt idx="7486">
                  <c:v>0</c:v>
                </c:pt>
                <c:pt idx="7487">
                  <c:v>0.42857142857142855</c:v>
                </c:pt>
                <c:pt idx="7488">
                  <c:v>0.2857142857142857</c:v>
                </c:pt>
                <c:pt idx="7489">
                  <c:v>0.14285714285714285</c:v>
                </c:pt>
                <c:pt idx="7490">
                  <c:v>0.2857142857142857</c:v>
                </c:pt>
                <c:pt idx="7491">
                  <c:v>0.42857142857142855</c:v>
                </c:pt>
                <c:pt idx="7492">
                  <c:v>0.2857142857142857</c:v>
                </c:pt>
                <c:pt idx="7493">
                  <c:v>0</c:v>
                </c:pt>
                <c:pt idx="7494">
                  <c:v>6.6666666666666666E-2</c:v>
                </c:pt>
                <c:pt idx="7495">
                  <c:v>0.42857142857142855</c:v>
                </c:pt>
                <c:pt idx="7496">
                  <c:v>0.2857142857142857</c:v>
                </c:pt>
                <c:pt idx="7497">
                  <c:v>0.1</c:v>
                </c:pt>
                <c:pt idx="7498">
                  <c:v>0.14285714285714285</c:v>
                </c:pt>
                <c:pt idx="7499">
                  <c:v>1</c:v>
                </c:pt>
                <c:pt idx="7500">
                  <c:v>1</c:v>
                </c:pt>
                <c:pt idx="7501">
                  <c:v>0.13333333333333333</c:v>
                </c:pt>
                <c:pt idx="7502">
                  <c:v>0.2857142857142857</c:v>
                </c:pt>
                <c:pt idx="7503">
                  <c:v>3.3333333333333333E-2</c:v>
                </c:pt>
                <c:pt idx="7504">
                  <c:v>0.42857142857142855</c:v>
                </c:pt>
                <c:pt idx="7505">
                  <c:v>0.42857142857142855</c:v>
                </c:pt>
                <c:pt idx="7506">
                  <c:v>0.2857142857142857</c:v>
                </c:pt>
                <c:pt idx="7507">
                  <c:v>0.2857142857142857</c:v>
                </c:pt>
                <c:pt idx="7508">
                  <c:v>0.2857142857142857</c:v>
                </c:pt>
                <c:pt idx="7509">
                  <c:v>0.2857142857142857</c:v>
                </c:pt>
                <c:pt idx="7510">
                  <c:v>0.2857142857142857</c:v>
                </c:pt>
                <c:pt idx="7511">
                  <c:v>0.2857142857142857</c:v>
                </c:pt>
                <c:pt idx="7512">
                  <c:v>1</c:v>
                </c:pt>
                <c:pt idx="7513">
                  <c:v>0.14285714285714285</c:v>
                </c:pt>
                <c:pt idx="7514">
                  <c:v>0.42857142857142855</c:v>
                </c:pt>
                <c:pt idx="7515">
                  <c:v>0.2857142857142857</c:v>
                </c:pt>
                <c:pt idx="7516">
                  <c:v>0.2857142857142857</c:v>
                </c:pt>
                <c:pt idx="7517">
                  <c:v>0.2857142857142857</c:v>
                </c:pt>
                <c:pt idx="7518">
                  <c:v>0.42857142857142855</c:v>
                </c:pt>
                <c:pt idx="7519">
                  <c:v>0.2857142857142857</c:v>
                </c:pt>
                <c:pt idx="7520">
                  <c:v>0.5714285714285714</c:v>
                </c:pt>
                <c:pt idx="7521">
                  <c:v>0.2857142857142857</c:v>
                </c:pt>
                <c:pt idx="7522">
                  <c:v>0.14285714285714285</c:v>
                </c:pt>
                <c:pt idx="7523">
                  <c:v>0.42857142857142855</c:v>
                </c:pt>
                <c:pt idx="7524">
                  <c:v>0.2857142857142857</c:v>
                </c:pt>
                <c:pt idx="7525">
                  <c:v>0.42857142857142855</c:v>
                </c:pt>
                <c:pt idx="7526">
                  <c:v>0.5714285714285714</c:v>
                </c:pt>
                <c:pt idx="7527">
                  <c:v>0</c:v>
                </c:pt>
                <c:pt idx="7528">
                  <c:v>0.2857142857142857</c:v>
                </c:pt>
                <c:pt idx="7529">
                  <c:v>0.2857142857142857</c:v>
                </c:pt>
                <c:pt idx="7530">
                  <c:v>6.6666666666666666E-2</c:v>
                </c:pt>
                <c:pt idx="7531">
                  <c:v>0.2857142857142857</c:v>
                </c:pt>
                <c:pt idx="7532">
                  <c:v>6.6666666666666666E-2</c:v>
                </c:pt>
                <c:pt idx="7533">
                  <c:v>0.14285714285714285</c:v>
                </c:pt>
                <c:pt idx="7534">
                  <c:v>6.6666666666666666E-2</c:v>
                </c:pt>
                <c:pt idx="7535">
                  <c:v>1</c:v>
                </c:pt>
                <c:pt idx="7536">
                  <c:v>0.14285714285714285</c:v>
                </c:pt>
                <c:pt idx="7537">
                  <c:v>0.14285714285714285</c:v>
                </c:pt>
                <c:pt idx="7538">
                  <c:v>0.2857142857142857</c:v>
                </c:pt>
                <c:pt idx="7539">
                  <c:v>0.14285714285714285</c:v>
                </c:pt>
                <c:pt idx="7540">
                  <c:v>0.2857142857142857</c:v>
                </c:pt>
                <c:pt idx="7541">
                  <c:v>0.42857142857142855</c:v>
                </c:pt>
                <c:pt idx="7542">
                  <c:v>1</c:v>
                </c:pt>
                <c:pt idx="7543">
                  <c:v>0.42857142857142855</c:v>
                </c:pt>
                <c:pt idx="7544">
                  <c:v>6.6666666666666666E-2</c:v>
                </c:pt>
                <c:pt idx="7545">
                  <c:v>3.3333333333333333E-2</c:v>
                </c:pt>
                <c:pt idx="7546">
                  <c:v>0.2857142857142857</c:v>
                </c:pt>
                <c:pt idx="7547">
                  <c:v>3.3333333333333333E-2</c:v>
                </c:pt>
                <c:pt idx="7548">
                  <c:v>0.42857142857142855</c:v>
                </c:pt>
                <c:pt idx="7549">
                  <c:v>0.42857142857142855</c:v>
                </c:pt>
                <c:pt idx="7550">
                  <c:v>1</c:v>
                </c:pt>
                <c:pt idx="7551">
                  <c:v>3.3333333333333333E-2</c:v>
                </c:pt>
                <c:pt idx="7552">
                  <c:v>0.2857142857142857</c:v>
                </c:pt>
                <c:pt idx="7553">
                  <c:v>0.14285714285714285</c:v>
                </c:pt>
                <c:pt idx="7554">
                  <c:v>0.2857142857142857</c:v>
                </c:pt>
                <c:pt idx="7555">
                  <c:v>0.1</c:v>
                </c:pt>
                <c:pt idx="7556">
                  <c:v>0.2857142857142857</c:v>
                </c:pt>
                <c:pt idx="7557">
                  <c:v>0.2857142857142857</c:v>
                </c:pt>
                <c:pt idx="7558">
                  <c:v>0.2857142857142857</c:v>
                </c:pt>
                <c:pt idx="7559">
                  <c:v>0.2857142857142857</c:v>
                </c:pt>
                <c:pt idx="7560">
                  <c:v>1</c:v>
                </c:pt>
                <c:pt idx="7561">
                  <c:v>0.42857142857142855</c:v>
                </c:pt>
                <c:pt idx="7562">
                  <c:v>0.42857142857142855</c:v>
                </c:pt>
                <c:pt idx="7563">
                  <c:v>0.42857142857142855</c:v>
                </c:pt>
                <c:pt idx="7564">
                  <c:v>0.42857142857142855</c:v>
                </c:pt>
                <c:pt idx="7565">
                  <c:v>0.2857142857142857</c:v>
                </c:pt>
                <c:pt idx="7566">
                  <c:v>1</c:v>
                </c:pt>
                <c:pt idx="7567">
                  <c:v>0.42857142857142855</c:v>
                </c:pt>
                <c:pt idx="7568">
                  <c:v>3.3333333333333333E-2</c:v>
                </c:pt>
                <c:pt idx="7569">
                  <c:v>3.3333333333333333E-2</c:v>
                </c:pt>
                <c:pt idx="7570">
                  <c:v>0.44523809523809521</c:v>
                </c:pt>
                <c:pt idx="7571">
                  <c:v>1</c:v>
                </c:pt>
                <c:pt idx="7572">
                  <c:v>0.2857142857142857</c:v>
                </c:pt>
                <c:pt idx="7573">
                  <c:v>3.3333333333333333E-2</c:v>
                </c:pt>
                <c:pt idx="7574">
                  <c:v>3.3333333333333333E-2</c:v>
                </c:pt>
                <c:pt idx="7575">
                  <c:v>0.42857142857142855</c:v>
                </c:pt>
                <c:pt idx="7576">
                  <c:v>0.2857142857142857</c:v>
                </c:pt>
                <c:pt idx="7577">
                  <c:v>0.2857142857142857</c:v>
                </c:pt>
                <c:pt idx="7578">
                  <c:v>6.6666666666666666E-2</c:v>
                </c:pt>
                <c:pt idx="7579">
                  <c:v>0.5714285714285714</c:v>
                </c:pt>
                <c:pt idx="7580">
                  <c:v>6.6666666666666666E-2</c:v>
                </c:pt>
                <c:pt idx="7581">
                  <c:v>0.14285714285714285</c:v>
                </c:pt>
                <c:pt idx="7582">
                  <c:v>0</c:v>
                </c:pt>
                <c:pt idx="7583">
                  <c:v>0.42857142857142855</c:v>
                </c:pt>
                <c:pt idx="7584">
                  <c:v>0.13333333333333333</c:v>
                </c:pt>
                <c:pt idx="7585">
                  <c:v>0.14285714285714285</c:v>
                </c:pt>
                <c:pt idx="7586">
                  <c:v>0.2857142857142857</c:v>
                </c:pt>
                <c:pt idx="7587">
                  <c:v>0.2857142857142857</c:v>
                </c:pt>
                <c:pt idx="7588">
                  <c:v>0.14285714285714285</c:v>
                </c:pt>
                <c:pt idx="7589">
                  <c:v>0.14285714285714285</c:v>
                </c:pt>
                <c:pt idx="7590">
                  <c:v>0.2857142857142857</c:v>
                </c:pt>
                <c:pt idx="7591">
                  <c:v>0.5714285714285714</c:v>
                </c:pt>
                <c:pt idx="7592">
                  <c:v>0</c:v>
                </c:pt>
                <c:pt idx="7593">
                  <c:v>6.6666666666666666E-2</c:v>
                </c:pt>
                <c:pt idx="7594">
                  <c:v>0.14285714285714285</c:v>
                </c:pt>
                <c:pt idx="7595">
                  <c:v>6.6666666666666666E-2</c:v>
                </c:pt>
                <c:pt idx="7596">
                  <c:v>0.14285714285714285</c:v>
                </c:pt>
                <c:pt idx="7597">
                  <c:v>3.3333333333333333E-2</c:v>
                </c:pt>
                <c:pt idx="7598">
                  <c:v>6.6666666666666666E-2</c:v>
                </c:pt>
                <c:pt idx="7599">
                  <c:v>0.7142857142857143</c:v>
                </c:pt>
                <c:pt idx="7600">
                  <c:v>0.14285714285714285</c:v>
                </c:pt>
                <c:pt idx="7601">
                  <c:v>0.2857142857142857</c:v>
                </c:pt>
                <c:pt idx="7602">
                  <c:v>0.14285714285714285</c:v>
                </c:pt>
                <c:pt idx="7603">
                  <c:v>0.2857142857142857</c:v>
                </c:pt>
                <c:pt idx="7604">
                  <c:v>0.14285714285714285</c:v>
                </c:pt>
                <c:pt idx="7605">
                  <c:v>0.14285714285714285</c:v>
                </c:pt>
                <c:pt idx="7606">
                  <c:v>0.42857142857142855</c:v>
                </c:pt>
                <c:pt idx="7607">
                  <c:v>0.42857142857142855</c:v>
                </c:pt>
                <c:pt idx="7608">
                  <c:v>0.42857142857142855</c:v>
                </c:pt>
                <c:pt idx="7609">
                  <c:v>0.2857142857142857</c:v>
                </c:pt>
                <c:pt idx="7610">
                  <c:v>0.14285714285714285</c:v>
                </c:pt>
                <c:pt idx="7611">
                  <c:v>0.14285714285714285</c:v>
                </c:pt>
                <c:pt idx="7612">
                  <c:v>0.2857142857142857</c:v>
                </c:pt>
                <c:pt idx="7613">
                  <c:v>0.2857142857142857</c:v>
                </c:pt>
                <c:pt idx="7614">
                  <c:v>0.5714285714285714</c:v>
                </c:pt>
                <c:pt idx="7615">
                  <c:v>0.14285714285714285</c:v>
                </c:pt>
                <c:pt idx="7616">
                  <c:v>0.42857142857142855</c:v>
                </c:pt>
                <c:pt idx="7617">
                  <c:v>0.2857142857142857</c:v>
                </c:pt>
                <c:pt idx="7618">
                  <c:v>0.2857142857142857</c:v>
                </c:pt>
                <c:pt idx="7619">
                  <c:v>0.14285714285714285</c:v>
                </c:pt>
                <c:pt idx="7620">
                  <c:v>0.2857142857142857</c:v>
                </c:pt>
                <c:pt idx="7621">
                  <c:v>0.42857142857142855</c:v>
                </c:pt>
                <c:pt idx="7622">
                  <c:v>0.42857142857142855</c:v>
                </c:pt>
                <c:pt idx="7623">
                  <c:v>0.14285714285714285</c:v>
                </c:pt>
                <c:pt idx="7624">
                  <c:v>0.14285714285714285</c:v>
                </c:pt>
                <c:pt idx="7625">
                  <c:v>0.42857142857142855</c:v>
                </c:pt>
                <c:pt idx="7626">
                  <c:v>0.14285714285714285</c:v>
                </c:pt>
                <c:pt idx="7627">
                  <c:v>0.42857142857142855</c:v>
                </c:pt>
                <c:pt idx="7628">
                  <c:v>0.14285714285714285</c:v>
                </c:pt>
                <c:pt idx="7629">
                  <c:v>1</c:v>
                </c:pt>
                <c:pt idx="7630">
                  <c:v>0.14285714285714285</c:v>
                </c:pt>
                <c:pt idx="7631">
                  <c:v>0.5714285714285714</c:v>
                </c:pt>
                <c:pt idx="7632">
                  <c:v>6.6666666666666666E-2</c:v>
                </c:pt>
                <c:pt idx="7633">
                  <c:v>0.14285714285714285</c:v>
                </c:pt>
                <c:pt idx="7634">
                  <c:v>1</c:v>
                </c:pt>
                <c:pt idx="7635">
                  <c:v>0.2857142857142857</c:v>
                </c:pt>
                <c:pt idx="7636">
                  <c:v>0.42857142857142855</c:v>
                </c:pt>
                <c:pt idx="7637">
                  <c:v>0.2857142857142857</c:v>
                </c:pt>
                <c:pt idx="7638">
                  <c:v>0.14285714285714285</c:v>
                </c:pt>
                <c:pt idx="7639">
                  <c:v>0.42857142857142855</c:v>
                </c:pt>
                <c:pt idx="7640">
                  <c:v>0.14285714285714285</c:v>
                </c:pt>
                <c:pt idx="7641">
                  <c:v>0.14285714285714285</c:v>
                </c:pt>
                <c:pt idx="7642">
                  <c:v>0.14285714285714285</c:v>
                </c:pt>
                <c:pt idx="7643">
                  <c:v>0.2857142857142857</c:v>
                </c:pt>
                <c:pt idx="7644">
                  <c:v>0.14285714285714285</c:v>
                </c:pt>
                <c:pt idx="7645">
                  <c:v>0.2857142857142857</c:v>
                </c:pt>
                <c:pt idx="7646">
                  <c:v>0.42857142857142855</c:v>
                </c:pt>
                <c:pt idx="7647">
                  <c:v>0.14285714285714285</c:v>
                </c:pt>
                <c:pt idx="7648">
                  <c:v>0.14285714285714285</c:v>
                </c:pt>
                <c:pt idx="7649">
                  <c:v>0.5714285714285714</c:v>
                </c:pt>
                <c:pt idx="7650">
                  <c:v>1</c:v>
                </c:pt>
                <c:pt idx="7651">
                  <c:v>0.42857142857142855</c:v>
                </c:pt>
                <c:pt idx="7652">
                  <c:v>6.6666666666666666E-2</c:v>
                </c:pt>
                <c:pt idx="7653">
                  <c:v>3.3333333333333333E-2</c:v>
                </c:pt>
                <c:pt idx="7654">
                  <c:v>0.2857142857142857</c:v>
                </c:pt>
                <c:pt idx="7655">
                  <c:v>0</c:v>
                </c:pt>
                <c:pt idx="7656">
                  <c:v>0.2857142857142857</c:v>
                </c:pt>
                <c:pt idx="7657">
                  <c:v>6.6666666666666666E-2</c:v>
                </c:pt>
                <c:pt idx="7658">
                  <c:v>0.42857142857142855</c:v>
                </c:pt>
                <c:pt idx="7659">
                  <c:v>0.2857142857142857</c:v>
                </c:pt>
                <c:pt idx="7660">
                  <c:v>0.42857142857142855</c:v>
                </c:pt>
                <c:pt idx="7661">
                  <c:v>0.14285714285714285</c:v>
                </c:pt>
                <c:pt idx="7662">
                  <c:v>0.5714285714285714</c:v>
                </c:pt>
                <c:pt idx="7663">
                  <c:v>0.2857142857142857</c:v>
                </c:pt>
                <c:pt idx="7664">
                  <c:v>0.2857142857142857</c:v>
                </c:pt>
                <c:pt idx="7665">
                  <c:v>1</c:v>
                </c:pt>
                <c:pt idx="7666">
                  <c:v>0.14285714285714285</c:v>
                </c:pt>
                <c:pt idx="7667">
                  <c:v>0.5714285714285714</c:v>
                </c:pt>
                <c:pt idx="7668">
                  <c:v>0.2857142857142857</c:v>
                </c:pt>
                <c:pt idx="7669">
                  <c:v>0.58809523809523812</c:v>
                </c:pt>
                <c:pt idx="7670">
                  <c:v>0.14285714285714285</c:v>
                </c:pt>
                <c:pt idx="7671">
                  <c:v>0.14285714285714285</c:v>
                </c:pt>
                <c:pt idx="7672">
                  <c:v>0.14285714285714285</c:v>
                </c:pt>
                <c:pt idx="7673">
                  <c:v>0.42857142857142855</c:v>
                </c:pt>
                <c:pt idx="7674">
                  <c:v>3.3333333333333333E-2</c:v>
                </c:pt>
                <c:pt idx="7675">
                  <c:v>0.14285714285714285</c:v>
                </c:pt>
                <c:pt idx="7676">
                  <c:v>0.2857142857142857</c:v>
                </c:pt>
                <c:pt idx="7677">
                  <c:v>0.2857142857142857</c:v>
                </c:pt>
                <c:pt idx="7678">
                  <c:v>0.14285714285714285</c:v>
                </c:pt>
                <c:pt idx="7679">
                  <c:v>0.2857142857142857</c:v>
                </c:pt>
                <c:pt idx="7680">
                  <c:v>0.14285714285714285</c:v>
                </c:pt>
                <c:pt idx="7681">
                  <c:v>1</c:v>
                </c:pt>
                <c:pt idx="7682">
                  <c:v>0.14285714285714285</c:v>
                </c:pt>
                <c:pt idx="7683">
                  <c:v>0.42857142857142855</c:v>
                </c:pt>
                <c:pt idx="7684">
                  <c:v>0.5714285714285714</c:v>
                </c:pt>
                <c:pt idx="7685">
                  <c:v>0.2</c:v>
                </c:pt>
                <c:pt idx="7686">
                  <c:v>0.42857142857142855</c:v>
                </c:pt>
                <c:pt idx="7687">
                  <c:v>0.2857142857142857</c:v>
                </c:pt>
                <c:pt idx="7688">
                  <c:v>0.2857142857142857</c:v>
                </c:pt>
                <c:pt idx="7689">
                  <c:v>0.42857142857142855</c:v>
                </c:pt>
                <c:pt idx="7690">
                  <c:v>0</c:v>
                </c:pt>
                <c:pt idx="7691">
                  <c:v>0.14285714285714285</c:v>
                </c:pt>
                <c:pt idx="7692">
                  <c:v>0.2857142857142857</c:v>
                </c:pt>
                <c:pt idx="7693">
                  <c:v>0.2857142857142857</c:v>
                </c:pt>
                <c:pt idx="7694">
                  <c:v>0.2857142857142857</c:v>
                </c:pt>
                <c:pt idx="7695">
                  <c:v>0.14285714285714285</c:v>
                </c:pt>
                <c:pt idx="7696">
                  <c:v>0.2857142857142857</c:v>
                </c:pt>
                <c:pt idx="7697">
                  <c:v>0.2857142857142857</c:v>
                </c:pt>
                <c:pt idx="7698">
                  <c:v>0.1</c:v>
                </c:pt>
                <c:pt idx="7699">
                  <c:v>6.6666666666666666E-2</c:v>
                </c:pt>
                <c:pt idx="7700">
                  <c:v>6.6666666666666666E-2</c:v>
                </c:pt>
                <c:pt idx="7701">
                  <c:v>6.6666666666666666E-2</c:v>
                </c:pt>
                <c:pt idx="7702">
                  <c:v>0.2857142857142857</c:v>
                </c:pt>
                <c:pt idx="7703">
                  <c:v>0.14285714285714285</c:v>
                </c:pt>
                <c:pt idx="7704">
                  <c:v>0.2857142857142857</c:v>
                </c:pt>
                <c:pt idx="7705">
                  <c:v>0.42857142857142855</c:v>
                </c:pt>
                <c:pt idx="7706">
                  <c:v>0.42857142857142855</c:v>
                </c:pt>
                <c:pt idx="7707">
                  <c:v>3.3333333333333333E-2</c:v>
                </c:pt>
                <c:pt idx="7708">
                  <c:v>0.2857142857142857</c:v>
                </c:pt>
                <c:pt idx="7709">
                  <c:v>0.14285714285714285</c:v>
                </c:pt>
                <c:pt idx="7710">
                  <c:v>0.42857142857142855</c:v>
                </c:pt>
                <c:pt idx="7711">
                  <c:v>0.14285714285714285</c:v>
                </c:pt>
                <c:pt idx="7712">
                  <c:v>0.14285714285714285</c:v>
                </c:pt>
                <c:pt idx="7713">
                  <c:v>0.5714285714285714</c:v>
                </c:pt>
                <c:pt idx="7714">
                  <c:v>0.42857142857142855</c:v>
                </c:pt>
                <c:pt idx="7715">
                  <c:v>0.2857142857142857</c:v>
                </c:pt>
                <c:pt idx="7716">
                  <c:v>0.42857142857142855</c:v>
                </c:pt>
                <c:pt idx="7717">
                  <c:v>0.14285714285714285</c:v>
                </c:pt>
                <c:pt idx="7718">
                  <c:v>0</c:v>
                </c:pt>
                <c:pt idx="7719">
                  <c:v>0.14285714285714285</c:v>
                </c:pt>
                <c:pt idx="7720">
                  <c:v>0.14285714285714285</c:v>
                </c:pt>
                <c:pt idx="7721">
                  <c:v>0.42857142857142855</c:v>
                </c:pt>
                <c:pt idx="7722">
                  <c:v>0.2857142857142857</c:v>
                </c:pt>
                <c:pt idx="7723">
                  <c:v>0.5714285714285714</c:v>
                </c:pt>
                <c:pt idx="7724">
                  <c:v>0.2857142857142857</c:v>
                </c:pt>
                <c:pt idx="7725">
                  <c:v>0.14285714285714285</c:v>
                </c:pt>
                <c:pt idx="7726">
                  <c:v>0.14285714285714285</c:v>
                </c:pt>
                <c:pt idx="7727">
                  <c:v>6.6666666666666666E-2</c:v>
                </c:pt>
                <c:pt idx="7728">
                  <c:v>0.5714285714285714</c:v>
                </c:pt>
                <c:pt idx="7729">
                  <c:v>0.5714285714285714</c:v>
                </c:pt>
                <c:pt idx="7730">
                  <c:v>0.14285714285714285</c:v>
                </c:pt>
                <c:pt idx="7731">
                  <c:v>0.7142857142857143</c:v>
                </c:pt>
                <c:pt idx="7732">
                  <c:v>0.42857142857142855</c:v>
                </c:pt>
                <c:pt idx="7733">
                  <c:v>0.42857142857142855</c:v>
                </c:pt>
                <c:pt idx="7734">
                  <c:v>0.14285714285714285</c:v>
                </c:pt>
                <c:pt idx="7735">
                  <c:v>0</c:v>
                </c:pt>
                <c:pt idx="7736">
                  <c:v>0.2857142857142857</c:v>
                </c:pt>
                <c:pt idx="7737">
                  <c:v>0.42857142857142855</c:v>
                </c:pt>
                <c:pt idx="7738">
                  <c:v>0.42857142857142855</c:v>
                </c:pt>
                <c:pt idx="7739">
                  <c:v>0.42857142857142855</c:v>
                </c:pt>
                <c:pt idx="7740">
                  <c:v>1</c:v>
                </c:pt>
                <c:pt idx="7741">
                  <c:v>0.13333333333333333</c:v>
                </c:pt>
                <c:pt idx="7742">
                  <c:v>0.14285714285714285</c:v>
                </c:pt>
                <c:pt idx="7743">
                  <c:v>1</c:v>
                </c:pt>
                <c:pt idx="7744">
                  <c:v>6.6666666666666666E-2</c:v>
                </c:pt>
                <c:pt idx="7745">
                  <c:v>0.5714285714285714</c:v>
                </c:pt>
                <c:pt idx="7746">
                  <c:v>0.42857142857142855</c:v>
                </c:pt>
                <c:pt idx="7747">
                  <c:v>1</c:v>
                </c:pt>
                <c:pt idx="7748">
                  <c:v>0.14285714285714285</c:v>
                </c:pt>
                <c:pt idx="7749">
                  <c:v>0.7142857142857143</c:v>
                </c:pt>
                <c:pt idx="7750">
                  <c:v>0.5714285714285714</c:v>
                </c:pt>
                <c:pt idx="7751">
                  <c:v>0.2857142857142857</c:v>
                </c:pt>
                <c:pt idx="7752">
                  <c:v>0.42857142857142855</c:v>
                </c:pt>
                <c:pt idx="7753">
                  <c:v>0.42857142857142855</c:v>
                </c:pt>
                <c:pt idx="7754">
                  <c:v>0.42857142857142855</c:v>
                </c:pt>
                <c:pt idx="7755">
                  <c:v>6.6666666666666666E-2</c:v>
                </c:pt>
                <c:pt idx="7756">
                  <c:v>0</c:v>
                </c:pt>
                <c:pt idx="7757">
                  <c:v>0.2857142857142857</c:v>
                </c:pt>
                <c:pt idx="7758">
                  <c:v>0.2</c:v>
                </c:pt>
                <c:pt idx="7759">
                  <c:v>0.5714285714285714</c:v>
                </c:pt>
                <c:pt idx="7760">
                  <c:v>6.6666666666666666E-2</c:v>
                </c:pt>
                <c:pt idx="7761">
                  <c:v>0.2857142857142857</c:v>
                </c:pt>
                <c:pt idx="7762">
                  <c:v>1</c:v>
                </c:pt>
                <c:pt idx="7763">
                  <c:v>1</c:v>
                </c:pt>
                <c:pt idx="7764">
                  <c:v>0.42857142857142855</c:v>
                </c:pt>
                <c:pt idx="7765">
                  <c:v>0.2857142857142857</c:v>
                </c:pt>
                <c:pt idx="7766">
                  <c:v>1</c:v>
                </c:pt>
                <c:pt idx="7767">
                  <c:v>0.5714285714285714</c:v>
                </c:pt>
                <c:pt idx="7768">
                  <c:v>1</c:v>
                </c:pt>
                <c:pt idx="7769">
                  <c:v>0.2857142857142857</c:v>
                </c:pt>
                <c:pt idx="7770">
                  <c:v>3.3333333333333333E-2</c:v>
                </c:pt>
                <c:pt idx="7771">
                  <c:v>0.2857142857142857</c:v>
                </c:pt>
                <c:pt idx="7772">
                  <c:v>6.6666666666666666E-2</c:v>
                </c:pt>
                <c:pt idx="7773">
                  <c:v>3.3333333333333333E-2</c:v>
                </c:pt>
                <c:pt idx="7774">
                  <c:v>1</c:v>
                </c:pt>
                <c:pt idx="7775">
                  <c:v>0.42857142857142855</c:v>
                </c:pt>
                <c:pt idx="7776">
                  <c:v>1</c:v>
                </c:pt>
                <c:pt idx="7777">
                  <c:v>0.14285714285714285</c:v>
                </c:pt>
                <c:pt idx="7778">
                  <c:v>0.42857142857142855</c:v>
                </c:pt>
                <c:pt idx="7779">
                  <c:v>0.5714285714285714</c:v>
                </c:pt>
                <c:pt idx="7780">
                  <c:v>0.7142857142857143</c:v>
                </c:pt>
                <c:pt idx="7781">
                  <c:v>0.42857142857142855</c:v>
                </c:pt>
                <c:pt idx="7782">
                  <c:v>0.42857142857142855</c:v>
                </c:pt>
                <c:pt idx="7783">
                  <c:v>0.42857142857142855</c:v>
                </c:pt>
                <c:pt idx="7784">
                  <c:v>6.6666666666666666E-2</c:v>
                </c:pt>
                <c:pt idx="7785">
                  <c:v>0.2857142857142857</c:v>
                </c:pt>
                <c:pt idx="7786">
                  <c:v>0.1</c:v>
                </c:pt>
                <c:pt idx="7787">
                  <c:v>0.42857142857142855</c:v>
                </c:pt>
                <c:pt idx="7788">
                  <c:v>0.42857142857142855</c:v>
                </c:pt>
                <c:pt idx="7789">
                  <c:v>0.2857142857142857</c:v>
                </c:pt>
                <c:pt idx="7790">
                  <c:v>0.2857142857142857</c:v>
                </c:pt>
                <c:pt idx="7791">
                  <c:v>0.5714285714285714</c:v>
                </c:pt>
                <c:pt idx="7792">
                  <c:v>0.2857142857142857</c:v>
                </c:pt>
                <c:pt idx="7793">
                  <c:v>0.2857142857142857</c:v>
                </c:pt>
                <c:pt idx="7794">
                  <c:v>0.42857142857142855</c:v>
                </c:pt>
                <c:pt idx="7795">
                  <c:v>0.2857142857142857</c:v>
                </c:pt>
                <c:pt idx="7796">
                  <c:v>0.2857142857142857</c:v>
                </c:pt>
                <c:pt idx="7797">
                  <c:v>0.14285714285714285</c:v>
                </c:pt>
                <c:pt idx="7798">
                  <c:v>0.2857142857142857</c:v>
                </c:pt>
                <c:pt idx="7799">
                  <c:v>0.2857142857142857</c:v>
                </c:pt>
                <c:pt idx="7800">
                  <c:v>0.14285714285714285</c:v>
                </c:pt>
                <c:pt idx="7801">
                  <c:v>0.14285714285714285</c:v>
                </c:pt>
                <c:pt idx="7802">
                  <c:v>1</c:v>
                </c:pt>
                <c:pt idx="7803">
                  <c:v>0.7142857142857143</c:v>
                </c:pt>
                <c:pt idx="7804">
                  <c:v>0.42857142857142855</c:v>
                </c:pt>
                <c:pt idx="7805">
                  <c:v>0.2857142857142857</c:v>
                </c:pt>
                <c:pt idx="7806">
                  <c:v>0.42857142857142855</c:v>
                </c:pt>
                <c:pt idx="7807">
                  <c:v>0.42857142857142855</c:v>
                </c:pt>
                <c:pt idx="7808">
                  <c:v>0.2857142857142857</c:v>
                </c:pt>
                <c:pt idx="7809">
                  <c:v>0.14285714285714285</c:v>
                </c:pt>
                <c:pt idx="7810">
                  <c:v>0.14285714285714285</c:v>
                </c:pt>
                <c:pt idx="7811">
                  <c:v>0.46190476190476187</c:v>
                </c:pt>
                <c:pt idx="7812">
                  <c:v>0.2857142857142857</c:v>
                </c:pt>
                <c:pt idx="7813">
                  <c:v>0.42857142857142855</c:v>
                </c:pt>
                <c:pt idx="7814">
                  <c:v>3.3333333333333333E-2</c:v>
                </c:pt>
                <c:pt idx="7815">
                  <c:v>1</c:v>
                </c:pt>
                <c:pt idx="7816">
                  <c:v>0.14285714285714285</c:v>
                </c:pt>
                <c:pt idx="7817">
                  <c:v>0.2857142857142857</c:v>
                </c:pt>
                <c:pt idx="7818">
                  <c:v>0.42857142857142855</c:v>
                </c:pt>
                <c:pt idx="7819">
                  <c:v>1</c:v>
                </c:pt>
                <c:pt idx="7820">
                  <c:v>0</c:v>
                </c:pt>
                <c:pt idx="7821">
                  <c:v>6.6666666666666666E-2</c:v>
                </c:pt>
                <c:pt idx="7822">
                  <c:v>0.2857142857142857</c:v>
                </c:pt>
                <c:pt idx="7823">
                  <c:v>0.42857142857142855</c:v>
                </c:pt>
                <c:pt idx="7824">
                  <c:v>0.2857142857142857</c:v>
                </c:pt>
                <c:pt idx="7825">
                  <c:v>0.14285714285714285</c:v>
                </c:pt>
                <c:pt idx="7826">
                  <c:v>0.2857142857142857</c:v>
                </c:pt>
                <c:pt idx="7827">
                  <c:v>0.42857142857142855</c:v>
                </c:pt>
                <c:pt idx="7828">
                  <c:v>0.42857142857142855</c:v>
                </c:pt>
                <c:pt idx="7829">
                  <c:v>0.7142857142857143</c:v>
                </c:pt>
                <c:pt idx="7830">
                  <c:v>1</c:v>
                </c:pt>
                <c:pt idx="7831">
                  <c:v>0.2857142857142857</c:v>
                </c:pt>
                <c:pt idx="7832">
                  <c:v>0.2857142857142857</c:v>
                </c:pt>
                <c:pt idx="7833">
                  <c:v>0.7142857142857143</c:v>
                </c:pt>
                <c:pt idx="7834">
                  <c:v>0.5714285714285714</c:v>
                </c:pt>
                <c:pt idx="7835">
                  <c:v>0.42857142857142855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EE-4DE5-BDB6-D70F7864D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0101600"/>
        <c:axId val="1064813072"/>
      </c:scatterChart>
      <c:valAx>
        <c:axId val="1300101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问卷调查对象编号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4813072"/>
        <c:crosses val="autoZero"/>
        <c:crossBetween val="midCat"/>
      </c:valAx>
      <c:valAx>
        <c:axId val="106481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蛋类摄入频率（个</a:t>
                </a:r>
                <a:r>
                  <a:rPr lang="en-US" altLang="zh-CN"/>
                  <a:t>/</a:t>
                </a:r>
                <a:r>
                  <a:rPr lang="zh-CN" altLang="en-US"/>
                  <a:t>日）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101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Sheet1!$U$3:$U$7839</cx:f>
        <cx:lvl ptCount="7837" formatCode="G/通用格式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18250</cx:pt>
          <cx:pt idx="16">0</cx:pt>
          <cx:pt idx="17">0</cx:pt>
          <cx:pt idx="18">0</cx:pt>
          <cx:pt idx="19">0</cx:pt>
          <cx:pt idx="20">573571.42857142852</cx:pt>
          <cx:pt idx="21">0</cx:pt>
          <cx:pt idx="22">0</cx:pt>
          <cx:pt idx="23">0</cx:pt>
          <cx:pt idx="24">33215</cx:pt>
          <cx:pt idx="25">0</cx:pt>
          <cx:pt idx="26">0</cx:pt>
          <cx:pt idx="27">0</cx:pt>
          <cx:pt idx="28">0</cx:pt>
          <cx:pt idx="29">565750</cx:pt>
          <cx:pt idx="30">0</cx:pt>
          <cx:pt idx="31">0</cx:pt>
          <cx:pt idx="32">19292.857142857141</cx:pt>
          <cx:pt idx="33">0</cx:pt>
          <cx:pt idx="34">0</cx:pt>
          <cx:pt idx="35">771714.28571428568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25550</cx:pt>
          <cx:pt idx="49">0</cx:pt>
          <cx:pt idx="50">0</cx:pt>
          <cx:pt idx="51">0</cx:pt>
          <cx:pt idx="52">0</cx:pt>
          <cx:pt idx="53">0</cx:pt>
          <cx:pt idx="54">0</cx:pt>
          <cx:pt idx="55">114714.28571428571</cx:pt>
          <cx:pt idx="56">0</cx:pt>
          <cx:pt idx="57">178850.00000000003</cx:pt>
          <cx:pt idx="58">638750</cx:pt>
          <cx:pt idx="59">0</cx:pt>
          <cx:pt idx="60">0</cx:pt>
          <cx:pt idx="61">0</cx:pt>
          <cx:pt idx="62">0</cx:pt>
          <cx:pt idx="63">0</cx:pt>
          <cx:pt idx="64">300650.5</cx:pt>
          <cx:pt idx="65">3650</cx:pt>
          <cx:pt idx="66">0</cx:pt>
          <cx:pt idx="67">0</cx:pt>
          <cx:pt idx="68">26071.428571428572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51100</cx:pt>
          <cx:pt idx="77">0</cx:pt>
          <cx:pt idx="78">0</cx:pt>
          <cx:pt idx="79">97767.857142857145</cx:pt>
          <cx:pt idx="80">78214.28571428571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21900</cx:pt>
          <cx:pt idx="91">0</cx:pt>
          <cx:pt idx="92">0</cx:pt>
          <cx:pt idx="93">0</cx:pt>
          <cx:pt idx="94">0</cx:pt>
          <cx:pt idx="95">0</cx:pt>
          <cx:pt idx="96">0</cx:pt>
          <cx:pt idx="97">43800.000000000007</cx:pt>
          <cx:pt idx="98">0</cx:pt>
          <cx:pt idx="99">0</cx:pt>
          <cx:pt idx="100">0</cx:pt>
          <cx:pt idx="101">0</cx:pt>
          <cx:pt idx="102">31937.5</cx:pt>
          <cx:pt idx="103">0</cx:pt>
          <cx:pt idx="104">0</cx:pt>
          <cx:pt idx="105">0</cx:pt>
          <cx:pt idx="106">0</cx:pt>
          <cx:pt idx="107">0</cx:pt>
          <cx:pt idx="108">7104.4642857142871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120450</cx:pt>
          <cx:pt idx="117">0</cx:pt>
          <cx:pt idx="118">0</cx:pt>
          <cx:pt idx="119">95734.28571428571</cx:pt>
          <cx:pt idx="120">22265</cx:pt>
          <cx:pt idx="121">22421.428571428572</cx:pt>
          <cx:pt idx="122">104416.07142857143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27192.5</cx:pt>
          <cx:pt idx="131">5475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10950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15330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9125</cx:pt>
          <cx:pt idx="181">0</cx:pt>
          <cx:pt idx="182">0</cx:pt>
          <cx:pt idx="183">0</cx:pt>
          <cx:pt idx="184">0</cx:pt>
          <cx:pt idx="185">0</cx:pt>
          <cx:pt idx="186">0</cx:pt>
          <cx:pt idx="187">10011.428571428571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91250</cx:pt>
          <cx:pt idx="210">0</cx:pt>
          <cx:pt idx="211">0</cx:pt>
          <cx:pt idx="212">0</cx:pt>
          <cx:pt idx="213">325892.85714285716</cx:pt>
          <cx:pt idx="214">0</cx:pt>
          <cx:pt idx="215">0</cx:pt>
          <cx:pt idx="216">0</cx:pt>
          <cx:pt idx="217">0</cx:pt>
          <cx:pt idx="218">122535.71428571429</cx:pt>
          <cx:pt idx="219">0</cx:pt>
          <cx:pt idx="220">0</cx:pt>
          <cx:pt idx="221">0</cx:pt>
          <cx:pt idx="222">0</cx:pt>
          <cx:pt idx="223">0</cx:pt>
          <cx:pt idx="224">0</cx:pt>
          <cx:pt idx="225">73000</cx:pt>
          <cx:pt idx="226">0</cx:pt>
          <cx:pt idx="227">0</cx:pt>
          <cx:pt idx="228">0</cx:pt>
          <cx:pt idx="229">7665</cx:pt>
          <cx:pt idx="230">18250</cx:pt>
          <cx:pt idx="231">0</cx:pt>
          <cx:pt idx="232">11732.142857142857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85410</cx:pt>
          <cx:pt idx="248">0</cx:pt>
          <cx:pt idx="249">0</cx:pt>
          <cx:pt idx="250">0</cx:pt>
          <cx:pt idx="251">34414.285714285717</cx:pt>
          <cx:pt idx="252">0</cx:pt>
          <cx:pt idx="253">0</cx:pt>
          <cx:pt idx="254">0</cx:pt>
          <cx:pt idx="255">0</cx:pt>
          <cx:pt idx="256">0</cx:pt>
          <cx:pt idx="257">37542.857142857145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39107.142857142855</cx:pt>
          <cx:pt idx="268">0</cx:pt>
          <cx:pt idx="269">0</cx:pt>
          <cx:pt idx="270">58660.714285714283</cx:pt>
          <cx:pt idx="271">20857.142857142859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20335.714285714286</cx:pt>
          <cx:pt idx="281">0</cx:pt>
          <cx:pt idx="282">0</cx:pt>
          <cx:pt idx="283">0</cx:pt>
          <cx:pt idx="284">0</cx:pt>
          <cx:pt idx="285">0</cx:pt>
          <cx:pt idx="286">39107.142857142855</cx:pt>
          <cx:pt idx="287">39107.142857142855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156428.57142857142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14208.928571428574</cx:pt>
          <cx:pt idx="322">0</cx:pt>
          <cx:pt idx="323">0</cx:pt>
          <cx:pt idx="324">0</cx:pt>
          <cx:pt idx="325">62571.428571428572</cx:pt>
          <cx:pt idx="326">312857.14285714284</cx:pt>
          <cx:pt idx="327">0</cx:pt>
          <cx:pt idx="328">0</cx:pt>
          <cx:pt idx="329">180675</cx:pt>
          <cx:pt idx="330">0</cx:pt>
          <cx:pt idx="331">0</cx:pt>
          <cx:pt idx="332">63875.000000000007</cx:pt>
          <cx:pt idx="333">41714.285714285717</cx:pt>
          <cx:pt idx="334">0</cx:pt>
          <cx:pt idx="335">0</cx:pt>
          <cx:pt idx="336">13296.428571428571</cx:pt>
          <cx:pt idx="337">0</cx:pt>
          <cx:pt idx="338">0</cx:pt>
          <cx:pt idx="339">0</cx:pt>
          <cx:pt idx="340">0</cx:pt>
          <cx:pt idx="341">0</cx:pt>
          <cx:pt idx="342">28157.142857142859</cx:pt>
          <cx:pt idx="343">0</cx:pt>
          <cx:pt idx="344">0</cx:pt>
          <cx:pt idx="345">31285.714285714286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39107.142857142855</cx:pt>
          <cx:pt idx="356">46928.571428571428</cx:pt>
          <cx:pt idx="357">0</cx:pt>
          <cx:pt idx="358">0</cx:pt>
          <cx:pt idx="359">0</cx:pt>
          <cx:pt idx="360">109500</cx:pt>
          <cx:pt idx="361">0</cx:pt>
          <cx:pt idx="362">0</cx:pt>
          <cx:pt idx="363">0</cx:pt>
          <cx:pt idx="364">97611.428571428565</cx:pt>
          <cx:pt idx="365">0</cx:pt>
          <cx:pt idx="366">6517.8571428571431</cx:pt>
          <cx:pt idx="367">0</cx:pt>
          <cx:pt idx="368">13687.5</cx:pt>
          <cx:pt idx="369">0</cx:pt>
          <cx:pt idx="370">4106.25</cx:pt>
          <cx:pt idx="371">1095000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17793.75</cx:pt>
          <cx:pt idx="402">0</cx:pt>
          <cx:pt idx="403">0</cx:pt>
          <cx:pt idx="404">0</cx:pt>
          <cx:pt idx="405">0</cx:pt>
          <cx:pt idx="406">0</cx:pt>
          <cx:pt idx="407">28678.571428571431</cx:pt>
          <cx:pt idx="408">0</cx:pt>
          <cx:pt idx="409">0</cx:pt>
          <cx:pt idx="410">0</cx:pt>
          <cx:pt idx="411">554800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36708.571428571428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51621.428571428572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34414.285714285717</cx:pt>
          <cx:pt idx="448">33580</cx:pt>
          <cx:pt idx="449">29366.857142857149</cx:pt>
          <cx:pt idx="450">0</cx:pt>
          <cx:pt idx="451">0</cx:pt>
          <cx:pt idx="452">0</cx:pt>
          <cx:pt idx="453">28835</cx:pt>
          <cx:pt idx="454">0</cx:pt>
          <cx:pt idx="455">9125</cx:pt>
          <cx:pt idx="456">0</cx:pt>
          <cx:pt idx="457">131400</cx:pt>
          <cx:pt idx="458">0</cx:pt>
          <cx:pt idx="459">364087.5</cx:pt>
          <cx:pt idx="460">0</cx:pt>
          <cx:pt idx="461">0</cx:pt>
          <cx:pt idx="462">0</cx:pt>
          <cx:pt idx="463">0</cx:pt>
          <cx:pt idx="464">0</cx:pt>
          <cx:pt idx="465">4536.4285714285716</cx:pt>
          <cx:pt idx="466">0</cx:pt>
          <cx:pt idx="467">0</cx:pt>
          <cx:pt idx="468">0</cx:pt>
          <cx:pt idx="469">79778.571428571435</cx:pt>
          <cx:pt idx="470">1303.5714285714287</cx:pt>
          <cx:pt idx="471">28287.5</cx:pt>
          <cx:pt idx="472">69350</cx:pt>
          <cx:pt idx="473">0</cx:pt>
          <cx:pt idx="474">0</cx:pt>
          <cx:pt idx="475">16581.428571428572</cx:pt>
          <cx:pt idx="476">0</cx:pt>
          <cx:pt idx="477">0</cx:pt>
          <cx:pt idx="478">0</cx:pt>
          <cx:pt idx="479">0</cx:pt>
          <cx:pt idx="480">28548.214285714286</cx:pt>
          <cx:pt idx="481">0</cx:pt>
          <cx:pt idx="482">0</cx:pt>
          <cx:pt idx="483">0</cx:pt>
          <cx:pt idx="484">26071.428571428572</cx:pt>
          <cx:pt idx="485">0</cx:pt>
          <cx:pt idx="486">71540</cx:pt>
          <cx:pt idx="487">0</cx:pt>
          <cx:pt idx="488">0</cx:pt>
          <cx:pt idx="489">0</cx:pt>
          <cx:pt idx="490">0</cx:pt>
          <cx:pt idx="491">0</cx:pt>
          <cx:pt idx="492">4432.1428571428569</cx:pt>
          <cx:pt idx="493">0</cx:pt>
          <cx:pt idx="494">0</cx:pt>
          <cx:pt idx="495">26071.428571428572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75867.857142857145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127750</cx:pt>
          <cx:pt idx="514">0</cx:pt>
          <cx:pt idx="515">0</cx:pt>
          <cx:pt idx="516">0</cx:pt>
          <cx:pt idx="517">9125</cx:pt>
          <cx:pt idx="518">27010</cx:pt>
          <cx:pt idx="519">6517.8571428571431</cx:pt>
          <cx:pt idx="520">0</cx:pt>
          <cx:pt idx="521">0</cx:pt>
          <cx:pt idx="522">166205.35714285713</cx:pt>
          <cx:pt idx="523">262017.85714285713</cx:pt>
          <cx:pt idx="524">9125</cx:pt>
          <cx:pt idx="525">0</cx:pt>
          <cx:pt idx="526">51100</cx:pt>
          <cx:pt idx="527">0</cx:pt>
          <cx:pt idx="528">0</cx:pt>
          <cx:pt idx="529">0</cx:pt>
          <cx:pt idx="530">0</cx:pt>
          <cx:pt idx="531">0</cx:pt>
          <cx:pt idx="532">0</cx:pt>
          <cx:pt idx="533">8760</cx:pt>
          <cx:pt idx="534">0</cx:pt>
          <cx:pt idx="535">0</cx:pt>
          <cx:pt idx="536">79570.000000000015</cx:pt>
          <cx:pt idx="537">225570</cx:pt>
          <cx:pt idx="538">156428.57142857142</cx:pt>
          <cx:pt idx="539">0</cx:pt>
          <cx:pt idx="540">0</cx:pt>
          <cx:pt idx="541">18250</cx:pt>
          <cx:pt idx="542">0</cx:pt>
          <cx:pt idx="543">0</cx:pt>
          <cx:pt idx="544">0</cx:pt>
          <cx:pt idx="545">6517.8571428571431</cx:pt>
          <cx:pt idx="546">0</cx:pt>
          <cx:pt idx="547">265928.57142857142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2698.3928571428578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312857.14285714284</cx:pt>
          <cx:pt idx="582">11406.25</cx:pt>
          <cx:pt idx="583">211178.57142857142</cx:pt>
          <cx:pt idx="584">312661.60714285716</cx:pt>
          <cx:pt idx="585">0</cx:pt>
          <cx:pt idx="586">0</cx:pt>
          <cx:pt idx="587">100114.28571428571</cx:pt>
          <cx:pt idx="588">543589.28571428568</cx:pt>
          <cx:pt idx="589">1042857.1428571428</cx:pt>
          <cx:pt idx="590">0</cx:pt>
          <cx:pt idx="591">12811.5</cx:pt>
          <cx:pt idx="592">5826.9642857142844</cx:pt>
          <cx:pt idx="593">0</cx:pt>
          <cx:pt idx="594">0</cx:pt>
          <cx:pt idx="595">0</cx:pt>
          <cx:pt idx="596">0</cx:pt>
          <cx:pt idx="597">0</cx:pt>
          <cx:pt idx="598">234642.85714285713</cx:pt>
          <cx:pt idx="599">186150</cx:pt>
          <cx:pt idx="600">4927.5</cx:pt>
          <cx:pt idx="601">19553.571428571428</cx:pt>
          <cx:pt idx="602">0</cx:pt>
          <cx:pt idx="603">0</cx:pt>
          <cx:pt idx="604">0</cx:pt>
          <cx:pt idx="605">0</cx:pt>
          <cx:pt idx="606">0</cx:pt>
          <cx:pt idx="607">15434.285714285714</cx:pt>
          <cx:pt idx="608">14208.928571428574</cx:pt>
          <cx:pt idx="609">52142.857142857145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11732.142857142857</cx:pt>
          <cx:pt idx="619">0</cx:pt>
          <cx:pt idx="620">0</cx:pt>
          <cx:pt idx="621">23399.107142857141</cx:pt>
          <cx:pt idx="622">19292.857142857141</cx:pt>
          <cx:pt idx="623">197757.00000000003</cx:pt>
          <cx:pt idx="624">0</cx:pt>
          <cx:pt idx="625">0</cx:pt>
          <cx:pt idx="626">0</cx:pt>
          <cx:pt idx="627">0</cx:pt>
          <cx:pt idx="628">0</cx:pt>
          <cx:pt idx="629">0</cx:pt>
          <cx:pt idx="630">6517.8571428571431</cx:pt>
          <cx:pt idx="631">0</cx:pt>
          <cx:pt idx="632">0</cx:pt>
          <cx:pt idx="633">0</cx:pt>
          <cx:pt idx="634">0</cx:pt>
          <cx:pt idx="635">0</cx:pt>
          <cx:pt idx="636">0</cx:pt>
          <cx:pt idx="637">2972.1428571428573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112107.14285714286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72270</cx:pt>
          <cx:pt idx="669">32250.357142857141</cx:pt>
          <cx:pt idx="670">59182.142857142855</cx:pt>
          <cx:pt idx="671">54437.142857142855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73000</cx:pt>
          <cx:pt idx="708">301125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10558.928571428571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46276.785714285717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3128.5714285714284</cx:pt>
          <cx:pt idx="808">0</cx:pt>
          <cx:pt idx="809">0</cx:pt>
          <cx:pt idx="810">0</cx:pt>
          <cx:pt idx="811">0</cx:pt>
          <cx:pt idx="812">390028.57142857148</cx:pt>
          <cx:pt idx="813">0</cx:pt>
          <cx:pt idx="814">0</cx:pt>
          <cx:pt idx="815">0</cx:pt>
          <cx:pt idx="816">78475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1055892.857142857</cx:pt>
          <cx:pt idx="845">0</cx:pt>
          <cx:pt idx="846">0</cx:pt>
          <cx:pt idx="847">0</cx:pt>
          <cx:pt idx="848">0</cx:pt>
          <cx:pt idx="849">19553.571428571428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175982.14285714287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3832.5</cx:pt>
          <cx:pt idx="923">207267.85714285713</cx:pt>
          <cx:pt idx="924">0</cx:pt>
          <cx:pt idx="925">0</cx:pt>
          <cx:pt idx="926">0</cx:pt>
          <cx:pt idx="927">276878.57142857142</cx:pt>
          <cx:pt idx="928">117321.42857142857</cx:pt>
          <cx:pt idx="929">0</cx:pt>
          <cx:pt idx="930">346750</cx:pt>
          <cx:pt idx="931">0</cx:pt>
          <cx:pt idx="932">105589.28571428571</cx:pt>
          <cx:pt idx="933">602901.78571428568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54750</cx:pt>
          <cx:pt idx="947">195535.71428571429</cx:pt>
          <cx:pt idx="948">136875</cx:pt>
          <cx:pt idx="949">0</cx:pt>
          <cx:pt idx="950">67785.71428571429</cx:pt>
          <cx:pt idx="951">610071.42857142852</cx:pt>
          <cx:pt idx="952">0</cx:pt>
          <cx:pt idx="953">0</cx:pt>
          <cx:pt idx="954">0</cx:pt>
          <cx:pt idx="955">42548.571428571428</cx:pt>
          <cx:pt idx="956">0</cx:pt>
          <cx:pt idx="957">0</cx:pt>
          <cx:pt idx="958">0</cx:pt>
          <cx:pt idx="959">0</cx:pt>
          <cx:pt idx="960">6257.1428571428569</cx:pt>
          <cx:pt idx="961">0</cx:pt>
          <cx:pt idx="962">0</cx:pt>
          <cx:pt idx="963">0</cx:pt>
          <cx:pt idx="964">0</cx:pt>
          <cx:pt idx="965">7821.4285714285716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350400</cx:pt>
          <cx:pt idx="974">5475</cx:pt>
          <cx:pt idx="975">0</cx:pt>
          <cx:pt idx="976">0</cx:pt>
          <cx:pt idx="977">0</cx:pt>
          <cx:pt idx="978">0</cx:pt>
          <cx:pt idx="979">0</cx:pt>
          <cx:pt idx="980">17207.142857142859</cx:pt>
          <cx:pt idx="981">0</cx:pt>
          <cx:pt idx="982">0</cx:pt>
          <cx:pt idx="983">0</cx:pt>
          <cx:pt idx="984">0</cx:pt>
          <cx:pt idx="985">0</cx:pt>
          <cx:pt idx="986">64292.142857142855</cx:pt>
          <cx:pt idx="987">0</cx:pt>
          <cx:pt idx="988">0</cx:pt>
          <cx:pt idx="989">0</cx:pt>
          <cx:pt idx="990">0</cx:pt>
          <cx:pt idx="991">0</cx:pt>
          <cx:pt idx="992">0</cx:pt>
          <cx:pt idx="993">156037.5</cx:pt>
          <cx:pt idx="994">0</cx:pt>
          <cx:pt idx="995">0</cx:pt>
          <cx:pt idx="996">0</cx:pt>
          <cx:pt idx="997">3754.2857142857142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16425</cx:pt>
          <cx:pt idx="1008">10428.571428571429</cx:pt>
          <cx:pt idx="1009">0</cx:pt>
          <cx:pt idx="1010">0</cx:pt>
          <cx:pt idx="1011">280789.28571428574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3910.7142857142858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124360.71428571429</cx:pt>
          <cx:pt idx="1033">15838.392857142857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391071.42857142858</cx:pt>
          <cx:pt idx="1046">0</cx:pt>
          <cx:pt idx="1047">0</cx:pt>
          <cx:pt idx="1048">351.96428571428572</cx:pt>
          <cx:pt idx="1049">156428.57142857142</cx:pt>
          <cx:pt idx="1050">0</cx:pt>
          <cx:pt idx="1051">11471.428571428571</cx:pt>
          <cx:pt idx="1052">0</cx:pt>
          <cx:pt idx="1053">17728.571428571428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56053.571428571428</cx:pt>
          <cx:pt idx="1066">0</cx:pt>
          <cx:pt idx="1067">0</cx:pt>
          <cx:pt idx="1068">180935.71428571429</cx:pt>
          <cx:pt idx="1069">0</cx:pt>
          <cx:pt idx="1070">0</cx:pt>
          <cx:pt idx="1071">230067.32142857142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20440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375428.57142857142</cx:pt>
          <cx:pt idx="1088">0</cx:pt>
          <cx:pt idx="1089">0</cx:pt>
          <cx:pt idx="1090">0</cx:pt>
          <cx:pt idx="1091">0</cx:pt>
          <cx:pt idx="1092">0</cx:pt>
          <cx:pt idx="1093">338928.57142857142</cx:pt>
          <cx:pt idx="1094">0</cx:pt>
          <cx:pt idx="1095">31285.714285714286</cx:pt>
          <cx:pt idx="1096">28678.571428571431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77432.142857142855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82125</cx:pt>
          <cx:pt idx="1119">0</cx:pt>
          <cx:pt idx="1120">62571.428571428572</cx:pt>
          <cx:pt idx="1121">0</cx:pt>
          <cx:pt idx="1122">0</cx:pt>
          <cx:pt idx="1123">0</cx:pt>
          <cx:pt idx="1124">0</cx:pt>
          <cx:pt idx="1125">0</cx:pt>
          <cx:pt idx="1126">448428.57142857142</cx:pt>
          <cx:pt idx="1127">0</cx:pt>
          <cx:pt idx="1128">0</cx:pt>
          <cx:pt idx="1129">0</cx:pt>
          <cx:pt idx="1130">110021.42857142857</cx:pt>
          <cx:pt idx="1131">273750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9646.4285714285706</cx:pt>
          <cx:pt idx="1141">86426.78571428571</cx:pt>
          <cx:pt idx="1142">140785.71428571429</cx:pt>
          <cx:pt idx="1143">0</cx:pt>
          <cx:pt idx="1144">0</cx:pt>
          <cx:pt idx="1145">0</cx:pt>
          <cx:pt idx="1146">0</cx:pt>
          <cx:pt idx="1147">0</cx:pt>
          <cx:pt idx="1148">6257.1428571428569</cx:pt>
          <cx:pt idx="1149">0</cx:pt>
          <cx:pt idx="1150">39107.142857142855</cx:pt>
          <cx:pt idx="1151">0</cx:pt>
          <cx:pt idx="1152">0</cx:pt>
          <cx:pt idx="1153">0</cx:pt>
          <cx:pt idx="1154">4380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236728.57142857142</cx:pt>
          <cx:pt idx="1165">411928.57142857142</cx:pt>
          <cx:pt idx="1166">490872.85714285716</cx:pt>
          <cx:pt idx="1167">0</cx:pt>
          <cx:pt idx="1168">63875.000000000007</cx:pt>
          <cx:pt idx="1169">0</cx:pt>
          <cx:pt idx="1170">0</cx:pt>
          <cx:pt idx="1171">0</cx:pt>
          <cx:pt idx="1172">0</cx:pt>
          <cx:pt idx="1173">0</cx:pt>
          <cx:pt idx="1174">17207.142857142859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19553.571428571428</cx:pt>
          <cx:pt idx="1186">0</cx:pt>
          <cx:pt idx="1187">0</cx:pt>
          <cx:pt idx="1188">0</cx:pt>
          <cx:pt idx="1189">0</cx:pt>
          <cx:pt idx="1190">0</cx:pt>
          <cx:pt idx="1191">0</cx:pt>
          <cx:pt idx="1192">1715500</cx:pt>
          <cx:pt idx="1193">0</cx:pt>
          <cx:pt idx="1194">0</cx:pt>
          <cx:pt idx="1195">0</cx:pt>
          <cx:pt idx="1196">22160.714285714286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25028.571428571428</cx:pt>
          <cx:pt idx="1218">3258.9285714285716</cx:pt>
          <cx:pt idx="1219">13035.714285714286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50891.428571428572</cx:pt>
          <cx:pt idx="1230">0</cx:pt>
          <cx:pt idx="1231">15642.857142857143</cx:pt>
          <cx:pt idx="1232">0</cx:pt>
          <cx:pt idx="1233">152517.85714285713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5214.2857142857147</cx:pt>
          <cx:pt idx="1245">0</cx:pt>
          <cx:pt idx="1246">223692.85714285713</cx:pt>
          <cx:pt idx="1247">0</cx:pt>
          <cx:pt idx="1248">49535.714285714283</cx:pt>
          <cx:pt idx="1249">106058.57142857143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75085.71428571429</cx:pt>
          <cx:pt idx="1260">0</cx:pt>
          <cx:pt idx="1261">85722.857142857145</cx:pt>
          <cx:pt idx="1262">0</cx:pt>
          <cx:pt idx="1263">0</cx:pt>
          <cx:pt idx="1264">0</cx:pt>
          <cx:pt idx="1265">1368750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237771.42857142858</cx:pt>
          <cx:pt idx="1275">5214.2857142857147</cx:pt>
          <cx:pt idx="1276">0</cx:pt>
          <cx:pt idx="1277">0</cx:pt>
          <cx:pt idx="1278">0</cx:pt>
          <cx:pt idx="1279">0</cx:pt>
          <cx:pt idx="1280">0</cx:pt>
          <cx:pt idx="1281">0</cx:pt>
          <cx:pt idx="1282">62571.428571428572</cx:pt>
          <cx:pt idx="1283">0</cx:pt>
          <cx:pt idx="1284">0</cx:pt>
          <cx:pt idx="1285">0</cx:pt>
          <cx:pt idx="1286">0</cx:pt>
          <cx:pt idx="1287">0</cx:pt>
          <cx:pt idx="1288">234121.42857142858</cx:pt>
          <cx:pt idx="1289">0</cx:pt>
          <cx:pt idx="1290">0</cx:pt>
          <cx:pt idx="1291">195535.71428571429</cx:pt>
          <cx:pt idx="1292">0</cx:pt>
          <cx:pt idx="1293">289444.99999999994</cx:pt>
          <cx:pt idx="1294">0</cx:pt>
          <cx:pt idx="1295">0</cx:pt>
          <cx:pt idx="1296">0</cx:pt>
          <cx:pt idx="1297">0</cx:pt>
          <cx:pt idx="1298">960471.42857142852</cx:pt>
          <cx:pt idx="1299">0</cx:pt>
          <cx:pt idx="1300">0</cx:pt>
          <cx:pt idx="1301">0</cx:pt>
          <cx:pt idx="1302">0</cx:pt>
          <cx:pt idx="1303">254000.89285714287</cx:pt>
          <cx:pt idx="1304">0</cx:pt>
          <cx:pt idx="1305">0</cx:pt>
          <cx:pt idx="1306">104285.71428571429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139742.85714285713</cx:pt>
          <cx:pt idx="1316">0</cx:pt>
          <cx:pt idx="1317">0</cx:pt>
          <cx:pt idx="1318">0</cx:pt>
          <cx:pt idx="1319">0</cx:pt>
          <cx:pt idx="1320">54567.5</cx:pt>
          <cx:pt idx="1321">0</cx:pt>
          <cx:pt idx="1322">0</cx:pt>
          <cx:pt idx="1323">11471.428571428574</cx:pt>
          <cx:pt idx="1324">116800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5866.0714285714284</cx:pt>
          <cx:pt idx="1342">0</cx:pt>
          <cx:pt idx="1343">44321.428571428572</cx:pt>
          <cx:pt idx="1344">0</cx:pt>
          <cx:pt idx="1345">0</cx:pt>
          <cx:pt idx="1346">0</cx:pt>
          <cx:pt idx="1347">521.42857142857144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239335.71428571426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46928.571428571428</cx:pt>
          <cx:pt idx="1406">0</cx:pt>
          <cx:pt idx="1407">0</cx:pt>
          <cx:pt idx="1408">0</cx:pt>
          <cx:pt idx="1409">60485.714285714275</cx:pt>
          <cx:pt idx="1410">520125</cx:pt>
          <cx:pt idx="1411">0</cx:pt>
          <cx:pt idx="1412">0</cx:pt>
          <cx:pt idx="1413">0</cx:pt>
          <cx:pt idx="1414">0</cx:pt>
          <cx:pt idx="1415">0</cx:pt>
          <cx:pt idx="1416">848625</cx:pt>
          <cx:pt idx="1417">21117.857142857141</cx:pt>
          <cx:pt idx="1418">0</cx:pt>
          <cx:pt idx="1419">123474.28571428571</cx:pt>
          <cx:pt idx="1420">0</cx:pt>
          <cx:pt idx="1421">0</cx:pt>
          <cx:pt idx="1422">0</cx:pt>
          <cx:pt idx="1423">0</cx:pt>
          <cx:pt idx="1424">62571.428571428572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774738.57142857148</cx:pt>
          <cx:pt idx="1448">14078.571428571429</cx:pt>
          <cx:pt idx="1449">0</cx:pt>
          <cx:pt idx="1450">0</cx:pt>
          <cx:pt idx="1451">0</cx:pt>
          <cx:pt idx="1452">15173.571428571429</cx:pt>
          <cx:pt idx="1453">0</cx:pt>
          <cx:pt idx="1454">0</cx:pt>
          <cx:pt idx="1455">86035.714285714304</cx:pt>
          <cx:pt idx="1456">0</cx:pt>
          <cx:pt idx="1457">0</cx:pt>
          <cx:pt idx="1458">6100.7142857142853</cx:pt>
          <cx:pt idx="1459">0</cx:pt>
          <cx:pt idx="1460">0</cx:pt>
          <cx:pt idx="1461">0</cx:pt>
          <cx:pt idx="1462">0</cx:pt>
          <cx:pt idx="1463">0</cx:pt>
          <cx:pt idx="1464">136875</cx:pt>
          <cx:pt idx="1465">0</cx:pt>
          <cx:pt idx="1466">1784745.7142857143</cx:pt>
          <cx:pt idx="1467">0</cx:pt>
          <cx:pt idx="1468">0</cx:pt>
          <cx:pt idx="1469">0</cx:pt>
          <cx:pt idx="1470">244028.57142857142</cx:pt>
          <cx:pt idx="1471">0</cx:pt>
          <cx:pt idx="1472">0</cx:pt>
          <cx:pt idx="1473">3910.7142857142858</cx:pt>
          <cx:pt idx="1474">0</cx:pt>
          <cx:pt idx="1475">0</cx:pt>
          <cx:pt idx="1476">0</cx:pt>
          <cx:pt idx="1477">0</cx:pt>
          <cx:pt idx="1478">0</cx:pt>
          <cx:pt idx="1479">473978.57142857142</cx:pt>
          <cx:pt idx="1480">0</cx:pt>
          <cx:pt idx="1481">0</cx:pt>
          <cx:pt idx="1482">0</cx:pt>
          <cx:pt idx="1483">0</cx:pt>
          <cx:pt idx="1484">0</cx:pt>
          <cx:pt idx="1485">43800</cx:pt>
          <cx:pt idx="1486">166857.14285714287</cx:pt>
          <cx:pt idx="1487">0</cx:pt>
          <cx:pt idx="1488">0</cx:pt>
          <cx:pt idx="1489">0</cx:pt>
          <cx:pt idx="1490">0</cx:pt>
          <cx:pt idx="1491">0</cx:pt>
          <cx:pt idx="1492">0</cx:pt>
          <cx:pt idx="1493">130357.14285714286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2325050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249112.5</cx:pt>
          <cx:pt idx="1521">0</cx:pt>
          <cx:pt idx="1522">0</cx:pt>
          <cx:pt idx="1523">19553.571428571428</cx:pt>
          <cx:pt idx="1524">0</cx:pt>
          <cx:pt idx="1525">0</cx:pt>
          <cx:pt idx="1526">0</cx:pt>
          <cx:pt idx="1527">136875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159035.71428571429</cx:pt>
          <cx:pt idx="1541">0</cx:pt>
          <cx:pt idx="1542">0</cx:pt>
          <cx:pt idx="1543">0</cx:pt>
          <cx:pt idx="1544">0</cx:pt>
          <cx:pt idx="1545">0</cx:pt>
          <cx:pt idx="1546">0</cx:pt>
          <cx:pt idx="1547">182500</cx:pt>
          <cx:pt idx="1548">355875</cx:pt>
          <cx:pt idx="1549">0</cx:pt>
          <cx:pt idx="1550">0</cx:pt>
          <cx:pt idx="1551">51882.142857142855</cx:pt>
          <cx:pt idx="1552">23985.714285714286</cx:pt>
          <cx:pt idx="1553">0</cx:pt>
          <cx:pt idx="1554">0</cx:pt>
          <cx:pt idx="1555">0</cx:pt>
          <cx:pt idx="1556">0</cx:pt>
          <cx:pt idx="1557">83428.571428571435</cx:pt>
          <cx:pt idx="1558">0</cx:pt>
          <cx:pt idx="1559">0</cx:pt>
          <cx:pt idx="1560">125142.85714285714</cx:pt>
          <cx:pt idx="1561">0</cx:pt>
          <cx:pt idx="1562">0</cx:pt>
          <cx:pt idx="1563">0</cx:pt>
          <cx:pt idx="1564">117321.42857142857</cx:pt>
          <cx:pt idx="1565">0</cx:pt>
          <cx:pt idx="1566">0</cx:pt>
          <cx:pt idx="1567">254457.14285714287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127098.21428571429</cx:pt>
          <cx:pt idx="1576">0</cx:pt>
          <cx:pt idx="1577">0</cx:pt>
          <cx:pt idx="1578">0</cx:pt>
          <cx:pt idx="1579">0</cx:pt>
          <cx:pt idx="1580">91250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109500</cx:pt>
          <cx:pt idx="1593">938.57142857142856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46928.571428571428</cx:pt>
          <cx:pt idx="1604">0</cx:pt>
          <cx:pt idx="1605">387160.71428571426</cx:pt>
          <cx:pt idx="1606">0</cx:pt>
          <cx:pt idx="1607">0</cx:pt>
          <cx:pt idx="1608">23464.285714285714</cx:pt>
          <cx:pt idx="1609">0</cx:pt>
          <cx:pt idx="1610">26071.428571428572</cx:pt>
          <cx:pt idx="1611">0</cx:pt>
          <cx:pt idx="1612">0</cx:pt>
          <cx:pt idx="1613">0</cx:pt>
          <cx:pt idx="1614">15642.857142857143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26071.428571428572</cx:pt>
          <cx:pt idx="1623">28678.571428571428</cx:pt>
          <cx:pt idx="1624">0</cx:pt>
          <cx:pt idx="1625">0</cx:pt>
          <cx:pt idx="1626">31285.714285714286</cx:pt>
          <cx:pt idx="1627">0</cx:pt>
          <cx:pt idx="1628">0</cx:pt>
          <cx:pt idx="1629">0</cx:pt>
          <cx:pt idx="1630">0</cx:pt>
          <cx:pt idx="1631">0</cx:pt>
          <cx:pt idx="1632">2607.1428571428573</cx:pt>
          <cx:pt idx="1633">0</cx:pt>
          <cx:pt idx="1634">0</cx:pt>
          <cx:pt idx="1635">9385.7142857142862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2607.1428571428573</cx:pt>
          <cx:pt idx="1647">0</cx:pt>
          <cx:pt idx="1648">0</cx:pt>
          <cx:pt idx="1649">0</cx:pt>
          <cx:pt idx="1650">0</cx:pt>
          <cx:pt idx="1651">410625</cx:pt>
          <cx:pt idx="1652">168786.42857142861</cx:pt>
          <cx:pt idx="1653">625.71428571428567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18250</cx:pt>
          <cx:pt idx="1662">0</cx:pt>
          <cx:pt idx="1663">0</cx:pt>
          <cx:pt idx="1664">0</cx:pt>
          <cx:pt idx="1665">0</cx:pt>
          <cx:pt idx="1666">0</cx:pt>
          <cx:pt idx="1667">0</cx:pt>
          <cx:pt idx="1668">166857.14285714287</cx:pt>
          <cx:pt idx="1669">0</cx:pt>
          <cx:pt idx="1670">0</cx:pt>
          <cx:pt idx="1671">67785.71428571429</cx:pt>
          <cx:pt idx="1672">0</cx:pt>
          <cx:pt idx="1673">0</cx:pt>
          <cx:pt idx="1674">0</cx:pt>
          <cx:pt idx="1675">0</cx:pt>
          <cx:pt idx="1676">23151.428571428572</cx:pt>
          <cx:pt idx="1677">0</cx:pt>
          <cx:pt idx="1678">0</cx:pt>
          <cx:pt idx="1679">0</cx:pt>
          <cx:pt idx="1680">0</cx:pt>
          <cx:pt idx="1681">0</cx:pt>
          <cx:pt idx="1682">54750</cx:pt>
          <cx:pt idx="1683">0</cx:pt>
          <cx:pt idx="1684">0</cx:pt>
          <cx:pt idx="1685">0</cx:pt>
          <cx:pt idx="1686">52142.857142857145</cx:pt>
          <cx:pt idx="1687">0</cx:pt>
          <cx:pt idx="1688">5475</cx:pt>
          <cx:pt idx="1689">13035.714285714286</cx:pt>
          <cx:pt idx="1690">7821.4285714285716</cx:pt>
          <cx:pt idx="1691">23464.285714285714</cx:pt>
          <cx:pt idx="1692">0</cx:pt>
          <cx:pt idx="1693">0</cx:pt>
          <cx:pt idx="1694">0</cx:pt>
          <cx:pt idx="1695">6100.7142857142853</cx:pt>
          <cx:pt idx="1696">0</cx:pt>
          <cx:pt idx="1697">0</cx:pt>
          <cx:pt idx="1698">78214.28571428571</cx:pt>
          <cx:pt idx="1699">0</cx:pt>
          <cx:pt idx="1700">19553.571428571428</cx:pt>
          <cx:pt idx="1701">53185.714285714275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73000</cx:pt>
          <cx:pt idx="1713">0</cx:pt>
          <cx:pt idx="1714">0</cx:pt>
          <cx:pt idx="1715">0</cx:pt>
          <cx:pt idx="1716">0</cx:pt>
          <cx:pt idx="1717">0</cx:pt>
          <cx:pt idx="1718">19397.142857142859</cx:pt>
          <cx:pt idx="1719">0</cx:pt>
          <cx:pt idx="1720">0</cx:pt>
          <cx:pt idx="1721">62571.428571428572</cx:pt>
          <cx:pt idx="1722">0</cx:pt>
          <cx:pt idx="1723">0</cx:pt>
          <cx:pt idx="1724">0</cx:pt>
          <cx:pt idx="1725">0</cx:pt>
          <cx:pt idx="1726">27375</cx:pt>
          <cx:pt idx="1727">0</cx:pt>
          <cx:pt idx="1728">0</cx:pt>
          <cx:pt idx="1729">0</cx:pt>
          <cx:pt idx="1730">0</cx:pt>
          <cx:pt idx="1731">0</cx:pt>
          <cx:pt idx="1732">90832.857142857145</cx:pt>
          <cx:pt idx="1733">0</cx:pt>
          <cx:pt idx="1734">10950</cx:pt>
          <cx:pt idx="1735">18771.428571428572</cx:pt>
          <cx:pt idx="1736">0</cx:pt>
          <cx:pt idx="1737">27375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247105</cx:pt>
          <cx:pt idx="1756">3910.7142857142858</cx:pt>
          <cx:pt idx="1757">0</cx:pt>
          <cx:pt idx="1758">0</cx:pt>
          <cx:pt idx="1759">0</cx:pt>
          <cx:pt idx="1760">0</cx:pt>
          <cx:pt idx="1761">0</cx:pt>
          <cx:pt idx="1762">106371.42857142855</cx:pt>
          <cx:pt idx="1763">0</cx:pt>
          <cx:pt idx="1764">0</cx:pt>
          <cx:pt idx="1765">0</cx:pt>
          <cx:pt idx="1766">0</cx:pt>
          <cx:pt idx="1767">0</cx:pt>
          <cx:pt idx="1768">0</cx:pt>
          <cx:pt idx="1769">70392.857142857145</cx:pt>
          <cx:pt idx="1770">0</cx:pt>
          <cx:pt idx="1771">0</cx:pt>
          <cx:pt idx="1772">0</cx:pt>
          <cx:pt idx="1773">0</cx:pt>
          <cx:pt idx="1774">0</cx:pt>
          <cx:pt idx="1775">284335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17885</cx:pt>
          <cx:pt idx="1797">0</cx:pt>
          <cx:pt idx="1798">0</cx:pt>
          <cx:pt idx="1799">3910.7142857142858</cx:pt>
          <cx:pt idx="1800">0</cx:pt>
          <cx:pt idx="1801">0</cx:pt>
          <cx:pt idx="1802">0</cx:pt>
          <cx:pt idx="1803">0</cx:pt>
          <cx:pt idx="1804">0</cx:pt>
          <cx:pt idx="1805">0</cx:pt>
          <cx:pt idx="1806">14078.571428571429</cx:pt>
          <cx:pt idx="1807">0</cx:pt>
          <cx:pt idx="1808">10428.571428571429</cx:pt>
          <cx:pt idx="1809">0</cx:pt>
          <cx:pt idx="1810">0</cx:pt>
          <cx:pt idx="1811">0</cx:pt>
          <cx:pt idx="1812">2085.7142857142858</cx:pt>
          <cx:pt idx="1813">0</cx:pt>
          <cx:pt idx="1814">18250</cx:pt>
          <cx:pt idx="1815">0</cx:pt>
          <cx:pt idx="1816">0</cx:pt>
          <cx:pt idx="1817">0</cx:pt>
          <cx:pt idx="1818">0</cx:pt>
          <cx:pt idx="1819">78996.428571428565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5214.2857142857147</cx:pt>
          <cx:pt idx="1847">0</cx:pt>
          <cx:pt idx="1848">0</cx:pt>
          <cx:pt idx="1849">0</cx:pt>
          <cx:pt idx="1850">0</cx:pt>
          <cx:pt idx="1851">3128.5714285714284</cx:pt>
          <cx:pt idx="1852">0</cx:pt>
          <cx:pt idx="1853">0</cx:pt>
          <cx:pt idx="1854">0</cx:pt>
          <cx:pt idx="1855">0</cx:pt>
          <cx:pt idx="1856">0</cx:pt>
          <cx:pt idx="1857">0</cx:pt>
          <cx:pt idx="1858">146000</cx:pt>
          <cx:pt idx="1859">0</cx:pt>
          <cx:pt idx="1860">25550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1825</cx:pt>
          <cx:pt idx="1869">0</cx:pt>
          <cx:pt idx="1870">0</cx:pt>
          <cx:pt idx="1871">0</cx:pt>
          <cx:pt idx="1872">0</cx:pt>
          <cx:pt idx="1873">0</cx:pt>
          <cx:pt idx="1874">49535.714285714283</cx:pt>
          <cx:pt idx="1875">0</cx:pt>
          <cx:pt idx="1876">0</cx:pt>
          <cx:pt idx="1877">0</cx:pt>
          <cx:pt idx="1878">0</cx:pt>
          <cx:pt idx="1879">51621.42857142858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211178.57142857142</cx:pt>
          <cx:pt idx="1891">0</cx:pt>
          <cx:pt idx="1892">9125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344142.85714285716</cx:pt>
          <cx:pt idx="1905">8760</cx:pt>
          <cx:pt idx="1906">0</cx:pt>
          <cx:pt idx="1907">0</cx:pt>
          <cx:pt idx="1908">0</cx:pt>
          <cx:pt idx="1909">0</cx:pt>
          <cx:pt idx="1910">86035.71428571429</cx:pt>
          <cx:pt idx="1911">43800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153821.42857142858</cx:pt>
          <cx:pt idx="1920">0</cx:pt>
          <cx:pt idx="1921">44321.428571428572</cx:pt>
          <cx:pt idx="1922">0</cx:pt>
          <cx:pt idx="1923">0</cx:pt>
          <cx:pt idx="1924">0</cx:pt>
          <cx:pt idx="1925">441910.71428571426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43800.000000000007</cx:pt>
          <cx:pt idx="1940">2190</cx:pt>
          <cx:pt idx="1941">0</cx:pt>
          <cx:pt idx="1942">0</cx:pt>
          <cx:pt idx="1943">0</cx:pt>
          <cx:pt idx="1944">134528.57142857142</cx:pt>
          <cx:pt idx="1945">1003750</cx:pt>
          <cx:pt idx="1946">351964.28571428574</cx:pt>
          <cx:pt idx="1947">294555</cx:pt>
          <cx:pt idx="1948">4692.8571428571431</cx:pt>
          <cx:pt idx="1949">0</cx:pt>
          <cx:pt idx="1950">0</cx:pt>
          <cx:pt idx="1951">0</cx:pt>
          <cx:pt idx="1952">0</cx:pt>
          <cx:pt idx="1953">37542.857142857145</cx:pt>
          <cx:pt idx="1954">0</cx:pt>
          <cx:pt idx="1955">0</cx:pt>
          <cx:pt idx="1956">0</cx:pt>
          <cx:pt idx="1957">19553.571428571428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37542.857142857145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37151.785714285717</cx:pt>
          <cx:pt idx="1980">0</cx:pt>
          <cx:pt idx="1981">0</cx:pt>
          <cx:pt idx="1982">10324.285714285714</cx:pt>
          <cx:pt idx="1983">0</cx:pt>
          <cx:pt idx="1984">0</cx:pt>
          <cx:pt idx="1985">4692.8571428571431</cx:pt>
          <cx:pt idx="1986">0</cx:pt>
          <cx:pt idx="1987">0</cx:pt>
          <cx:pt idx="1988">887732.14285714284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469285.71428571426</cx:pt>
          <cx:pt idx="1997">0</cx:pt>
          <cx:pt idx="1998">0</cx:pt>
          <cx:pt idx="1999">23907.5</cx:pt>
          <cx:pt idx="2000">0</cx:pt>
          <cx:pt idx="2001">0</cx:pt>
          <cx:pt idx="2002">3858.5714285714284</cx:pt>
          <cx:pt idx="2003">1407.8571428571429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8760</cx:pt>
          <cx:pt idx="2017">0</cx:pt>
          <cx:pt idx="2018">406714.28571428574</cx:pt>
          <cx:pt idx="2019">0</cx:pt>
          <cx:pt idx="2020">93857.142857142855</cx:pt>
          <cx:pt idx="2021">0</cx:pt>
          <cx:pt idx="2022">0</cx:pt>
          <cx:pt idx="2023">0</cx:pt>
          <cx:pt idx="2024">0</cx:pt>
          <cx:pt idx="2025">54750</cx:pt>
          <cx:pt idx="2026">1303.5714285714287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975071.42857142852</cx:pt>
          <cx:pt idx="2038">0</cx:pt>
          <cx:pt idx="2039">0</cx:pt>
          <cx:pt idx="2040">0</cx:pt>
          <cx:pt idx="2041">29200</cx:pt>
          <cx:pt idx="2042">219000</cx:pt>
          <cx:pt idx="2043">2502.8571428571427</cx:pt>
          <cx:pt idx="2044">0</cx:pt>
          <cx:pt idx="2045">0</cx:pt>
          <cx:pt idx="2046">39107.142857142855</cx:pt>
          <cx:pt idx="2047">0</cx:pt>
          <cx:pt idx="2048">151214.28571428571</cx:pt>
          <cx:pt idx="2049">0</cx:pt>
          <cx:pt idx="2050">0</cx:pt>
          <cx:pt idx="2051">12775</cx:pt>
          <cx:pt idx="2052">0</cx:pt>
          <cx:pt idx="2053">1245562.5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788400</cx:pt>
          <cx:pt idx="2064">1042.8571428571429</cx:pt>
          <cx:pt idx="2065">0</cx:pt>
          <cx:pt idx="2066">5866.0714285714284</cx:pt>
          <cx:pt idx="2067">0</cx:pt>
          <cx:pt idx="2068">0</cx:pt>
          <cx:pt idx="2069">0</cx:pt>
          <cx:pt idx="2070">1251428.5714285714</cx:pt>
          <cx:pt idx="2071">0</cx:pt>
          <cx:pt idx="2072">0</cx:pt>
          <cx:pt idx="2073">0</cx:pt>
          <cx:pt idx="2074">15330</cx:pt>
          <cx:pt idx="2075">70445</cx:pt>
          <cx:pt idx="2076">0</cx:pt>
          <cx:pt idx="2077">0</cx:pt>
          <cx:pt idx="2078">0</cx:pt>
          <cx:pt idx="2079">0</cx:pt>
          <cx:pt idx="2080">13140</cx:pt>
          <cx:pt idx="2081">0</cx:pt>
          <cx:pt idx="2082">0</cx:pt>
          <cx:pt idx="2083">57878.571428571435</cx:pt>
          <cx:pt idx="2084">0</cx:pt>
          <cx:pt idx="2085">0</cx:pt>
          <cx:pt idx="2086">109500</cx:pt>
          <cx:pt idx="2087">0</cx:pt>
          <cx:pt idx="2088">32850</cx:pt>
          <cx:pt idx="2089">0</cx:pt>
          <cx:pt idx="2090">0</cx:pt>
          <cx:pt idx="2091">0</cx:pt>
          <cx:pt idx="2092">0</cx:pt>
          <cx:pt idx="2093">78214.28571428571</cx:pt>
          <cx:pt idx="2094">0</cx:pt>
          <cx:pt idx="2095">146651.78571428571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43800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57878.571428571428</cx:pt>
          <cx:pt idx="2115">0</cx:pt>
          <cx:pt idx="2116">0</cx:pt>
          <cx:pt idx="2117">9125</cx:pt>
          <cx:pt idx="2118">0</cx:pt>
          <cx:pt idx="2119">0</cx:pt>
          <cx:pt idx="2120">0</cx:pt>
          <cx:pt idx="2121">132964.28571428571</cx:pt>
          <cx:pt idx="2122">0</cx:pt>
          <cx:pt idx="2123">0</cx:pt>
          <cx:pt idx="2124">0</cx:pt>
          <cx:pt idx="2125">6491.7857142857147</cx:pt>
          <cx:pt idx="2126">0</cx:pt>
          <cx:pt idx="2127">0</cx:pt>
          <cx:pt idx="2128">0</cx:pt>
          <cx:pt idx="2129">0</cx:pt>
          <cx:pt idx="2130">0</cx:pt>
          <cx:pt idx="2131">14547.857142857143</cx:pt>
          <cx:pt idx="2132">0</cx:pt>
          <cx:pt idx="2133">0</cx:pt>
          <cx:pt idx="2134">10950</cx:pt>
          <cx:pt idx="2135">0</cx:pt>
          <cx:pt idx="2136">0</cx:pt>
          <cx:pt idx="2137">0</cx:pt>
          <cx:pt idx="2138">0</cx:pt>
          <cx:pt idx="2139">0</cx:pt>
          <cx:pt idx="2140">94900</cx:pt>
          <cx:pt idx="2141">0</cx:pt>
          <cx:pt idx="2142">0</cx:pt>
          <cx:pt idx="2143">0</cx:pt>
          <cx:pt idx="2144">33162.857142857145</cx:pt>
          <cx:pt idx="2145">0</cx:pt>
          <cx:pt idx="2146">37542.857142857145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110021.42857142857</cx:pt>
          <cx:pt idx="2155">0</cx:pt>
          <cx:pt idx="2156">25158.928571428572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346750</cx:pt>
          <cx:pt idx="2168">0</cx:pt>
          <cx:pt idx="2169">0</cx:pt>
          <cx:pt idx="2170">0</cx:pt>
          <cx:pt idx="2171">0</cx:pt>
          <cx:pt idx="2172">138439.28571428571</cx:pt>
          <cx:pt idx="2173">0</cx:pt>
          <cx:pt idx="2174">13035.714285714286</cx:pt>
          <cx:pt idx="2175">0</cx:pt>
          <cx:pt idx="2176">0</cx:pt>
          <cx:pt idx="2177">0</cx:pt>
          <cx:pt idx="2178">0</cx:pt>
          <cx:pt idx="2179">0</cx:pt>
          <cx:pt idx="2180">261626.78571428571</cx:pt>
          <cx:pt idx="2181">0</cx:pt>
          <cx:pt idx="2182">0</cx:pt>
          <cx:pt idx="2183">0</cx:pt>
          <cx:pt idx="2184">0</cx:pt>
          <cx:pt idx="2185">1173.2142857142858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15642.857142857143</cx:pt>
          <cx:pt idx="2204">0</cx:pt>
          <cx:pt idx="2205">83428.571428571435</cx:pt>
          <cx:pt idx="2206">0</cx:pt>
          <cx:pt idx="2207">175200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499528.57142857142</cx:pt>
          <cx:pt idx="2217">216653.57142857142</cx:pt>
          <cx:pt idx="2218">0</cx:pt>
          <cx:pt idx="2219">0</cx:pt>
          <cx:pt idx="2220">78214.28571428571</cx:pt>
          <cx:pt idx="2221">0</cx:pt>
          <cx:pt idx="2222">0</cx:pt>
          <cx:pt idx="2223">175982.14285714287</cx:pt>
          <cx:pt idx="2224">0</cx:pt>
          <cx:pt idx="2225">0</cx:pt>
          <cx:pt idx="2226">938.57142857142856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54489.285714285717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385440</cx:pt>
          <cx:pt idx="2263">0</cx:pt>
          <cx:pt idx="2264">0</cx:pt>
          <cx:pt idx="2265">0</cx:pt>
          <cx:pt idx="2266">0</cx:pt>
          <cx:pt idx="2267">124830</cx:pt>
          <cx:pt idx="2268">0</cx:pt>
          <cx:pt idx="2269">0</cx:pt>
          <cx:pt idx="2270">74042.857142857145</cx:pt>
          <cx:pt idx="2271">325892.85714285716</cx:pt>
          <cx:pt idx="2272">0</cx:pt>
          <cx:pt idx="2273">0</cx:pt>
          <cx:pt idx="2274">0</cx:pt>
          <cx:pt idx="2275">0</cx:pt>
          <cx:pt idx="2276">1087178.5714285714</cx:pt>
          <cx:pt idx="2277">0</cx:pt>
          <cx:pt idx="2278">0</cx:pt>
          <cx:pt idx="2279">0</cx:pt>
          <cx:pt idx="2280">4223.5714285714284</cx:pt>
          <cx:pt idx="2281">0</cx:pt>
          <cx:pt idx="2282">0</cx:pt>
          <cx:pt idx="2283">2746625</cx:pt>
          <cx:pt idx="2284">0</cx:pt>
          <cx:pt idx="2285">0</cx:pt>
          <cx:pt idx="2286">0</cx:pt>
          <cx:pt idx="2287">204400</cx:pt>
          <cx:pt idx="2288">0</cx:pt>
          <cx:pt idx="2289">279485.71428571426</cx:pt>
          <cx:pt idx="2290">0</cx:pt>
          <cx:pt idx="2291">0</cx:pt>
          <cx:pt idx="2292">0</cx:pt>
          <cx:pt idx="2293">0</cx:pt>
          <cx:pt idx="2294">0</cx:pt>
          <cx:pt idx="2295">0</cx:pt>
          <cx:pt idx="2296">78214.28571428571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156428.57142857142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32850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73782.142857142855</cx:pt>
          <cx:pt idx="2335">0</cx:pt>
          <cx:pt idx="2336">440607.14285714278</cx:pt>
          <cx:pt idx="2337">0</cx:pt>
          <cx:pt idx="2338">0</cx:pt>
          <cx:pt idx="2339">0</cx:pt>
          <cx:pt idx="2340">0</cx:pt>
          <cx:pt idx="2341">0</cx:pt>
          <cx:pt idx="2342">136092.85714285713</cx:pt>
          <cx:pt idx="2343">0</cx:pt>
          <cx:pt idx="2344">0</cx:pt>
          <cx:pt idx="2345">0</cx:pt>
          <cx:pt idx="2346">455728.57142857136</cx:pt>
          <cx:pt idx="2347">0</cx:pt>
          <cx:pt idx="2348">0</cx:pt>
          <cx:pt idx="2349">0</cx:pt>
          <cx:pt idx="2350">0</cx:pt>
          <cx:pt idx="2351">0</cx:pt>
          <cx:pt idx="2352">5005.7142857142853</cx:pt>
          <cx:pt idx="2353">334183.57142857142</cx:pt>
          <cx:pt idx="2354">0</cx:pt>
          <cx:pt idx="2355">0</cx:pt>
          <cx:pt idx="2356">27322.857142857141</cx:pt>
          <cx:pt idx="2357">0</cx:pt>
          <cx:pt idx="2358">437.99999999999994</cx:pt>
          <cx:pt idx="2359">0</cx:pt>
          <cx:pt idx="2360">297996.42857142858</cx:pt>
          <cx:pt idx="2361">0</cx:pt>
          <cx:pt idx="2362">0</cx:pt>
          <cx:pt idx="2363">0</cx:pt>
          <cx:pt idx="2364">0</cx:pt>
          <cx:pt idx="2365">249242.85714285713</cx:pt>
          <cx:pt idx="2366">0</cx:pt>
          <cx:pt idx="2367">0</cx:pt>
          <cx:pt idx="2368">0</cx:pt>
          <cx:pt idx="2369">286785.71428571426</cx:pt>
          <cx:pt idx="2370">0</cx:pt>
          <cx:pt idx="2371">0</cx:pt>
          <cx:pt idx="2372">460760.35714285716</cx:pt>
          <cx:pt idx="2373">0</cx:pt>
          <cx:pt idx="2374">2607.1428571428573</cx:pt>
          <cx:pt idx="2375">2190</cx:pt>
          <cx:pt idx="2376">0</cx:pt>
          <cx:pt idx="2377">0</cx:pt>
          <cx:pt idx="2378">0</cx:pt>
          <cx:pt idx="2379">0</cx:pt>
          <cx:pt idx="2380">33110.714285714283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8760</cx:pt>
          <cx:pt idx="2391">0</cx:pt>
          <cx:pt idx="2392">0</cx:pt>
          <cx:pt idx="2393">0</cx:pt>
          <cx:pt idx="2394">0</cx:pt>
          <cx:pt idx="2395">0</cx:pt>
          <cx:pt idx="2396">0</cx:pt>
          <cx:pt idx="2397">46302.857142857145</cx:pt>
          <cx:pt idx="2398">245253.92857142858</cx:pt>
          <cx:pt idx="2399">0</cx:pt>
          <cx:pt idx="2400">0</cx:pt>
          <cx:pt idx="2401">4562.5</cx:pt>
          <cx:pt idx="2402">0</cx:pt>
          <cx:pt idx="2403">2461142.8571428573</cx:pt>
          <cx:pt idx="2404">0</cx:pt>
          <cx:pt idx="2405">0</cx:pt>
          <cx:pt idx="2406">0</cx:pt>
          <cx:pt idx="2407">0</cx:pt>
          <cx:pt idx="2408">38585.714285714283</cx:pt>
          <cx:pt idx="2409">0</cx:pt>
          <cx:pt idx="2410">28157.142857142859</cx:pt>
          <cx:pt idx="2411">0</cx:pt>
          <cx:pt idx="2412">0</cx:pt>
          <cx:pt idx="2413">0</cx:pt>
          <cx:pt idx="2414">0</cx:pt>
          <cx:pt idx="2415">16060</cx:pt>
          <cx:pt idx="2416">15642.857142857143</cx:pt>
          <cx:pt idx="2417">17728.571428571428</cx:pt>
          <cx:pt idx="2418">0</cx:pt>
          <cx:pt idx="2419">0</cx:pt>
          <cx:pt idx="2420">1016785.7142857143</cx:pt>
          <cx:pt idx="2421">0</cx:pt>
          <cx:pt idx="2422">36500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34153.571428571428</cx:pt>
          <cx:pt idx="2431">1047550</cx:pt>
          <cx:pt idx="2432">0</cx:pt>
          <cx:pt idx="2433">0</cx:pt>
          <cx:pt idx="2434">24246.428571428572</cx:pt>
          <cx:pt idx="2435">768585.71428571432</cx:pt>
          <cx:pt idx="2436">0</cx:pt>
          <cx:pt idx="2437">0</cx:pt>
          <cx:pt idx="2438">312.85714285714283</cx:pt>
          <cx:pt idx="2439">0</cx:pt>
          <cx:pt idx="2440">593802.85714285716</cx:pt>
          <cx:pt idx="2441">0</cx:pt>
          <cx:pt idx="2442">17728.571428571428</cx:pt>
          <cx:pt idx="2443">0</cx:pt>
          <cx:pt idx="2444">0</cx:pt>
          <cx:pt idx="2445">13296.428571428571</cx:pt>
          <cx:pt idx="2446">2815.7142857142858</cx:pt>
          <cx:pt idx="2447">0</cx:pt>
          <cx:pt idx="2448">0</cx:pt>
          <cx:pt idx="2449">0</cx:pt>
          <cx:pt idx="2450">0</cx:pt>
          <cx:pt idx="2451">0</cx:pt>
          <cx:pt idx="2452">0</cx:pt>
          <cx:pt idx="2453">136875</cx:pt>
          <cx:pt idx="2454">0</cx:pt>
          <cx:pt idx="2455">0</cx:pt>
          <cx:pt idx="2456">73782.142857142855</cx:pt>
          <cx:pt idx="2457">3128.5714285714284</cx:pt>
          <cx:pt idx="2458">0</cx:pt>
          <cx:pt idx="2459">0</cx:pt>
          <cx:pt idx="2460">0</cx:pt>
          <cx:pt idx="2461">0</cx:pt>
          <cx:pt idx="2462">78214.28571428571</cx:pt>
          <cx:pt idx="2463">131165.35714285713</cx:pt>
          <cx:pt idx="2464">0</cx:pt>
          <cx:pt idx="2465">40671.428571428572</cx:pt>
          <cx:pt idx="2466">0</cx:pt>
          <cx:pt idx="2467">0</cx:pt>
          <cx:pt idx="2468">2607.1428571428573</cx:pt>
          <cx:pt idx="2469">52168.928571428572</cx:pt>
          <cx:pt idx="2470">0</cx:pt>
          <cx:pt idx="2471">0</cx:pt>
          <cx:pt idx="2472">0</cx:pt>
          <cx:pt idx="2473">57357.142857142855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6497</cx:pt>
          <cx:pt idx="2483">0</cx:pt>
          <cx:pt idx="2484">0</cx:pt>
          <cx:pt idx="2485">0</cx:pt>
          <cx:pt idx="2486">140381.60714285713</cx:pt>
          <cx:pt idx="2487">0</cx:pt>
          <cx:pt idx="2488">0</cx:pt>
          <cx:pt idx="2489">129053.57142857143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54750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18119.642857142859</cx:pt>
          <cx:pt idx="2530">0</cx:pt>
          <cx:pt idx="2531">0</cx:pt>
          <cx:pt idx="2532">29565</cx:pt>
          <cx:pt idx="2533">0</cx:pt>
          <cx:pt idx="2534">109500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36500</cx:pt>
          <cx:pt idx="2552">0</cx:pt>
          <cx:pt idx="2553">0</cx:pt>
          <cx:pt idx="2554">43800</cx:pt>
          <cx:pt idx="2555">0</cx:pt>
          <cx:pt idx="2556">54750</cx:pt>
          <cx:pt idx="2557">254196.42857142858</cx:pt>
          <cx:pt idx="2558">0</cx:pt>
          <cx:pt idx="2559">0</cx:pt>
          <cx:pt idx="2560">41062.5</cx:pt>
          <cx:pt idx="2561">35196.428571428572</cx:pt>
          <cx:pt idx="2562">10950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87339.28571428571</cx:pt>
          <cx:pt idx="2578">0</cx:pt>
          <cx:pt idx="2579">0</cx:pt>
          <cx:pt idx="2580">104285.71428571429</cx:pt>
          <cx:pt idx="2581">0</cx:pt>
          <cx:pt idx="2582">0</cx:pt>
          <cx:pt idx="2583">0</cx:pt>
          <cx:pt idx="2584">0</cx:pt>
          <cx:pt idx="2585">16685.714285714286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88642.857142857145</cx:pt>
          <cx:pt idx="2594">0</cx:pt>
          <cx:pt idx="2595">0</cx:pt>
          <cx:pt idx="2596">0</cx:pt>
          <cx:pt idx="2597">13687.5</cx:pt>
          <cx:pt idx="2598">0</cx:pt>
          <cx:pt idx="2599">0</cx:pt>
          <cx:pt idx="2600">0</cx:pt>
          <cx:pt idx="2601">0</cx:pt>
          <cx:pt idx="2602">0</cx:pt>
          <cx:pt idx="2603">0</cx:pt>
          <cx:pt idx="2604">402960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36500</cx:pt>
          <cx:pt idx="2617">0</cx:pt>
          <cx:pt idx="2618">803000</cx:pt>
          <cx:pt idx="2619">0</cx:pt>
          <cx:pt idx="2620">22160.714285714286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14339.285714285716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175982.14285714287</cx:pt>
          <cx:pt idx="2651">0</cx:pt>
          <cx:pt idx="2652">0</cx:pt>
          <cx:pt idx="2653">0</cx:pt>
          <cx:pt idx="2654">0</cx:pt>
          <cx:pt idx="2655">0</cx:pt>
          <cx:pt idx="2656">0</cx:pt>
          <cx:pt idx="2657">273750</cx:pt>
          <cx:pt idx="2658">0</cx:pt>
          <cx:pt idx="2659">0</cx:pt>
          <cx:pt idx="2660">0</cx:pt>
          <cx:pt idx="2661">0</cx:pt>
          <cx:pt idx="2662">0</cx:pt>
          <cx:pt idx="2663">36953.642857142855</cx:pt>
          <cx:pt idx="2664">0</cx:pt>
          <cx:pt idx="2665">0</cx:pt>
          <cx:pt idx="2666">0</cx:pt>
          <cx:pt idx="2667">73000</cx:pt>
          <cx:pt idx="2668">108175.57142857143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753464.28571428568</cx:pt>
          <cx:pt idx="2678">0</cx:pt>
          <cx:pt idx="2679">18250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4562.5</cx:pt>
          <cx:pt idx="2697">0</cx:pt>
          <cx:pt idx="2698">0</cx:pt>
          <cx:pt idx="2699">0</cx:pt>
          <cx:pt idx="2700">0</cx:pt>
          <cx:pt idx="2701">0</cx:pt>
          <cx:pt idx="2702">222650</cx:pt>
          <cx:pt idx="2703">0</cx:pt>
          <cx:pt idx="2704">81342.857142857145</cx:pt>
          <cx:pt idx="2705">0</cx:pt>
          <cx:pt idx="2706">0</cx:pt>
          <cx:pt idx="2707">0</cx:pt>
          <cx:pt idx="2708">93200.142857142855</cx:pt>
          <cx:pt idx="2709">0</cx:pt>
          <cx:pt idx="2710">0</cx:pt>
          <cx:pt idx="2711">0</cx:pt>
          <cx:pt idx="2712">114505.71428571429</cx:pt>
          <cx:pt idx="2713">0</cx:pt>
          <cx:pt idx="2714">713705.35714285716</cx:pt>
          <cx:pt idx="2715">0</cx:pt>
          <cx:pt idx="2716">0</cx:pt>
          <cx:pt idx="2717">0</cx:pt>
          <cx:pt idx="2718">237250</cx:pt>
          <cx:pt idx="2719">0</cx:pt>
          <cx:pt idx="2720">25028.571428571428</cx:pt>
          <cx:pt idx="2721">0</cx:pt>
          <cx:pt idx="2722">78214.28571428571</cx:pt>
          <cx:pt idx="2723">4380</cx:pt>
          <cx:pt idx="2724">0</cx:pt>
          <cx:pt idx="2725">0</cx:pt>
          <cx:pt idx="2726">118625</cx:pt>
          <cx:pt idx="2727">0</cx:pt>
          <cx:pt idx="2728">0</cx:pt>
          <cx:pt idx="2729">0</cx:pt>
          <cx:pt idx="2730">0</cx:pt>
          <cx:pt idx="2731">62050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13035.714285714286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325892.85714285716</cx:pt>
          <cx:pt idx="2759">0</cx:pt>
          <cx:pt idx="2760">0</cx:pt>
          <cx:pt idx="2761">0</cx:pt>
          <cx:pt idx="2762">97767.857142857145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91250</cx:pt>
          <cx:pt idx="2773">0</cx:pt>
          <cx:pt idx="2774">0</cx:pt>
          <cx:pt idx="2775">0</cx:pt>
          <cx:pt idx="2776">139847.14285714287</cx:pt>
          <cx:pt idx="2777">0</cx:pt>
          <cx:pt idx="2778">0</cx:pt>
          <cx:pt idx="2779">0</cx:pt>
          <cx:pt idx="2780">0</cx:pt>
          <cx:pt idx="2781">0</cx:pt>
          <cx:pt idx="2782">0</cx:pt>
          <cx:pt idx="2783">55375.714285714283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1173.2142857142858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7404.2857142857147</cx:pt>
          <cx:pt idx="2808">4562.5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950303.57142857148</cx:pt>
          <cx:pt idx="2825">18250</cx:pt>
          <cx:pt idx="2826">0</cx:pt>
          <cx:pt idx="2827">0</cx:pt>
          <cx:pt idx="2828">32850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9125</cx:pt>
          <cx:pt idx="2840">0</cx:pt>
          <cx:pt idx="2841">7821.4285714285716</cx:pt>
          <cx:pt idx="2842">0</cx:pt>
          <cx:pt idx="2843">73000</cx:pt>
          <cx:pt idx="2844">0</cx:pt>
          <cx:pt idx="2845">164250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58660.714285714283</cx:pt>
          <cx:pt idx="2856">0</cx:pt>
          <cx:pt idx="2857">62571.428571428572</cx:pt>
          <cx:pt idx="2858">0</cx:pt>
          <cx:pt idx="2859">7899.6428571428569</cx:pt>
          <cx:pt idx="2860">0</cx:pt>
          <cx:pt idx="2861">0</cx:pt>
          <cx:pt idx="2862">0</cx:pt>
          <cx:pt idx="2863">0</cx:pt>
          <cx:pt idx="2864">15642.857142857143</cx:pt>
          <cx:pt idx="2865">0</cx:pt>
          <cx:pt idx="2866">154342.85714285713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31285.714285714286</cx:pt>
          <cx:pt idx="2892">0</cx:pt>
          <cx:pt idx="2893">0</cx:pt>
          <cx:pt idx="2894">0</cx:pt>
          <cx:pt idx="2895">1553.8571428571427</cx:pt>
          <cx:pt idx="2896">156428.57142857142</cx:pt>
          <cx:pt idx="2897">0</cx:pt>
          <cx:pt idx="2898">0</cx:pt>
          <cx:pt idx="2899">0</cx:pt>
          <cx:pt idx="2900">0</cx:pt>
          <cx:pt idx="2901">80821.428571428565</cx:pt>
          <cx:pt idx="2902">0</cx:pt>
          <cx:pt idx="2903">14652.142857142857</cx:pt>
          <cx:pt idx="2904">0</cx:pt>
          <cx:pt idx="2905">0</cx:pt>
          <cx:pt idx="2906">18250</cx:pt>
          <cx:pt idx="2907">0</cx:pt>
          <cx:pt idx="2908">0</cx:pt>
          <cx:pt idx="2909">312857.14285714284</cx:pt>
          <cx:pt idx="2910">0</cx:pt>
          <cx:pt idx="2911">75554.999999999985</cx:pt>
          <cx:pt idx="2912">0</cx:pt>
          <cx:pt idx="2913">68828.571428571435</cx:pt>
          <cx:pt idx="2914">0</cx:pt>
          <cx:pt idx="2915">0</cx:pt>
          <cx:pt idx="2916">0</cx:pt>
          <cx:pt idx="2917">0</cx:pt>
          <cx:pt idx="2918">0</cx:pt>
          <cx:pt idx="2919">42105.357142857145</cx:pt>
          <cx:pt idx="2920">0</cx:pt>
          <cx:pt idx="2921">10950</cx:pt>
          <cx:pt idx="2922">222650</cx:pt>
          <cx:pt idx="2923">0</cx:pt>
          <cx:pt idx="2924">0</cx:pt>
          <cx:pt idx="2925">0</cx:pt>
          <cx:pt idx="2926">97767.857142857145</cx:pt>
          <cx:pt idx="2927">0</cx:pt>
          <cx:pt idx="2928">0</cx:pt>
          <cx:pt idx="2929">8603.5714285714294</cx:pt>
          <cx:pt idx="2930">65700</cx:pt>
          <cx:pt idx="2931">0</cx:pt>
          <cx:pt idx="2932">0</cx:pt>
          <cx:pt idx="2933">0</cx:pt>
          <cx:pt idx="2934">282092.85714285716</cx:pt>
          <cx:pt idx="2935">556625</cx:pt>
          <cx:pt idx="2936">31285.714285714286</cx:pt>
          <cx:pt idx="2937">13505</cx:pt>
          <cx:pt idx="2938">0</cx:pt>
          <cx:pt idx="2939">0</cx:pt>
          <cx:pt idx="2940">0</cx:pt>
          <cx:pt idx="2941">52794.642857142855</cx:pt>
          <cx:pt idx="2942">0</cx:pt>
          <cx:pt idx="2943">0</cx:pt>
          <cx:pt idx="2944">0</cx:pt>
          <cx:pt idx="2945">117321.42857142857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36500</cx:pt>
          <cx:pt idx="2968">58791.071428571435</cx:pt>
          <cx:pt idx="2969">0</cx:pt>
          <cx:pt idx="2970">0</cx:pt>
          <cx:pt idx="2971">0</cx:pt>
          <cx:pt idx="2972">0</cx:pt>
          <cx:pt idx="2973">0</cx:pt>
          <cx:pt idx="2974">0</cx:pt>
          <cx:pt idx="2975">68437.5</cx:pt>
          <cx:pt idx="2976">0</cx:pt>
          <cx:pt idx="2977">0</cx:pt>
          <cx:pt idx="2978">0</cx:pt>
          <cx:pt idx="2979">3910.7142857142858</cx:pt>
          <cx:pt idx="2980">31285.714285714286</cx:pt>
          <cx:pt idx="2981">30503.571428571428</cx:pt>
          <cx:pt idx="2982">0</cx:pt>
          <cx:pt idx="2983">32850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306339.28571428574</cx:pt>
          <cx:pt idx="2996">0</cx:pt>
          <cx:pt idx="2997">0</cx:pt>
          <cx:pt idx="2998">7821.4285714285716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375428.57142857142</cx:pt>
          <cx:pt idx="3012">19553.571428571428</cx:pt>
          <cx:pt idx="3013">287437.5</cx:pt>
          <cx:pt idx="3014">0</cx:pt>
          <cx:pt idx="3015">0</cx:pt>
          <cx:pt idx="3016">0</cx:pt>
          <cx:pt idx="3017">75190</cx:pt>
          <cx:pt idx="3018">22682.142857142859</cx:pt>
          <cx:pt idx="3019">0</cx:pt>
          <cx:pt idx="3020">0</cx:pt>
          <cx:pt idx="3021">0</cx:pt>
          <cx:pt idx="3022">32850</cx:pt>
          <cx:pt idx="3023">5631.4285714285716</cx:pt>
          <cx:pt idx="3024">0</cx:pt>
          <cx:pt idx="3025">0</cx:pt>
          <cx:pt idx="3026">0</cx:pt>
          <cx:pt idx="3027">0</cx:pt>
          <cx:pt idx="3028">0</cx:pt>
          <cx:pt idx="3029">78214.28571428571</cx:pt>
          <cx:pt idx="3030">0</cx:pt>
          <cx:pt idx="3031">0</cx:pt>
          <cx:pt idx="3032">0</cx:pt>
          <cx:pt idx="3033">83428.571428571435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117321.42857142857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244028.57142857142</cx:pt>
          <cx:pt idx="3070">0</cx:pt>
          <cx:pt idx="3071">0</cx:pt>
          <cx:pt idx="3072">67785.71428571429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3519.6428571428573</cx:pt>
          <cx:pt idx="3090">0</cx:pt>
          <cx:pt idx="3091">15056.25</cx:pt>
          <cx:pt idx="3092">19292.857142857141</cx:pt>
          <cx:pt idx="3093">122535.71428571429</cx:pt>
          <cx:pt idx="3094">0</cx:pt>
          <cx:pt idx="3095">0</cx:pt>
          <cx:pt idx="3096">3519.6428571428573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64657.142857142855</cx:pt>
          <cx:pt idx="3108">0</cx:pt>
          <cx:pt idx="3109">0</cx:pt>
          <cx:pt idx="3110">130357.14285714286</cx:pt>
          <cx:pt idx="3111">0</cx:pt>
          <cx:pt idx="3112">0</cx:pt>
          <cx:pt idx="3113">28678.571428571431</cx:pt>
          <cx:pt idx="3114">57357.142857142862</cx:pt>
          <cx:pt idx="3115">0</cx:pt>
          <cx:pt idx="3116">0</cx:pt>
          <cx:pt idx="3117">0</cx:pt>
          <cx:pt idx="3118">15642.857142857143</cx:pt>
          <cx:pt idx="3119">0</cx:pt>
          <cx:pt idx="3120">0</cx:pt>
          <cx:pt idx="3121">0</cx:pt>
          <cx:pt idx="3122">0</cx:pt>
          <cx:pt idx="3123">427701.78571428574</cx:pt>
          <cx:pt idx="3124">0</cx:pt>
          <cx:pt idx="3125">0</cx:pt>
          <cx:pt idx="3126">265928.57142857142</cx:pt>
          <cx:pt idx="3127">0</cx:pt>
          <cx:pt idx="3128">273750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127098.21428571429</cx:pt>
          <cx:pt idx="3143">0</cx:pt>
          <cx:pt idx="3144">0</cx:pt>
          <cx:pt idx="3145">63092.857142857152</cx:pt>
          <cx:pt idx="3146">11732.142857142857</cx:pt>
          <cx:pt idx="3147">0</cx:pt>
          <cx:pt idx="3148">0</cx:pt>
          <cx:pt idx="3149">0</cx:pt>
          <cx:pt idx="3150">0</cx:pt>
          <cx:pt idx="3151">0</cx:pt>
          <cx:pt idx="3152">0</cx:pt>
          <cx:pt idx="3153">3910.7142857142858</cx:pt>
          <cx:pt idx="3154">4301.7857142857147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84732.142857142855</cx:pt>
          <cx:pt idx="3170">61007.142857142855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52142.857142857145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56314.285714285717</cx:pt>
          <cx:pt idx="3205">0</cx:pt>
          <cx:pt idx="3206">93857.142857142855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224475</cx:pt>
          <cx:pt idx="3237">0</cx:pt>
          <cx:pt idx="3238">0</cx:pt>
          <cx:pt idx="3239">8603.5714285714294</cx:pt>
          <cx:pt idx="3240">0</cx:pt>
          <cx:pt idx="3241">0</cx:pt>
          <cx:pt idx="3242">0</cx:pt>
          <cx:pt idx="3243">0</cx:pt>
          <cx:pt idx="3244">20857.142857142859</cx:pt>
          <cx:pt idx="3245">0</cx:pt>
          <cx:pt idx="3246">0</cx:pt>
          <cx:pt idx="3247">0</cx:pt>
          <cx:pt idx="3248">0</cx:pt>
          <cx:pt idx="3249">0</cx:pt>
          <cx:pt idx="3250">0</cx:pt>
          <cx:pt idx="3251">52142.857142857145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15642.857142857143</cx:pt>
          <cx:pt idx="3264">0</cx:pt>
          <cx:pt idx="3265">0</cx:pt>
          <cx:pt idx="3266">0</cx:pt>
          <cx:pt idx="3267">0</cx:pt>
          <cx:pt idx="3268">0</cx:pt>
          <cx:pt idx="3269">0</cx:pt>
          <cx:pt idx="3270">1079357.142857143</cx:pt>
          <cx:pt idx="3271">0</cx:pt>
          <cx:pt idx="3272">0</cx:pt>
          <cx:pt idx="3273">0</cx:pt>
          <cx:pt idx="3274">203357.14285714287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26071.428571428572</cx:pt>
          <cx:pt idx="3285">219000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5214.2857142857147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117321.42857142857</cx:pt>
          <cx:pt idx="3332">0</cx:pt>
          <cx:pt idx="3333">44060.714285714283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52142.857142857145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121232.14285714286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18067.5</cx:pt>
          <cx:pt idx="3383">0</cx:pt>
          <cx:pt idx="3384">0</cx:pt>
          <cx:pt idx="3385">0</cx:pt>
          <cx:pt idx="3386">195535.71428571429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459900.00000000006</cx:pt>
          <cx:pt idx="3418">0</cx:pt>
          <cx:pt idx="3419">0</cx:pt>
          <cx:pt idx="3420">0</cx:pt>
          <cx:pt idx="3421">0</cx:pt>
          <cx:pt idx="3422">0</cx:pt>
          <cx:pt idx="3423">0</cx:pt>
          <cx:pt idx="3424">299821.42857142858</cx:pt>
          <cx:pt idx="3425">0</cx:pt>
          <cx:pt idx="3426">0</cx:pt>
          <cx:pt idx="3427">0</cx:pt>
          <cx:pt idx="3428">0</cx:pt>
          <cx:pt idx="3429">0</cx:pt>
          <cx:pt idx="3430">44321.428571428572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43800</cx:pt>
          <cx:pt idx="3453">7300.0000000000009</cx:pt>
          <cx:pt idx="3454">0</cx:pt>
          <cx:pt idx="3455">0</cx:pt>
          <cx:pt idx="3456">117321.42857142857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10428.571428571429</cx:pt>
          <cx:pt idx="3465">0</cx:pt>
          <cx:pt idx="3466">0</cx:pt>
          <cx:pt idx="3467">0</cx:pt>
          <cx:pt idx="3468">105928.21428571429</cx:pt>
          <cx:pt idx="3469">0</cx:pt>
          <cx:pt idx="3470">0</cx:pt>
          <cx:pt idx="3471">8342.8571428571431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83950</cx:pt>
          <cx:pt idx="3506">0</cx:pt>
          <cx:pt idx="3507">0</cx:pt>
          <cx:pt idx="3508">0</cx:pt>
          <cx:pt idx="3509">187714.28571428571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167300.35714285713</cx:pt>
          <cx:pt idx="3518">0</cx:pt>
          <cx:pt idx="3519">0</cx:pt>
          <cx:pt idx="3520">961253.57142857148</cx:pt>
          <cx:pt idx="3521">0</cx:pt>
          <cx:pt idx="3522">0</cx:pt>
          <cx:pt idx="3523">6517.8571428571431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56835.714285714297</cx:pt>
          <cx:pt idx="3533">0</cx:pt>
          <cx:pt idx="3534">98550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127750</cx:pt>
          <cx:pt idx="3545">0</cx:pt>
          <cx:pt idx="3546">0</cx:pt>
          <cx:pt idx="3547">0</cx:pt>
          <cx:pt idx="3548">2607.1428571428573</cx:pt>
          <cx:pt idx="3549">6257.1428571428569</cx:pt>
          <cx:pt idx="3550">0</cx:pt>
          <cx:pt idx="3551">0</cx:pt>
          <cx:pt idx="3552">0</cx:pt>
          <cx:pt idx="3553">133485.71428571429</cx:pt>
          <cx:pt idx="3554">0</cx:pt>
          <cx:pt idx="3555">0</cx:pt>
          <cx:pt idx="3556">702625</cx:pt>
          <cx:pt idx="3557">0</cx:pt>
          <cx:pt idx="3558">69819.28571428571</cx:pt>
          <cx:pt idx="3559">0</cx:pt>
          <cx:pt idx="3560">0</cx:pt>
          <cx:pt idx="3561">0</cx:pt>
          <cx:pt idx="3562">0</cx:pt>
          <cx:pt idx="3563">3910.7142857142858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78214.28571428571</cx:pt>
          <cx:pt idx="3583">0</cx:pt>
          <cx:pt idx="3584">0</cx:pt>
          <cx:pt idx="3585">78214.28571428571</cx:pt>
          <cx:pt idx="3586">0</cx:pt>
          <cx:pt idx="3587">0</cx:pt>
          <cx:pt idx="3588">0</cx:pt>
          <cx:pt idx="3589">21430.714285714286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45625</cx:pt>
          <cx:pt idx="3601">0</cx:pt>
          <cx:pt idx="3602">0</cx:pt>
          <cx:pt idx="3603">0</cx:pt>
          <cx:pt idx="3604">82125</cx:pt>
          <cx:pt idx="3605">46720.000000000007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58269.642857142855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109500</cx:pt>
          <cx:pt idx="3636">58400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83376.428571428565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46928.571428571428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4692.8571428571431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74303.571428571435</cx:pt>
          <cx:pt idx="3689">117321.42857142857</cx:pt>
          <cx:pt idx="3690">41453.571428571428</cx:pt>
          <cx:pt idx="3691">0</cx:pt>
          <cx:pt idx="3692">0</cx:pt>
          <cx:pt idx="3693">391071.42857142858</cx:pt>
          <cx:pt idx="3694">0</cx:pt>
          <cx:pt idx="3695">0</cx:pt>
          <cx:pt idx="3696">0</cx:pt>
          <cx:pt idx="3697">0</cx:pt>
          <cx:pt idx="3698">111455.35714285714</cx:pt>
          <cx:pt idx="3699">27114.285714285714</cx:pt>
          <cx:pt idx="3700">0</cx:pt>
          <cx:pt idx="3701">0</cx:pt>
          <cx:pt idx="3702">0</cx:pt>
          <cx:pt idx="3703">0</cx:pt>
          <cx:pt idx="3704">990714.28571428568</cx:pt>
          <cx:pt idx="3705">0</cx:pt>
          <cx:pt idx="3706">1825</cx:pt>
          <cx:pt idx="3707">0</cx:pt>
          <cx:pt idx="3708">0</cx:pt>
          <cx:pt idx="3709">0</cx:pt>
          <cx:pt idx="3710">0</cx:pt>
          <cx:pt idx="3711">50057.142857142855</cx:pt>
          <cx:pt idx="3712">0</cx:pt>
          <cx:pt idx="3713">0</cx:pt>
          <cx:pt idx="3714">0</cx:pt>
          <cx:pt idx="3715">0</cx:pt>
          <cx:pt idx="3716">0</cx:pt>
          <cx:pt idx="3717">15642.857142857143</cx:pt>
          <cx:pt idx="3718">0</cx:pt>
          <cx:pt idx="3719">0</cx:pt>
          <cx:pt idx="3720">33762.5</cx:pt>
          <cx:pt idx="3721">0</cx:pt>
          <cx:pt idx="3722">0</cx:pt>
          <cx:pt idx="3723">0</cx:pt>
          <cx:pt idx="3724">351964.28571428574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3910.7142857142858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9385.7142857142862</cx:pt>
          <cx:pt idx="3748">300342.85714285716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114975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78214.28571428571</cx:pt>
          <cx:pt idx="3781">0</cx:pt>
          <cx:pt idx="3782">0</cx:pt>
          <cx:pt idx="3783">0</cx:pt>
          <cx:pt idx="3784">0</cx:pt>
          <cx:pt idx="3785">0</cx:pt>
          <cx:pt idx="3786">0</cx:pt>
          <cx:pt idx="3787">62415</cx:pt>
          <cx:pt idx="3788">0</cx:pt>
          <cx:pt idx="3789">0</cx:pt>
          <cx:pt idx="3790">0</cx:pt>
          <cx:pt idx="3791">0</cx:pt>
          <cx:pt idx="3792">0</cx:pt>
          <cx:pt idx="3793">0</cx:pt>
          <cx:pt idx="3794">80169.642857142841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25028.571428571428</cx:pt>
          <cx:pt idx="3809">0</cx:pt>
          <cx:pt idx="3810">0</cx:pt>
          <cx:pt idx="3811">146260.71428571426</cx:pt>
          <cx:pt idx="3812">0</cx:pt>
          <cx:pt idx="3813">0</cx:pt>
          <cx:pt idx="3814">9855</cx:pt>
          <cx:pt idx="3815">0</cx:pt>
          <cx:pt idx="3816">0</cx:pt>
          <cx:pt idx="3817">0</cx:pt>
          <cx:pt idx="3818">155490</cx:pt>
          <cx:pt idx="3819">0</cx:pt>
          <cx:pt idx="3820">0</cx:pt>
          <cx:pt idx="3821">658173.21428571432</cx:pt>
          <cx:pt idx="3822">0</cx:pt>
          <cx:pt idx="3823">45625</cx:pt>
          <cx:pt idx="3824">977678.57142857148</cx:pt>
          <cx:pt idx="3825">0</cx:pt>
          <cx:pt idx="3826">16425</cx:pt>
          <cx:pt idx="3827">0</cx:pt>
          <cx:pt idx="3828">0</cx:pt>
          <cx:pt idx="3829">36500</cx:pt>
          <cx:pt idx="3830">0</cx:pt>
          <cx:pt idx="3831">0</cx:pt>
          <cx:pt idx="3832">10428.571428571429</cx:pt>
          <cx:pt idx="3833">0</cx:pt>
          <cx:pt idx="3834">31285.714285714286</cx:pt>
          <cx:pt idx="3835">6517.8571428571431</cx:pt>
          <cx:pt idx="3836">0</cx:pt>
          <cx:pt idx="3837">20857.142857142859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94900</cx:pt>
          <cx:pt idx="3846">0</cx:pt>
          <cx:pt idx="3847">10037.5</cx:pt>
          <cx:pt idx="3848">26071.428571428572</cx:pt>
          <cx:pt idx="3849">0</cx:pt>
          <cx:pt idx="3850">0</cx:pt>
          <cx:pt idx="3851">11732.142857142857</cx:pt>
          <cx:pt idx="3852">0</cx:pt>
          <cx:pt idx="3853">0</cx:pt>
          <cx:pt idx="3854">0</cx:pt>
          <cx:pt idx="3855">0</cx:pt>
          <cx:pt idx="3856">0</cx:pt>
          <cx:pt idx="3857">0</cx:pt>
          <cx:pt idx="3858">77562.5</cx:pt>
          <cx:pt idx="3859">0</cx:pt>
          <cx:pt idx="3860">3519.6428571428573</cx:pt>
          <cx:pt idx="3861">0</cx:pt>
          <cx:pt idx="3862">14600</cx:pt>
          <cx:pt idx="3863">0</cx:pt>
          <cx:pt idx="3864">0</cx:pt>
          <cx:pt idx="3865">0</cx:pt>
          <cx:pt idx="3866">54437.142857142855</cx:pt>
          <cx:pt idx="3867">0</cx:pt>
          <cx:pt idx="3868">0</cx:pt>
          <cx:pt idx="3869">0</cx:pt>
          <cx:pt idx="3870">5214.2857142857147</cx:pt>
          <cx:pt idx="3871">0</cx:pt>
          <cx:pt idx="3872">0</cx:pt>
          <cx:pt idx="3873">0</cx:pt>
          <cx:pt idx="3874">0</cx:pt>
          <cx:pt idx="3875">136875</cx:pt>
          <cx:pt idx="3876">0</cx:pt>
          <cx:pt idx="3877">0</cx:pt>
          <cx:pt idx="3878">0</cx:pt>
          <cx:pt idx="3879">57357.142857142862</cx:pt>
          <cx:pt idx="3880">0</cx:pt>
          <cx:pt idx="3881">23464.285714285714</cx:pt>
          <cx:pt idx="3882">122926.7857142857</cx:pt>
          <cx:pt idx="3883">0</cx:pt>
          <cx:pt idx="3884">0</cx:pt>
          <cx:pt idx="3885">0</cx:pt>
          <cx:pt idx="3886">99071.428571428565</cx:pt>
          <cx:pt idx="3887">0</cx:pt>
          <cx:pt idx="3888">0</cx:pt>
          <cx:pt idx="3889">13140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74042.857142857145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115235.71428571429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50057.142857142855</cx:pt>
          <cx:pt idx="3916">0</cx:pt>
          <cx:pt idx="3917">0</cx:pt>
          <cx:pt idx="3918">0</cx:pt>
          <cx:pt idx="3919">312022.85714285716</cx:pt>
          <cx:pt idx="3920">0</cx:pt>
          <cx:pt idx="3921">117321.42857142857</cx:pt>
          <cx:pt idx="3922">0</cx:pt>
          <cx:pt idx="3923">0</cx:pt>
          <cx:pt idx="3924">0</cx:pt>
          <cx:pt idx="3925">0</cx:pt>
          <cx:pt idx="3926">0</cx:pt>
          <cx:pt idx="3927">64526.785714285717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117321.42857142857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23464.285714285714</cx:pt>
          <cx:pt idx="3953">0</cx:pt>
          <cx:pt idx="3954">0</cx:pt>
          <cx:pt idx="3955">0</cx:pt>
          <cx:pt idx="3956">0</cx:pt>
          <cx:pt idx="3957">0</cx:pt>
          <cx:pt idx="3958">1303.5714285714287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278025.71428571426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52142.857142857145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20596.428571428572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132442.85714285713</cx:pt>
          <cx:pt idx="4017">0</cx:pt>
          <cx:pt idx="4018">151475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2607.1428571428573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143914.28571428571</cx:pt>
          <cx:pt idx="4042">521428.57142857142</cx:pt>
          <cx:pt idx="4043">0</cx:pt>
          <cx:pt idx="4044">0</cx:pt>
          <cx:pt idx="4045">0</cx:pt>
          <cx:pt idx="4046">0</cx:pt>
          <cx:pt idx="4047">164771.42857142858</cx:pt>
          <cx:pt idx="4048">0</cx:pt>
          <cx:pt idx="4049">0</cx:pt>
          <cx:pt idx="4050">0</cx:pt>
          <cx:pt idx="4051">206094.6428571429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88642.857142857145</cx:pt>
          <cx:pt idx="4082">10220</cx:pt>
          <cx:pt idx="4083">0</cx:pt>
          <cx:pt idx="4084">0</cx:pt>
          <cx:pt idx="4085">0</cx:pt>
          <cx:pt idx="4086">0</cx:pt>
          <cx:pt idx="4087">40671.428571428572</cx:pt>
          <cx:pt idx="4088">0</cx:pt>
          <cx:pt idx="4089">66482.142857142855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1303.5714285714287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306991.07142857142</cx:pt>
          <cx:pt idx="4111">0</cx:pt>
          <cx:pt idx="4112">0</cx:pt>
          <cx:pt idx="4113">0</cx:pt>
          <cx:pt idx="4114">0</cx:pt>
          <cx:pt idx="4115">409321.42857142858</cx:pt>
          <cx:pt idx="4116">0</cx:pt>
          <cx:pt idx="4117">54489.285714285717</cx:pt>
          <cx:pt idx="4118">18250</cx:pt>
          <cx:pt idx="4119">0</cx:pt>
          <cx:pt idx="4120">651.78571428571433</cx:pt>
          <cx:pt idx="4121">9776.7857142857138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83428.571428571435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78214.28571428571</cx:pt>
          <cx:pt idx="4157">1955.3571428571429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166205.3571428571</cx:pt>
          <cx:pt idx="4182">0</cx:pt>
          <cx:pt idx="4183">0</cx:pt>
          <cx:pt idx="4184">0</cx:pt>
          <cx:pt idx="4185">0</cx:pt>
          <cx:pt idx="4186">0</cx:pt>
          <cx:pt idx="4187">0</cx:pt>
          <cx:pt idx="4188">199811.42857142858</cx:pt>
          <cx:pt idx="4189">0</cx:pt>
          <cx:pt idx="4190">0</cx:pt>
          <cx:pt idx="4191">0</cx:pt>
          <cx:pt idx="4192">0</cx:pt>
          <cx:pt idx="4193">23464.285714285714</cx:pt>
          <cx:pt idx="4194">133355.35714285713</cx:pt>
          <cx:pt idx="4195">0</cx:pt>
          <cx:pt idx="4196">0</cx:pt>
          <cx:pt idx="4197">0</cx:pt>
          <cx:pt idx="4198">165423.21428571429</cx:pt>
          <cx:pt idx="4199">0</cx:pt>
          <cx:pt idx="4200">0</cx:pt>
          <cx:pt idx="4201">0</cx:pt>
          <cx:pt idx="4202">0</cx:pt>
          <cx:pt idx="4203">0</cx:pt>
          <cx:pt idx="4204">0</cx:pt>
          <cx:pt idx="4205">26071.428571428572</cx:pt>
          <cx:pt idx="4206">0</cx:pt>
          <cx:pt idx="4207">0</cx:pt>
          <cx:pt idx="4208">0</cx:pt>
          <cx:pt idx="4209">43408.92857142858</cx:pt>
          <cx:pt idx="4210">13687.5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175982.14285714287</cx:pt>
          <cx:pt idx="4239">0</cx:pt>
          <cx:pt idx="4240">0</cx:pt>
          <cx:pt idx="4241">113671.42857142859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73000</cx:pt>
          <cx:pt idx="4261">0</cx:pt>
          <cx:pt idx="4262">43017.857142857152</cx:pt>
          <cx:pt idx="4263">36239.285714285717</cx:pt>
          <cx:pt idx="4264">0</cx:pt>
          <cx:pt idx="4265">0</cx:pt>
          <cx:pt idx="4266">0</cx:pt>
          <cx:pt idx="4267">0</cx:pt>
          <cx:pt idx="4268">21117.857142857141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219000</cx:pt>
          <cx:pt idx="4286">324589.28571428574</cx:pt>
          <cx:pt idx="4287">2607.1428571428573</cx:pt>
          <cx:pt idx="4288">0</cx:pt>
          <cx:pt idx="4289">0</cx:pt>
          <cx:pt idx="4290">46302.857142857145</cx:pt>
          <cx:pt idx="4291">0</cx:pt>
          <cx:pt idx="4292">0</cx:pt>
          <cx:pt idx="4293">4171.4285714285716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67785.71428571429</cx:pt>
          <cx:pt idx="4304">0</cx:pt>
          <cx:pt idx="4305">0</cx:pt>
          <cx:pt idx="4306">0</cx:pt>
          <cx:pt idx="4307">0</cx:pt>
          <cx:pt idx="4308">13035.714285714286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14182.857142857143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7821.4285714285716</cx:pt>
          <cx:pt idx="4397">0</cx:pt>
          <cx:pt idx="4398">0</cx:pt>
          <cx:pt idx="4399">0</cx:pt>
          <cx:pt idx="4400">0</cx:pt>
          <cx:pt idx="4401">0</cx:pt>
          <cx:pt idx="4402">104285.71428571429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31285.714285714286</cx:pt>
          <cx:pt idx="4422">0</cx:pt>
          <cx:pt idx="4423">0</cx:pt>
          <cx:pt idx="4424">99071.428571428565</cx:pt>
          <cx:pt idx="4425">179501.78571428571</cx:pt>
          <cx:pt idx="4426">0</cx:pt>
          <cx:pt idx="4427">0</cx:pt>
          <cx:pt idx="4428">0</cx:pt>
          <cx:pt idx="4429">0</cx:pt>
          <cx:pt idx="4430">946392.85714285716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35196.428571428572</cx:pt>
          <cx:pt idx="4441">244550</cx:pt>
          <cx:pt idx="4442">6132</cx:pt>
          <cx:pt idx="4443">7821.4285714285716</cx:pt>
          <cx:pt idx="4444">0</cx:pt>
          <cx:pt idx="4445">0</cx:pt>
          <cx:pt idx="4446">0</cx:pt>
          <cx:pt idx="4447">0</cx:pt>
          <cx:pt idx="4448">0</cx:pt>
          <cx:pt idx="4449">0</cx:pt>
          <cx:pt idx="4450">78214.28571428571</cx:pt>
          <cx:pt idx="4451">0</cx:pt>
          <cx:pt idx="4452">0</cx:pt>
          <cx:pt idx="4453">127750.00000000001</cx:pt>
          <cx:pt idx="4454">0</cx:pt>
          <cx:pt idx="4455">0</cx:pt>
          <cx:pt idx="4456">0</cx:pt>
          <cx:pt idx="4457">0</cx:pt>
          <cx:pt idx="4458">4380</cx:pt>
          <cx:pt idx="4459">0</cx:pt>
          <cx:pt idx="4460">0</cx:pt>
          <cx:pt idx="4461">0</cx:pt>
          <cx:pt idx="4462">0</cx:pt>
          <cx:pt idx="4463">2815.7142857142858</cx:pt>
          <cx:pt idx="4464">0</cx:pt>
          <cx:pt idx="4465">3650</cx:pt>
          <cx:pt idx="4466">0</cx:pt>
          <cx:pt idx="4467">36500</cx:pt>
          <cx:pt idx="4468">129575</cx:pt>
          <cx:pt idx="4469">0</cx:pt>
          <cx:pt idx="4470">0</cx:pt>
          <cx:pt idx="4471">0</cx:pt>
          <cx:pt idx="4472">0</cx:pt>
          <cx:pt idx="4473">0</cx:pt>
          <cx:pt idx="4474">25550</cx:pt>
          <cx:pt idx="4475">0</cx:pt>
          <cx:pt idx="4476">0</cx:pt>
          <cx:pt idx="4477">0</cx:pt>
          <cx:pt idx="4478">0</cx:pt>
          <cx:pt idx="4479">0</cx:pt>
          <cx:pt idx="4480">160339.28571428568</cx:pt>
          <cx:pt idx="4481">0</cx:pt>
          <cx:pt idx="4482">0</cx:pt>
          <cx:pt idx="4483">0</cx:pt>
          <cx:pt idx="4484">0</cx:pt>
          <cx:pt idx="4485">0</cx:pt>
          <cx:pt idx="4486">0</cx:pt>
          <cx:pt idx="4487">228125</cx:pt>
          <cx:pt idx="4488">49640</cx:pt>
          <cx:pt idx="4489">0</cx:pt>
          <cx:pt idx="4490">0</cx:pt>
          <cx:pt idx="4491">45625</cx:pt>
          <cx:pt idx="4492">0</cx:pt>
          <cx:pt idx="4493">0</cx:pt>
          <cx:pt idx="4494">0</cx:pt>
          <cx:pt idx="4495">0</cx:pt>
          <cx:pt idx="4496">31025</cx:pt>
          <cx:pt idx="4497">613564.99999999988</cx:pt>
          <cx:pt idx="4498">0</cx:pt>
          <cx:pt idx="4499">337833.57142857142</cx:pt>
          <cx:pt idx="4500">0</cx:pt>
          <cx:pt idx="4501">0</cx:pt>
          <cx:pt idx="4502">0</cx:pt>
          <cx:pt idx="4503">12722.857142857143</cx:pt>
          <cx:pt idx="4504">0</cx:pt>
          <cx:pt idx="4505">0</cx:pt>
          <cx:pt idx="4506">0</cx:pt>
          <cx:pt idx="4507">0</cx:pt>
          <cx:pt idx="4508">0</cx:pt>
          <cx:pt idx="4509">0</cx:pt>
          <cx:pt idx="4510">201792.85714285713</cx:pt>
          <cx:pt idx="4511">23464.285714285714</cx:pt>
          <cx:pt idx="4512">0</cx:pt>
          <cx:pt idx="4513">0</cx:pt>
          <cx:pt idx="4514">0</cx:pt>
          <cx:pt idx="4515">31285.714285714286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46928.571428571428</cx:pt>
          <cx:pt idx="4525">0</cx:pt>
          <cx:pt idx="4526">0</cx:pt>
          <cx:pt idx="4527">187714.28571428571</cx:pt>
          <cx:pt idx="4528">0</cx:pt>
          <cx:pt idx="4529">5866.0714285714284</cx:pt>
          <cx:pt idx="4530">0</cx:pt>
          <cx:pt idx="4531">0</cx:pt>
          <cx:pt idx="4532">7821.4285714285716</cx:pt>
          <cx:pt idx="4533">0</cx:pt>
          <cx:pt idx="4534">0</cx:pt>
          <cx:pt idx="4535">0</cx:pt>
          <cx:pt idx="4536">0</cx:pt>
          <cx:pt idx="4537">141567.85714285713</cx:pt>
          <cx:pt idx="4538">0</cx:pt>
          <cx:pt idx="4539">0</cx:pt>
          <cx:pt idx="4540">39107.142857142855</cx:pt>
          <cx:pt idx="4541">0</cx:pt>
          <cx:pt idx="4542">0</cx:pt>
          <cx:pt idx="4543">0</cx:pt>
          <cx:pt idx="4544">0</cx:pt>
          <cx:pt idx="4545">0</cx:pt>
          <cx:pt idx="4546">0</cx:pt>
          <cx:pt idx="4547">3128.5714285714284</cx:pt>
          <cx:pt idx="4548">0</cx:pt>
          <cx:pt idx="4549">0</cx:pt>
          <cx:pt idx="4550">0</cx:pt>
          <cx:pt idx="4551">0</cx:pt>
          <cx:pt idx="4552">65700</cx:pt>
          <cx:pt idx="4553">153560.71428571429</cx:pt>
          <cx:pt idx="4554">39107.142857142855</cx:pt>
          <cx:pt idx="4555">0</cx:pt>
          <cx:pt idx="4556">0</cx:pt>
          <cx:pt idx="4557">0</cx:pt>
          <cx:pt idx="4558">0</cx:pt>
          <cx:pt idx="4559">12514.285714285714</cx:pt>
          <cx:pt idx="4560">0</cx:pt>
          <cx:pt idx="4561">0</cx:pt>
          <cx:pt idx="4562">0</cx:pt>
          <cx:pt idx="4563">0</cx:pt>
          <cx:pt idx="4564">1173.2142857142858</cx:pt>
          <cx:pt idx="4565">3650</cx:pt>
          <cx:pt idx="4566">103242.85714285714</cx:pt>
          <cx:pt idx="4567">0</cx:pt>
          <cx:pt idx="4568">0</cx:pt>
          <cx:pt idx="4569">8760</cx:pt>
          <cx:pt idx="4570">0</cx:pt>
          <cx:pt idx="4571">0</cx:pt>
          <cx:pt idx="4572">0</cx:pt>
          <cx:pt idx="4573">0</cx:pt>
          <cx:pt idx="4574">0</cx:pt>
          <cx:pt idx="4575">0</cx:pt>
          <cx:pt idx="4576">53446.428571428565</cx:pt>
          <cx:pt idx="4577">0</cx:pt>
          <cx:pt idx="4578">268118.57142857142</cx:pt>
          <cx:pt idx="4579">48883.928571428572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20335.714285714286</cx:pt>
          <cx:pt idx="4596">50057.142857142855</cx:pt>
          <cx:pt idx="4597">0</cx:pt>
          <cx:pt idx="4598">126185.7142857143</cx:pt>
          <cx:pt idx="4599">0</cx:pt>
          <cx:pt idx="4600">0</cx:pt>
          <cx:pt idx="4601">0</cx:pt>
          <cx:pt idx="4602">0</cx:pt>
          <cx:pt idx="4603">0</cx:pt>
          <cx:pt idx="4604">0</cx:pt>
          <cx:pt idx="4605">10428.571428571429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548021.42857142852</cx:pt>
          <cx:pt idx="4618">0</cx:pt>
          <cx:pt idx="4619">0</cx:pt>
          <cx:pt idx="4620">51621.428571428572</cx:pt>
          <cx:pt idx="4621">27375</cx:pt>
          <cx:pt idx="4622">0</cx:pt>
          <cx:pt idx="4623">0</cx:pt>
          <cx:pt idx="4624">0</cx:pt>
          <cx:pt idx="4625">0</cx:pt>
          <cx:pt idx="4626">144175</cx:pt>
          <cx:pt idx="4627">0</cx:pt>
          <cx:pt idx="4628">0</cx:pt>
          <cx:pt idx="4629">337625</cx:pt>
          <cx:pt idx="4630">18250</cx:pt>
          <cx:pt idx="4631">0</cx:pt>
          <cx:pt idx="4632">0</cx:pt>
          <cx:pt idx="4633">0</cx:pt>
          <cx:pt idx="4634">13035.714285714286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199185.71428571429</cx:pt>
          <cx:pt idx="4643">0</cx:pt>
          <cx:pt idx="4644">0</cx:pt>
          <cx:pt idx="4645">36500</cx:pt>
          <cx:pt idx="4646">0</cx:pt>
          <cx:pt idx="4647">0</cx:pt>
          <cx:pt idx="4648">0</cx:pt>
          <cx:pt idx="4649">0</cx:pt>
          <cx:pt idx="4650">26071.428571428572</cx:pt>
          <cx:pt idx="4651">0</cx:pt>
          <cx:pt idx="4652">1955.3571428571429</cx:pt>
          <cx:pt idx="4653">0</cx:pt>
          <cx:pt idx="4654">0</cx:pt>
          <cx:pt idx="4655">0</cx:pt>
          <cx:pt idx="4656">5787.8571428571431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4823.2142857142853</cx:pt>
          <cx:pt idx="4674">562621.42857142864</cx:pt>
          <cx:pt idx="4675">0</cx:pt>
          <cx:pt idx="4676">25028.571428571428</cx:pt>
          <cx:pt idx="4677">0</cx:pt>
          <cx:pt idx="4678">0</cx:pt>
          <cx:pt idx="4679">0</cx:pt>
          <cx:pt idx="4680">0</cx:pt>
          <cx:pt idx="4681">213785.71428571426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26071.428571428572</cx:pt>
          <cx:pt idx="4691">0</cx:pt>
          <cx:pt idx="4692">0</cx:pt>
          <cx:pt idx="4693">13035.714285714286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3258.9285714285716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26071.428571428572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37542.857142857145</cx:pt>
          <cx:pt idx="4760">0</cx:pt>
          <cx:pt idx="4761">76650.000000000015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3519.6428571428573</cx:pt>
          <cx:pt idx="4776">196161.42857142858</cx:pt>
          <cx:pt idx="4777">0</cx:pt>
          <cx:pt idx="4778">0</cx:pt>
          <cx:pt idx="4779">0</cx:pt>
          <cx:pt idx="4780">0</cx:pt>
          <cx:pt idx="4781">22682.142857142859</cx:pt>
          <cx:pt idx="4782">0</cx:pt>
          <cx:pt idx="4783">0</cx:pt>
          <cx:pt idx="4784">9125</cx:pt>
          <cx:pt idx="4785">0</cx:pt>
          <cx:pt idx="4786">46928.571428571428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18771.428571428572</cx:pt>
          <cx:pt idx="4800">0</cx:pt>
          <cx:pt idx="4801">0</cx:pt>
          <cx:pt idx="4802">0</cx:pt>
          <cx:pt idx="4803">0</cx:pt>
          <cx:pt idx="4804">202053.57142857142</cx:pt>
          <cx:pt idx="4805">309728.57142857142</cx:pt>
          <cx:pt idx="4806">0</cx:pt>
          <cx:pt idx="4807">0</cx:pt>
          <cx:pt idx="4808">195535.71428571429</cx:pt>
          <cx:pt idx="4809">0</cx:pt>
          <cx:pt idx="4810">13035.714285714286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1368.75</cx:pt>
          <cx:pt idx="4819">1251.4285714285713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50839.285714285717</cx:pt>
          <cx:pt idx="4828">0</cx:pt>
          <cx:pt idx="4829">0</cx:pt>
          <cx:pt idx="4830">7821.4285714285716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46928.571428571428</cx:pt>
          <cx:pt idx="4839">0</cx:pt>
          <cx:pt idx="4840">0</cx:pt>
          <cx:pt idx="4841">0</cx:pt>
          <cx:pt idx="4842">0</cx:pt>
          <cx:pt idx="4843">0</cx:pt>
          <cx:pt idx="4844">6517.8571428571431</cx:pt>
          <cx:pt idx="4845">0</cx:pt>
          <cx:pt idx="4846">0</cx:pt>
          <cx:pt idx="4847">388464.28571428574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1825</cx:pt>
          <cx:pt idx="4867">6517.8571428571431</cx:pt>
          <cx:pt idx="4868">0</cx:pt>
          <cx:pt idx="4869">7430.3571428571422</cx:pt>
          <cx:pt idx="4870">0</cx:pt>
          <cx:pt idx="4871">0</cx:pt>
          <cx:pt idx="4872">0</cx:pt>
          <cx:pt idx="4873">0</cx:pt>
          <cx:pt idx="4874">0</cx:pt>
          <cx:pt idx="4875">0</cx:pt>
          <cx:pt idx="4876">8342.8571428571431</cx:pt>
          <cx:pt idx="4877">0</cx:pt>
          <cx:pt idx="4878">36056.785714285717</cx:pt>
          <cx:pt idx="4879">0</cx:pt>
          <cx:pt idx="4880">0</cx:pt>
          <cx:pt idx="4881">0</cx:pt>
          <cx:pt idx="4882">3128.5714285714284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39107.142857142855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13948.214285714286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241942.85714285713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174678.57142857142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9776.7857142857138</cx:pt>
          <cx:pt idx="4975">0</cx:pt>
          <cx:pt idx="4976">13035.714285714286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4171.4285714285716</cx:pt>
          <cx:pt idx="4991">0</cx:pt>
          <cx:pt idx="4992">0</cx:pt>
          <cx:pt idx="4993">175982.14285714287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97767.857142857145</cx:pt>
          <cx:pt idx="5012">0</cx:pt>
          <cx:pt idx="5013">0</cx:pt>
          <cx:pt idx="5014">109500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21900</cx:pt>
          <cx:pt idx="5041">0</cx:pt>
          <cx:pt idx="5042">0</cx:pt>
          <cx:pt idx="5043">0</cx:pt>
          <cx:pt idx="5044">0</cx:pt>
          <cx:pt idx="5045">71175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56470.714285714283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175982.14285714287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54228.571428571428</cx:pt>
          <cx:pt idx="5135">0</cx:pt>
          <cx:pt idx="5136">0</cx:pt>
          <cx:pt idx="5137">0</cx:pt>
          <cx:pt idx="5138">0</cx:pt>
          <cx:pt idx="5139">0</cx:pt>
          <cx:pt idx="5140">0</cx:pt>
          <cx:pt idx="5141">513607.14285714284</cx:pt>
          <cx:pt idx="5142">0</cx:pt>
          <cx:pt idx="5143">0</cx:pt>
          <cx:pt idx="5144">0</cx:pt>
          <cx:pt idx="5145">0</cx:pt>
          <cx:pt idx="5146">14078.571428571429</cx:pt>
          <cx:pt idx="5147">15968.750000000002</cx:pt>
          <cx:pt idx="5148">0</cx:pt>
          <cx:pt idx="5149">10428.571428571429</cx:pt>
          <cx:pt idx="5150">0</cx:pt>
          <cx:pt idx="5151">0</cx:pt>
          <cx:pt idx="5152">83949.999999999985</cx:pt>
          <cx:pt idx="5153">0</cx:pt>
          <cx:pt idx="5154">1752000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1564.2857142857142</cx:pt>
          <cx:pt idx="5168">94639.28571428571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2867.8571428571427</cx:pt>
          <cx:pt idx="5180">0</cx:pt>
          <cx:pt idx="5181">0</cx:pt>
          <cx:pt idx="5182">8864.2857142857138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69089.28571428571</cx:pt>
          <cx:pt idx="5202">0</cx:pt>
          <cx:pt idx="5203">0</cx:pt>
          <cx:pt idx="5204">0</cx:pt>
          <cx:pt idx="5205">62571.428571428572</cx:pt>
          <cx:pt idx="5206">0</cx:pt>
          <cx:pt idx="5207">33371.428571428572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38168.571428571428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120450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13035.714285714286</cx:pt>
          <cx:pt idx="5251">0</cx:pt>
          <cx:pt idx="5252">0</cx:pt>
          <cx:pt idx="5253">46928.571428571428</cx:pt>
          <cx:pt idx="5254">0</cx:pt>
          <cx:pt idx="5255">0</cx:pt>
          <cx:pt idx="5256">0</cx:pt>
          <cx:pt idx="5257">177937.5</cx:pt>
          <cx:pt idx="5258">195535.71428571429</cx:pt>
          <cx:pt idx="5259">70392.857142857145</cx:pt>
          <cx:pt idx="5260">398892.8571428571</cx:pt>
          <cx:pt idx="5261">159687.50000000003</cx:pt>
          <cx:pt idx="5262">0</cx:pt>
          <cx:pt idx="5263">0</cx:pt>
          <cx:pt idx="5264">0</cx:pt>
          <cx:pt idx="5265">0</cx:pt>
          <cx:pt idx="5266">0</cx:pt>
          <cx:pt idx="5267">89685.71428571429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58660.714285714283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29330.357142857141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36500</cx:pt>
          <cx:pt idx="5296">20075</cx:pt>
          <cx:pt idx="5297">0</cx:pt>
          <cx:pt idx="5298">0</cx:pt>
          <cx:pt idx="5299">114714.28571428572</cx:pt>
          <cx:pt idx="5300">153300</cx:pt>
          <cx:pt idx="5301">0</cx:pt>
          <cx:pt idx="5302">470850</cx:pt>
          <cx:pt idx="5303">0</cx:pt>
          <cx:pt idx="5304">3128.5714285714284</cx:pt>
          <cx:pt idx="5305">0</cx:pt>
          <cx:pt idx="5306">0</cx:pt>
          <cx:pt idx="5307">39889.285714285717</cx:pt>
          <cx:pt idx="5308">0</cx:pt>
          <cx:pt idx="5309">0</cx:pt>
          <cx:pt idx="5310">0</cx:pt>
          <cx:pt idx="5311">0</cx:pt>
          <cx:pt idx="5312">0</cx:pt>
          <cx:pt idx="5313">14600</cx:pt>
          <cx:pt idx="5314">0</cx:pt>
          <cx:pt idx="5315">0</cx:pt>
          <cx:pt idx="5316">15642.857142857143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109500</cx:pt>
          <cx:pt idx="5334">9776.7857142857138</cx:pt>
          <cx:pt idx="5335">0</cx:pt>
          <cx:pt idx="5336">0</cx:pt>
          <cx:pt idx="5337">0</cx:pt>
          <cx:pt idx="5338">1292100</cx:pt>
          <cx:pt idx="5339">0</cx:pt>
          <cx:pt idx="5340">0</cx:pt>
          <cx:pt idx="5341">0</cx:pt>
          <cx:pt idx="5342">0</cx:pt>
          <cx:pt idx="5343">36500</cx:pt>
          <cx:pt idx="5344">52142.857142857145</cx:pt>
          <cx:pt idx="5345">0</cx:pt>
          <cx:pt idx="5346">11732.142857142857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9125</cx:pt>
          <cx:pt idx="5355">0</cx:pt>
          <cx:pt idx="5356">697150.00000000012</cx:pt>
          <cx:pt idx="5357">0</cx:pt>
          <cx:pt idx="5358">0</cx:pt>
          <cx:pt idx="5359">36500</cx:pt>
          <cx:pt idx="5360">0</cx:pt>
          <cx:pt idx="5361">16425</cx:pt>
          <cx:pt idx="5362">0</cx:pt>
          <cx:pt idx="5363">0</cx:pt>
          <cx:pt idx="5364">0</cx:pt>
          <cx:pt idx="5365">0</cx:pt>
          <cx:pt idx="5366">5475</cx:pt>
          <cx:pt idx="5367">0</cx:pt>
          <cx:pt idx="5368">0</cx:pt>
          <cx:pt idx="5369">0</cx:pt>
          <cx:pt idx="5370">0</cx:pt>
          <cx:pt idx="5371">52142.857142857145</cx:pt>
          <cx:pt idx="5372">18250</cx:pt>
          <cx:pt idx="5373">346750</cx:pt>
          <cx:pt idx="5374">0</cx:pt>
          <cx:pt idx="5375">0</cx:pt>
          <cx:pt idx="5376">0</cx:pt>
          <cx:pt idx="5377">0</cx:pt>
          <cx:pt idx="5378">18250</cx:pt>
          <cx:pt idx="5379">0</cx:pt>
          <cx:pt idx="5380">0</cx:pt>
          <cx:pt idx="5381">0</cx:pt>
          <cx:pt idx="5382">0</cx:pt>
          <cx:pt idx="5383">8760</cx:pt>
          <cx:pt idx="5384">6517.8571428571431</cx:pt>
          <cx:pt idx="5385">0</cx:pt>
          <cx:pt idx="5386">0</cx:pt>
          <cx:pt idx="5387">65178.571428571428</cx:pt>
          <cx:pt idx="5388">0</cx:pt>
          <cx:pt idx="5389">3910.7142857142858</cx:pt>
          <cx:pt idx="5390">0</cx:pt>
          <cx:pt idx="5391">0</cx:pt>
          <cx:pt idx="5392">0</cx:pt>
          <cx:pt idx="5393">93857.142857142855</cx:pt>
          <cx:pt idx="5394">0</cx:pt>
          <cx:pt idx="5395">0</cx:pt>
          <cx:pt idx="5396">11732.142857142857</cx:pt>
          <cx:pt idx="5397">0</cx:pt>
          <cx:pt idx="5398">0</cx:pt>
          <cx:pt idx="5399">18693.214285714286</cx:pt>
          <cx:pt idx="5400">19553.571428571428</cx:pt>
          <cx:pt idx="5401">0</cx:pt>
          <cx:pt idx="5402">0</cx:pt>
          <cx:pt idx="5403">0</cx:pt>
          <cx:pt idx="5404">0</cx:pt>
          <cx:pt idx="5405">0</cx:pt>
          <cx:pt idx="5406">125142.85714285714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18250</cx:pt>
          <cx:pt idx="5425">26071.428571428572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91250</cx:pt>
          <cx:pt idx="5435">0</cx:pt>
          <cx:pt idx="5436">0</cx:pt>
          <cx:pt idx="5437">2607.1428571428573</cx:pt>
          <cx:pt idx="5438">0</cx:pt>
          <cx:pt idx="5439">39107.142857142855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396285.71428571426</cx:pt>
          <cx:pt idx="5448">63875</cx:pt>
          <cx:pt idx="5449">141828.57142857142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175200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244028.57142857142</cx:pt>
          <cx:pt idx="5469">198195</cx:pt>
          <cx:pt idx="5470">54750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9125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146521.42857142858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46928.571428571428</cx:pt>
          <cx:pt idx="5518">0</cx:pt>
          <cx:pt idx="5519">0</cx:pt>
          <cx:pt idx="5520">0</cx:pt>
          <cx:pt idx="5521">1825</cx:pt>
          <cx:pt idx="5522">0</cx:pt>
          <cx:pt idx="5523">43017.857142857145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85775</cx:pt>
          <cx:pt idx="5535">0</cx:pt>
          <cx:pt idx="5536">0</cx:pt>
          <cx:pt idx="5537">20022.857142857141</cx:pt>
          <cx:pt idx="5538">0</cx:pt>
          <cx:pt idx="5539">170116.07142857142</cx:pt>
          <cx:pt idx="5540">0</cx:pt>
          <cx:pt idx="5541">0</cx:pt>
          <cx:pt idx="5542">3910.7142857142858</cx:pt>
          <cx:pt idx="5543">0</cx:pt>
          <cx:pt idx="5544">34218.75</cx:pt>
          <cx:pt idx="5545">119928.57142857143</cx:pt>
          <cx:pt idx="5546">0</cx:pt>
          <cx:pt idx="5547">0</cx:pt>
          <cx:pt idx="5548">0</cx:pt>
          <cx:pt idx="5549">0</cx:pt>
          <cx:pt idx="5550">0</cx:pt>
          <cx:pt idx="5551">117321.42857142857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195535.71428571429</cx:pt>
          <cx:pt idx="5564">76258.928571428565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14339.285714285714</cx:pt>
          <cx:pt idx="5590">3389.2857142857142</cx:pt>
          <cx:pt idx="5591">0</cx:pt>
          <cx:pt idx="5592">0</cx:pt>
          <cx:pt idx="5593">117321.42857142857</cx:pt>
          <cx:pt idx="5594">0</cx:pt>
          <cx:pt idx="5595">0</cx:pt>
          <cx:pt idx="5596">39107.142857142855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3910.7142857142858</cx:pt>
          <cx:pt idx="5606">0</cx:pt>
          <cx:pt idx="5607">0</cx:pt>
          <cx:pt idx="5608">208571.42857142858</cx:pt>
          <cx:pt idx="5609">475542.8571428571</cx:pt>
          <cx:pt idx="5610">0</cx:pt>
          <cx:pt idx="5611">0</cx:pt>
          <cx:pt idx="5612">0</cx:pt>
          <cx:pt idx="5613">0</cx:pt>
          <cx:pt idx="5614">52142.857142857145</cx:pt>
          <cx:pt idx="5615">0</cx:pt>
          <cx:pt idx="5616">76650</cx:pt>
          <cx:pt idx="5617">0</cx:pt>
          <cx:pt idx="5618">82489.999999999985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357700.00000000006</cx:pt>
          <cx:pt idx="5636">0</cx:pt>
          <cx:pt idx="5637">0</cx:pt>
          <cx:pt idx="5638">0</cx:pt>
          <cx:pt idx="5639">0</cx:pt>
          <cx:pt idx="5640">0</cx:pt>
          <cx:pt idx="5641">45885.714285714283</cx:pt>
          <cx:pt idx="5642">0</cx:pt>
          <cx:pt idx="5643">0</cx:pt>
          <cx:pt idx="5644">276878.57142857142</cx:pt>
          <cx:pt idx="5645">0</cx:pt>
          <cx:pt idx="5646">0</cx:pt>
          <cx:pt idx="5647">0</cx:pt>
          <cx:pt idx="5648">0</cx:pt>
          <cx:pt idx="5649">0</cx:pt>
          <cx:pt idx="5650">0</cx:pt>
          <cx:pt idx="5651">153300.00000000003</cx:pt>
          <cx:pt idx="5652">0</cx:pt>
          <cx:pt idx="5653">0</cx:pt>
          <cx:pt idx="5654">0</cx:pt>
          <cx:pt idx="5655">109500</cx:pt>
          <cx:pt idx="5656">7821.4285714285716</cx:pt>
          <cx:pt idx="5657">166075</cx:pt>
          <cx:pt idx="5658">0</cx:pt>
          <cx:pt idx="5659">0</cx:pt>
          <cx:pt idx="5660">0</cx:pt>
          <cx:pt idx="5661">0</cx:pt>
          <cx:pt idx="5662">0</cx:pt>
          <cx:pt idx="5663">0</cx:pt>
          <cx:pt idx="5664">5475</cx:pt>
          <cx:pt idx="5665">229950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7821.4285714285716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38585.714285714283</cx:pt>
          <cx:pt idx="5696">0</cx:pt>
          <cx:pt idx="5697">3650</cx:pt>
          <cx:pt idx="5698">0</cx:pt>
          <cx:pt idx="5699">0</cx:pt>
          <cx:pt idx="5700">0</cx:pt>
          <cx:pt idx="5701">0</cx:pt>
          <cx:pt idx="5702">0</cx:pt>
          <cx:pt idx="5703">26071.428571428572</cx:pt>
          <cx:pt idx="5704">0</cx:pt>
          <cx:pt idx="5705">0</cx:pt>
          <cx:pt idx="5706">54750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130357.14285714286</cx:pt>
          <cx:pt idx="5724">0</cx:pt>
          <cx:pt idx="5725">18250</cx:pt>
          <cx:pt idx="5726">25550</cx:pt>
          <cx:pt idx="5727">54750</cx:pt>
          <cx:pt idx="5728">0</cx:pt>
          <cx:pt idx="5729">0</cx:pt>
          <cx:pt idx="5730">0</cx:pt>
          <cx:pt idx="5731">0</cx:pt>
          <cx:pt idx="5732">315985.71428571426</cx:pt>
          <cx:pt idx="5733">0</cx:pt>
          <cx:pt idx="5734">0</cx:pt>
          <cx:pt idx="5735">0</cx:pt>
          <cx:pt idx="5736">469285.71428571426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39107.142857142855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9385.7142857142862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41714.285714285717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524035.71428571438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21900</cx:pt>
          <cx:pt idx="5867">7300</cx:pt>
          <cx:pt idx="5868">9125</cx:pt>
          <cx:pt idx="5869">0</cx:pt>
          <cx:pt idx="5870">0</cx:pt>
          <cx:pt idx="5871">0</cx:pt>
          <cx:pt idx="5872">5475</cx:pt>
          <cx:pt idx="5873">0</cx:pt>
          <cx:pt idx="5874">0</cx:pt>
          <cx:pt idx="5875">0</cx:pt>
          <cx:pt idx="5876">0</cx:pt>
          <cx:pt idx="5877">0</cx:pt>
          <cx:pt idx="5878">15642.857142857143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65178.571428571428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36500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164250</cx:pt>
          <cx:pt idx="5914">0</cx:pt>
          <cx:pt idx="5915">0</cx:pt>
          <cx:pt idx="5916">0</cx:pt>
          <cx:pt idx="5917">76650</cx:pt>
          <cx:pt idx="5918">0</cx:pt>
          <cx:pt idx="5919">0</cx:pt>
          <cx:pt idx="5920">0</cx:pt>
          <cx:pt idx="5921">0</cx:pt>
          <cx:pt idx="5922">0</cx:pt>
          <cx:pt idx="5923">3650</cx:pt>
          <cx:pt idx="5924">17520</cx:pt>
          <cx:pt idx="5925">21900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51100</cx:pt>
          <cx:pt idx="5935">127750</cx:pt>
          <cx:pt idx="5936">0</cx:pt>
          <cx:pt idx="5937">0</cx:pt>
          <cx:pt idx="5938">16425</cx:pt>
          <cx:pt idx="5939">0</cx:pt>
          <cx:pt idx="5940">0</cx:pt>
          <cx:pt idx="5941">0</cx:pt>
          <cx:pt idx="5942">29200</cx:pt>
          <cx:pt idx="5943">0</cx:pt>
          <cx:pt idx="5944">0</cx:pt>
          <cx:pt idx="5945">0</cx:pt>
          <cx:pt idx="5946">0</cx:pt>
          <cx:pt idx="5947">7300</cx:pt>
          <cx:pt idx="5948">12775</cx:pt>
          <cx:pt idx="5949">0</cx:pt>
          <cx:pt idx="5950">29200</cx:pt>
          <cx:pt idx="5951">29200</cx:pt>
          <cx:pt idx="5952">0</cx:pt>
          <cx:pt idx="5953">0</cx:pt>
          <cx:pt idx="5954">14600</cx:pt>
          <cx:pt idx="5955">32850</cx:pt>
          <cx:pt idx="5956">26280</cx:pt>
          <cx:pt idx="5957">11262.857142857143</cx:pt>
          <cx:pt idx="5958">0</cx:pt>
          <cx:pt idx="5959">0</cx:pt>
          <cx:pt idx="5960">14600</cx:pt>
          <cx:pt idx="5961">29200</cx:pt>
          <cx:pt idx="5962">5214.2857142857147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72530.71428571429</cx:pt>
          <cx:pt idx="5974">0</cx:pt>
          <cx:pt idx="5975">0</cx:pt>
          <cx:pt idx="5976">15642.857142857143</cx:pt>
          <cx:pt idx="5977">0</cx:pt>
          <cx:pt idx="5978">0</cx:pt>
          <cx:pt idx="5979">1511647.5</cx:pt>
          <cx:pt idx="5980">0</cx:pt>
          <cx:pt idx="5981">5866.0714285714284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57357.142857142862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59051.785714285717</cx:pt>
          <cx:pt idx="6016">9125</cx:pt>
          <cx:pt idx="6017">0</cx:pt>
          <cx:pt idx="6018">0</cx:pt>
          <cx:pt idx="6019">0</cx:pt>
          <cx:pt idx="6020">0</cx:pt>
          <cx:pt idx="6021">211700</cx:pt>
          <cx:pt idx="6022">0</cx:pt>
          <cx:pt idx="6023">242464.28571428574</cx:pt>
          <cx:pt idx="6024">0</cx:pt>
          <cx:pt idx="6025">109500</cx:pt>
          <cx:pt idx="6026">0</cx:pt>
          <cx:pt idx="6027">0</cx:pt>
          <cx:pt idx="6028">0</cx:pt>
          <cx:pt idx="6029">164250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19553.571428571428</cx:pt>
          <cx:pt idx="6046">10428.571428571429</cx:pt>
          <cx:pt idx="6047">0</cx:pt>
          <cx:pt idx="6048">0</cx:pt>
          <cx:pt idx="6049">92097.321428571435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54750</cx:pt>
          <cx:pt idx="6058">135050</cx:pt>
          <cx:pt idx="6059">149649.99999999997</cx:pt>
          <cx:pt idx="6060">0</cx:pt>
          <cx:pt idx="6061">73000</cx:pt>
          <cx:pt idx="6062">0</cx:pt>
          <cx:pt idx="6063">0</cx:pt>
          <cx:pt idx="6064">0</cx:pt>
          <cx:pt idx="6065">0</cx:pt>
          <cx:pt idx="6066">0</cx:pt>
          <cx:pt idx="6067">0</cx:pt>
          <cx:pt idx="6068">154395.00000000003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12775</cx:pt>
          <cx:pt idx="6096">0</cx:pt>
          <cx:pt idx="6097">0</cx:pt>
          <cx:pt idx="6098">0</cx:pt>
          <cx:pt idx="6099">0</cx:pt>
          <cx:pt idx="6100">67785.71428571429</cx:pt>
          <cx:pt idx="6101">0</cx:pt>
          <cx:pt idx="6102">77015</cx:pt>
          <cx:pt idx="6103">9125</cx:pt>
          <cx:pt idx="6104">0</cx:pt>
          <cx:pt idx="6105">0</cx:pt>
          <cx:pt idx="6106">0</cx:pt>
          <cx:pt idx="6107">9490</cx:pt>
          <cx:pt idx="6108">0</cx:pt>
          <cx:pt idx="6109">0</cx:pt>
          <cx:pt idx="6110">0</cx:pt>
          <cx:pt idx="6111">0</cx:pt>
          <cx:pt idx="6112">0</cx:pt>
          <cx:pt idx="6113">22995</cx:pt>
          <cx:pt idx="6114">0</cx:pt>
          <cx:pt idx="6115">0</cx:pt>
          <cx:pt idx="6116">10950</cx:pt>
          <cx:pt idx="6117">0</cx:pt>
          <cx:pt idx="6118">0</cx:pt>
          <cx:pt idx="6119">0</cx:pt>
          <cx:pt idx="6120">195.53571428571428</cx:pt>
          <cx:pt idx="6121">47710.714285714283</cx:pt>
          <cx:pt idx="6122">36500</cx:pt>
          <cx:pt idx="6123">0</cx:pt>
          <cx:pt idx="6124">0</cx:pt>
          <cx:pt idx="6125">0</cx:pt>
          <cx:pt idx="6126">48492.857142857145</cx:pt>
          <cx:pt idx="6127">6387.5</cx:pt>
          <cx:pt idx="6128">0</cx:pt>
          <cx:pt idx="6129">11315</cx:pt>
          <cx:pt idx="6130">0</cx:pt>
          <cx:pt idx="6131">0</cx:pt>
          <cx:pt idx="6132">0</cx:pt>
          <cx:pt idx="6133">0</cx:pt>
          <cx:pt idx="6134">15642.857142857143</cx:pt>
          <cx:pt idx="6135">0</cx:pt>
          <cx:pt idx="6136">33110.714285714283</cx:pt>
          <cx:pt idx="6137">51882.142857142855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54385</cx:pt>
          <cx:pt idx="6148">0</cx:pt>
          <cx:pt idx="6149">0</cx:pt>
          <cx:pt idx="6150">0</cx:pt>
          <cx:pt idx="6151">0</cx:pt>
          <cx:pt idx="6152">0</cx:pt>
          <cx:pt idx="6153">0</cx:pt>
          <cx:pt idx="6154">894250.00000000012</cx:pt>
          <cx:pt idx="6155">13140</cx:pt>
          <cx:pt idx="6156">65178.571428571428</cx:pt>
          <cx:pt idx="6157">0</cx:pt>
          <cx:pt idx="6158">0</cx:pt>
          <cx:pt idx="6159">27010</cx:pt>
          <cx:pt idx="6160">0</cx:pt>
          <cx:pt idx="6161">49535.714285714283</cx:pt>
          <cx:pt idx="6162">0</cx:pt>
          <cx:pt idx="6163">40880.000000000007</cx:pt>
          <cx:pt idx="6164">0</cx:pt>
          <cx:pt idx="6165">537332.14285714284</cx:pt>
          <cx:pt idx="6166">0</cx:pt>
          <cx:pt idx="6167">0</cx:pt>
          <cx:pt idx="6168">36500</cx:pt>
          <cx:pt idx="6169">0</cx:pt>
          <cx:pt idx="6170">0</cx:pt>
          <cx:pt idx="6171">0</cx:pt>
          <cx:pt idx="6172">0</cx:pt>
          <cx:pt idx="6173">0</cx:pt>
          <cx:pt idx="6174">0</cx:pt>
          <cx:pt idx="6175">594428.57142857148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12775</cx:pt>
          <cx:pt idx="6193">0</cx:pt>
          <cx:pt idx="6194">118260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82907.142857142855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1433.9285714285713</cx:pt>
          <cx:pt idx="6214">78214.28571428571</cx:pt>
          <cx:pt idx="6215">0</cx:pt>
          <cx:pt idx="6216">0</cx:pt>
          <cx:pt idx="6217">0</cx:pt>
          <cx:pt idx="6218">1642.5</cx:pt>
          <cx:pt idx="6219">0</cx:pt>
          <cx:pt idx="6220">155125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155646.42857142855</cx:pt>
          <cx:pt idx="6231">0</cx:pt>
          <cx:pt idx="6232">0</cx:pt>
          <cx:pt idx="6233">0</cx:pt>
          <cx:pt idx="6234">0</cx:pt>
          <cx:pt idx="6235">95942.857142857145</cx:pt>
          <cx:pt idx="6236">0</cx:pt>
          <cx:pt idx="6237">18250</cx:pt>
          <cx:pt idx="6238">0</cx:pt>
          <cx:pt idx="6239">0</cx:pt>
          <cx:pt idx="6240">2815.7142857142858</cx:pt>
          <cx:pt idx="6241">0</cx:pt>
          <cx:pt idx="6242">1303.5714285714287</cx:pt>
          <cx:pt idx="6243">76650</cx:pt>
          <cx:pt idx="6244">49535.714285714283</cx:pt>
          <cx:pt idx="6245">7821.4285714285716</cx:pt>
          <cx:pt idx="6246">0</cx:pt>
          <cx:pt idx="6247">0</cx:pt>
          <cx:pt idx="6248">164250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7169.6428571428569</cx:pt>
          <cx:pt idx="6259">0</cx:pt>
          <cx:pt idx="6260">0</cx:pt>
          <cx:pt idx="6261">286890</cx:pt>
          <cx:pt idx="6262">0</cx:pt>
          <cx:pt idx="6263">0</cx:pt>
          <cx:pt idx="6264">0</cx:pt>
          <cx:pt idx="6265">0</cx:pt>
          <cx:pt idx="6266">0</cx:pt>
          <cx:pt idx="6267">0</cx:pt>
          <cx:pt idx="6268">62571.428571428572</cx:pt>
          <cx:pt idx="6269">977.67857142857144</cx:pt>
          <cx:pt idx="6270">0</cx:pt>
          <cx:pt idx="6271">9151.0714285714294</cx:pt>
          <cx:pt idx="6272">260.71428571428572</cx:pt>
          <cx:pt idx="6273">1251.4285714285713</cx:pt>
          <cx:pt idx="6274">0</cx:pt>
          <cx:pt idx="6275">0</cx:pt>
          <cx:pt idx="6276">651.78571428571433</cx:pt>
          <cx:pt idx="6277">912.5</cx:pt>
          <cx:pt idx="6278">0</cx:pt>
          <cx:pt idx="6279">52142.857142857145</cx:pt>
          <cx:pt idx="6280">0</cx:pt>
          <cx:pt idx="6281">75085.71428571429</cx:pt>
          <cx:pt idx="6282">0</cx:pt>
          <cx:pt idx="6283">0</cx:pt>
          <cx:pt idx="6284">0</cx:pt>
          <cx:pt idx="6285">58660.714285714283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8760</cx:pt>
          <cx:pt idx="6297">0</cx:pt>
          <cx:pt idx="6298">54750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55115</cx:pt>
          <cx:pt idx="6308">0</cx:pt>
          <cx:pt idx="6309">339841.07142857142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133485.71428571429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344142.85714285716</cx:pt>
          <cx:pt idx="6331">6674.2857142857147</cx:pt>
          <cx:pt idx="6332">0</cx:pt>
          <cx:pt idx="6333">5475</cx:pt>
          <cx:pt idx="6334">0</cx:pt>
          <cx:pt idx="6335">57617.857142857145</cx:pt>
          <cx:pt idx="6336">0</cx:pt>
          <cx:pt idx="6337">2737.5</cx:pt>
          <cx:pt idx="6338">114297.14285714286</cx:pt>
          <cx:pt idx="6339">0</cx:pt>
          <cx:pt idx="6340">0</cx:pt>
          <cx:pt idx="6341">0</cx:pt>
          <cx:pt idx="6342">0</cx:pt>
          <cx:pt idx="6343">0</cx:pt>
          <cx:pt idx="6344">180675</cx:pt>
          <cx:pt idx="6345">236520</cx:pt>
          <cx:pt idx="6346">0</cx:pt>
          <cx:pt idx="6347">0</cx:pt>
          <cx:pt idx="6348">0</cx:pt>
          <cx:pt idx="6349">68828.571428571435</cx:pt>
          <cx:pt idx="6350">0</cx:pt>
          <cx:pt idx="6351">26280</cx:pt>
          <cx:pt idx="6352">0</cx:pt>
          <cx:pt idx="6353">0</cx:pt>
          <cx:pt idx="6354">0</cx:pt>
          <cx:pt idx="6355">89164.28571428571</cx:pt>
          <cx:pt idx="6356">0</cx:pt>
          <cx:pt idx="6357">69871.428571428565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139025.89285714287</cx:pt>
          <cx:pt idx="6367">254665.71428571432</cx:pt>
          <cx:pt idx="6368">0</cx:pt>
          <cx:pt idx="6369">0</cx:pt>
          <cx:pt idx="6370">140785.71428571429</cx:pt>
          <cx:pt idx="6371">146000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36500</cx:pt>
          <cx:pt idx="6401">0</cx:pt>
          <cx:pt idx="6402">0</cx:pt>
          <cx:pt idx="6403">0</cx:pt>
          <cx:pt idx="6404">0</cx:pt>
          <cx:pt idx="6405">0</cx:pt>
          <cx:pt idx="6406">0</cx:pt>
          <cx:pt idx="6407">33762.5</cx:pt>
          <cx:pt idx="6408">0</cx:pt>
          <cx:pt idx="6409">29721.428571428572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182500</cx:pt>
          <cx:pt idx="6421">0</cx:pt>
          <cx:pt idx="6422">0</cx:pt>
          <cx:pt idx="6423">0</cx:pt>
          <cx:pt idx="6424">0</cx:pt>
          <cx:pt idx="6425">0</cx:pt>
          <cx:pt idx="6426">0</cx:pt>
          <cx:pt idx="6427">3128.5714285714284</cx:pt>
          <cx:pt idx="6428">0</cx:pt>
          <cx:pt idx="6429">0</cx:pt>
          <cx:pt idx="6430">0</cx:pt>
          <cx:pt idx="6431">0</cx:pt>
          <cx:pt idx="6432">131660.71428571429</cx:pt>
          <cx:pt idx="6433">0</cx:pt>
          <cx:pt idx="6434">143445</cx:pt>
          <cx:pt idx="6435">0</cx:pt>
          <cx:pt idx="6436">0</cx:pt>
          <cx:pt idx="6437">10950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109500</cx:pt>
          <cx:pt idx="6468">31285.714285714286</cx:pt>
          <cx:pt idx="6469">26071.428571428572</cx:pt>
          <cx:pt idx="6470">146000</cx:pt>
          <cx:pt idx="6471">0</cx:pt>
          <cx:pt idx="6472">0</cx:pt>
          <cx:pt idx="6473">6257.1428571428569</cx:pt>
          <cx:pt idx="6474">0</cx:pt>
          <cx:pt idx="6475">0</cx:pt>
          <cx:pt idx="6476">0</cx:pt>
          <cx:pt idx="6477">290370.53571428574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10950</cx:pt>
          <cx:pt idx="6502">0</cx:pt>
          <cx:pt idx="6503">284178.57142857142</cx:pt>
          <cx:pt idx="6504">0</cx:pt>
          <cx:pt idx="6505">141828.57142857142</cx:pt>
          <cx:pt idx="6506">0</cx:pt>
          <cx:pt idx="6507">0</cx:pt>
          <cx:pt idx="6508">0</cx:pt>
          <cx:pt idx="6509">0</cx:pt>
          <cx:pt idx="6510">0</cx:pt>
          <cx:pt idx="6511">1133716.0714285714</cx:pt>
          <cx:pt idx="6512">0</cx:pt>
          <cx:pt idx="6513">0</cx:pt>
          <cx:pt idx="6514">0</cx:pt>
          <cx:pt idx="6515">0</cx:pt>
          <cx:pt idx="6516">101678.57142857143</cx:pt>
          <cx:pt idx="6517">0</cx:pt>
          <cx:pt idx="6518">0</cx:pt>
          <cx:pt idx="6519">278938.21428571426</cx:pt>
          <cx:pt idx="6520">0</cx:pt>
          <cx:pt idx="6521">0</cx:pt>
          <cx:pt idx="6522">0</cx:pt>
          <cx:pt idx="6523">0</cx:pt>
          <cx:pt idx="6524">65178.571428571428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6257.1428571428569</cx:pt>
          <cx:pt idx="6545">0</cx:pt>
          <cx:pt idx="6546">0</cx:pt>
          <cx:pt idx="6547">0</cx:pt>
          <cx:pt idx="6548">0</cx:pt>
          <cx:pt idx="6549">1582796.4285714286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36500</cx:pt>
          <cx:pt idx="6559">0</cx:pt>
          <cx:pt idx="6560">0</cx:pt>
          <cx:pt idx="6561">0</cx:pt>
          <cx:pt idx="6562">0</cx:pt>
          <cx:pt idx="6563">438782.14285714284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222910.71428571429</cx:pt>
          <cx:pt idx="6572">0</cx:pt>
          <cx:pt idx="6573">18250</cx:pt>
          <cx:pt idx="6574">0</cx:pt>
          <cx:pt idx="6575">0</cx:pt>
          <cx:pt idx="6576">65178.571428571428</cx:pt>
          <cx:pt idx="6577">0</cx:pt>
          <cx:pt idx="6578">0</cx:pt>
          <cx:pt idx="6579">0</cx:pt>
          <cx:pt idx="6580">4380</cx:pt>
          <cx:pt idx="6581">29200</cx:pt>
          <cx:pt idx="6582">0</cx:pt>
          <cx:pt idx="6583">0</cx:pt>
          <cx:pt idx="6584">0</cx:pt>
          <cx:pt idx="6585">0</cx:pt>
          <cx:pt idx="6586">27322.857142857141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82125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46928.571428571428</cx:pt>
          <cx:pt idx="6622">0</cx:pt>
          <cx:pt idx="6623">0</cx:pt>
          <cx:pt idx="6624">0</cx:pt>
          <cx:pt idx="6625">0</cx:pt>
          <cx:pt idx="6626">19162.5</cx:pt>
          <cx:pt idx="6627">0</cx:pt>
          <cx:pt idx="6628">0</cx:pt>
          <cx:pt idx="6629">0</cx:pt>
          <cx:pt idx="6630">209875</cx:pt>
          <cx:pt idx="6631">0</cx:pt>
          <cx:pt idx="6632">0</cx:pt>
          <cx:pt idx="6633">0</cx:pt>
          <cx:pt idx="6634">0</cx:pt>
          <cx:pt idx="6635">0</cx:pt>
          <cx:pt idx="6636">9125</cx:pt>
          <cx:pt idx="6637">0</cx:pt>
          <cx:pt idx="6638">16425</cx:pt>
          <cx:pt idx="6639">18771.428571428572</cx:pt>
          <cx:pt idx="6640">9125</cx:pt>
          <cx:pt idx="6641">0</cx:pt>
          <cx:pt idx="6642">0</cx:pt>
          <cx:pt idx="6643">0</cx:pt>
          <cx:pt idx="6644">0</cx:pt>
          <cx:pt idx="6645">59312.5</cx:pt>
          <cx:pt idx="6646">0</cx:pt>
          <cx:pt idx="6647">2737.5</cx:pt>
          <cx:pt idx="6648">0</cx:pt>
          <cx:pt idx="6649">0</cx:pt>
          <cx:pt idx="6650">0</cx:pt>
          <cx:pt idx="6651">1825</cx:pt>
          <cx:pt idx="6652">0</cx:pt>
          <cx:pt idx="6653">0</cx:pt>
          <cx:pt idx="6654">7039.2857142857147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156428.57142857142</cx:pt>
          <cx:pt idx="6664">0</cx:pt>
          <cx:pt idx="6665">0</cx:pt>
          <cx:pt idx="6666">0</cx:pt>
          <cx:pt idx="6667">0</cx:pt>
          <cx:pt idx="6668">8760</cx:pt>
          <cx:pt idx="6669">62050</cx:pt>
          <cx:pt idx="6670">0</cx:pt>
          <cx:pt idx="6671">5475</cx:pt>
          <cx:pt idx="6672">0</cx:pt>
          <cx:pt idx="6673">0</cx:pt>
          <cx:pt idx="6674">0</cx:pt>
          <cx:pt idx="6675">0</cx:pt>
          <cx:pt idx="6676">18250</cx:pt>
          <cx:pt idx="6677">0</cx:pt>
          <cx:pt idx="6678">104285.71428571429</cx:pt>
          <cx:pt idx="6679">54750</cx:pt>
          <cx:pt idx="6680">0</cx:pt>
          <cx:pt idx="6681">0</cx:pt>
          <cx:pt idx="6682">109500</cx:pt>
          <cx:pt idx="6683">0</cx:pt>
          <cx:pt idx="6684">0</cx:pt>
          <cx:pt idx="6685">0</cx:pt>
          <cx:pt idx="6686">0</cx:pt>
          <cx:pt idx="6687">0</cx:pt>
          <cx:pt idx="6688">0</cx:pt>
          <cx:pt idx="6689">78475</cx:pt>
          <cx:pt idx="6690">0</cx:pt>
          <cx:pt idx="6691">0</cx:pt>
          <cx:pt idx="6692">0</cx:pt>
          <cx:pt idx="6693">0</cx:pt>
          <cx:pt idx="6694">39107.142857142855</cx:pt>
          <cx:pt idx="6695">0</cx:pt>
          <cx:pt idx="6696">111455.35714285714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117868.92857142859</cx:pt>
          <cx:pt idx="6717">0</cx:pt>
          <cx:pt idx="6718">0</cx:pt>
          <cx:pt idx="6719">0</cx:pt>
          <cx:pt idx="6720">2607.1428571428573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7821.4285714285716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69350</cx:pt>
          <cx:pt idx="6743">120450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13035.714285714286</cx:pt>
          <cx:pt idx="6758">0</cx:pt>
          <cx:pt idx="6759">52925</cx:pt>
          <cx:pt idx="6760">0</cx:pt>
          <cx:pt idx="6761">0</cx:pt>
          <cx:pt idx="6762">0</cx:pt>
          <cx:pt idx="6763">0</cx:pt>
          <cx:pt idx="6764">0</cx:pt>
          <cx:pt idx="6765">64526.785714285717</cx:pt>
          <cx:pt idx="6766">0</cx:pt>
          <cx:pt idx="6767">102956.07142857143</cx:pt>
          <cx:pt idx="6768">0</cx:pt>
          <cx:pt idx="6769">247678.57142857142</cx:pt>
          <cx:pt idx="6770">0</cx:pt>
          <cx:pt idx="6771">0</cx:pt>
          <cx:pt idx="6772">82125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33892.857142857145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100375</cx:pt>
          <cx:pt idx="6793">0</cx:pt>
          <cx:pt idx="6794">0</cx:pt>
          <cx:pt idx="6795">0</cx:pt>
          <cx:pt idx="6796">0</cx:pt>
          <cx:pt idx="6797">52142.857142857145</cx:pt>
          <cx:pt idx="6798">0</cx:pt>
          <cx:pt idx="6799">0</cx:pt>
          <cx:pt idx="6800">0</cx:pt>
          <cx:pt idx="6801">0</cx:pt>
          <cx:pt idx="6802">0</cx:pt>
          <cx:pt idx="6803">40515</cx:pt>
          <cx:pt idx="6804">0</cx:pt>
          <cx:pt idx="6805">156428.57142857142</cx:pt>
          <cx:pt idx="6806">0</cx:pt>
          <cx:pt idx="6807">0</cx:pt>
          <cx:pt idx="6808">143914.28571428571</cx:pt>
          <cx:pt idx="6809">0</cx:pt>
          <cx:pt idx="6810">55636.428571428572</cx:pt>
          <cx:pt idx="6811">0</cx:pt>
          <cx:pt idx="6812">28678.571428571428</cx:pt>
          <cx:pt idx="6813">62050</cx:pt>
          <cx:pt idx="6814">203357.14285714287</cx:pt>
          <cx:pt idx="6815">0</cx:pt>
          <cx:pt idx="6816">0</cx:pt>
          <cx:pt idx="6817">0</cx:pt>
          <cx:pt idx="6818">125142.85714285714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227760</cx:pt>
          <cx:pt idx="6831">0</cx:pt>
          <cx:pt idx="6832">0</cx:pt>
          <cx:pt idx="6833">418446.42857142858</cx:pt>
          <cx:pt idx="6834">73000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88642.857142857145</cx:pt>
          <cx:pt idx="6846">25132.857142857141</cx:pt>
          <cx:pt idx="6847">0</cx:pt>
          <cx:pt idx="6848">0</cx:pt>
          <cx:pt idx="6849">0</cx:pt>
          <cx:pt idx="6850">15642.857142857143</cx:pt>
          <cx:pt idx="6851">0</cx:pt>
          <cx:pt idx="6852">0</cx:pt>
          <cx:pt idx="6853">0</cx:pt>
          <cx:pt idx="6854">0</cx:pt>
          <cx:pt idx="6855">61007.142857142855</cx:pt>
          <cx:pt idx="6856">0</cx:pt>
          <cx:pt idx="6857">0</cx:pt>
          <cx:pt idx="6858">0</cx:pt>
          <cx:pt idx="6859">0</cx:pt>
          <cx:pt idx="6860">0</cx:pt>
          <cx:pt idx="6861">0</cx:pt>
          <cx:pt idx="6862">140785.71428571429</cx:pt>
          <cx:pt idx="6863">0</cx:pt>
          <cx:pt idx="6864">0</cx:pt>
          <cx:pt idx="6865">0</cx:pt>
          <cx:pt idx="6866">93075</cx:pt>
          <cx:pt idx="6867">0</cx:pt>
          <cx:pt idx="6868">0</cx:pt>
          <cx:pt idx="6869">0</cx:pt>
          <cx:pt idx="6870">0</cx:pt>
          <cx:pt idx="6871">0</cx:pt>
          <cx:pt idx="6872">0</cx:pt>
          <cx:pt idx="6873">3519.6428571428573</cx:pt>
          <cx:pt idx="6874">0</cx:pt>
          <cx:pt idx="6875">0</cx:pt>
          <cx:pt idx="6876">52142.857142857145</cx:pt>
          <cx:pt idx="6877">0</cx:pt>
          <cx:pt idx="6878">71122.857142857145</cx:pt>
          <cx:pt idx="6879">0</cx:pt>
          <cx:pt idx="6880">299169.64285714284</cx:pt>
          <cx:pt idx="6881">901497.85714285716</cx:pt>
          <cx:pt idx="6882">78214.28571428571</cx:pt>
          <cx:pt idx="6883">0</cx:pt>
          <cx:pt idx="6884">0</cx:pt>
          <cx:pt idx="6885">527946.42857142852</cx:pt>
          <cx:pt idx="6886">0</cx:pt>
          <cx:pt idx="6887">87600</cx:pt>
          <cx:pt idx="6888">0</cx:pt>
          <cx:pt idx="6889">0</cx:pt>
          <cx:pt idx="6890">200385</cx:pt>
          <cx:pt idx="6891">7039.2857142857147</cx:pt>
          <cx:pt idx="6892">182500</cx:pt>
          <cx:pt idx="6893">0</cx:pt>
          <cx:pt idx="6894">0</cx:pt>
          <cx:pt idx="6895">0</cx:pt>
          <cx:pt idx="6896">0</cx:pt>
          <cx:pt idx="6897">0</cx:pt>
          <cx:pt idx="6898">100114.28571428571</cx:pt>
          <cx:pt idx="6899">0</cx:pt>
          <cx:pt idx="6900">0</cx:pt>
          <cx:pt idx="6901">70392.857142857145</cx:pt>
          <cx:pt idx="6902">0</cx:pt>
          <cx:pt idx="6903">0</cx:pt>
          <cx:pt idx="6904">0</cx:pt>
          <cx:pt idx="6905">0</cx:pt>
          <cx:pt idx="6906">39107.142857142855</cx:pt>
          <cx:pt idx="6907">0</cx:pt>
          <cx:pt idx="6908">63875</cx:pt>
          <cx:pt idx="6909">18250</cx:pt>
          <cx:pt idx="6910">0</cx:pt>
          <cx:pt idx="6911">7039.2857142857147</cx:pt>
          <cx:pt idx="6912">0</cx:pt>
          <cx:pt idx="6913">0</cx:pt>
          <cx:pt idx="6914">0</cx:pt>
          <cx:pt idx="6915">0</cx:pt>
          <cx:pt idx="6916">0</cx:pt>
          <cx:pt idx="6917">182500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23464.285714285714</cx:pt>
          <cx:pt idx="6926">14860.714285714286</cx:pt>
          <cx:pt idx="6927">0</cx:pt>
          <cx:pt idx="6928">0</cx:pt>
          <cx:pt idx="6929">0</cx:pt>
          <cx:pt idx="6930">0</cx:pt>
          <cx:pt idx="6931">14600</cx:pt>
          <cx:pt idx="6932">0</cx:pt>
          <cx:pt idx="6933">0</cx:pt>
          <cx:pt idx="6934">0</cx:pt>
          <cx:pt idx="6935">0</cx:pt>
          <cx:pt idx="6936">3910.7142857142858</cx:pt>
          <cx:pt idx="6937">0</cx:pt>
          <cx:pt idx="6938">0</cx:pt>
          <cx:pt idx="6939">0</cx:pt>
          <cx:pt idx="6940">10558.928571428571</cx:pt>
          <cx:pt idx="6941">0</cx:pt>
          <cx:pt idx="6942">0</cx:pt>
          <cx:pt idx="6943">0</cx:pt>
          <cx:pt idx="6944">237223.92857142858</cx:pt>
          <cx:pt idx="6945">0</cx:pt>
          <cx:pt idx="6946">0</cx:pt>
          <cx:pt idx="6947">0</cx:pt>
          <cx:pt idx="6948">0</cx:pt>
          <cx:pt idx="6949">0</cx:pt>
          <cx:pt idx="6950">0</cx:pt>
          <cx:pt idx="6951">349357.14285714284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302950.00000000006</cx:pt>
          <cx:pt idx="6967">0</cx:pt>
          <cx:pt idx="6968">0</cx:pt>
          <cx:pt idx="6969">0</cx:pt>
          <cx:pt idx="6970">16425</cx:pt>
          <cx:pt idx="6971">0</cx:pt>
          <cx:pt idx="6972">0</cx:pt>
          <cx:pt idx="6973">10950</cx:pt>
          <cx:pt idx="6974">0</cx:pt>
          <cx:pt idx="6975">0</cx:pt>
          <cx:pt idx="6976">1955.3571428571429</cx:pt>
          <cx:pt idx="6977">0</cx:pt>
          <cx:pt idx="6978">2607.1428571428573</cx:pt>
          <cx:pt idx="6979">43800</cx:pt>
          <cx:pt idx="6980">0</cx:pt>
          <cx:pt idx="6981">0</cx:pt>
          <cx:pt idx="6982">0</cx:pt>
          <cx:pt idx="6983">0</cx:pt>
          <cx:pt idx="6984">0</cx:pt>
          <cx:pt idx="6985">54750</cx:pt>
          <cx:pt idx="6986">182239.28571428571</cx:pt>
          <cx:pt idx="6987">0</cx:pt>
          <cx:pt idx="6988">7821.4285714285716</cx:pt>
          <cx:pt idx="6989">0</cx:pt>
          <cx:pt idx="6990">0</cx:pt>
          <cx:pt idx="6991">0</cx:pt>
          <cx:pt idx="6992">0</cx:pt>
          <cx:pt idx="6993">80300.000000000015</cx:pt>
          <cx:pt idx="6994">0</cx:pt>
          <cx:pt idx="6995">0</cx:pt>
          <cx:pt idx="6996">0</cx:pt>
          <cx:pt idx="6997">0</cx:pt>
          <cx:pt idx="6998">73000</cx:pt>
          <cx:pt idx="6999">0</cx:pt>
          <cx:pt idx="7000">0</cx:pt>
          <cx:pt idx="7001">0</cx:pt>
          <cx:pt idx="7002">0</cx:pt>
          <cx:pt idx="7003">36500</cx:pt>
          <cx:pt idx="7004">0</cx:pt>
          <cx:pt idx="7005">0</cx:pt>
          <cx:pt idx="7006">0</cx:pt>
          <cx:pt idx="7007">0</cx:pt>
          <cx:pt idx="7008">0</cx:pt>
          <cx:pt idx="7009">0</cx:pt>
          <cx:pt idx="7010">0</cx:pt>
          <cx:pt idx="7011">0</cx:pt>
          <cx:pt idx="7012">0</cx:pt>
          <cx:pt idx="7013">0</cx:pt>
          <cx:pt idx="7014">0</cx:pt>
          <cx:pt idx="7015">0</cx:pt>
          <cx:pt idx="7016">0</cx:pt>
          <cx:pt idx="7017">0</cx:pt>
          <cx:pt idx="7018">0</cx:pt>
          <cx:pt idx="7019">0</cx:pt>
          <cx:pt idx="7020">27375</cx:pt>
          <cx:pt idx="7021">9125</cx:pt>
          <cx:pt idx="7022">0</cx:pt>
          <cx:pt idx="7023">0</cx:pt>
          <cx:pt idx="7024">0</cx:pt>
          <cx:pt idx="7025">0</cx:pt>
          <cx:pt idx="7026">0</cx:pt>
          <cx:pt idx="7027">0</cx:pt>
          <cx:pt idx="7028">0</cx:pt>
          <cx:pt idx="7029">0</cx:pt>
          <cx:pt idx="7030">0</cx:pt>
          <cx:pt idx="7031">0</cx:pt>
          <cx:pt idx="7032">26071.428571428572</cx:pt>
          <cx:pt idx="7033">117321.42857142857</cx:pt>
          <cx:pt idx="7034">0</cx:pt>
          <cx:pt idx="7035">0</cx:pt>
          <cx:pt idx="7036">0</cx:pt>
          <cx:pt idx="7037">0</cx:pt>
          <cx:pt idx="7038">78214.28571428571</cx:pt>
          <cx:pt idx="7039">0</cx:pt>
          <cx:pt idx="7040">0</cx:pt>
          <cx:pt idx="7041">0</cx:pt>
          <cx:pt idx="7042">0</cx:pt>
          <cx:pt idx="7043">366042.85714285716</cx:pt>
          <cx:pt idx="7044">0</cx:pt>
          <cx:pt idx="7045">0</cx:pt>
          <cx:pt idx="7046">0</cx:pt>
          <cx:pt idx="7047">0</cx:pt>
          <cx:pt idx="7048">326049.28571428562</cx:pt>
          <cx:pt idx="7049">11680</cx:pt>
          <cx:pt idx="7050">0</cx:pt>
          <cx:pt idx="7051">43800</cx:pt>
          <cx:pt idx="7052">23464.285714285714</cx:pt>
          <cx:pt idx="7053">0</cx:pt>
          <cx:pt idx="7054">0</cx:pt>
          <cx:pt idx="7055">0</cx:pt>
          <cx:pt idx="7056">0</cx:pt>
          <cx:pt idx="7057">0</cx:pt>
          <cx:pt idx="7058">0</cx:pt>
          <cx:pt idx="7059">0</cx:pt>
          <cx:pt idx="7060">0</cx:pt>
          <cx:pt idx="7061">0</cx:pt>
          <cx:pt idx="7062">2346.4285714285716</cx:pt>
          <cx:pt idx="7063">0</cx:pt>
          <cx:pt idx="7064">0</cx:pt>
          <cx:pt idx="7065">0</cx:pt>
          <cx:pt idx="7066">0</cx:pt>
          <cx:pt idx="7067">0</cx:pt>
          <cx:pt idx="7068">0</cx:pt>
          <cx:pt idx="7069">0</cx:pt>
          <cx:pt idx="7070">32915.178571428572</cx:pt>
          <cx:pt idx="7071">0</cx:pt>
          <cx:pt idx="7072">0</cx:pt>
          <cx:pt idx="7073">0</cx:pt>
          <cx:pt idx="7074">0</cx:pt>
          <cx:pt idx="7075">9385.7142857142862</cx:pt>
          <cx:pt idx="7076">0</cx:pt>
          <cx:pt idx="7077">0</cx:pt>
          <cx:pt idx="7078">0</cx:pt>
          <cx:pt idx="7079">0</cx:pt>
          <cx:pt idx="7080">0</cx:pt>
          <cx:pt idx="7081">0</cx:pt>
          <cx:pt idx="7082">0</cx:pt>
          <cx:pt idx="7083">0</cx:pt>
          <cx:pt idx="7084">0</cx:pt>
          <cx:pt idx="7085">0</cx:pt>
          <cx:pt idx="7086">0</cx:pt>
          <cx:pt idx="7087">0</cx:pt>
          <cx:pt idx="7088">0</cx:pt>
          <cx:pt idx="7089">0</cx:pt>
          <cx:pt idx="7090">0</cx:pt>
          <cx:pt idx="7091">0</cx:pt>
          <cx:pt idx="7092">0</cx:pt>
          <cx:pt idx="7093">0</cx:pt>
          <cx:pt idx="7094">0</cx:pt>
          <cx:pt idx="7095">0</cx:pt>
          <cx:pt idx="7096">0</cx:pt>
          <cx:pt idx="7097">0</cx:pt>
          <cx:pt idx="7098">0</cx:pt>
          <cx:pt idx="7099">0</cx:pt>
          <cx:pt idx="7100">0</cx:pt>
          <cx:pt idx="7101">0</cx:pt>
          <cx:pt idx="7102">0</cx:pt>
          <cx:pt idx="7103">0</cx:pt>
          <cx:pt idx="7104">0</cx:pt>
          <cx:pt idx="7105">0</cx:pt>
          <cx:pt idx="7106">0</cx:pt>
          <cx:pt idx="7107">0</cx:pt>
          <cx:pt idx="7108">0</cx:pt>
          <cx:pt idx="7109">0</cx:pt>
          <cx:pt idx="7110">0</cx:pt>
          <cx:pt idx="7111">0</cx:pt>
          <cx:pt idx="7112">39107.142857142855</cx:pt>
          <cx:pt idx="7113">0</cx:pt>
          <cx:pt idx="7114">0</cx:pt>
          <cx:pt idx="7115">0</cx:pt>
          <cx:pt idx="7116">0</cx:pt>
          <cx:pt idx="7117">0</cx:pt>
          <cx:pt idx="7118">0</cx:pt>
          <cx:pt idx="7119">0</cx:pt>
          <cx:pt idx="7120">0</cx:pt>
          <cx:pt idx="7121">0</cx:pt>
          <cx:pt idx="7122">0</cx:pt>
          <cx:pt idx="7123">0</cx:pt>
          <cx:pt idx="7124">0</cx:pt>
          <cx:pt idx="7125">0</cx:pt>
          <cx:pt idx="7126">0</cx:pt>
          <cx:pt idx="7127">127228.57142857143</cx:pt>
          <cx:pt idx="7128">0</cx:pt>
          <cx:pt idx="7129">0</cx:pt>
          <cx:pt idx="7130">0</cx:pt>
          <cx:pt idx="7131">0</cx:pt>
          <cx:pt idx="7132">0</cx:pt>
          <cx:pt idx="7133">0</cx:pt>
          <cx:pt idx="7134">0</cx:pt>
          <cx:pt idx="7135">0</cx:pt>
          <cx:pt idx="7136">651.78571428571433</cx:pt>
          <cx:pt idx="7137">0</cx:pt>
          <cx:pt idx="7138">0</cx:pt>
          <cx:pt idx="7139">0</cx:pt>
          <cx:pt idx="7140">0</cx:pt>
          <cx:pt idx="7141">0</cx:pt>
          <cx:pt idx="7142">35978.571428571428</cx:pt>
          <cx:pt idx="7143">0</cx:pt>
          <cx:pt idx="7144">21900</cx:pt>
          <cx:pt idx="7145">0</cx:pt>
          <cx:pt idx="7146">0</cx:pt>
          <cx:pt idx="7147">0</cx:pt>
          <cx:pt idx="7148">0</cx:pt>
          <cx:pt idx="7149">0</cx:pt>
          <cx:pt idx="7150">0</cx:pt>
          <cx:pt idx="7151">0</cx:pt>
          <cx:pt idx="7152">0</cx:pt>
          <cx:pt idx="7153">0</cx:pt>
          <cx:pt idx="7154">10428.571428571429</cx:pt>
          <cx:pt idx="7155">0</cx:pt>
          <cx:pt idx="7156">2190000</cx:pt>
          <cx:pt idx="7157">203357.14285714287</cx:pt>
          <cx:pt idx="7158">187714.28571428571</cx:pt>
          <cx:pt idx="7159">0</cx:pt>
          <cx:pt idx="7160">0</cx:pt>
          <cx:pt idx="7161">0</cx:pt>
          <cx:pt idx="7162">0</cx:pt>
          <cx:pt idx="7163">0</cx:pt>
          <cx:pt idx="7164">0</cx:pt>
          <cx:pt idx="7165">0</cx:pt>
          <cx:pt idx="7166">0</cx:pt>
          <cx:pt idx="7167">0</cx:pt>
          <cx:pt idx="7168">29930</cx:pt>
          <cx:pt idx="7169">0</cx:pt>
          <cx:pt idx="7170">0</cx:pt>
          <cx:pt idx="7171">0</cx:pt>
          <cx:pt idx="7172">0</cx:pt>
          <cx:pt idx="7173">0</cx:pt>
          <cx:pt idx="7174">0</cx:pt>
          <cx:pt idx="7175">0</cx:pt>
          <cx:pt idx="7176">0</cx:pt>
          <cx:pt idx="7177">64761.428571428565</cx:pt>
          <cx:pt idx="7178">0</cx:pt>
          <cx:pt idx="7179">201271.42857142858</cx:pt>
          <cx:pt idx="7180">0</cx:pt>
          <cx:pt idx="7181">0</cx:pt>
          <cx:pt idx="7182">0</cx:pt>
          <cx:pt idx="7183">0</cx:pt>
          <cx:pt idx="7184">219000</cx:pt>
          <cx:pt idx="7185">0</cx:pt>
          <cx:pt idx="7186">36500</cx:pt>
          <cx:pt idx="7187">0</cx:pt>
          <cx:pt idx="7188">0</cx:pt>
          <cx:pt idx="7189">0</cx:pt>
          <cx:pt idx="7190">0</cx:pt>
          <cx:pt idx="7191">0</cx:pt>
          <cx:pt idx="7192">82125</cx:pt>
          <cx:pt idx="7193">5475</cx:pt>
          <cx:pt idx="7194">0</cx:pt>
          <cx:pt idx="7195">0</cx:pt>
          <cx:pt idx="7196">0</cx:pt>
          <cx:pt idx="7197">0</cx:pt>
          <cx:pt idx="7198">0</cx:pt>
          <cx:pt idx="7199">3128.5714285714284</cx:pt>
          <cx:pt idx="7200">0</cx:pt>
          <cx:pt idx="7201">0</cx:pt>
          <cx:pt idx="7202">0</cx:pt>
          <cx:pt idx="7203">66742.857142857145</cx:pt>
          <cx:pt idx="7204">0</cx:pt>
          <cx:pt idx="7205">0</cx:pt>
          <cx:pt idx="7206">0</cx:pt>
          <cx:pt idx="7207">0</cx:pt>
          <cx:pt idx="7208">0</cx:pt>
          <cx:pt idx="7209">0</cx:pt>
          <cx:pt idx="7210">0</cx:pt>
          <cx:pt idx="7211">0</cx:pt>
          <cx:pt idx="7212">195.53571428571428</cx:pt>
          <cx:pt idx="7213">246375</cx:pt>
          <cx:pt idx="7214">0</cx:pt>
          <cx:pt idx="7215">0</cx:pt>
          <cx:pt idx="7216">0</cx:pt>
          <cx:pt idx="7217">0</cx:pt>
          <cx:pt idx="7218">0</cx:pt>
          <cx:pt idx="7219">0</cx:pt>
          <cx:pt idx="7220">0</cx:pt>
          <cx:pt idx="7221">0</cx:pt>
          <cx:pt idx="7222">2607.1428571428573</cx:pt>
          <cx:pt idx="7223">0</cx:pt>
          <cx:pt idx="7224">0</cx:pt>
          <cx:pt idx="7225">182500</cx:pt>
          <cx:pt idx="7226">0</cx:pt>
          <cx:pt idx="7227">23464.285714285714</cx:pt>
          <cx:pt idx="7228">0</cx:pt>
          <cx:pt idx="7229">0</cx:pt>
          <cx:pt idx="7230">0</cx:pt>
          <cx:pt idx="7231">0</cx:pt>
          <cx:pt idx="7232">0</cx:pt>
          <cx:pt idx="7233">0</cx:pt>
          <cx:pt idx="7234">0</cx:pt>
          <cx:pt idx="7235">0</cx:pt>
          <cx:pt idx="7236">0</cx:pt>
          <cx:pt idx="7237">0</cx:pt>
          <cx:pt idx="7238">0</cx:pt>
          <cx:pt idx="7239">0</cx:pt>
          <cx:pt idx="7240">0</cx:pt>
          <cx:pt idx="7241">117321.42857142857</cx:pt>
          <cx:pt idx="7242">0</cx:pt>
          <cx:pt idx="7243">0</cx:pt>
          <cx:pt idx="7244">0</cx:pt>
          <cx:pt idx="7245">163337.49999999997</cx:pt>
          <cx:pt idx="7246">0</cx:pt>
          <cx:pt idx="7247">0</cx:pt>
          <cx:pt idx="7248">0</cx:pt>
          <cx:pt idx="7249">0</cx:pt>
          <cx:pt idx="7250">0</cx:pt>
          <cx:pt idx="7251">0</cx:pt>
          <cx:pt idx="7252">0</cx:pt>
          <cx:pt idx="7253">0</cx:pt>
          <cx:pt idx="7254">0</cx:pt>
          <cx:pt idx="7255">0</cx:pt>
          <cx:pt idx="7256">0</cx:pt>
          <cx:pt idx="7257">0</cx:pt>
          <cx:pt idx="7258">0</cx:pt>
          <cx:pt idx="7259">0</cx:pt>
          <cx:pt idx="7260">0</cx:pt>
          <cx:pt idx="7261">0</cx:pt>
          <cx:pt idx="7262">0</cx:pt>
          <cx:pt idx="7263">0</cx:pt>
          <cx:pt idx="7264">0</cx:pt>
          <cx:pt idx="7265">0</cx:pt>
          <cx:pt idx="7266">0</cx:pt>
          <cx:pt idx="7267">26071.428571428572</cx:pt>
          <cx:pt idx="7268">0</cx:pt>
          <cx:pt idx="7269">13035.714285714286</cx:pt>
          <cx:pt idx="7270">12775</cx:pt>
          <cx:pt idx="7271">27375</cx:pt>
          <cx:pt idx="7272">0</cx:pt>
          <cx:pt idx="7273">0</cx:pt>
          <cx:pt idx="7274">0</cx:pt>
          <cx:pt idx="7275">0</cx:pt>
          <cx:pt idx="7276">0</cx:pt>
          <cx:pt idx="7277">0</cx:pt>
          <cx:pt idx="7278">0</cx:pt>
          <cx:pt idx="7279">19553.571428571428</cx:pt>
          <cx:pt idx="7280">182500</cx:pt>
          <cx:pt idx="7281">37542.857142857145</cx:pt>
          <cx:pt idx="7282">0</cx:pt>
          <cx:pt idx="7283">0</cx:pt>
          <cx:pt idx="7284">0</cx:pt>
          <cx:pt idx="7285">0</cx:pt>
          <cx:pt idx="7286">0</cx:pt>
          <cx:pt idx="7287">0</cx:pt>
          <cx:pt idx="7288">0</cx:pt>
          <cx:pt idx="7289">0</cx:pt>
          <cx:pt idx="7290">61528.571428571428</cx:pt>
          <cx:pt idx="7291">0</cx:pt>
          <cx:pt idx="7292">0</cx:pt>
          <cx:pt idx="7293">0</cx:pt>
          <cx:pt idx="7294">0</cx:pt>
          <cx:pt idx="7295">0</cx:pt>
          <cx:pt idx="7296">0</cx:pt>
          <cx:pt idx="7297">0</cx:pt>
          <cx:pt idx="7298">0</cx:pt>
          <cx:pt idx="7299">0</cx:pt>
          <cx:pt idx="7300">0</cx:pt>
          <cx:pt idx="7301">0</cx:pt>
          <cx:pt idx="7302">0</cx:pt>
          <cx:pt idx="7303">0</cx:pt>
          <cx:pt idx="7304">0</cx:pt>
          <cx:pt idx="7305">0</cx:pt>
          <cx:pt idx="7306">0</cx:pt>
          <cx:pt idx="7307">0</cx:pt>
          <cx:pt idx="7308">0</cx:pt>
          <cx:pt idx="7309">0</cx:pt>
          <cx:pt idx="7310">0</cx:pt>
          <cx:pt idx="7311">13035.714285714286</cx:pt>
          <cx:pt idx="7312">0</cx:pt>
          <cx:pt idx="7313">8760</cx:pt>
          <cx:pt idx="7314">15642.857142857143</cx:pt>
          <cx:pt idx="7315">23464.285714285714</cx:pt>
          <cx:pt idx="7316">156428.57142857142</cx:pt>
          <cx:pt idx="7317">0</cx:pt>
          <cx:pt idx="7318">0</cx:pt>
          <cx:pt idx="7319">82125</cx:pt>
          <cx:pt idx="7320">0</cx:pt>
          <cx:pt idx="7321">0</cx:pt>
          <cx:pt idx="7322">52142.857142857145</cx:pt>
          <cx:pt idx="7323">0</cx:pt>
          <cx:pt idx="7324">0</cx:pt>
          <cx:pt idx="7325">0</cx:pt>
          <cx:pt idx="7326">0</cx:pt>
          <cx:pt idx="7327">0</cx:pt>
          <cx:pt idx="7328">0</cx:pt>
          <cx:pt idx="7329">1173214.2857142857</cx:pt>
          <cx:pt idx="7330">0</cx:pt>
          <cx:pt idx="7331">0</cx:pt>
          <cx:pt idx="7332">0</cx:pt>
          <cx:pt idx="7333">0</cx:pt>
          <cx:pt idx="7334">0</cx:pt>
          <cx:pt idx="7335">0</cx:pt>
          <cx:pt idx="7336">25028.571428571428</cx:pt>
          <cx:pt idx="7337">0</cx:pt>
          <cx:pt idx="7338">0</cx:pt>
          <cx:pt idx="7339">15642.857142857143</cx:pt>
          <cx:pt idx="7340">0</cx:pt>
          <cx:pt idx="7341">0</cx:pt>
          <cx:pt idx="7342">0</cx:pt>
          <cx:pt idx="7343">0</cx:pt>
          <cx:pt idx="7344">140785.71428571429</cx:pt>
          <cx:pt idx="7345">0</cx:pt>
          <cx:pt idx="7346">0</cx:pt>
          <cx:pt idx="7347">0</cx:pt>
          <cx:pt idx="7348">44321.428571428572</cx:pt>
          <cx:pt idx="7349">0</cx:pt>
          <cx:pt idx="7350">0</cx:pt>
          <cx:pt idx="7351">12775</cx:pt>
          <cx:pt idx="7352">0</cx:pt>
          <cx:pt idx="7353">0</cx:pt>
          <cx:pt idx="7354">109500</cx:pt>
          <cx:pt idx="7355">0</cx:pt>
          <cx:pt idx="7356">0</cx:pt>
          <cx:pt idx="7357">46928.571428571428</cx:pt>
          <cx:pt idx="7358">0</cx:pt>
          <cx:pt idx="7359">576178.57142857148</cx:pt>
          <cx:pt idx="7360">0</cx:pt>
          <cx:pt idx="7361">105589.28571428571</cx:pt>
          <cx:pt idx="7362">0</cx:pt>
          <cx:pt idx="7363">0</cx:pt>
          <cx:pt idx="7364">0</cx:pt>
          <cx:pt idx="7365">0</cx:pt>
          <cx:pt idx="7366">83167.857142857145</cx:pt>
          <cx:pt idx="7367">0</cx:pt>
          <cx:pt idx="7368">0</cx:pt>
          <cx:pt idx="7369">0</cx:pt>
          <cx:pt idx="7370">0</cx:pt>
          <cx:pt idx="7371">2607.1428571428573</cx:pt>
          <cx:pt idx="7372">0</cx:pt>
          <cx:pt idx="7373">20857.142857142859</cx:pt>
          <cx:pt idx="7374">0</cx:pt>
          <cx:pt idx="7375">0</cx:pt>
          <cx:pt idx="7376">506828.57142857142</cx:pt>
          <cx:pt idx="7377">0</cx:pt>
          <cx:pt idx="7378">2607.1428571428573</cx:pt>
          <cx:pt idx="7379">0</cx:pt>
          <cx:pt idx="7380">0</cx:pt>
          <cx:pt idx="7381">6517.8571428571431</cx:pt>
          <cx:pt idx="7382">6517.8571428571431</cx:pt>
          <cx:pt idx="7383">61593.75</cx:pt>
          <cx:pt idx="7384">0</cx:pt>
          <cx:pt idx="7385">0</cx:pt>
          <cx:pt idx="7386">0</cx:pt>
          <cx:pt idx="7387">0</cx:pt>
          <cx:pt idx="7388">0</cx:pt>
          <cx:pt idx="7389">0</cx:pt>
          <cx:pt idx="7390">0</cx:pt>
          <cx:pt idx="7391">0</cx:pt>
          <cx:pt idx="7392">0</cx:pt>
          <cx:pt idx="7393">80300.000000000015</cx:pt>
          <cx:pt idx="7394">0</cx:pt>
          <cx:pt idx="7395">0</cx:pt>
          <cx:pt idx="7396">0</cx:pt>
          <cx:pt idx="7397">0</cx:pt>
          <cx:pt idx="7398">0</cx:pt>
          <cx:pt idx="7399">0</cx:pt>
          <cx:pt idx="7400">0</cx:pt>
          <cx:pt idx="7401">0</cx:pt>
          <cx:pt idx="7402">0</cx:pt>
          <cx:pt idx="7403">0</cx:pt>
          <cx:pt idx="7404">0</cx:pt>
          <cx:pt idx="7405">60225.000000000007</cx:pt>
          <cx:pt idx="7406">0</cx:pt>
          <cx:pt idx="7407">0</cx:pt>
          <cx:pt idx="7408">0</cx:pt>
          <cx:pt idx="7409">0</cx:pt>
          <cx:pt idx="7410">0</cx:pt>
          <cx:pt idx="7411">0</cx:pt>
          <cx:pt idx="7412">0</cx:pt>
          <cx:pt idx="7413">0</cx:pt>
          <cx:pt idx="7414">0</cx:pt>
          <cx:pt idx="7415">13035.714285714286</cx:pt>
          <cx:pt idx="7416">0</cx:pt>
          <cx:pt idx="7417">0</cx:pt>
          <cx:pt idx="7418">0</cx:pt>
          <cx:pt idx="7419">0</cx:pt>
          <cx:pt idx="7420">0</cx:pt>
          <cx:pt idx="7421">0</cx:pt>
          <cx:pt idx="7422">0</cx:pt>
          <cx:pt idx="7423">0</cx:pt>
          <cx:pt idx="7424">0</cx:pt>
          <cx:pt idx="7425">0</cx:pt>
          <cx:pt idx="7426">522810.35714285716</cx:pt>
          <cx:pt idx="7427">0</cx:pt>
          <cx:pt idx="7428">0</cx:pt>
          <cx:pt idx="7429">33371.428571428572</cx:pt>
          <cx:pt idx="7430">0</cx:pt>
          <cx:pt idx="7431">58660.714285714283</cx:pt>
          <cx:pt idx="7432">0</cx:pt>
          <cx:pt idx="7433">302950.00000000006</cx:pt>
          <cx:pt idx="7434">0</cx:pt>
          <cx:pt idx="7435">6517.8571428571431</cx:pt>
          <cx:pt idx="7436">591300</cx:pt>
          <cx:pt idx="7437">0</cx:pt>
          <cx:pt idx="7438">1303.5714285714287</cx:pt>
          <cx:pt idx="7439">2607.1428571428573</cx:pt>
          <cx:pt idx="7440">0</cx:pt>
          <cx:pt idx="7441">0</cx:pt>
          <cx:pt idx="7442">54228.571428571428</cx:pt>
          <cx:pt idx="7443">0</cx:pt>
          <cx:pt idx="7444">354571.42857142858</cx:pt>
          <cx:pt idx="7445">537071.42857142852</cx:pt>
          <cx:pt idx="7446">0</cx:pt>
          <cx:pt idx="7447">0</cx:pt>
          <cx:pt idx="7448">0</cx:pt>
          <cx:pt idx="7449">0</cx:pt>
          <cx:pt idx="7450">0</cx:pt>
          <cx:pt idx="7451">0</cx:pt>
          <cx:pt idx="7452">5318.5714285714284</cx:pt>
          <cx:pt idx="7453">0</cx:pt>
          <cx:pt idx="7454">0</cx:pt>
          <cx:pt idx="7455">0</cx:pt>
          <cx:pt idx="7456">0</cx:pt>
          <cx:pt idx="7457">0</cx:pt>
          <cx:pt idx="7458">0</cx:pt>
          <cx:pt idx="7459">43408.928571428572</cx:pt>
          <cx:pt idx="7460">32850</cx:pt>
          <cx:pt idx="7461">0</cx:pt>
          <cx:pt idx="7462">0</cx:pt>
          <cx:pt idx="7463">0</cx:pt>
          <cx:pt idx="7464">21488.071428571428</cx:pt>
          <cx:pt idx="7465">0</cx:pt>
          <cx:pt idx="7466">0</cx:pt>
          <cx:pt idx="7467">1955.3571428571429</cx:pt>
          <cx:pt idx="7468">49535.714285714283</cx:pt>
          <cx:pt idx="7469">0</cx:pt>
          <cx:pt idx="7470">0</cx:pt>
          <cx:pt idx="7471">0</cx:pt>
          <cx:pt idx="7472">0</cx:pt>
          <cx:pt idx="7473">0</cx:pt>
          <cx:pt idx="7474">0</cx:pt>
          <cx:pt idx="7475">0</cx:pt>
          <cx:pt idx="7476">0</cx:pt>
          <cx:pt idx="7477">0</cx:pt>
          <cx:pt idx="7478">977.67857142857144</cx:pt>
          <cx:pt idx="7479">0</cx:pt>
          <cx:pt idx="7480">0</cx:pt>
          <cx:pt idx="7481">0</cx:pt>
          <cx:pt idx="7482">0</cx:pt>
          <cx:pt idx="7483">0</cx:pt>
          <cx:pt idx="7484">0</cx:pt>
          <cx:pt idx="7485">3253.7142857142858</cx:pt>
          <cx:pt idx="7486">0</cx:pt>
          <cx:pt idx="7487">0</cx:pt>
          <cx:pt idx="7488">0</cx:pt>
          <cx:pt idx="7489">0</cx:pt>
          <cx:pt idx="7490">0</cx:pt>
          <cx:pt idx="7491">0</cx:pt>
          <cx:pt idx="7492">0</cx:pt>
          <cx:pt idx="7493">0</cx:pt>
          <cx:pt idx="7494">0</cx:pt>
          <cx:pt idx="7495">0</cx:pt>
          <cx:pt idx="7496">0</cx:pt>
          <cx:pt idx="7497">0</cx:pt>
          <cx:pt idx="7498">0</cx:pt>
          <cx:pt idx="7499">70392.857142857145</cx:pt>
          <cx:pt idx="7500">68077.714285714275</cx:pt>
          <cx:pt idx="7501">0</cx:pt>
          <cx:pt idx="7502">0</cx:pt>
          <cx:pt idx="7503">0</cx:pt>
          <cx:pt idx="7504">0</cx:pt>
          <cx:pt idx="7505">0</cx:pt>
          <cx:pt idx="7506">0</cx:pt>
          <cx:pt idx="7507">0</cx:pt>
          <cx:pt idx="7508">1303.5714285714287</cx:pt>
          <cx:pt idx="7509">0</cx:pt>
          <cx:pt idx="7510">0</cx:pt>
          <cx:pt idx="7511">0</cx:pt>
          <cx:pt idx="7512">0</cx:pt>
          <cx:pt idx="7513">0</cx:pt>
          <cx:pt idx="7514">0</cx:pt>
          <cx:pt idx="7515">0</cx:pt>
          <cx:pt idx="7516">35405</cx:pt>
          <cx:pt idx="7517">0</cx:pt>
          <cx:pt idx="7518">0</cx:pt>
          <cx:pt idx="7519">0</cx:pt>
          <cx:pt idx="7520">0</cx:pt>
          <cx:pt idx="7521">0</cx:pt>
          <cx:pt idx="7522">0</cx:pt>
          <cx:pt idx="7523">0</cx:pt>
          <cx:pt idx="7524">0</cx:pt>
          <cx:pt idx="7525">0</cx:pt>
          <cx:pt idx="7526">0</cx:pt>
          <cx:pt idx="7527">0</cx:pt>
          <cx:pt idx="7528">0</cx:pt>
          <cx:pt idx="7529">766500</cx:pt>
          <cx:pt idx="7530">35196.428571428572</cx:pt>
          <cx:pt idx="7531">0</cx:pt>
          <cx:pt idx="7532">0</cx:pt>
          <cx:pt idx="7533">0</cx:pt>
          <cx:pt idx="7534">0</cx:pt>
          <cx:pt idx="7535">0</cx:pt>
          <cx:pt idx="7536">0</cx:pt>
          <cx:pt idx="7537">0</cx:pt>
          <cx:pt idx="7538">0</cx:pt>
          <cx:pt idx="7539">0</cx:pt>
          <cx:pt idx="7540">0</cx:pt>
          <cx:pt idx="7541">0</cx:pt>
          <cx:pt idx="7542">0</cx:pt>
          <cx:pt idx="7543">0</cx:pt>
          <cx:pt idx="7544">0</cx:pt>
          <cx:pt idx="7545">32328.571428571428</cx:pt>
          <cx:pt idx="7546">105589.28571428571</cx:pt>
          <cx:pt idx="7547">0</cx:pt>
          <cx:pt idx="7548">0</cx:pt>
          <cx:pt idx="7549">0</cx:pt>
          <cx:pt idx="7550">0</cx:pt>
          <cx:pt idx="7551">0</cx:pt>
          <cx:pt idx="7552">0</cx:pt>
          <cx:pt idx="7553">0</cx:pt>
          <cx:pt idx="7554">0</cx:pt>
          <cx:pt idx="7555">0</cx:pt>
          <cx:pt idx="7556">0</cx:pt>
          <cx:pt idx="7557">0</cx:pt>
          <cx:pt idx="7558">43070</cx:pt>
          <cx:pt idx="7559">0</cx:pt>
          <cx:pt idx="7560">0</cx:pt>
          <cx:pt idx="7561">0</cx:pt>
          <cx:pt idx="7562">0</cx:pt>
          <cx:pt idx="7563">0</cx:pt>
          <cx:pt idx="7564">0</cx:pt>
          <cx:pt idx="7565">78214.28571428571</cx:pt>
          <cx:pt idx="7566">0</cx:pt>
          <cx:pt idx="7567">0</cx:pt>
          <cx:pt idx="7568">80717.142857142855</cx:pt>
          <cx:pt idx="7569">234642.85714285713</cx:pt>
          <cx:pt idx="7570">0</cx:pt>
          <cx:pt idx="7571">0</cx:pt>
          <cx:pt idx="7572">0</cx:pt>
          <cx:pt idx="7573">27375</cx:pt>
          <cx:pt idx="7574">0</cx:pt>
          <cx:pt idx="7575">0</cx:pt>
          <cx:pt idx="7576">0</cx:pt>
          <cx:pt idx="7577">0</cx:pt>
          <cx:pt idx="7578">0</cx:pt>
          <cx:pt idx="7579">0</cx:pt>
          <cx:pt idx="7580">0</cx:pt>
          <cx:pt idx="7581">0</cx:pt>
          <cx:pt idx="7582">0</cx:pt>
          <cx:pt idx="7583">0</cx:pt>
          <cx:pt idx="7584">0</cx:pt>
          <cx:pt idx="7585">0</cx:pt>
          <cx:pt idx="7586">0</cx:pt>
          <cx:pt idx="7587">0</cx:pt>
          <cx:pt idx="7588">0</cx:pt>
          <cx:pt idx="7589">0</cx:pt>
          <cx:pt idx="7590">0</cx:pt>
          <cx:pt idx="7591">0</cx:pt>
          <cx:pt idx="7592">0</cx:pt>
          <cx:pt idx="7593">0</cx:pt>
          <cx:pt idx="7594">0</cx:pt>
          <cx:pt idx="7595">0</cx:pt>
          <cx:pt idx="7596">0</cx:pt>
          <cx:pt idx="7597">0</cx:pt>
          <cx:pt idx="7598">0</cx:pt>
          <cx:pt idx="7599">0</cx:pt>
          <cx:pt idx="7600">0</cx:pt>
          <cx:pt idx="7601">0</cx:pt>
          <cx:pt idx="7602">0</cx:pt>
          <cx:pt idx="7603">13035.714285714286</cx:pt>
          <cx:pt idx="7604">113932.14285714284</cx:pt>
          <cx:pt idx="7605">0</cx:pt>
          <cx:pt idx="7606">0</cx:pt>
          <cx:pt idx="7607">0</cx:pt>
          <cx:pt idx="7608">0</cx:pt>
          <cx:pt idx="7609">0</cx:pt>
          <cx:pt idx="7610">0</cx:pt>
          <cx:pt idx="7611">0</cx:pt>
          <cx:pt idx="7612">0</cx:pt>
          <cx:pt idx="7613">0</cx:pt>
          <cx:pt idx="7614">6517.8571428571431</cx:pt>
          <cx:pt idx="7615">78214.28571428571</cx:pt>
          <cx:pt idx="7616">0</cx:pt>
          <cx:pt idx="7617">0</cx:pt>
          <cx:pt idx="7618">0</cx:pt>
          <cx:pt idx="7619">0</cx:pt>
          <cx:pt idx="7620">0</cx:pt>
          <cx:pt idx="7621">0</cx:pt>
          <cx:pt idx="7622">0</cx:pt>
          <cx:pt idx="7623">0</cx:pt>
          <cx:pt idx="7624">0</cx:pt>
          <cx:pt idx="7625">0</cx:pt>
          <cx:pt idx="7626">0</cx:pt>
          <cx:pt idx="7627">0</cx:pt>
          <cx:pt idx="7628">0</cx:pt>
          <cx:pt idx="7629">0</cx:pt>
          <cx:pt idx="7630">0</cx:pt>
          <cx:pt idx="7631">0</cx:pt>
          <cx:pt idx="7632">0</cx:pt>
          <cx:pt idx="7633">0</cx:pt>
          <cx:pt idx="7634">52794.642857142855</cx:pt>
          <cx:pt idx="7635">0</cx:pt>
          <cx:pt idx="7636">0</cx:pt>
          <cx:pt idx="7637">0</cx:pt>
          <cx:pt idx="7638">0</cx:pt>
          <cx:pt idx="7639">0</cx:pt>
          <cx:pt idx="7640">0</cx:pt>
          <cx:pt idx="7641">0</cx:pt>
          <cx:pt idx="7642">0</cx:pt>
          <cx:pt idx="7643">0</cx:pt>
          <cx:pt idx="7644">0</cx:pt>
          <cx:pt idx="7645">0</cx:pt>
          <cx:pt idx="7646">0</cx:pt>
          <cx:pt idx="7647">0</cx:pt>
          <cx:pt idx="7648">0</cx:pt>
          <cx:pt idx="7649">0</cx:pt>
          <cx:pt idx="7650">0</cx:pt>
          <cx:pt idx="7651">0</cx:pt>
          <cx:pt idx="7652">0</cx:pt>
          <cx:pt idx="7653">0</cx:pt>
          <cx:pt idx="7654">0</cx:pt>
          <cx:pt idx="7655">0</cx:pt>
          <cx:pt idx="7656">0</cx:pt>
          <cx:pt idx="7657">0</cx:pt>
          <cx:pt idx="7658">0</cx:pt>
          <cx:pt idx="7659">0</cx:pt>
          <cx:pt idx="7660">0</cx:pt>
          <cx:pt idx="7661">0</cx:pt>
          <cx:pt idx="7662">0</cx:pt>
          <cx:pt idx="7663">63614.285714285717</cx:pt>
          <cx:pt idx="7664">0</cx:pt>
          <cx:pt idx="7665">438782.14285714284</cx:pt>
          <cx:pt idx="7666">26488.571428571428</cx:pt>
          <cx:pt idx="7667">0</cx:pt>
          <cx:pt idx="7668">0</cx:pt>
          <cx:pt idx="7669">430960.7142857142</cx:pt>
          <cx:pt idx="7670">0</cx:pt>
          <cx:pt idx="7671">0</cx:pt>
          <cx:pt idx="7672">11732.142857142857</cx:pt>
          <cx:pt idx="7673">0</cx:pt>
          <cx:pt idx="7674">23464.285714285714</cx:pt>
          <cx:pt idx="7675">0</cx:pt>
          <cx:pt idx="7676">41714.285714285717</cx:pt>
          <cx:pt idx="7677">0</cx:pt>
          <cx:pt idx="7678">0</cx:pt>
          <cx:pt idx="7679">0</cx:pt>
          <cx:pt idx="7680">0</cx:pt>
          <cx:pt idx="7681">0</cx:pt>
          <cx:pt idx="7682">0</cx:pt>
          <cx:pt idx="7683">0</cx:pt>
          <cx:pt idx="7684">0</cx:pt>
          <cx:pt idx="7685">0</cx:pt>
          <cx:pt idx="7686">0</cx:pt>
          <cx:pt idx="7687">0</cx:pt>
          <cx:pt idx="7688">0</cx:pt>
          <cx:pt idx="7689">23464.285714285714</cx:pt>
          <cx:pt idx="7690">0</cx:pt>
          <cx:pt idx="7691">0</cx:pt>
          <cx:pt idx="7692">0</cx:pt>
          <cx:pt idx="7693">0</cx:pt>
          <cx:pt idx="7694">3128.5714285714284</cx:pt>
          <cx:pt idx="7695">7039.2857142857147</cx:pt>
          <cx:pt idx="7696">140785.71428571429</cx:pt>
          <cx:pt idx="7697">629625</cx:pt>
          <cx:pt idx="7698">1727180</cx:pt>
          <cx:pt idx="7699">0</cx:pt>
          <cx:pt idx="7700">0</cx:pt>
          <cx:pt idx="7701">9125</cx:pt>
          <cx:pt idx="7702">0</cx:pt>
          <cx:pt idx="7703">0</cx:pt>
          <cx:pt idx="7704">0</cx:pt>
          <cx:pt idx="7705">0</cx:pt>
          <cx:pt idx="7706">0</cx:pt>
          <cx:pt idx="7707">0</cx:pt>
          <cx:pt idx="7708">0</cx:pt>
          <cx:pt idx="7709">0</cx:pt>
          <cx:pt idx="7710">0</cx:pt>
          <cx:pt idx="7711">0</cx:pt>
          <cx:pt idx="7712">0</cx:pt>
          <cx:pt idx="7713">0</cx:pt>
          <cx:pt idx="7714">0</cx:pt>
          <cx:pt idx="7715">0</cx:pt>
          <cx:pt idx="7716">0</cx:pt>
          <cx:pt idx="7717">49535.714285714283</cx:pt>
          <cx:pt idx="7718">191625</cx:pt>
          <cx:pt idx="7719">0</cx:pt>
          <cx:pt idx="7720">0</cx:pt>
          <cx:pt idx="7721">35848.214285714283</cx:pt>
          <cx:pt idx="7722">13035.714285714286</cx:pt>
          <cx:pt idx="7723">1564.2857142857142</cx:pt>
          <cx:pt idx="7724">0</cx:pt>
          <cx:pt idx="7725">19084.285714285714</cx:pt>
          <cx:pt idx="7726">0</cx:pt>
          <cx:pt idx="7727">49666.071428571428</cx:pt>
          <cx:pt idx="7728">0</cx:pt>
          <cx:pt idx="7729">0</cx:pt>
          <cx:pt idx="7730">0</cx:pt>
          <cx:pt idx="7731">0</cx:pt>
          <cx:pt idx="7732">586607.14285714284</cx:pt>
          <cx:pt idx="7733">0</cx:pt>
          <cx:pt idx="7734">0</cx:pt>
          <cx:pt idx="7735">0</cx:pt>
          <cx:pt idx="7736">391071.42857142858</cx:pt>
          <cx:pt idx="7737">15903.571428571429</cx:pt>
          <cx:pt idx="7738">3910.7142857142858</cx:pt>
          <cx:pt idx="7739">0</cx:pt>
          <cx:pt idx="7740">0</cx:pt>
          <cx:pt idx="7741">2607.1428571428573</cx:pt>
          <cx:pt idx="7742">0</cx:pt>
          <cx:pt idx="7743">0</cx:pt>
          <cx:pt idx="7744">0</cx:pt>
          <cx:pt idx="7745">782.14285714285711</cx:pt>
          <cx:pt idx="7746">0</cx:pt>
          <cx:pt idx="7747">16268.571428571429</cx:pt>
          <cx:pt idx="7748">0</cx:pt>
          <cx:pt idx="7749">248200</cx:pt>
          <cx:pt idx="7750">0</cx:pt>
          <cx:pt idx="7751">1251.4285714285713</cx:pt>
          <cx:pt idx="7752">0</cx:pt>
          <cx:pt idx="7753">0</cx:pt>
          <cx:pt idx="7754">122535.71428571429</cx:pt>
          <cx:pt idx="7755">0</cx:pt>
          <cx:pt idx="7756">0</cx:pt>
          <cx:pt idx="7757">1071535.7142857143</cx:pt>
          <cx:pt idx="7758">22160.714285714286</cx:pt>
          <cx:pt idx="7759">0</cx:pt>
          <cx:pt idx="7760">0</cx:pt>
          <cx:pt idx="7761">0</cx:pt>
          <cx:pt idx="7762">19032.142857142859</cx:pt>
          <cx:pt idx="7763">0</cx:pt>
          <cx:pt idx="7764">0</cx:pt>
          <cx:pt idx="7765">0</cx:pt>
          <cx:pt idx="7766">0</cx:pt>
          <cx:pt idx="7767">0</cx:pt>
          <cx:pt idx="7768">0</cx:pt>
          <cx:pt idx="7769">0</cx:pt>
          <cx:pt idx="7770">0</cx:pt>
          <cx:pt idx="7771">0</cx:pt>
          <cx:pt idx="7772">12514.285714285714</cx:pt>
          <cx:pt idx="7773">0</cx:pt>
          <cx:pt idx="7774">117321.42857142857</cx:pt>
          <cx:pt idx="7775">0</cx:pt>
          <cx:pt idx="7776">0</cx:pt>
          <cx:pt idx="7777">0</cx:pt>
          <cx:pt idx="7778">0</cx:pt>
          <cx:pt idx="7779">0</cx:pt>
          <cx:pt idx="7780">11732.142857142857</cx:pt>
          <cx:pt idx="7781">0</cx:pt>
          <cx:pt idx="7782">586346.42857142852</cx:pt>
          <cx:pt idx="7783">0</cx:pt>
          <cx:pt idx="7784">0</cx:pt>
          <cx:pt idx="7785">0</cx:pt>
          <cx:pt idx="7786">0</cx:pt>
          <cx:pt idx="7787">0</cx:pt>
          <cx:pt idx="7788">257585.71428571432</cx:pt>
          <cx:pt idx="7789">0</cx:pt>
          <cx:pt idx="7790">0</cx:pt>
          <cx:pt idx="7791">0</cx:pt>
          <cx:pt idx="7792">0</cx:pt>
          <cx:pt idx="7793">0</cx:pt>
          <cx:pt idx="7794">0</cx:pt>
          <cx:pt idx="7795">0</cx:pt>
          <cx:pt idx="7796">0</cx:pt>
          <cx:pt idx="7797">0</cx:pt>
          <cx:pt idx="7798">0</cx:pt>
          <cx:pt idx="7799">0</cx:pt>
          <cx:pt idx="7800">0</cx:pt>
          <cx:pt idx="7801">0</cx:pt>
          <cx:pt idx="7802">0</cx:pt>
          <cx:pt idx="7803">0</cx:pt>
          <cx:pt idx="7804">0</cx:pt>
          <cx:pt idx="7805">0</cx:pt>
          <cx:pt idx="7806">0</cx:pt>
          <cx:pt idx="7807">28352.678571428572</cx:pt>
          <cx:pt idx="7808">0</cx:pt>
          <cx:pt idx="7809">2085.7142857142858</cx:pt>
          <cx:pt idx="7810">0</cx:pt>
          <cx:pt idx="7811">23464.285714285714</cx:pt>
          <cx:pt idx="7812">13140</cx:pt>
          <cx:pt idx="7813">0</cx:pt>
          <cx:pt idx="7814">0</cx:pt>
          <cx:pt idx="7815">0</cx:pt>
          <cx:pt idx="7816">0</cx:pt>
          <cx:pt idx="7817">0</cx:pt>
          <cx:pt idx="7818">0</cx:pt>
          <cx:pt idx="7819">0</cx:pt>
          <cx:pt idx="7820">0</cx:pt>
          <cx:pt idx="7821">0</cx:pt>
          <cx:pt idx="7822">0</cx:pt>
          <cx:pt idx="7823">0</cx:pt>
          <cx:pt idx="7824">0</cx:pt>
          <cx:pt idx="7825">192928.57142857142</cx:pt>
          <cx:pt idx="7826">1042.8571428571429</cx:pt>
          <cx:pt idx="7827">2993000</cx:pt>
          <cx:pt idx="7828">0</cx:pt>
          <cx:pt idx="7829">0</cx:pt>
          <cx:pt idx="7830">0</cx:pt>
          <cx:pt idx="7831">0</cx:pt>
          <cx:pt idx="7832">0</cx:pt>
          <cx:pt idx="7833">0</cx:pt>
          <cx:pt idx="7834">0</cx:pt>
          <cx:pt idx="7835">0</cx:pt>
          <cx:pt idx="7836">0</cx:pt>
        </cx:lvl>
      </cx:numDim>
    </cx:data>
  </cx:chartData>
  <cx:chart>
    <cx:title pos="t" align="ctr" overlay="0">
      <cx:tx>
        <cx:txData>
          <cx:v>酒精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酒精</a:t>
          </a:r>
        </a:p>
      </cx:txPr>
    </cx:title>
    <cx:plotArea>
      <cx:plotAreaRegion>
        <cx:series layoutId="clusteredColumn" uniqueId="{B65B5C7C-1B22-49AF-84D8-5599738B6D1D}">
          <cx:tx>
            <cx:txData>
              <cx:f>Sheet1!$U$1:$U$2</cx:f>
              <cx:v/>
            </cx:txData>
          </cx:tx>
          <cx:dataId val="0"/>
          <cx:layoutPr>
            <cx:binning intervalClosed="r"/>
          </cx:layoutPr>
          <cx:axisId val="1"/>
        </cx:series>
        <cx:series layoutId="paretoLine" ownerIdx="0" uniqueId="{8A407BE4-62C2-46E5-BB45-1FCF56F4DC64}">
          <cx:axisId val="2"/>
        </cx:series>
      </cx:plotAreaRegion>
      <cx:axis id="0">
        <cx:catScaling gapWidth="0"/>
        <cx:title>
          <cx:tx>
            <cx:txData>
              <cx:v>酒精摄入量（克每人每日）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酒精摄入量（克每人每日）</a:t>
              </a:r>
            </a:p>
          </cx:txPr>
        </cx:title>
        <cx:tickLabels/>
      </cx:axis>
      <cx:axis id="1">
        <cx:valScaling/>
        <cx:title>
          <cx:tx>
            <cx:txData>
              <cx:v>人数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人数</a:t>
              </a:r>
            </a:p>
          </cx:txPr>
        </cx:title>
        <cx:majorGridlines/>
        <cx:tickLabels/>
      </cx:axis>
      <cx:axis id="2">
        <cx:valScaling max="1" min="0"/>
        <cx:title>
          <cx:tx>
            <cx:txData>
              <cx:v>累计人数占比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等线" panose="02010600030101010101" pitchFamily="2" charset="-122"/>
                </a:rPr>
                <a:t>累计人数占比</a:t>
              </a:r>
            </a:p>
          </cx:txPr>
        </cx:title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Sheet1!$V$4:$V$7839</cx:f>
        <cx:lvl ptCount="7836" formatCode="G/通用格式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2.5</cx:pt>
          <cx:pt idx="15">0</cx:pt>
          <cx:pt idx="16">0</cx:pt>
          <cx:pt idx="17">0</cx:pt>
          <cx:pt idx="18">0</cx:pt>
          <cx:pt idx="19">78.571428571428569</cx:pt>
          <cx:pt idx="20">0</cx:pt>
          <cx:pt idx="21">0</cx:pt>
          <cx:pt idx="22">0</cx:pt>
          <cx:pt idx="23">6.5</cx:pt>
          <cx:pt idx="24">0</cx:pt>
          <cx:pt idx="25">0</cx:pt>
          <cx:pt idx="26">0</cx:pt>
          <cx:pt idx="27">0</cx:pt>
          <cx:pt idx="28">77.5</cx:pt>
          <cx:pt idx="29">0</cx:pt>
          <cx:pt idx="30">0</cx:pt>
          <cx:pt idx="31">26.428571428571427</cx:pt>
          <cx:pt idx="32">0</cx:pt>
          <cx:pt idx="33">0</cx:pt>
          <cx:pt idx="34">52.857142857142854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5</cx:pt>
          <cx:pt idx="48">0</cx:pt>
          <cx:pt idx="49">0</cx:pt>
          <cx:pt idx="50">0</cx:pt>
          <cx:pt idx="51">0</cx:pt>
          <cx:pt idx="52">0</cx:pt>
          <cx:pt idx="53">0</cx:pt>
          <cx:pt idx="54">14.285714285714286</cx:pt>
          <cx:pt idx="55">0</cx:pt>
          <cx:pt idx="56">35.000000000000007</cx:pt>
          <cx:pt idx="57">50</cx:pt>
          <cx:pt idx="58">0</cx:pt>
          <cx:pt idx="59">0</cx:pt>
          <cx:pt idx="60">24.642857142857142</cx:pt>
          <cx:pt idx="61">0</cx:pt>
          <cx:pt idx="62">0</cx:pt>
          <cx:pt idx="63">58.835714285714289</cx:pt>
          <cx:pt idx="64">0.7142857142857143</cx:pt>
          <cx:pt idx="65">0</cx:pt>
          <cx:pt idx="66">0</cx:pt>
          <cx:pt idx="67">7.1428571428571432</cx:pt>
          <cx:pt idx="68">0</cx:pt>
          <cx:pt idx="69">73.214285714285708</cx:pt>
          <cx:pt idx="70">0</cx:pt>
          <cx:pt idx="71">0</cx:pt>
          <cx:pt idx="72">0</cx:pt>
          <cx:pt idx="73">21.428571428571427</cx:pt>
          <cx:pt idx="74">10.714285714285714</cx:pt>
          <cx:pt idx="75">10</cx:pt>
          <cx:pt idx="76">0</cx:pt>
          <cx:pt idx="77">0</cx:pt>
          <cx:pt idx="78">17.857142857142858</cx:pt>
          <cx:pt idx="79">14.285714285714286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4.2857142857142856</cx:pt>
          <cx:pt idx="90">0</cx:pt>
          <cx:pt idx="91">0</cx:pt>
          <cx:pt idx="92">0</cx:pt>
          <cx:pt idx="93">0</cx:pt>
          <cx:pt idx="94">0</cx:pt>
          <cx:pt idx="95">0</cx:pt>
          <cx:pt idx="96">8.0000000000000018</cx:pt>
          <cx:pt idx="97">0</cx:pt>
          <cx:pt idx="98">0</cx:pt>
          <cx:pt idx="99">0</cx:pt>
          <cx:pt idx="100">0</cx:pt>
          <cx:pt idx="101">6.25</cx:pt>
          <cx:pt idx="102">0</cx:pt>
          <cx:pt idx="103">0</cx:pt>
          <cx:pt idx="104">0</cx:pt>
          <cx:pt idx="105">0</cx:pt>
          <cx:pt idx="106">0</cx:pt>
          <cx:pt idx="107">3.8928571428571432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15</cx:pt>
          <cx:pt idx="116">0</cx:pt>
          <cx:pt idx="117">0</cx:pt>
          <cx:pt idx="118">21.857142857142858</cx:pt>
          <cx:pt idx="119">4.3571428571428568</cx:pt>
          <cx:pt idx="120">6.1428571428571432</cx:pt>
          <cx:pt idx="121">31.785714285714285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5.3214285714285712</cx:pt>
          <cx:pt idx="130">1.0714285714285714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2.1428571428571428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7.0714285714285712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3</cx:pt>
          <cx:pt idx="169">2.1428571428571428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1.7857142857142858</cx:pt>
          <cx:pt idx="180">0</cx:pt>
          <cx:pt idx="181">0</cx:pt>
          <cx:pt idx="182">0</cx:pt>
          <cx:pt idx="183">0</cx:pt>
          <cx:pt idx="184">0</cx:pt>
          <cx:pt idx="185">0</cx:pt>
          <cx:pt idx="186">2.2857142857142856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4.2857142857142856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25</cx:pt>
          <cx:pt idx="209">0</cx:pt>
          <cx:pt idx="210">0</cx:pt>
          <cx:pt idx="211">0</cx:pt>
          <cx:pt idx="212">35.714285714285715</cx:pt>
          <cx:pt idx="213">0</cx:pt>
          <cx:pt idx="214">0</cx:pt>
          <cx:pt idx="215">0</cx:pt>
          <cx:pt idx="216">0</cx:pt>
          <cx:pt idx="217">16.785714285714285</cx:pt>
          <cx:pt idx="218">0</cx:pt>
          <cx:pt idx="219">0</cx:pt>
          <cx:pt idx="220">0</cx:pt>
          <cx:pt idx="221">0</cx:pt>
          <cx:pt idx="222">0</cx:pt>
          <cx:pt idx="223">0</cx:pt>
          <cx:pt idx="224">14.285714285714286</cx:pt>
          <cx:pt idx="225">0</cx:pt>
          <cx:pt idx="226">0</cx:pt>
          <cx:pt idx="227">0</cx:pt>
          <cx:pt idx="228">3.5</cx:pt>
          <cx:pt idx="229">3.5714285714285716</cx:pt>
          <cx:pt idx="230">0</cx:pt>
          <cx:pt idx="231">3.2142857142857144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16.714285714285715</cx:pt>
          <cx:pt idx="247">0</cx:pt>
          <cx:pt idx="248">0</cx:pt>
          <cx:pt idx="249">0</cx:pt>
          <cx:pt idx="250">7.8571428571428585</cx:pt>
          <cx:pt idx="251">0</cx:pt>
          <cx:pt idx="252">0</cx:pt>
          <cx:pt idx="253">0</cx:pt>
          <cx:pt idx="254">0</cx:pt>
          <cx:pt idx="255">17.857142857142858</cx:pt>
          <cx:pt idx="256">10.285714285714286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7.1428571428571432</cx:pt>
          <cx:pt idx="267">0</cx:pt>
          <cx:pt idx="268">0</cx:pt>
          <cx:pt idx="269">10.714285714285714</cx:pt>
          <cx:pt idx="270">7.1428571428571432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4.2857142857142856</cx:pt>
          <cx:pt idx="280">0</cx:pt>
          <cx:pt idx="281">0</cx:pt>
          <cx:pt idx="282">0</cx:pt>
          <cx:pt idx="283">0</cx:pt>
          <cx:pt idx="284">0</cx:pt>
          <cx:pt idx="285">10.714285714285714</cx:pt>
          <cx:pt idx="286">10.714285714285714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42.857142857142854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14.285714285714286</cx:pt>
          <cx:pt idx="308">48.214285714285715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7.7857142857142865</cx:pt>
          <cx:pt idx="321">0</cx:pt>
          <cx:pt idx="322">0</cx:pt>
          <cx:pt idx="323">0</cx:pt>
          <cx:pt idx="324">8.5714285714285712</cx:pt>
          <cx:pt idx="325">42.857142857142854</cx:pt>
          <cx:pt idx="326">0</cx:pt>
          <cx:pt idx="327">0</cx:pt>
          <cx:pt idx="328">24.75</cx:pt>
          <cx:pt idx="329">0</cx:pt>
          <cx:pt idx="330">0</cx:pt>
          <cx:pt idx="331">17.500000000000004</cx:pt>
          <cx:pt idx="332">14.285714285714286</cx:pt>
          <cx:pt idx="333">0</cx:pt>
          <cx:pt idx="334">0</cx:pt>
          <cx:pt idx="335">2.1428571428571428</cx:pt>
          <cx:pt idx="336">0</cx:pt>
          <cx:pt idx="337">0</cx:pt>
          <cx:pt idx="338">0</cx:pt>
          <cx:pt idx="339">0</cx:pt>
          <cx:pt idx="340">0</cx:pt>
          <cx:pt idx="341">2.5714285714285716</cx:pt>
          <cx:pt idx="342">0</cx:pt>
          <cx:pt idx="343">0</cx:pt>
          <cx:pt idx="344">8.5714285714285712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5.3571428571428568</cx:pt>
          <cx:pt idx="355">8.5714285714285712</cx:pt>
          <cx:pt idx="356">0</cx:pt>
          <cx:pt idx="357">0</cx:pt>
          <cx:pt idx="358">0</cx:pt>
          <cx:pt idx="359">30</cx:pt>
          <cx:pt idx="360">0</cx:pt>
          <cx:pt idx="361">0</cx:pt>
          <cx:pt idx="362">0</cx:pt>
          <cx:pt idx="363">22.285714285714285</cx:pt>
          <cx:pt idx="364">0</cx:pt>
          <cx:pt idx="365">1.7857142857142858</cx:pt>
          <cx:pt idx="366">0</cx:pt>
          <cx:pt idx="367">1.7857142857142858</cx:pt>
          <cx:pt idx="368">0</cx:pt>
          <cx:pt idx="369">0.5357142857142857</cx:pt>
          <cx:pt idx="370">142.85714285714286</cx:pt>
          <cx:pt idx="371">0</cx:pt>
          <cx:pt idx="372">7.1428571428571432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3.25</cx:pt>
          <cx:pt idx="401">0</cx:pt>
          <cx:pt idx="402">0</cx:pt>
          <cx:pt idx="403">0</cx:pt>
          <cx:pt idx="404">0</cx:pt>
          <cx:pt idx="405">0</cx:pt>
          <cx:pt idx="406">7.8571428571428585</cx:pt>
          <cx:pt idx="407">0</cx:pt>
          <cx:pt idx="408">0</cx:pt>
          <cx:pt idx="409">0</cx:pt>
          <cx:pt idx="410">76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4.5714285714285712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11.785714285714286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9.4285714285714288</cx:pt>
          <cx:pt idx="447">11.5</cx:pt>
          <cx:pt idx="448">7.3142857142857149</cx:pt>
          <cx:pt idx="449">0</cx:pt>
          <cx:pt idx="450">0</cx:pt>
          <cx:pt idx="451">0</cx:pt>
          <cx:pt idx="452">5.6428571428571432</cx:pt>
          <cx:pt idx="453">0</cx:pt>
          <cx:pt idx="454">1.7857142857142858</cx:pt>
          <cx:pt idx="455">0</cx:pt>
          <cx:pt idx="456">25.714285714285715</cx:pt>
          <cx:pt idx="457">0</cx:pt>
          <cx:pt idx="458">52.5</cx:pt>
          <cx:pt idx="459">0</cx:pt>
          <cx:pt idx="460">0</cx:pt>
          <cx:pt idx="461">0</cx:pt>
          <cx:pt idx="462">0</cx:pt>
          <cx:pt idx="463">0</cx:pt>
          <cx:pt idx="464">12.428571428571429</cx:pt>
          <cx:pt idx="465">0</cx:pt>
          <cx:pt idx="466">0</cx:pt>
          <cx:pt idx="467">0</cx:pt>
          <cx:pt idx="468">21.857142857142858</cx:pt>
          <cx:pt idx="469">0.7142857142857143</cx:pt>
          <cx:pt idx="470">5.5357142857142856</cx:pt>
          <cx:pt idx="471">13.571428571428571</cx:pt>
          <cx:pt idx="472">0</cx:pt>
          <cx:pt idx="473">0</cx:pt>
          <cx:pt idx="474">7.5714285714285712</cx:pt>
          <cx:pt idx="475">0</cx:pt>
          <cx:pt idx="476">0</cx:pt>
          <cx:pt idx="477">0</cx:pt>
          <cx:pt idx="478">0</cx:pt>
          <cx:pt idx="479">15.642857142857142</cx:pt>
          <cx:pt idx="480">0</cx:pt>
          <cx:pt idx="481">0</cx:pt>
          <cx:pt idx="482">0</cx:pt>
          <cx:pt idx="483">7.1428571428571432</cx:pt>
          <cx:pt idx="484">0</cx:pt>
          <cx:pt idx="485">14</cx:pt>
          <cx:pt idx="486">0</cx:pt>
          <cx:pt idx="487">0</cx:pt>
          <cx:pt idx="488">0</cx:pt>
          <cx:pt idx="489">0</cx:pt>
          <cx:pt idx="490">0</cx:pt>
          <cx:pt idx="491">2.4285714285714284</cx:pt>
          <cx:pt idx="492">0</cx:pt>
          <cx:pt idx="493">0</cx:pt>
          <cx:pt idx="494">7.1428571428571432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20.785714285714285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25</cx:pt>
          <cx:pt idx="513">0</cx:pt>
          <cx:pt idx="514">0</cx:pt>
          <cx:pt idx="515">0</cx:pt>
          <cx:pt idx="516">1.7857142857142858</cx:pt>
          <cx:pt idx="517">5.2857142857142856</cx:pt>
          <cx:pt idx="518">1.7857142857142858</cx:pt>
          <cx:pt idx="519">0</cx:pt>
          <cx:pt idx="520">0</cx:pt>
          <cx:pt idx="521">30.357142857142858</cx:pt>
          <cx:pt idx="522">47.857142857142854</cx:pt>
          <cx:pt idx="523">1.7857142857142858</cx:pt>
          <cx:pt idx="524">0</cx:pt>
          <cx:pt idx="525">10</cx:pt>
          <cx:pt idx="526">0</cx:pt>
          <cx:pt idx="527">0</cx:pt>
          <cx:pt idx="528">0</cx:pt>
          <cx:pt idx="529">0</cx:pt>
          <cx:pt idx="530">0</cx:pt>
          <cx:pt idx="531">0</cx:pt>
          <cx:pt idx="532">1.7142857142857142</cx:pt>
          <cx:pt idx="533">0</cx:pt>
          <cx:pt idx="534">0</cx:pt>
          <cx:pt idx="535">15.571428571428573</cx:pt>
          <cx:pt idx="536">44.142857142857146</cx:pt>
          <cx:pt idx="537">14.285714285714286</cx:pt>
          <cx:pt idx="538">0</cx:pt>
          <cx:pt idx="539">0</cx:pt>
          <cx:pt idx="540">3.5714285714285716</cx:pt>
          <cx:pt idx="541">0</cx:pt>
          <cx:pt idx="542">0</cx:pt>
          <cx:pt idx="543">0</cx:pt>
          <cx:pt idx="544">1.7857142857142858</cx:pt>
          <cx:pt idx="545">0</cx:pt>
          <cx:pt idx="546">42.857142857142854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0.8571428571428571</cx:pt>
          <cx:pt idx="563">0</cx:pt>
          <cx:pt idx="564">0</cx:pt>
          <cx:pt idx="565">0</cx:pt>
          <cx:pt idx="566">1.4785714285714289</cx:pt>
          <cx:pt idx="567">0</cx:pt>
          <cx:pt idx="568">0</cx:pt>
          <cx:pt idx="569">0</cx:pt>
          <cx:pt idx="570">5.9285714285714288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28.571428571428573</cx:pt>
          <cx:pt idx="581">1.25</cx:pt>
          <cx:pt idx="582">21.428571428571427</cx:pt>
          <cx:pt idx="583">57.107142857142854</cx:pt>
          <cx:pt idx="584">0</cx:pt>
          <cx:pt idx="585">0</cx:pt>
          <cx:pt idx="586">13.714285714285714</cx:pt>
          <cx:pt idx="587">49.642857142857146</cx:pt>
          <cx:pt idx="588">114.28571428571429</cx:pt>
          <cx:pt idx="589">0</cx:pt>
          <cx:pt idx="590">2.5071428571428571</cx:pt>
          <cx:pt idx="591">1.0642857142857143</cx:pt>
          <cx:pt idx="592">0</cx:pt>
          <cx:pt idx="593">0</cx:pt>
          <cx:pt idx="594">0</cx:pt>
          <cx:pt idx="595">0</cx:pt>
          <cx:pt idx="596">0</cx:pt>
          <cx:pt idx="597">42.857142857142854</cx:pt>
          <cx:pt idx="598">17</cx:pt>
          <cx:pt idx="599">0.75</cx:pt>
          <cx:pt idx="600">5.3571428571428568</cx:pt>
          <cx:pt idx="601">0</cx:pt>
          <cx:pt idx="602">0</cx:pt>
          <cx:pt idx="603">0</cx:pt>
          <cx:pt idx="604">0</cx:pt>
          <cx:pt idx="605">0</cx:pt>
          <cx:pt idx="606">5.2857142857142856</cx:pt>
          <cx:pt idx="607">3.8928571428571432</cx:pt>
          <cx:pt idx="608">7.1428571428571432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5.3571428571428568</cx:pt>
          <cx:pt idx="618">0</cx:pt>
          <cx:pt idx="619">0</cx:pt>
          <cx:pt idx="620">12.821428571428571</cx:pt>
          <cx:pt idx="621">5.2857142857142856</cx:pt>
          <cx:pt idx="622">11.057142857142859</cx:pt>
          <cx:pt idx="623">0</cx:pt>
          <cx:pt idx="624">0</cx:pt>
          <cx:pt idx="625">0</cx:pt>
          <cx:pt idx="626">0</cx:pt>
          <cx:pt idx="627">0</cx:pt>
          <cx:pt idx="628">0</cx:pt>
          <cx:pt idx="629">3.5714285714285716</cx:pt>
          <cx:pt idx="630">0</cx:pt>
          <cx:pt idx="631">0</cx:pt>
          <cx:pt idx="632">0</cx:pt>
          <cx:pt idx="633">0</cx:pt>
          <cx:pt idx="634">0</cx:pt>
          <cx:pt idx="635">0</cx:pt>
          <cx:pt idx="636">1.6285714285714286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6.7142857142857144</cx:pt>
          <cx:pt idx="647">0</cx:pt>
          <cx:pt idx="648">0</cx:pt>
          <cx:pt idx="649">0</cx:pt>
          <cx:pt idx="650">0</cx:pt>
          <cx:pt idx="651">30.714285714285715</cx:pt>
          <cx:pt idx="652">0</cx:pt>
          <cx:pt idx="653">0</cx:pt>
          <cx:pt idx="654">0</cx:pt>
          <cx:pt idx="655">0</cx:pt>
          <cx:pt idx="656">14.428571428571429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9</cx:pt>
          <cx:pt idx="668">17.671428571428571</cx:pt>
          <cx:pt idx="669">16.214285714285715</cx:pt>
          <cx:pt idx="670">12.428571428571429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0.8571428571428571</cx:pt>
          <cx:pt idx="687">0</cx:pt>
          <cx:pt idx="688">7.1428571428571432</cx:pt>
          <cx:pt idx="689">0</cx:pt>
          <cx:pt idx="690">0</cx:pt>
          <cx:pt idx="691">0</cx:pt>
          <cx:pt idx="692">0</cx:pt>
          <cx:pt idx="693">0</cx:pt>
          <cx:pt idx="694">2.8571428571428572</cx:pt>
          <cx:pt idx="695">0</cx:pt>
          <cx:pt idx="696">0</cx:pt>
          <cx:pt idx="697">47.928571428571431</cx:pt>
          <cx:pt idx="698">0</cx:pt>
          <cx:pt idx="699">63.214285714285715</cx:pt>
          <cx:pt idx="700">0</cx:pt>
          <cx:pt idx="701">1.0714285714285714</cx:pt>
          <cx:pt idx="702">0</cx:pt>
          <cx:pt idx="703">0</cx:pt>
          <cx:pt idx="704">0</cx:pt>
          <cx:pt idx="705">0</cx:pt>
          <cx:pt idx="706">10</cx:pt>
          <cx:pt idx="707">25</cx:pt>
          <cx:pt idx="708">0</cx:pt>
          <cx:pt idx="709">0.8571428571428571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28.428571428571427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1.9285714285714286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1.7857142857142858</cx:pt>
          <cx:pt idx="760">0</cx:pt>
          <cx:pt idx="761">0</cx:pt>
          <cx:pt idx="762">0</cx:pt>
          <cx:pt idx="763">0</cx:pt>
          <cx:pt idx="764">56.071428571428569</cx:pt>
          <cx:pt idx="765">0</cx:pt>
          <cx:pt idx="766">10.714285714285714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25.714285714285715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21.428571428571427</cx:pt>
          <cx:pt idx="785">0</cx:pt>
          <cx:pt idx="786">0</cx:pt>
          <cx:pt idx="787">0</cx:pt>
          <cx:pt idx="788">0</cx:pt>
          <cx:pt idx="789">0</cx:pt>
          <cx:pt idx="790">25.357142857142858</cx:pt>
          <cx:pt idx="791">0</cx:pt>
          <cx:pt idx="792">0</cx:pt>
          <cx:pt idx="793">0</cx:pt>
          <cx:pt idx="794">0</cx:pt>
          <cx:pt idx="795">0</cx:pt>
          <cx:pt idx="796">0</cx:pt>
          <cx:pt idx="797">3.5714285714285716</cx:pt>
          <cx:pt idx="798">0</cx:pt>
          <cx:pt idx="799">0</cx:pt>
          <cx:pt idx="800">0</cx:pt>
          <cx:pt idx="801">0</cx:pt>
          <cx:pt idx="802">0</cx:pt>
          <cx:pt idx="803">0</cx:pt>
          <cx:pt idx="804">1.0714285714285714</cx:pt>
          <cx:pt idx="805">0</cx:pt>
          <cx:pt idx="806">1.0714285714285714</cx:pt>
          <cx:pt idx="807">0</cx:pt>
          <cx:pt idx="808">0</cx:pt>
          <cx:pt idx="809">0</cx:pt>
          <cx:pt idx="810">0</cx:pt>
          <cx:pt idx="811">31.428571428571434</cx:pt>
          <cx:pt idx="812">0</cx:pt>
          <cx:pt idx="813">0</cx:pt>
          <cx:pt idx="814">0</cx:pt>
          <cx:pt idx="815">30.714285714285715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144.64285714285714</cx:pt>
          <cx:pt idx="844">0</cx:pt>
          <cx:pt idx="845">0</cx:pt>
          <cx:pt idx="846">0</cx:pt>
          <cx:pt idx="847">0</cx:pt>
          <cx:pt idx="848">10.714285714285714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32.142857142857146</cx:pt>
          <cx:pt idx="859">0</cx:pt>
          <cx:pt idx="860">0</cx:pt>
          <cx:pt idx="861">0</cx:pt>
          <cx:pt idx="862">0</cx:pt>
          <cx:pt idx="863">0</cx:pt>
          <cx:pt idx="864">14.285714285714286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6.4285714285714288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3.8571428571428572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23.571428571428573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5.3571428571428568</cx:pt>
          <cx:pt idx="921">5.25</cx:pt>
          <cx:pt idx="922">56.785714285714285</cx:pt>
          <cx:pt idx="923">0</cx:pt>
          <cx:pt idx="924">0</cx:pt>
          <cx:pt idx="925">0</cx:pt>
          <cx:pt idx="926">84.285714285714292</cx:pt>
          <cx:pt idx="927">17.857142857142858</cx:pt>
          <cx:pt idx="928">0</cx:pt>
          <cx:pt idx="929">25</cx:pt>
          <cx:pt idx="930">0</cx:pt>
          <cx:pt idx="931">9.6428571428571423</cx:pt>
          <cx:pt idx="932">66.071428571428569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7.5</cx:pt>
          <cx:pt idx="946">17.857142857142858</cx:pt>
          <cx:pt idx="947">25</cx:pt>
          <cx:pt idx="948">0</cx:pt>
          <cx:pt idx="949">18.571428571428573</cx:pt>
          <cx:pt idx="950">55.714285714285715</cx:pt>
          <cx:pt idx="951">0</cx:pt>
          <cx:pt idx="952">4.2857142857142856</cx:pt>
          <cx:pt idx="953">0</cx:pt>
          <cx:pt idx="954">5.8285714285714283</cx:pt>
          <cx:pt idx="955">0</cx:pt>
          <cx:pt idx="956">0</cx:pt>
          <cx:pt idx="957">0</cx:pt>
          <cx:pt idx="958">25</cx:pt>
          <cx:pt idx="959">1.7142857142857142</cx:pt>
          <cx:pt idx="960">0</cx:pt>
          <cx:pt idx="961">0</cx:pt>
          <cx:pt idx="962">0</cx:pt>
          <cx:pt idx="963">0</cx:pt>
          <cx:pt idx="964">2.1428571428571428</cx:pt>
          <cx:pt idx="965">0</cx:pt>
          <cx:pt idx="966">3</cx:pt>
          <cx:pt idx="967">0</cx:pt>
          <cx:pt idx="968">0</cx:pt>
          <cx:pt idx="969">0</cx:pt>
          <cx:pt idx="970">0</cx:pt>
          <cx:pt idx="971">0</cx:pt>
          <cx:pt idx="972">40</cx:pt>
          <cx:pt idx="973">2.1428571428571428</cx:pt>
          <cx:pt idx="974">0</cx:pt>
          <cx:pt idx="975">0</cx:pt>
          <cx:pt idx="976">0</cx:pt>
          <cx:pt idx="977">0</cx:pt>
          <cx:pt idx="978">0</cx:pt>
          <cx:pt idx="979">15.714285714285717</cx:pt>
          <cx:pt idx="980">0</cx:pt>
          <cx:pt idx="981">0</cx:pt>
          <cx:pt idx="982">0</cx:pt>
          <cx:pt idx="983">0</cx:pt>
          <cx:pt idx="984">0</cx:pt>
          <cx:pt idx="985">9.7857142857142865</cx:pt>
          <cx:pt idx="986">0</cx:pt>
          <cx:pt idx="987">0</cx:pt>
          <cx:pt idx="988">0</cx:pt>
          <cx:pt idx="989">0</cx:pt>
          <cx:pt idx="990">0</cx:pt>
          <cx:pt idx="991">0</cx:pt>
          <cx:pt idx="992">14.25</cx:pt>
          <cx:pt idx="993">0</cx:pt>
          <cx:pt idx="994">0</cx:pt>
          <cx:pt idx="995">0</cx:pt>
          <cx:pt idx="996">5.1428571428571432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7.5</cx:pt>
          <cx:pt idx="1007">3.5714285714285716</cx:pt>
          <cx:pt idx="1008">0.8571428571428571</cx:pt>
          <cx:pt idx="1009">0</cx:pt>
          <cx:pt idx="1010">51.285714285714285</cx:pt>
          <cx:pt idx="1011">0</cx:pt>
          <cx:pt idx="1012">25.714285714285715</cx:pt>
          <cx:pt idx="1013">0</cx:pt>
          <cx:pt idx="1014">0</cx:pt>
          <cx:pt idx="1015">0</cx:pt>
          <cx:pt idx="1016">3.5714285714285716</cx:pt>
          <cx:pt idx="1017">14.285714285714286</cx:pt>
          <cx:pt idx="1018">1.0714285714285714</cx:pt>
          <cx:pt idx="1019">1.7142857142857142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22.714285714285715</cx:pt>
          <cx:pt idx="1032">1.6071428571428572</cx:pt>
          <cx:pt idx="1033">0</cx:pt>
          <cx:pt idx="1034">0</cx:pt>
          <cx:pt idx="1035">4.0357142857142856</cx:pt>
          <cx:pt idx="1036">0</cx:pt>
          <cx:pt idx="1037">0</cx:pt>
          <cx:pt idx="1038">0</cx:pt>
          <cx:pt idx="1039">0.6428571428571429</cx:pt>
          <cx:pt idx="1040">0</cx:pt>
          <cx:pt idx="1041">0</cx:pt>
          <cx:pt idx="1042">0</cx:pt>
          <cx:pt idx="1043">0</cx:pt>
          <cx:pt idx="1044">35.714285714285715</cx:pt>
          <cx:pt idx="1045">0</cx:pt>
          <cx:pt idx="1046">0</cx:pt>
          <cx:pt idx="1047">0.9642857142857143</cx:pt>
          <cx:pt idx="1048">28.571428571428573</cx:pt>
          <cx:pt idx="1049">0</cx:pt>
          <cx:pt idx="1050">1.5714285714285714</cx:pt>
          <cx:pt idx="1051">0</cx:pt>
          <cx:pt idx="1052">12.142857142857142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15.357142857142858</cx:pt>
          <cx:pt idx="1065">0</cx:pt>
          <cx:pt idx="1066">0</cx:pt>
          <cx:pt idx="1067">12.392857142857142</cx:pt>
          <cx:pt idx="1068">0</cx:pt>
          <cx:pt idx="1069">0</cx:pt>
          <cx:pt idx="1070">11.892857142857142</cx:pt>
          <cx:pt idx="1071">0</cx:pt>
          <cx:pt idx="1072">0</cx:pt>
          <cx:pt idx="1073">0.8571428571428571</cx:pt>
          <cx:pt idx="1074">0</cx:pt>
          <cx:pt idx="1075">0</cx:pt>
          <cx:pt idx="1076">0</cx:pt>
          <cx:pt idx="1077">0</cx:pt>
          <cx:pt idx="1078">3.5</cx:pt>
          <cx:pt idx="1079">0</cx:pt>
          <cx:pt idx="1080">0</cx:pt>
          <cx:pt idx="1081">0</cx:pt>
          <cx:pt idx="1082">0</cx:pt>
          <cx:pt idx="1083">0</cx:pt>
          <cx:pt idx="1084">5.2857142857142856</cx:pt>
          <cx:pt idx="1085">0</cx:pt>
          <cx:pt idx="1086">51.428571428571431</cx:pt>
          <cx:pt idx="1087">0</cx:pt>
          <cx:pt idx="1088">0</cx:pt>
          <cx:pt idx="1089">0</cx:pt>
          <cx:pt idx="1090">0</cx:pt>
          <cx:pt idx="1091">0</cx:pt>
          <cx:pt idx="1092">46.428571428571431</cx:pt>
          <cx:pt idx="1093">0</cx:pt>
          <cx:pt idx="1094">10.714285714285714</cx:pt>
          <cx:pt idx="1095">3.9285714285714293</cx:pt>
          <cx:pt idx="1096">0</cx:pt>
          <cx:pt idx="1097">0</cx:pt>
          <cx:pt idx="1098">0</cx:pt>
          <cx:pt idx="1099">0</cx:pt>
          <cx:pt idx="1100">4.7857142857142856</cx:pt>
          <cx:pt idx="1101">0</cx:pt>
          <cx:pt idx="1102">0</cx:pt>
          <cx:pt idx="1103">0</cx:pt>
          <cx:pt idx="1104">23.285714285714285</cx:pt>
          <cx:pt idx="1105">0</cx:pt>
          <cx:pt idx="1106">19.285714285714285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0.8571428571428571</cx:pt>
          <cx:pt idx="1115">0</cx:pt>
          <cx:pt idx="1116">0</cx:pt>
          <cx:pt idx="1117">22.5</cx:pt>
          <cx:pt idx="1118">0</cx:pt>
          <cx:pt idx="1119">7.1428571428571432</cx:pt>
          <cx:pt idx="1120">0</cx:pt>
          <cx:pt idx="1121">34.714285714285715</cx:pt>
          <cx:pt idx="1122">0</cx:pt>
          <cx:pt idx="1123">0</cx:pt>
          <cx:pt idx="1124">0</cx:pt>
          <cx:pt idx="1125">61.428571428571431</cx:pt>
          <cx:pt idx="1126">0</cx:pt>
          <cx:pt idx="1127">0</cx:pt>
          <cx:pt idx="1128">0</cx:pt>
          <cx:pt idx="1129">15.071428571428571</cx:pt>
          <cx:pt idx="1130">37.5</cx:pt>
          <cx:pt idx="1131">0</cx:pt>
          <cx:pt idx="1132">0</cx:pt>
          <cx:pt idx="1133">0</cx:pt>
          <cx:pt idx="1134">21.785714285714285</cx:pt>
          <cx:pt idx="1135">0</cx:pt>
          <cx:pt idx="1136">0</cx:pt>
          <cx:pt idx="1137">0</cx:pt>
          <cx:pt idx="1138">1.7857142857142858</cx:pt>
          <cx:pt idx="1139">2.6428571428571428</cx:pt>
          <cx:pt idx="1140">15.785714285714286</cx:pt>
          <cx:pt idx="1141">15.428571428571429</cx:pt>
          <cx:pt idx="1142">0</cx:pt>
          <cx:pt idx="1143">0</cx:pt>
          <cx:pt idx="1144">0</cx:pt>
          <cx:pt idx="1145">0</cx:pt>
          <cx:pt idx="1146">0</cx:pt>
          <cx:pt idx="1147">1.7142857142857142</cx:pt>
          <cx:pt idx="1148">0</cx:pt>
          <cx:pt idx="1149">3.5714285714285716</cx:pt>
          <cx:pt idx="1150">0</cx:pt>
          <cx:pt idx="1151">0</cx:pt>
          <cx:pt idx="1152">1.7142857142857142</cx:pt>
          <cx:pt idx="1153">6</cx:pt>
          <cx:pt idx="1154">0</cx:pt>
          <cx:pt idx="1155">15.071428571428571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32.428571428571431</cx:pt>
          <cx:pt idx="1164">56.428571428571431</cx:pt>
          <cx:pt idx="1165">74.714285714285708</cx:pt>
          <cx:pt idx="1166">0</cx:pt>
          <cx:pt idx="1167">17.500000000000004</cx:pt>
          <cx:pt idx="1168">0</cx:pt>
          <cx:pt idx="1169">0</cx:pt>
          <cx:pt idx="1170">0</cx:pt>
          <cx:pt idx="1171">1.7142857142857142</cx:pt>
          <cx:pt idx="1172">10.714285714285714</cx:pt>
          <cx:pt idx="1173">2.1428571428571428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3.5714285714285716</cx:pt>
          <cx:pt idx="1185">0</cx:pt>
          <cx:pt idx="1186">0</cx:pt>
          <cx:pt idx="1187">0</cx:pt>
          <cx:pt idx="1188">0</cx:pt>
          <cx:pt idx="1189">0</cx:pt>
          <cx:pt idx="1190">20.428571428571427</cx:pt>
          <cx:pt idx="1191">235</cx:pt>
          <cx:pt idx="1192">0</cx:pt>
          <cx:pt idx="1193">0</cx:pt>
          <cx:pt idx="1194">0</cx:pt>
          <cx:pt idx="1195">3.5714285714285716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2.7857142857142856</cx:pt>
          <cx:pt idx="1204">0</cx:pt>
          <cx:pt idx="1205">0</cx:pt>
          <cx:pt idx="1206">7.1428571428571432</cx:pt>
          <cx:pt idx="1207">0</cx:pt>
          <cx:pt idx="1208">0</cx:pt>
          <cx:pt idx="1209">0</cx:pt>
          <cx:pt idx="1210">3.5714285714285716</cx:pt>
          <cx:pt idx="1211">0</cx:pt>
          <cx:pt idx="1212">0</cx:pt>
          <cx:pt idx="1213">0</cx:pt>
          <cx:pt idx="1214">0</cx:pt>
          <cx:pt idx="1215">0</cx:pt>
          <cx:pt idx="1216">1.7142857142857142</cx:pt>
          <cx:pt idx="1217">1.7857142857142858</cx:pt>
          <cx:pt idx="1218">7.1428571428571432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17.428571428571427</cx:pt>
          <cx:pt idx="1229">0</cx:pt>
          <cx:pt idx="1230">7.1428571428571432</cx:pt>
          <cx:pt idx="1231">0</cx:pt>
          <cx:pt idx="1232">41.785714285714285</cx:pt>
          <cx:pt idx="1233">0</cx:pt>
          <cx:pt idx="1234">0</cx:pt>
          <cx:pt idx="1235">72.857142857142847</cx:pt>
          <cx:pt idx="1236">0</cx:pt>
          <cx:pt idx="1237">0</cx:pt>
          <cx:pt idx="1238">5</cx:pt>
          <cx:pt idx="1239">0</cx:pt>
          <cx:pt idx="1240">0</cx:pt>
          <cx:pt idx="1241">25</cx:pt>
          <cx:pt idx="1242">0</cx:pt>
          <cx:pt idx="1243">7.1428571428571432</cx:pt>
          <cx:pt idx="1244">0</cx:pt>
          <cx:pt idx="1245">47.142857142857146</cx:pt>
          <cx:pt idx="1246">1.4285714285714286</cx:pt>
          <cx:pt idx="1247">13.571428571428571</cx:pt>
          <cx:pt idx="1248">24.214285714285715</cx:pt>
          <cx:pt idx="1249">0</cx:pt>
          <cx:pt idx="1250">5.3571428571428568</cx:pt>
          <cx:pt idx="1251">0</cx:pt>
          <cx:pt idx="1252">1.7142857142857142</cx:pt>
          <cx:pt idx="1253">0</cx:pt>
          <cx:pt idx="1254">35.357142857142854</cx:pt>
          <cx:pt idx="1255">0</cx:pt>
          <cx:pt idx="1256">0</cx:pt>
          <cx:pt idx="1257">0</cx:pt>
          <cx:pt idx="1258">6.8571428571428568</cx:pt>
          <cx:pt idx="1259">0</cx:pt>
          <cx:pt idx="1260">9.7857142857142865</cx:pt>
          <cx:pt idx="1261">0</cx:pt>
          <cx:pt idx="1262">0</cx:pt>
          <cx:pt idx="1263">0</cx:pt>
          <cx:pt idx="1264">250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21.714285714285715</cx:pt>
          <cx:pt idx="1274">1.7857142857142858</cx:pt>
          <cx:pt idx="1275">0</cx:pt>
          <cx:pt idx="1276">0</cx:pt>
          <cx:pt idx="1277">0</cx:pt>
          <cx:pt idx="1278">0</cx:pt>
          <cx:pt idx="1279">0</cx:pt>
          <cx:pt idx="1280">0</cx:pt>
          <cx:pt idx="1281">14.285714285714286</cx:pt>
          <cx:pt idx="1282">0</cx:pt>
          <cx:pt idx="1283">0</cx:pt>
          <cx:pt idx="1284">0</cx:pt>
          <cx:pt idx="1285">0</cx:pt>
          <cx:pt idx="1286">0</cx:pt>
          <cx:pt idx="1287">32.071428571428569</cx:pt>
          <cx:pt idx="1288">0</cx:pt>
          <cx:pt idx="1289">0</cx:pt>
          <cx:pt idx="1290">53.571428571428569</cx:pt>
          <cx:pt idx="1291">0</cx:pt>
          <cx:pt idx="1292">30.499999999999996</cx:pt>
          <cx:pt idx="1293">0</cx:pt>
          <cx:pt idx="1294">0</cx:pt>
          <cx:pt idx="1295">32.142857142857146</cx:pt>
          <cx:pt idx="1296">0.8571428571428571</cx:pt>
          <cx:pt idx="1297">87.714285714285708</cx:pt>
          <cx:pt idx="1298">42.857142857142854</cx:pt>
          <cx:pt idx="1299">0</cx:pt>
          <cx:pt idx="1300">0</cx:pt>
          <cx:pt idx="1301">0</cx:pt>
          <cx:pt idx="1302">46.392857142857146</cx:pt>
          <cx:pt idx="1303">0</cx:pt>
          <cx:pt idx="1304">0</cx:pt>
          <cx:pt idx="1305">14.285714285714286</cx:pt>
          <cx:pt idx="1306">0</cx:pt>
          <cx:pt idx="1307">0</cx:pt>
          <cx:pt idx="1308">0</cx:pt>
          <cx:pt idx="1309">0</cx:pt>
          <cx:pt idx="1310">42.857142857142854</cx:pt>
          <cx:pt idx="1311">0</cx:pt>
          <cx:pt idx="1312">0</cx:pt>
          <cx:pt idx="1313">0</cx:pt>
          <cx:pt idx="1314">19.142857142857142</cx:pt>
          <cx:pt idx="1315">0</cx:pt>
          <cx:pt idx="1316">0</cx:pt>
          <cx:pt idx="1317">0</cx:pt>
          <cx:pt idx="1318">0</cx:pt>
          <cx:pt idx="1319">21.357142857142858</cx:pt>
          <cx:pt idx="1320">1.0714285714285714</cx:pt>
          <cx:pt idx="1321">0</cx:pt>
          <cx:pt idx="1322">7.8571428571428585</cx:pt>
          <cx:pt idx="1323">22.857142857142858</cx:pt>
          <cx:pt idx="1324">0</cx:pt>
          <cx:pt idx="1325">0</cx:pt>
          <cx:pt idx="1326">0</cx:pt>
          <cx:pt idx="1327">4.2857142857142856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1.0714285714285714</cx:pt>
          <cx:pt idx="1341">0</cx:pt>
          <cx:pt idx="1342">6.0714285714285712</cx:pt>
          <cx:pt idx="1343">0</cx:pt>
          <cx:pt idx="1344">0</cx:pt>
          <cx:pt idx="1345">0</cx:pt>
          <cx:pt idx="1346">1.4285714285714286</cx:pt>
          <cx:pt idx="1347">0</cx:pt>
          <cx:pt idx="1348">75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10.714285714285714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36.428571428571423</cx:pt>
          <cx:pt idx="1369">0</cx:pt>
          <cx:pt idx="1370">0</cx:pt>
          <cx:pt idx="1371">0</cx:pt>
          <cx:pt idx="1372">0</cx:pt>
          <cx:pt idx="1373">0</cx:pt>
          <cx:pt idx="1374">37.5</cx:pt>
          <cx:pt idx="1375">10.714285714285714</cx:pt>
          <cx:pt idx="1376">0</cx:pt>
          <cx:pt idx="1377">41.071428571428569</cx:pt>
          <cx:pt idx="1378">0</cx:pt>
          <cx:pt idx="1379">0</cx:pt>
          <cx:pt idx="1380">0</cx:pt>
          <cx:pt idx="1381">0</cx:pt>
          <cx:pt idx="1382">6.8571428571428568</cx:pt>
          <cx:pt idx="1383">25.357142857142858</cx:pt>
          <cx:pt idx="1384">0</cx:pt>
          <cx:pt idx="1385">22.142857142857142</cx:pt>
          <cx:pt idx="1386">0</cx:pt>
          <cx:pt idx="1387">132.14285714285714</cx:pt>
          <cx:pt idx="1388">21.428571428571427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40</cx:pt>
          <cx:pt idx="1400">0</cx:pt>
          <cx:pt idx="1401">33.214285714285715</cx:pt>
          <cx:pt idx="1402">0</cx:pt>
          <cx:pt idx="1403">0</cx:pt>
          <cx:pt idx="1404">12.857142857142858</cx:pt>
          <cx:pt idx="1405">0</cx:pt>
          <cx:pt idx="1406">95.714285714285708</cx:pt>
          <cx:pt idx="1407">0</cx:pt>
          <cx:pt idx="1408">16.571428571428569</cx:pt>
          <cx:pt idx="1409">75</cx:pt>
          <cx:pt idx="1410">0</cx:pt>
          <cx:pt idx="1411">0</cx:pt>
          <cx:pt idx="1412">0</cx:pt>
          <cx:pt idx="1413">0</cx:pt>
          <cx:pt idx="1414">0</cx:pt>
          <cx:pt idx="1415">155</cx:pt>
          <cx:pt idx="1416">5.7857142857142856</cx:pt>
          <cx:pt idx="1417">0</cx:pt>
          <cx:pt idx="1418">10.571428571428571</cx:pt>
          <cx:pt idx="1419">0</cx:pt>
          <cx:pt idx="1420">0</cx:pt>
          <cx:pt idx="1421">0</cx:pt>
          <cx:pt idx="1422">62.428571428571431</cx:pt>
          <cx:pt idx="1423">11.428571428571429</cx:pt>
          <cx:pt idx="1424">0</cx:pt>
          <cx:pt idx="1425">0</cx:pt>
          <cx:pt idx="1426">0</cx:pt>
          <cx:pt idx="1427">0</cx:pt>
          <cx:pt idx="1428">0</cx:pt>
          <cx:pt idx="1429">5.3571428571428568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62.428571428571431</cx:pt>
          <cx:pt idx="1447">3.2142857142857144</cx:pt>
          <cx:pt idx="1448">0</cx:pt>
          <cx:pt idx="1449">0</cx:pt>
          <cx:pt idx="1450">0</cx:pt>
          <cx:pt idx="1451">13.857142857142858</cx:pt>
          <cx:pt idx="1452">0</cx:pt>
          <cx:pt idx="1453">0</cx:pt>
          <cx:pt idx="1454">15.714285714285717</cx:pt>
          <cx:pt idx="1455">0</cx:pt>
          <cx:pt idx="1456">0</cx:pt>
          <cx:pt idx="1457">8.3571428571428577</cx:pt>
          <cx:pt idx="1458">0</cx:pt>
          <cx:pt idx="1459">0</cx:pt>
          <cx:pt idx="1460">2.6428571428571428</cx:pt>
          <cx:pt idx="1461">0</cx:pt>
          <cx:pt idx="1462">0</cx:pt>
          <cx:pt idx="1463">12.5</cx:pt>
          <cx:pt idx="1464">0</cx:pt>
          <cx:pt idx="1465">113.71428571428571</cx:pt>
          <cx:pt idx="1466">0</cx:pt>
          <cx:pt idx="1467">0</cx:pt>
          <cx:pt idx="1468">0</cx:pt>
          <cx:pt idx="1469">37.142857142857146</cx:pt>
          <cx:pt idx="1470">0</cx:pt>
          <cx:pt idx="1471">0</cx:pt>
          <cx:pt idx="1472">10.714285714285714</cx:pt>
          <cx:pt idx="1473">0</cx:pt>
          <cx:pt idx="1474">0</cx:pt>
          <cx:pt idx="1475">0</cx:pt>
          <cx:pt idx="1476">0</cx:pt>
          <cx:pt idx="1477">0</cx:pt>
          <cx:pt idx="1478">36.071428571428569</cx:pt>
          <cx:pt idx="1479">0</cx:pt>
          <cx:pt idx="1480">0</cx:pt>
          <cx:pt idx="1481">0</cx:pt>
          <cx:pt idx="1482">0</cx:pt>
          <cx:pt idx="1483">0</cx:pt>
          <cx:pt idx="1484">6</cx:pt>
          <cx:pt idx="1485">45.714285714285715</cx:pt>
          <cx:pt idx="1486">0</cx:pt>
          <cx:pt idx="1487">0</cx:pt>
          <cx:pt idx="1488">0</cx:pt>
          <cx:pt idx="1489">0</cx:pt>
          <cx:pt idx="1490">0</cx:pt>
          <cx:pt idx="1491">0</cx:pt>
          <cx:pt idx="1492">17.857142857142858</cx:pt>
          <cx:pt idx="1493">0</cx:pt>
          <cx:pt idx="1494">0</cx:pt>
          <cx:pt idx="1495">0</cx:pt>
          <cx:pt idx="1496">0</cx:pt>
          <cx:pt idx="1497">0</cx:pt>
          <cx:pt idx="1498">11.071428571428571</cx:pt>
          <cx:pt idx="1499">0</cx:pt>
          <cx:pt idx="1500">0</cx:pt>
          <cx:pt idx="1501">0</cx:pt>
          <cx:pt idx="1502">0</cx:pt>
          <cx:pt idx="1503">0</cx:pt>
          <cx:pt idx="1504">0</cx:pt>
          <cx:pt idx="1505">227.5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52.5</cx:pt>
          <cx:pt idx="1520">3.6428571428571428</cx:pt>
          <cx:pt idx="1521">0</cx:pt>
          <cx:pt idx="1522">10.714285714285714</cx:pt>
          <cx:pt idx="1523">0</cx:pt>
          <cx:pt idx="1524">0</cx:pt>
          <cx:pt idx="1525">0</cx:pt>
          <cx:pt idx="1526">37.5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43.571428571428569</cx:pt>
          <cx:pt idx="1540">0</cx:pt>
          <cx:pt idx="1541">0</cx:pt>
          <cx:pt idx="1542">0</cx:pt>
          <cx:pt idx="1543">0</cx:pt>
          <cx:pt idx="1544">0</cx:pt>
          <cx:pt idx="1545">0</cx:pt>
          <cx:pt idx="1546">25</cx:pt>
          <cx:pt idx="1547">46.428571428571431</cx:pt>
          <cx:pt idx="1548">0</cx:pt>
          <cx:pt idx="1549">0</cx:pt>
          <cx:pt idx="1550">14.214285714285714</cx:pt>
          <cx:pt idx="1551">13.142857142857142</cx:pt>
          <cx:pt idx="1552">0</cx:pt>
          <cx:pt idx="1553">0</cx:pt>
          <cx:pt idx="1554">0</cx:pt>
          <cx:pt idx="1555">0</cx:pt>
          <cx:pt idx="1556">14.285714285714286</cx:pt>
          <cx:pt idx="1557">0</cx:pt>
          <cx:pt idx="1558">0</cx:pt>
          <cx:pt idx="1559">17.142857142857142</cx:pt>
          <cx:pt idx="1560">0</cx:pt>
          <cx:pt idx="1561">0</cx:pt>
          <cx:pt idx="1562">0</cx:pt>
          <cx:pt idx="1563">10.714285714285714</cx:pt>
          <cx:pt idx="1564">0</cx:pt>
          <cx:pt idx="1565">0</cx:pt>
          <cx:pt idx="1566">43.571428571428569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23.214285714285715</cx:pt>
          <cx:pt idx="1575">0</cx:pt>
          <cx:pt idx="1576">0</cx:pt>
          <cx:pt idx="1577">0</cx:pt>
          <cx:pt idx="1578">0</cx:pt>
          <cx:pt idx="1579">25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7.5</cx:pt>
          <cx:pt idx="1592">1.2857142857142858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4.2857142857142856</cx:pt>
          <cx:pt idx="1603">0</cx:pt>
          <cx:pt idx="1604">58.928571428571431</cx:pt>
          <cx:pt idx="1605">0</cx:pt>
          <cx:pt idx="1606">0</cx:pt>
          <cx:pt idx="1607">10.714285714285714</cx:pt>
          <cx:pt idx="1608">0</cx:pt>
          <cx:pt idx="1609">3.5714285714285716</cx:pt>
          <cx:pt idx="1610">0</cx:pt>
          <cx:pt idx="1611">0</cx:pt>
          <cx:pt idx="1612">0</cx:pt>
          <cx:pt idx="1613">8.5714285714285712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3.5714285714285716</cx:pt>
          <cx:pt idx="1622">7.1428571428571432</cx:pt>
          <cx:pt idx="1623">0</cx:pt>
          <cx:pt idx="1624">0</cx:pt>
          <cx:pt idx="1625">28.571428571428573</cx:pt>
          <cx:pt idx="1626">0</cx:pt>
          <cx:pt idx="1627">0</cx:pt>
          <cx:pt idx="1628">0</cx:pt>
          <cx:pt idx="1629">0</cx:pt>
          <cx:pt idx="1630">0</cx:pt>
          <cx:pt idx="1631">3.5714285714285716</cx:pt>
          <cx:pt idx="1632">0</cx:pt>
          <cx:pt idx="1633">0</cx:pt>
          <cx:pt idx="1634">4.2857142857142856</cx:pt>
          <cx:pt idx="1635">0</cx:pt>
          <cx:pt idx="1636">0</cx:pt>
          <cx:pt idx="1637">8.9285714285714288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3.5714285714285716</cx:pt>
          <cx:pt idx="1646">0</cx:pt>
          <cx:pt idx="1647">0</cx:pt>
          <cx:pt idx="1648">0</cx:pt>
          <cx:pt idx="1649">0</cx:pt>
          <cx:pt idx="1650">37.5</cx:pt>
          <cx:pt idx="1651">35.571428571428577</cx:pt>
          <cx:pt idx="1652">0.8571428571428571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3.5714285714285716</cx:pt>
          <cx:pt idx="1661">0</cx:pt>
          <cx:pt idx="1662">0</cx:pt>
          <cx:pt idx="1663">0</cx:pt>
          <cx:pt idx="1664">0</cx:pt>
          <cx:pt idx="1665">0</cx:pt>
          <cx:pt idx="1666">0</cx:pt>
          <cx:pt idx="1667">22.857142857142858</cx:pt>
          <cx:pt idx="1668">0</cx:pt>
          <cx:pt idx="1669">0</cx:pt>
          <cx:pt idx="1670">9.2857142857142865</cx:pt>
          <cx:pt idx="1671">0</cx:pt>
          <cx:pt idx="1672">0</cx:pt>
          <cx:pt idx="1673">0</cx:pt>
          <cx:pt idx="1674">0</cx:pt>
          <cx:pt idx="1675">10.571428571428571</cx:pt>
          <cx:pt idx="1676">0</cx:pt>
          <cx:pt idx="1677">0</cx:pt>
          <cx:pt idx="1678">0</cx:pt>
          <cx:pt idx="1679">0</cx:pt>
          <cx:pt idx="1680">0</cx:pt>
          <cx:pt idx="1681">10.714285714285714</cx:pt>
          <cx:pt idx="1682">0</cx:pt>
          <cx:pt idx="1683">0</cx:pt>
          <cx:pt idx="1684">0</cx:pt>
          <cx:pt idx="1685">17.857142857142858</cx:pt>
          <cx:pt idx="1686">0</cx:pt>
          <cx:pt idx="1687">2.1428571428571428</cx:pt>
          <cx:pt idx="1688">3.5714285714285716</cx:pt>
          <cx:pt idx="1689">1.0714285714285714</cx:pt>
          <cx:pt idx="1690">3.2142857142857144</cx:pt>
          <cx:pt idx="1691">0</cx:pt>
          <cx:pt idx="1692">0</cx:pt>
          <cx:pt idx="1693">0</cx:pt>
          <cx:pt idx="1694">2.7857142857142856</cx:pt>
          <cx:pt idx="1695">0</cx:pt>
          <cx:pt idx="1696">0</cx:pt>
          <cx:pt idx="1697">10.714285714285714</cx:pt>
          <cx:pt idx="1698">1.7857142857142858</cx:pt>
          <cx:pt idx="1699">10.714285714285714</cx:pt>
          <cx:pt idx="1700">36.428571428571423</cx:pt>
          <cx:pt idx="1701">0</cx:pt>
          <cx:pt idx="1702">0</cx:pt>
          <cx:pt idx="1703">0</cx:pt>
          <cx:pt idx="1704">0</cx:pt>
          <cx:pt idx="1705">0</cx:pt>
          <cx:pt idx="1706">0</cx:pt>
          <cx:pt idx="1707">11.25</cx:pt>
          <cx:pt idx="1708">0</cx:pt>
          <cx:pt idx="1709">0</cx:pt>
          <cx:pt idx="1710">0</cx:pt>
          <cx:pt idx="1711">40</cx:pt>
          <cx:pt idx="1712">0</cx:pt>
          <cx:pt idx="1713">0</cx:pt>
          <cx:pt idx="1714">0</cx:pt>
          <cx:pt idx="1715">0</cx:pt>
          <cx:pt idx="1716">0</cx:pt>
          <cx:pt idx="1717">17.714285714285715</cx:pt>
          <cx:pt idx="1718">0</cx:pt>
          <cx:pt idx="1719">0</cx:pt>
          <cx:pt idx="1720">21.428571428571427</cx:pt>
          <cx:pt idx="1721">0</cx:pt>
          <cx:pt idx="1722">0</cx:pt>
          <cx:pt idx="1723">0</cx:pt>
          <cx:pt idx="1724">0</cx:pt>
          <cx:pt idx="1725">15</cx:pt>
          <cx:pt idx="1726">0</cx:pt>
          <cx:pt idx="1727">0</cx:pt>
          <cx:pt idx="1728">0</cx:pt>
          <cx:pt idx="1729">0</cx:pt>
          <cx:pt idx="1730">0</cx:pt>
          <cx:pt idx="1731">19.142857142857142</cx:pt>
          <cx:pt idx="1732">0</cx:pt>
          <cx:pt idx="1733">30</cx:pt>
          <cx:pt idx="1734">12.857142857142858</cx:pt>
          <cx:pt idx="1735">0</cx:pt>
          <cx:pt idx="1736">2.1428571428571428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11.785714285714286</cx:pt>
          <cx:pt idx="1748">3.4285714285714284</cx:pt>
          <cx:pt idx="1749">10</cx:pt>
          <cx:pt idx="1750">10.714285714285714</cx:pt>
          <cx:pt idx="1751">0</cx:pt>
          <cx:pt idx="1752">24.285714285714285</cx:pt>
          <cx:pt idx="1753">10.714285714285714</cx:pt>
          <cx:pt idx="1754">48.357142857142854</cx:pt>
          <cx:pt idx="1755">5.3571428571428568</cx:pt>
          <cx:pt idx="1756">5.3571428571428568</cx:pt>
          <cx:pt idx="1757">6.4285714285714288</cx:pt>
          <cx:pt idx="1758">0</cx:pt>
          <cx:pt idx="1759">0</cx:pt>
          <cx:pt idx="1760">0</cx:pt>
          <cx:pt idx="1761">36.428571428571423</cx:pt>
          <cx:pt idx="1762">0</cx:pt>
          <cx:pt idx="1763">0</cx:pt>
          <cx:pt idx="1764">0</cx:pt>
          <cx:pt idx="1765">0</cx:pt>
          <cx:pt idx="1766">0</cx:pt>
          <cx:pt idx="1767">0</cx:pt>
          <cx:pt idx="1768">9.6428571428571423</cx:pt>
          <cx:pt idx="1769">0</cx:pt>
          <cx:pt idx="1770">0</cx:pt>
          <cx:pt idx="1771">0</cx:pt>
          <cx:pt idx="1772">0</cx:pt>
          <cx:pt idx="1773">0</cx:pt>
          <cx:pt idx="1774">19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3.5</cx:pt>
          <cx:pt idx="1796">0</cx:pt>
          <cx:pt idx="1797">0</cx:pt>
          <cx:pt idx="1798">3.5714285714285716</cx:pt>
          <cx:pt idx="1799">0</cx:pt>
          <cx:pt idx="1800">0</cx:pt>
          <cx:pt idx="1801">0</cx:pt>
          <cx:pt idx="1802">0</cx:pt>
          <cx:pt idx="1803">0</cx:pt>
          <cx:pt idx="1804">0</cx:pt>
          <cx:pt idx="1805">2.5714285714285716</cx:pt>
          <cx:pt idx="1806">0</cx:pt>
          <cx:pt idx="1807">7.1428571428571432</cx:pt>
          <cx:pt idx="1808">0</cx:pt>
          <cx:pt idx="1809">0</cx:pt>
          <cx:pt idx="1810">0</cx:pt>
          <cx:pt idx="1811">1.4285714285714286</cx:pt>
          <cx:pt idx="1812">0</cx:pt>
          <cx:pt idx="1813">5</cx:pt>
          <cx:pt idx="1814">0</cx:pt>
          <cx:pt idx="1815">0</cx:pt>
          <cx:pt idx="1816">0</cx:pt>
          <cx:pt idx="1817">0</cx:pt>
          <cx:pt idx="1818">14.428571428571429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7.1428571428571432</cx:pt>
          <cx:pt idx="1846">0</cx:pt>
          <cx:pt idx="1847">0</cx:pt>
          <cx:pt idx="1848">0</cx:pt>
          <cx:pt idx="1849">0</cx:pt>
          <cx:pt idx="1850">1.7142857142857142</cx:pt>
          <cx:pt idx="1851">0</cx:pt>
          <cx:pt idx="1852">0</cx:pt>
          <cx:pt idx="1853">0</cx:pt>
          <cx:pt idx="1854">0</cx:pt>
          <cx:pt idx="1855">0</cx:pt>
          <cx:pt idx="1856">0</cx:pt>
          <cx:pt idx="1857">28.571428571428573</cx:pt>
          <cx:pt idx="1858">0</cx:pt>
          <cx:pt idx="1859">5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2.5</cx:pt>
          <cx:pt idx="1868">0</cx:pt>
          <cx:pt idx="1869">0</cx:pt>
          <cx:pt idx="1870">0</cx:pt>
          <cx:pt idx="1871">0</cx:pt>
          <cx:pt idx="1872">0</cx:pt>
          <cx:pt idx="1873">13.571428571428571</cx:pt>
          <cx:pt idx="1874">0</cx:pt>
          <cx:pt idx="1875">0</cx:pt>
          <cx:pt idx="1876">0</cx:pt>
          <cx:pt idx="1877">0</cx:pt>
          <cx:pt idx="1878">15.714285714285717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32.142857142857146</cx:pt>
          <cx:pt idx="1890">0</cx:pt>
          <cx:pt idx="1891">1.25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47.142857142857146</cx:pt>
          <cx:pt idx="1904">1.7142857142857142</cx:pt>
          <cx:pt idx="1905">0</cx:pt>
          <cx:pt idx="1906">0</cx:pt>
          <cx:pt idx="1907">0</cx:pt>
          <cx:pt idx="1908">0</cx:pt>
          <cx:pt idx="1909">5.8928571428571432</cx:pt>
          <cx:pt idx="1910">10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21.071428571428573</cx:pt>
          <cx:pt idx="1919">0</cx:pt>
          <cx:pt idx="1920">7.1428571428571432</cx:pt>
          <cx:pt idx="1921">0</cx:pt>
          <cx:pt idx="1922">0</cx:pt>
          <cx:pt idx="1923">14.285714285714286</cx:pt>
          <cx:pt idx="1924">80.714285714285708</cx:pt>
          <cx:pt idx="1925">0</cx:pt>
          <cx:pt idx="1926">0</cx:pt>
          <cx:pt idx="1927">0</cx:pt>
          <cx:pt idx="1928">0</cx:pt>
          <cx:pt idx="1929">0.42857142857142855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8.0000000000000018</cx:pt>
          <cx:pt idx="1939">6</cx:pt>
          <cx:pt idx="1940">0</cx:pt>
          <cx:pt idx="1941">0</cx:pt>
          <cx:pt idx="1942">0</cx:pt>
          <cx:pt idx="1943">24.571428571428573</cx:pt>
          <cx:pt idx="1944">125</cx:pt>
          <cx:pt idx="1945">32.142857142857146</cx:pt>
          <cx:pt idx="1946">57.642857142857146</cx:pt>
          <cx:pt idx="1947">1.4285714285714286</cx:pt>
          <cx:pt idx="1948">0</cx:pt>
          <cx:pt idx="1949">0</cx:pt>
          <cx:pt idx="1950">0</cx:pt>
          <cx:pt idx="1951">0</cx:pt>
          <cx:pt idx="1952">12.857142857142858</cx:pt>
          <cx:pt idx="1953">0</cx:pt>
          <cx:pt idx="1954">0</cx:pt>
          <cx:pt idx="1955">0</cx:pt>
          <cx:pt idx="1956">3.5714285714285716</cx:pt>
          <cx:pt idx="1957">0</cx:pt>
          <cx:pt idx="1958">0</cx:pt>
          <cx:pt idx="1959">0</cx:pt>
          <cx:pt idx="1960">0</cx:pt>
          <cx:pt idx="1961">4.3571428571428568</cx:pt>
          <cx:pt idx="1962">0</cx:pt>
          <cx:pt idx="1963">0</cx:pt>
          <cx:pt idx="1964">0</cx:pt>
          <cx:pt idx="1965">4.2857142857142856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8.5714285714285712</cx:pt>
          <cx:pt idx="1978">5.3571428571428568</cx:pt>
          <cx:pt idx="1979">0</cx:pt>
          <cx:pt idx="1980">0</cx:pt>
          <cx:pt idx="1981">9.4285714285714288</cx:pt>
          <cx:pt idx="1982">0</cx:pt>
          <cx:pt idx="1983">0</cx:pt>
          <cx:pt idx="1984">4.2857142857142856</cx:pt>
          <cx:pt idx="1985">0</cx:pt>
          <cx:pt idx="1986">0</cx:pt>
          <cx:pt idx="1987">81.071428571428569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32.142857142857146</cx:pt>
          <cx:pt idx="1996">0</cx:pt>
          <cx:pt idx="1997">0</cx:pt>
          <cx:pt idx="1998">4.6785714285714288</cx:pt>
          <cx:pt idx="1999">5.3571428571428568</cx:pt>
          <cx:pt idx="2000">0</cx:pt>
          <cx:pt idx="2001">5.2857142857142856</cx:pt>
          <cx:pt idx="2002">3.8571428571428572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1.7142857142857142</cx:pt>
          <cx:pt idx="2016">0</cx:pt>
          <cx:pt idx="2017">55.714285714285715</cx:pt>
          <cx:pt idx="2018">0</cx:pt>
          <cx:pt idx="2019">10.714285714285714</cx:pt>
          <cx:pt idx="2020">0</cx:pt>
          <cx:pt idx="2021">0</cx:pt>
          <cx:pt idx="2022">0</cx:pt>
          <cx:pt idx="2023">0</cx:pt>
          <cx:pt idx="2024">21.428571428571427</cx:pt>
          <cx:pt idx="2025">1.7857142857142858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157.14285714285714</cx:pt>
          <cx:pt idx="2037">0</cx:pt>
          <cx:pt idx="2038">0</cx:pt>
          <cx:pt idx="2039">0</cx:pt>
          <cx:pt idx="2040">5.7142857142857144</cx:pt>
          <cx:pt idx="2041">40</cx:pt>
          <cx:pt idx="2042">3.4285714285714284</cx:pt>
          <cx:pt idx="2043">0</cx:pt>
          <cx:pt idx="2044">2.1428571428571428</cx:pt>
          <cx:pt idx="2045">3.5714285714285716</cx:pt>
          <cx:pt idx="2046">0</cx:pt>
          <cx:pt idx="2047">20.714285714285715</cx:pt>
          <cx:pt idx="2048">2.6428571428571428</cx:pt>
          <cx:pt idx="2049">0</cx:pt>
          <cx:pt idx="2050">2.5</cx:pt>
          <cx:pt idx="2051">0</cx:pt>
          <cx:pt idx="2052">87.5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77.142857142857139</cx:pt>
          <cx:pt idx="2063">1.4285714285714286</cx:pt>
          <cx:pt idx="2064">0</cx:pt>
          <cx:pt idx="2065">1.0714285714285714</cx:pt>
          <cx:pt idx="2066">0</cx:pt>
          <cx:pt idx="2067">0</cx:pt>
          <cx:pt idx="2068">0</cx:pt>
          <cx:pt idx="2069">85.714285714285708</cx:pt>
          <cx:pt idx="2070">0</cx:pt>
          <cx:pt idx="2071">4.2857142857142856</cx:pt>
          <cx:pt idx="2072">0</cx:pt>
          <cx:pt idx="2073">3</cx:pt>
          <cx:pt idx="2074">13.785714285714286</cx:pt>
          <cx:pt idx="2075">0</cx:pt>
          <cx:pt idx="2076">14.642857142857141</cx:pt>
          <cx:pt idx="2077">0</cx:pt>
          <cx:pt idx="2078">0</cx:pt>
          <cx:pt idx="2079">2.5714285714285716</cx:pt>
          <cx:pt idx="2080">0</cx:pt>
          <cx:pt idx="2081">0</cx:pt>
          <cx:pt idx="2082">7.9285714285714297</cx:pt>
          <cx:pt idx="2083">0</cx:pt>
          <cx:pt idx="2084">0</cx:pt>
          <cx:pt idx="2085">15</cx:pt>
          <cx:pt idx="2086">0</cx:pt>
          <cx:pt idx="2087">6</cx:pt>
          <cx:pt idx="2088">0</cx:pt>
          <cx:pt idx="2089">0</cx:pt>
          <cx:pt idx="2090">0</cx:pt>
          <cx:pt idx="2091">0</cx:pt>
          <cx:pt idx="2092">14.285714285714286</cx:pt>
          <cx:pt idx="2093">0</cx:pt>
          <cx:pt idx="2094">26.785714285714285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12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13.214285714285714</cx:pt>
          <cx:pt idx="2114">0</cx:pt>
          <cx:pt idx="2115">0</cx:pt>
          <cx:pt idx="2116">1.25</cx:pt>
          <cx:pt idx="2117">0</cx:pt>
          <cx:pt idx="2118">0</cx:pt>
          <cx:pt idx="2119">0</cx:pt>
          <cx:pt idx="2120">12.142857142857142</cx:pt>
          <cx:pt idx="2121">0</cx:pt>
          <cx:pt idx="2122">0</cx:pt>
          <cx:pt idx="2123">0</cx:pt>
          <cx:pt idx="2124">5.9285714285714288</cx:pt>
          <cx:pt idx="2125">0</cx:pt>
          <cx:pt idx="2126">0</cx:pt>
          <cx:pt idx="2127">0</cx:pt>
          <cx:pt idx="2128">0</cx:pt>
          <cx:pt idx="2129">0</cx:pt>
          <cx:pt idx="2130">13.285714285714286</cx:pt>
          <cx:pt idx="2131">0</cx:pt>
          <cx:pt idx="2132">0</cx:pt>
          <cx:pt idx="2133">4.2857142857142856</cx:pt>
          <cx:pt idx="2134">0</cx:pt>
          <cx:pt idx="2135">0</cx:pt>
          <cx:pt idx="2136">0</cx:pt>
          <cx:pt idx="2137">0</cx:pt>
          <cx:pt idx="2138">0</cx:pt>
          <cx:pt idx="2139">32.5</cx:pt>
          <cx:pt idx="2140">0</cx:pt>
          <cx:pt idx="2141">0</cx:pt>
          <cx:pt idx="2142">0</cx:pt>
          <cx:pt idx="2143">11.357142857142858</cx:pt>
          <cx:pt idx="2144">0</cx:pt>
          <cx:pt idx="2145">6.8571428571428568</cx:pt>
          <cx:pt idx="2146">0</cx:pt>
          <cx:pt idx="2147">0</cx:pt>
          <cx:pt idx="2148">0</cx:pt>
          <cx:pt idx="2149">0</cx:pt>
          <cx:pt idx="2150">0</cx:pt>
          <cx:pt idx="2151">0</cx:pt>
          <cx:pt idx="2152">6</cx:pt>
          <cx:pt idx="2153">30.142857142857142</cx:pt>
          <cx:pt idx="2154">0</cx:pt>
          <cx:pt idx="2155">13.785714285714286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47.5</cx:pt>
          <cx:pt idx="2167">0</cx:pt>
          <cx:pt idx="2168">0</cx:pt>
          <cx:pt idx="2169">0</cx:pt>
          <cx:pt idx="2170">0</cx:pt>
          <cx:pt idx="2171">18.964285714285715</cx:pt>
          <cx:pt idx="2172">0</cx:pt>
          <cx:pt idx="2173">1.7857142857142858</cx:pt>
          <cx:pt idx="2174">0</cx:pt>
          <cx:pt idx="2175">0</cx:pt>
          <cx:pt idx="2176">0</cx:pt>
          <cx:pt idx="2177">0</cx:pt>
          <cx:pt idx="2178">0</cx:pt>
          <cx:pt idx="2179">23.892857142857142</cx:pt>
          <cx:pt idx="2180">0</cx:pt>
          <cx:pt idx="2181">0</cx:pt>
          <cx:pt idx="2182">35.892857142857146</cx:pt>
          <cx:pt idx="2183">0</cx:pt>
          <cx:pt idx="2184">3.2142857142857144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11.37857142857143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21.428571428571427</cx:pt>
          <cx:pt idx="2203">0</cx:pt>
          <cx:pt idx="2204">11.428571428571429</cx:pt>
          <cx:pt idx="2205">0</cx:pt>
          <cx:pt idx="2206">24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34.214285714285715</cx:pt>
          <cx:pt idx="2216">19.785714285714285</cx:pt>
          <cx:pt idx="2217">0</cx:pt>
          <cx:pt idx="2218">0</cx:pt>
          <cx:pt idx="2219">10.714285714285714</cx:pt>
          <cx:pt idx="2220">0</cx:pt>
          <cx:pt idx="2221">0</cx:pt>
          <cx:pt idx="2222">32.142857142857146</cx:pt>
          <cx:pt idx="2223">0</cx:pt>
          <cx:pt idx="2224">0</cx:pt>
          <cx:pt idx="2225">2.5714285714285716</cx:pt>
          <cx:pt idx="2226">0</cx:pt>
          <cx:pt idx="2227">0</cx:pt>
          <cx:pt idx="2228">0</cx:pt>
          <cx:pt idx="2229">0</cx:pt>
          <cx:pt idx="2230">16.785714285714285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14.928571428571429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88</cx:pt>
          <cx:pt idx="2262">0</cx:pt>
          <cx:pt idx="2263">0</cx:pt>
          <cx:pt idx="2264">0</cx:pt>
          <cx:pt idx="2265">0</cx:pt>
          <cx:pt idx="2266">24.428571428571427</cx:pt>
          <cx:pt idx="2267">0</cx:pt>
          <cx:pt idx="2268">0</cx:pt>
          <cx:pt idx="2269">10.142857142857142</cx:pt>
          <cx:pt idx="2270">35.714285714285715</cx:pt>
          <cx:pt idx="2271">0</cx:pt>
          <cx:pt idx="2272">0</cx:pt>
          <cx:pt idx="2273">0</cx:pt>
          <cx:pt idx="2274">0</cx:pt>
          <cx:pt idx="2275">148.92857142857142</cx:pt>
          <cx:pt idx="2276">0</cx:pt>
          <cx:pt idx="2277">0</cx:pt>
          <cx:pt idx="2278">0</cx:pt>
          <cx:pt idx="2279">0.9642857142857143</cx:pt>
          <cx:pt idx="2280">0</cx:pt>
          <cx:pt idx="2281">0</cx:pt>
          <cx:pt idx="2282">215</cx:pt>
          <cx:pt idx="2283">0</cx:pt>
          <cx:pt idx="2284">0</cx:pt>
          <cx:pt idx="2285">0</cx:pt>
          <cx:pt idx="2286">40</cx:pt>
          <cx:pt idx="2287">0</cx:pt>
          <cx:pt idx="2288">19.142857142857142</cx:pt>
          <cx:pt idx="2289">0</cx:pt>
          <cx:pt idx="2290">0</cx:pt>
          <cx:pt idx="2291">0</cx:pt>
          <cx:pt idx="2292">0</cx:pt>
          <cx:pt idx="2293">0</cx:pt>
          <cx:pt idx="2294">0</cx:pt>
          <cx:pt idx="2295">7.1428571428571432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14.285714285714286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0.7142857142857143</cx:pt>
          <cx:pt idx="2321">0</cx:pt>
          <cx:pt idx="2322">0</cx:pt>
          <cx:pt idx="2323">0</cx:pt>
          <cx:pt idx="2324">12.857142857142858</cx:pt>
          <cx:pt idx="2325">0</cx:pt>
          <cx:pt idx="2326">0</cx:pt>
          <cx:pt idx="2327">0</cx:pt>
          <cx:pt idx="2328">0</cx:pt>
          <cx:pt idx="2329">70.000000000000014</cx:pt>
          <cx:pt idx="2330">0</cx:pt>
          <cx:pt idx="2331">0</cx:pt>
          <cx:pt idx="2332">0</cx:pt>
          <cx:pt idx="2333">10.107142857142858</cx:pt>
          <cx:pt idx="2334">0</cx:pt>
          <cx:pt idx="2335">60.357142857142847</cx:pt>
          <cx:pt idx="2336">0</cx:pt>
          <cx:pt idx="2337">0</cx:pt>
          <cx:pt idx="2338">0</cx:pt>
          <cx:pt idx="2339">0</cx:pt>
          <cx:pt idx="2340">0</cx:pt>
          <cx:pt idx="2341">12.857142857142858</cx:pt>
          <cx:pt idx="2342">0</cx:pt>
          <cx:pt idx="2343">0</cx:pt>
          <cx:pt idx="2344">0</cx:pt>
          <cx:pt idx="2345">65.714285714285708</cx:pt>
          <cx:pt idx="2346">0</cx:pt>
          <cx:pt idx="2347">0</cx:pt>
          <cx:pt idx="2348">0</cx:pt>
          <cx:pt idx="2349">2.4642857142857144</cx:pt>
          <cx:pt idx="2350">0</cx:pt>
          <cx:pt idx="2351">1.1428571428571428</cx:pt>
          <cx:pt idx="2352">35.214285714285715</cx:pt>
          <cx:pt idx="2353">0</cx:pt>
          <cx:pt idx="2354">0</cx:pt>
          <cx:pt idx="2355">9.3571428571428577</cx:pt>
          <cx:pt idx="2356">0</cx:pt>
          <cx:pt idx="2357">0.59999999999999987</cx:pt>
          <cx:pt idx="2358">0</cx:pt>
          <cx:pt idx="2359">81.642857142857139</cx:pt>
          <cx:pt idx="2360">0</cx:pt>
          <cx:pt idx="2361">0</cx:pt>
          <cx:pt idx="2362">0</cx:pt>
          <cx:pt idx="2363">0</cx:pt>
          <cx:pt idx="2364">17.071428571428573</cx:pt>
          <cx:pt idx="2365">0</cx:pt>
          <cx:pt idx="2366">0</cx:pt>
          <cx:pt idx="2367">0</cx:pt>
          <cx:pt idx="2368">39.285714285714285</cx:pt>
          <cx:pt idx="2369">0</cx:pt>
          <cx:pt idx="2370">0</cx:pt>
          <cx:pt idx="2371">42.078571428571429</cx:pt>
          <cx:pt idx="2372">0</cx:pt>
          <cx:pt idx="2373">1.4285714285714286</cx:pt>
          <cx:pt idx="2374">0.8571428571428571</cx:pt>
          <cx:pt idx="2375">0</cx:pt>
          <cx:pt idx="2376">0</cx:pt>
          <cx:pt idx="2377">0</cx:pt>
          <cx:pt idx="2378">0</cx:pt>
          <cx:pt idx="2379">4.5357142857142856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1.7142857142857142</cx:pt>
          <cx:pt idx="2390">0</cx:pt>
          <cx:pt idx="2391">2.5</cx:pt>
          <cx:pt idx="2392">0</cx:pt>
          <cx:pt idx="2393">0</cx:pt>
          <cx:pt idx="2394">0</cx:pt>
          <cx:pt idx="2395">0</cx:pt>
          <cx:pt idx="2396">21.142857142857142</cx:pt>
          <cx:pt idx="2397">29.214285714285715</cx:pt>
          <cx:pt idx="2398">0</cx:pt>
          <cx:pt idx="2399">0</cx:pt>
          <cx:pt idx="2400">1.7857142857142858</cx:pt>
          <cx:pt idx="2401">0</cx:pt>
          <cx:pt idx="2402">337.14285714285717</cx:pt>
          <cx:pt idx="2403">0</cx:pt>
          <cx:pt idx="2404">0</cx:pt>
          <cx:pt idx="2405">0</cx:pt>
          <cx:pt idx="2406">0</cx:pt>
          <cx:pt idx="2407">2.6428571428571428</cx:pt>
          <cx:pt idx="2408">0</cx:pt>
          <cx:pt idx="2409">3.8571428571428572</cx:pt>
          <cx:pt idx="2410">0</cx:pt>
          <cx:pt idx="2411">0</cx:pt>
          <cx:pt idx="2412">0</cx:pt>
          <cx:pt idx="2413">0</cx:pt>
          <cx:pt idx="2414">5.5</cx:pt>
          <cx:pt idx="2415">7.1428571428571432</cx:pt>
          <cx:pt idx="2416">2.4285714285714284</cx:pt>
          <cx:pt idx="2417">0</cx:pt>
          <cx:pt idx="2418">0</cx:pt>
          <cx:pt idx="2419">92.857142857142861</cx:pt>
          <cx:pt idx="2420">0</cx:pt>
          <cx:pt idx="2421">5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18.714285714285715</cx:pt>
          <cx:pt idx="2430">143.5</cx:pt>
          <cx:pt idx="2431">0</cx:pt>
          <cx:pt idx="2432">0</cx:pt>
          <cx:pt idx="2433">4.4285714285714288</cx:pt>
          <cx:pt idx="2434">105.28571428571429</cx:pt>
          <cx:pt idx="2435">0</cx:pt>
          <cx:pt idx="2436">0</cx:pt>
          <cx:pt idx="2437">0.42857142857142855</cx:pt>
          <cx:pt idx="2438">0</cx:pt>
          <cx:pt idx="2439">135.57142857142858</cx:pt>
          <cx:pt idx="2440">0</cx:pt>
          <cx:pt idx="2441">4.8571428571428568</cx:pt>
          <cx:pt idx="2442">0</cx:pt>
          <cx:pt idx="2443">0</cx:pt>
          <cx:pt idx="2444">12.142857142857142</cx:pt>
          <cx:pt idx="2445">0.8571428571428571</cx:pt>
          <cx:pt idx="2446">0</cx:pt>
          <cx:pt idx="2447">0</cx:pt>
          <cx:pt idx="2448">0</cx:pt>
          <cx:pt idx="2449">0</cx:pt>
          <cx:pt idx="2450">0</cx:pt>
          <cx:pt idx="2451">0</cx:pt>
          <cx:pt idx="2452">7.5</cx:pt>
          <cx:pt idx="2453">0</cx:pt>
          <cx:pt idx="2454">8.2142857142857135</cx:pt>
          <cx:pt idx="2455">20.214285714285715</cx:pt>
          <cx:pt idx="2456">1.0714285714285714</cx:pt>
          <cx:pt idx="2457">0</cx:pt>
          <cx:pt idx="2458">0</cx:pt>
          <cx:pt idx="2459">0</cx:pt>
          <cx:pt idx="2460">0</cx:pt>
          <cx:pt idx="2461">21.428571428571427</cx:pt>
          <cx:pt idx="2462">27.642857142857142</cx:pt>
          <cx:pt idx="2463">0</cx:pt>
          <cx:pt idx="2464">5.5714285714285712</cx:pt>
          <cx:pt idx="2465">0</cx:pt>
          <cx:pt idx="2466">0</cx:pt>
          <cx:pt idx="2467">7.1428571428571432</cx:pt>
          <cx:pt idx="2468">23.821428571428573</cx:pt>
          <cx:pt idx="2469">0</cx:pt>
          <cx:pt idx="2470">0</cx:pt>
          <cx:pt idx="2471">0</cx:pt>
          <cx:pt idx="2472">19.642857142857142</cx:pt>
          <cx:pt idx="2473">17.142857142857142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8.9000000000000004</cx:pt>
          <cx:pt idx="2482">0</cx:pt>
          <cx:pt idx="2483">0</cx:pt>
          <cx:pt idx="2484">0</cx:pt>
          <cx:pt idx="2485">34.964285714285708</cx:pt>
          <cx:pt idx="2486">32.142857142857146</cx:pt>
          <cx:pt idx="2487">0</cx:pt>
          <cx:pt idx="2488">58.928571428571431</cx:pt>
          <cx:pt idx="2489">0</cx:pt>
          <cx:pt idx="2490">5.7142857142857144</cx:pt>
          <cx:pt idx="2491">0</cx:pt>
          <cx:pt idx="2492">0</cx:pt>
          <cx:pt idx="2493">0</cx:pt>
          <cx:pt idx="2494">0</cx:pt>
          <cx:pt idx="2495">57.928571428571431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9.6428571428571423</cx:pt>
          <cx:pt idx="2513">0</cx:pt>
          <cx:pt idx="2514">0</cx:pt>
          <cx:pt idx="2515">0</cx:pt>
          <cx:pt idx="2516">0</cx:pt>
          <cx:pt idx="2517">0</cx:pt>
          <cx:pt idx="2518">7.5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9.9285714285714288</cx:pt>
          <cx:pt idx="2529">0</cx:pt>
          <cx:pt idx="2530">0</cx:pt>
          <cx:pt idx="2531">5.7857142857142856</cx:pt>
          <cx:pt idx="2532">0</cx:pt>
          <cx:pt idx="2533">21.428571428571427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7.1428571428571432</cx:pt>
          <cx:pt idx="2551">0</cx:pt>
          <cx:pt idx="2552">0</cx:pt>
          <cx:pt idx="2553">8.5714285714285712</cx:pt>
          <cx:pt idx="2554">0</cx:pt>
          <cx:pt idx="2555">10.714285714285714</cx:pt>
          <cx:pt idx="2556">53.571428571428569</cx:pt>
          <cx:pt idx="2557">0</cx:pt>
          <cx:pt idx="2558">0</cx:pt>
          <cx:pt idx="2559">7.5</cx:pt>
          <cx:pt idx="2560">9.6428571428571423</cx:pt>
          <cx:pt idx="2561">2.1428571428571428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23.928571428571427</cx:pt>
          <cx:pt idx="2577">0</cx:pt>
          <cx:pt idx="2578">0</cx:pt>
          <cx:pt idx="2579">14.285714285714286</cx:pt>
          <cx:pt idx="2580">0</cx:pt>
          <cx:pt idx="2581">0</cx:pt>
          <cx:pt idx="2582">0</cx:pt>
          <cx:pt idx="2583">0</cx:pt>
          <cx:pt idx="2584">2.2857142857142856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12.142857142857142</cx:pt>
          <cx:pt idx="2593">0</cx:pt>
          <cx:pt idx="2594">0</cx:pt>
          <cx:pt idx="2595">0</cx:pt>
          <cx:pt idx="2596">2.6785714285714284</cx:pt>
          <cx:pt idx="2597">0</cx:pt>
          <cx:pt idx="2598">0</cx:pt>
          <cx:pt idx="2599">0</cx:pt>
          <cx:pt idx="2600">0</cx:pt>
          <cx:pt idx="2601">0</cx:pt>
          <cx:pt idx="2602">0</cx:pt>
          <cx:pt idx="2603">48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7.1428571428571432</cx:pt>
          <cx:pt idx="2616">29.285714285714281</cx:pt>
          <cx:pt idx="2617">55</cx:pt>
          <cx:pt idx="2618">0</cx:pt>
          <cx:pt idx="2619">6.0714285714285712</cx:pt>
          <cx:pt idx="2620">0</cx:pt>
          <cx:pt idx="2621">0</cx:pt>
          <cx:pt idx="2622">10.714285714285714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3.9285714285714293</cx:pt>
          <cx:pt idx="2632">0</cx:pt>
          <cx:pt idx="2633">0</cx:pt>
          <cx:pt idx="2634">0</cx:pt>
          <cx:pt idx="2635">50</cx:pt>
          <cx:pt idx="2636">0</cx:pt>
          <cx:pt idx="2637">0</cx:pt>
          <cx:pt idx="2638">7.1428571428571432</cx:pt>
          <cx:pt idx="2639">0</cx:pt>
          <cx:pt idx="2640">10.714285714285714</cx:pt>
          <cx:pt idx="2641">3.5714285714285716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32.142857142857146</cx:pt>
          <cx:pt idx="2650">0</cx:pt>
          <cx:pt idx="2651">0</cx:pt>
          <cx:pt idx="2652">2.1428571428571428</cx:pt>
          <cx:pt idx="2653">0</cx:pt>
          <cx:pt idx="2654">0</cx:pt>
          <cx:pt idx="2655">0</cx:pt>
          <cx:pt idx="2656">75</cx:pt>
          <cx:pt idx="2657">0</cx:pt>
          <cx:pt idx="2658">0</cx:pt>
          <cx:pt idx="2659">0</cx:pt>
          <cx:pt idx="2660">0</cx:pt>
          <cx:pt idx="2661">0</cx:pt>
          <cx:pt idx="2662">2.6642857142857141</cx:pt>
          <cx:pt idx="2663">0</cx:pt>
          <cx:pt idx="2664">0</cx:pt>
          <cx:pt idx="2665">0</cx:pt>
          <cx:pt idx="2666">20</cx:pt>
          <cx:pt idx="2667">13.471428571428572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121.42857142857143</cx:pt>
          <cx:pt idx="2677">0</cx:pt>
          <cx:pt idx="2678">25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35.714285714285715</cx:pt>
          <cx:pt idx="2694">0</cx:pt>
          <cx:pt idx="2695">2.5</cx:pt>
          <cx:pt idx="2696">0</cx:pt>
          <cx:pt idx="2697">0</cx:pt>
          <cx:pt idx="2698">0</cx:pt>
          <cx:pt idx="2699">0</cx:pt>
          <cx:pt idx="2700">0</cx:pt>
          <cx:pt idx="2701">43.571428571428569</cx:pt>
          <cx:pt idx="2702">0</cx:pt>
          <cx:pt idx="2703">14.857142857142858</cx:pt>
          <cx:pt idx="2704">0</cx:pt>
          <cx:pt idx="2705">0</cx:pt>
          <cx:pt idx="2706">0</cx:pt>
          <cx:pt idx="2707">14.185714285714285</cx:pt>
          <cx:pt idx="2708">0</cx:pt>
          <cx:pt idx="2709">0</cx:pt>
          <cx:pt idx="2710">0</cx:pt>
          <cx:pt idx="2711">17.428571428571427</cx:pt>
          <cx:pt idx="2712">0</cx:pt>
          <cx:pt idx="2713">130.35714285714286</cx:pt>
          <cx:pt idx="2714">0</cx:pt>
          <cx:pt idx="2715">0</cx:pt>
          <cx:pt idx="2716">0.8928571428571429</cx:pt>
          <cx:pt idx="2717">32.5</cx:pt>
          <cx:pt idx="2718">0</cx:pt>
          <cx:pt idx="2719">5.7142857142857144</cx:pt>
          <cx:pt idx="2720">0</cx:pt>
          <cx:pt idx="2721">71.428571428571431</cx:pt>
          <cx:pt idx="2722">0.8571428571428571</cx:pt>
          <cx:pt idx="2723">0</cx:pt>
          <cx:pt idx="2724">0</cx:pt>
          <cx:pt idx="2725">23.214285714285715</cx:pt>
          <cx:pt idx="2726">0</cx:pt>
          <cx:pt idx="2727">0</cx:pt>
          <cx:pt idx="2728">0</cx:pt>
          <cx:pt idx="2729">0</cx:pt>
          <cx:pt idx="2730">17</cx:pt>
          <cx:pt idx="2731">0</cx:pt>
          <cx:pt idx="2732">0</cx:pt>
          <cx:pt idx="2733">0</cx:pt>
          <cx:pt idx="2734">0</cx:pt>
          <cx:pt idx="2735">0</cx:pt>
          <cx:pt idx="2736">8.7857142857142865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3.5714285714285716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35.714285714285715</cx:pt>
          <cx:pt idx="2758">0</cx:pt>
          <cx:pt idx="2759">0</cx:pt>
          <cx:pt idx="2760">0</cx:pt>
          <cx:pt idx="2761">17.857142857142858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17.857142857142858</cx:pt>
          <cx:pt idx="2772">0</cx:pt>
          <cx:pt idx="2773">0</cx:pt>
          <cx:pt idx="2774">0</cx:pt>
          <cx:pt idx="2775">21.285714285714285</cx:pt>
          <cx:pt idx="2776">0</cx:pt>
          <cx:pt idx="2777">0</cx:pt>
          <cx:pt idx="2778">0</cx:pt>
          <cx:pt idx="2779">0</cx:pt>
          <cx:pt idx="2780">0</cx:pt>
          <cx:pt idx="2781">0</cx:pt>
          <cx:pt idx="2782">12.642857142857142</cx:pt>
          <cx:pt idx="2783">0</cx:pt>
          <cx:pt idx="2784">0</cx:pt>
          <cx:pt idx="2785">3.7142857142857144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1.0714285714285714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1.0142857142857142</cx:pt>
          <cx:pt idx="2807">1.7857142857142858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96.428571428571431</cx:pt>
          <cx:pt idx="2824">2.5</cx:pt>
          <cx:pt idx="2825">0</cx:pt>
          <cx:pt idx="2826">0</cx:pt>
          <cx:pt idx="2827">6.4285714285714288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2.5</cx:pt>
          <cx:pt idx="2839">0</cx:pt>
          <cx:pt idx="2840">7.1428571428571432</cx:pt>
          <cx:pt idx="2841">0</cx:pt>
          <cx:pt idx="2842">14.285714285714286</cx:pt>
          <cx:pt idx="2843">0</cx:pt>
          <cx:pt idx="2844">32.142857142857146</cx:pt>
          <cx:pt idx="2845">0</cx:pt>
          <cx:pt idx="2846">0</cx:pt>
          <cx:pt idx="2847">1.4285714285714286</cx:pt>
          <cx:pt idx="2848">0</cx:pt>
          <cx:pt idx="2849">0</cx:pt>
          <cx:pt idx="2850">0</cx:pt>
          <cx:pt idx="2851">0</cx:pt>
          <cx:pt idx="2852">0</cx:pt>
          <cx:pt idx="2853">0</cx:pt>
          <cx:pt idx="2854">3.2142857142857144</cx:pt>
          <cx:pt idx="2855">0</cx:pt>
          <cx:pt idx="2856">11.428571428571429</cx:pt>
          <cx:pt idx="2857">0</cx:pt>
          <cx:pt idx="2858">3.6071428571428572</cx:pt>
          <cx:pt idx="2859">0</cx:pt>
          <cx:pt idx="2860">0</cx:pt>
          <cx:pt idx="2861">0</cx:pt>
          <cx:pt idx="2862">0</cx:pt>
          <cx:pt idx="2863">1.0714285714285714</cx:pt>
          <cx:pt idx="2864">0</cx:pt>
          <cx:pt idx="2865">10.571428571428571</cx:pt>
          <cx:pt idx="2866">0</cx:pt>
          <cx:pt idx="2867">0</cx:pt>
          <cx:pt idx="2868">0</cx:pt>
          <cx:pt idx="2869">0</cx:pt>
          <cx:pt idx="2870">0</cx:pt>
          <cx:pt idx="2871">25.571428571428573</cx:pt>
          <cx:pt idx="2872">7.1428571428571432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14.714285714285714</cx:pt>
          <cx:pt idx="2890">4.2857142857142856</cx:pt>
          <cx:pt idx="2891">0</cx:pt>
          <cx:pt idx="2892">0</cx:pt>
          <cx:pt idx="2893">0</cx:pt>
          <cx:pt idx="2894">2.1285714285714286</cx:pt>
          <cx:pt idx="2895">10.714285714285714</cx:pt>
          <cx:pt idx="2896">0</cx:pt>
          <cx:pt idx="2897">0</cx:pt>
          <cx:pt idx="2898">0</cx:pt>
          <cx:pt idx="2899">0</cx:pt>
          <cx:pt idx="2900">22.142857142857142</cx:pt>
          <cx:pt idx="2901">0</cx:pt>
          <cx:pt idx="2902">2.0071428571428571</cx:pt>
          <cx:pt idx="2903">0</cx:pt>
          <cx:pt idx="2904">0</cx:pt>
          <cx:pt idx="2905">3.5714285714285716</cx:pt>
          <cx:pt idx="2906">0</cx:pt>
          <cx:pt idx="2907">0</cx:pt>
          <cx:pt idx="2908">42.857142857142854</cx:pt>
          <cx:pt idx="2909">0</cx:pt>
          <cx:pt idx="2910">29.571428571428566</cx:pt>
          <cx:pt idx="2911">0</cx:pt>
          <cx:pt idx="2912">9.4285714285714288</cx:pt>
          <cx:pt idx="2913">0</cx:pt>
          <cx:pt idx="2914">0</cx:pt>
          <cx:pt idx="2915">0</cx:pt>
          <cx:pt idx="2916">0</cx:pt>
          <cx:pt idx="2917">0</cx:pt>
          <cx:pt idx="2918">11.535714285714286</cx:pt>
          <cx:pt idx="2919">0</cx:pt>
          <cx:pt idx="2920">2.1428571428571428</cx:pt>
          <cx:pt idx="2921">43.571428571428569</cx:pt>
          <cx:pt idx="2922">0</cx:pt>
          <cx:pt idx="2923">0</cx:pt>
          <cx:pt idx="2924">0</cx:pt>
          <cx:pt idx="2925">10.714285714285714</cx:pt>
          <cx:pt idx="2926">0</cx:pt>
          <cx:pt idx="2927">21.428571428571427</cx:pt>
          <cx:pt idx="2928">1.9642857142857146</cx:pt>
          <cx:pt idx="2929">12.857142857142858</cx:pt>
          <cx:pt idx="2930">0</cx:pt>
          <cx:pt idx="2931">0</cx:pt>
          <cx:pt idx="2932">0</cx:pt>
          <cx:pt idx="2933">38.642857142857146</cx:pt>
          <cx:pt idx="2934">108.92857142857143</cx:pt>
          <cx:pt idx="2935">10.714285714285714</cx:pt>
          <cx:pt idx="2936">2.6428571428571428</cx:pt>
          <cx:pt idx="2937">0</cx:pt>
          <cx:pt idx="2938">0</cx:pt>
          <cx:pt idx="2939">0</cx:pt>
          <cx:pt idx="2940">16.071428571428573</cx:pt>
          <cx:pt idx="2941">0</cx:pt>
          <cx:pt idx="2942">0</cx:pt>
          <cx:pt idx="2943">0</cx:pt>
          <cx:pt idx="2944">21.428571428571427</cx:pt>
          <cx:pt idx="2945">0</cx:pt>
          <cx:pt idx="2946">3.5714285714285716</cx:pt>
          <cx:pt idx="2947">0</cx:pt>
          <cx:pt idx="2948">0</cx:pt>
          <cx:pt idx="2949">0</cx:pt>
          <cx:pt idx="2950">7.1428571428571432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12.5</cx:pt>
          <cx:pt idx="2962">0</cx:pt>
          <cx:pt idx="2963">0</cx:pt>
          <cx:pt idx="2964">0</cx:pt>
          <cx:pt idx="2965">0</cx:pt>
          <cx:pt idx="2966">5</cx:pt>
          <cx:pt idx="2967">3.9285714285714293</cx:pt>
          <cx:pt idx="2968">0</cx:pt>
          <cx:pt idx="2969">0</cx:pt>
          <cx:pt idx="2970">0</cx:pt>
          <cx:pt idx="2971">0</cx:pt>
          <cx:pt idx="2972">0</cx:pt>
          <cx:pt idx="2973">0</cx:pt>
          <cx:pt idx="2974">12.5</cx:pt>
          <cx:pt idx="2975">0</cx:pt>
          <cx:pt idx="2976">0</cx:pt>
          <cx:pt idx="2977">0</cx:pt>
          <cx:pt idx="2978">1.0714285714285714</cx:pt>
          <cx:pt idx="2979">10.714285714285714</cx:pt>
          <cx:pt idx="2980">6.4285714285714288</cx:pt>
          <cx:pt idx="2981">0</cx:pt>
          <cx:pt idx="2982">6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83.928571428571431</cx:pt>
          <cx:pt idx="2995">0</cx:pt>
          <cx:pt idx="2996">0</cx:pt>
          <cx:pt idx="2997">1.0714285714285714</cx:pt>
          <cx:pt idx="2998">0</cx:pt>
          <cx:pt idx="2999">0</cx:pt>
          <cx:pt idx="3000">0</cx:pt>
          <cx:pt idx="3001">0</cx:pt>
          <cx:pt idx="3002">0</cx:pt>
          <cx:pt idx="3003">0</cx:pt>
          <cx:pt idx="3004">11.142857142857142</cx:pt>
          <cx:pt idx="3005">0</cx:pt>
          <cx:pt idx="3006">0</cx:pt>
          <cx:pt idx="3007">0</cx:pt>
          <cx:pt idx="3008">0</cx:pt>
          <cx:pt idx="3009">0</cx:pt>
          <cx:pt idx="3010">64.285714285714292</cx:pt>
          <cx:pt idx="3011">5.3571428571428568</cx:pt>
          <cx:pt idx="3012">52.5</cx:pt>
          <cx:pt idx="3013">0</cx:pt>
          <cx:pt idx="3014">0</cx:pt>
          <cx:pt idx="3015">0</cx:pt>
          <cx:pt idx="3016">14.714285714285714</cx:pt>
          <cx:pt idx="3017">6.2142857142857144</cx:pt>
          <cx:pt idx="3018">0</cx:pt>
          <cx:pt idx="3019">0</cx:pt>
          <cx:pt idx="3020">0</cx:pt>
          <cx:pt idx="3021">3.2142857142857144</cx:pt>
          <cx:pt idx="3022">3.8571428571428572</cx:pt>
          <cx:pt idx="3023">0</cx:pt>
          <cx:pt idx="3024">0</cx:pt>
          <cx:pt idx="3025">0</cx:pt>
          <cx:pt idx="3026">0</cx:pt>
          <cx:pt idx="3027">3</cx:pt>
          <cx:pt idx="3028">10.714285714285714</cx:pt>
          <cx:pt idx="3029">0</cx:pt>
          <cx:pt idx="3030">0</cx:pt>
          <cx:pt idx="3031">0</cx:pt>
          <cx:pt idx="3032">11.428571428571429</cx:pt>
          <cx:pt idx="3033">0</cx:pt>
          <cx:pt idx="3034">0</cx:pt>
          <cx:pt idx="3035">3.2142857142857144</cx:pt>
          <cx:pt idx="3036">0</cx:pt>
          <cx:pt idx="3037">0</cx:pt>
          <cx:pt idx="3038">1.9285714285714286</cx:pt>
          <cx:pt idx="3039">0</cx:pt>
          <cx:pt idx="3040">16.071428571428573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83.571428571428569</cx:pt>
          <cx:pt idx="3069">0</cx:pt>
          <cx:pt idx="3070">0</cx:pt>
          <cx:pt idx="3071">18.571428571428573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10.428571428571429</cx:pt>
          <cx:pt idx="3083">15.249999999999998</cx:pt>
          <cx:pt idx="3084">11.571428571428571</cx:pt>
          <cx:pt idx="3085">0</cx:pt>
          <cx:pt idx="3086">7.1428571428571432</cx:pt>
          <cx:pt idx="3087">0</cx:pt>
          <cx:pt idx="3088">1.9285714285714286</cx:pt>
          <cx:pt idx="3089">0</cx:pt>
          <cx:pt idx="3090">3.75</cx:pt>
          <cx:pt idx="3091">5.2857142857142856</cx:pt>
          <cx:pt idx="3092">33.571428571428569</cx:pt>
          <cx:pt idx="3093">0</cx:pt>
          <cx:pt idx="3094">0</cx:pt>
          <cx:pt idx="3095">1.9285714285714286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17.714285714285715</cx:pt>
          <cx:pt idx="3107">0</cx:pt>
          <cx:pt idx="3108">0</cx:pt>
          <cx:pt idx="3109">17.857142857142858</cx:pt>
          <cx:pt idx="3110">0</cx:pt>
          <cx:pt idx="3111">0</cx:pt>
          <cx:pt idx="3112">7.8571428571428585</cx:pt>
          <cx:pt idx="3113">15.714285714285717</cx:pt>
          <cx:pt idx="3114">0</cx:pt>
          <cx:pt idx="3115">0</cx:pt>
          <cx:pt idx="3116">0</cx:pt>
          <cx:pt idx="3117">3.5714285714285716</cx:pt>
          <cx:pt idx="3118">0</cx:pt>
          <cx:pt idx="3119">0.5357142857142857</cx:pt>
          <cx:pt idx="3120">0</cx:pt>
          <cx:pt idx="3121">1.25</cx:pt>
          <cx:pt idx="3122">68.928571428571431</cx:pt>
          <cx:pt idx="3123">0</cx:pt>
          <cx:pt idx="3124">0</cx:pt>
          <cx:pt idx="3125">72.857142857142847</cx:pt>
          <cx:pt idx="3126">0</cx:pt>
          <cx:pt idx="3127">37.5</cx:pt>
          <cx:pt idx="3128">0</cx:pt>
          <cx:pt idx="3129">0.8571428571428571</cx:pt>
          <cx:pt idx="3130">0</cx:pt>
          <cx:pt idx="3131">7.1428571428571432</cx:pt>
          <cx:pt idx="3132">0</cx:pt>
          <cx:pt idx="3133">0</cx:pt>
          <cx:pt idx="3134">6.7857142857142856</cx:pt>
          <cx:pt idx="3135">0</cx:pt>
          <cx:pt idx="3136">5.2857142857142856</cx:pt>
          <cx:pt idx="3137">0</cx:pt>
          <cx:pt idx="3138">0</cx:pt>
          <cx:pt idx="3139">0</cx:pt>
          <cx:pt idx="3140">0</cx:pt>
          <cx:pt idx="3141">23.214285714285715</cx:pt>
          <cx:pt idx="3142">0</cx:pt>
          <cx:pt idx="3143">0</cx:pt>
          <cx:pt idx="3144">7.8571428571428585</cx:pt>
          <cx:pt idx="3145">10.714285714285714</cx:pt>
          <cx:pt idx="3146">0</cx:pt>
          <cx:pt idx="3147">0</cx:pt>
          <cx:pt idx="3148">0</cx:pt>
          <cx:pt idx="3149">0</cx:pt>
          <cx:pt idx="3150">34.285714285714285</cx:pt>
          <cx:pt idx="3151">0</cx:pt>
          <cx:pt idx="3152">1.0714285714285714</cx:pt>
          <cx:pt idx="3153">3.9285714285714293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4.2857142857142856</cx:pt>
          <cx:pt idx="3162">0</cx:pt>
          <cx:pt idx="3163">0</cx:pt>
          <cx:pt idx="3164">0</cx:pt>
          <cx:pt idx="3165">0</cx:pt>
          <cx:pt idx="3166">0</cx:pt>
          <cx:pt idx="3167">0</cx:pt>
          <cx:pt idx="3168">23.214285714285715</cx:pt>
          <cx:pt idx="3169">16.714285714285715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7.1428571428571432</cx:pt>
          <cx:pt idx="3186">5.3571428571428568</cx:pt>
          <cx:pt idx="3187">0</cx:pt>
          <cx:pt idx="3188">14.214285714285714</cx:pt>
          <cx:pt idx="3189">0</cx:pt>
          <cx:pt idx="3190">0</cx:pt>
          <cx:pt idx="3191">0</cx:pt>
          <cx:pt idx="3192">0</cx:pt>
          <cx:pt idx="3193">0</cx:pt>
          <cx:pt idx="3194">0</cx:pt>
          <cx:pt idx="3195">40.714285714285715</cx:pt>
          <cx:pt idx="3196">0</cx:pt>
          <cx:pt idx="3197">0</cx:pt>
          <cx:pt idx="3198">0</cx:pt>
          <cx:pt idx="3199">17.857142857142858</cx:pt>
          <cx:pt idx="3200">0</cx:pt>
          <cx:pt idx="3201">0</cx:pt>
          <cx:pt idx="3202">0</cx:pt>
          <cx:pt idx="3203">7.7142857142857144</cx:pt>
          <cx:pt idx="3204">0</cx:pt>
          <cx:pt idx="3205">85.714285714285708</cx:pt>
          <cx:pt idx="3206">0</cx:pt>
          <cx:pt idx="3207">0</cx:pt>
          <cx:pt idx="3208">0</cx:pt>
          <cx:pt idx="3209">0</cx:pt>
          <cx:pt idx="3210">1.7857142857142858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7.1428571428571432</cx:pt>
          <cx:pt idx="3233">0</cx:pt>
          <cx:pt idx="3234">0</cx:pt>
          <cx:pt idx="3235">41</cx:pt>
          <cx:pt idx="3236">0</cx:pt>
          <cx:pt idx="3237">0</cx:pt>
          <cx:pt idx="3238">1.0714285714285714</cx:pt>
          <cx:pt idx="3239">0</cx:pt>
          <cx:pt idx="3240">0</cx:pt>
          <cx:pt idx="3241">0</cx:pt>
          <cx:pt idx="3242">0</cx:pt>
          <cx:pt idx="3243">7.1428571428571432</cx:pt>
          <cx:pt idx="3244">0</cx:pt>
          <cx:pt idx="3245">0</cx:pt>
          <cx:pt idx="3246">0</cx:pt>
          <cx:pt idx="3247">0</cx:pt>
          <cx:pt idx="3248">0</cx:pt>
          <cx:pt idx="3249">0</cx:pt>
          <cx:pt idx="3250">7.1428571428571432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2.1428571428571428</cx:pt>
          <cx:pt idx="3263">0</cx:pt>
          <cx:pt idx="3264">0</cx:pt>
          <cx:pt idx="3265">0</cx:pt>
          <cx:pt idx="3266">0</cx:pt>
          <cx:pt idx="3267">0</cx:pt>
          <cx:pt idx="3268">0</cx:pt>
          <cx:pt idx="3269">73.928571428571431</cx:pt>
          <cx:pt idx="3270">0</cx:pt>
          <cx:pt idx="3271">0</cx:pt>
          <cx:pt idx="3272">0</cx:pt>
          <cx:pt idx="3273">27.857142857142858</cx:pt>
          <cx:pt idx="3274">0</cx:pt>
          <cx:pt idx="3275">0</cx:pt>
          <cx:pt idx="3276">0</cx:pt>
          <cx:pt idx="3277">0</cx:pt>
          <cx:pt idx="3278">0</cx:pt>
          <cx:pt idx="3279">1.9285714285714286</cx:pt>
          <cx:pt idx="3280">0</cx:pt>
          <cx:pt idx="3281">0</cx:pt>
          <cx:pt idx="3282">0</cx:pt>
          <cx:pt idx="3283">3.5714285714285716</cx:pt>
          <cx:pt idx="3284">60</cx:pt>
          <cx:pt idx="3285">0</cx:pt>
          <cx:pt idx="3286">11</cx:pt>
          <cx:pt idx="3287">0</cx:pt>
          <cx:pt idx="3288">24</cx:pt>
          <cx:pt idx="3289">0</cx:pt>
          <cx:pt idx="3290">0</cx:pt>
          <cx:pt idx="3291">4.5714285714285712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28.571428571428573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0.7142857142857143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53.571428571428569</cx:pt>
          <cx:pt idx="3331">0</cx:pt>
          <cx:pt idx="3332">9.2857142857142865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14.285714285714286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10.714285714285714</cx:pt>
          <cx:pt idx="3364">0</cx:pt>
          <cx:pt idx="3365">0</cx:pt>
          <cx:pt idx="3366">0</cx:pt>
          <cx:pt idx="3367">0</cx:pt>
          <cx:pt idx="3368">22.142857142857142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7.0714285714285712</cx:pt>
          <cx:pt idx="3382">0</cx:pt>
          <cx:pt idx="3383">0</cx:pt>
          <cx:pt idx="3384">0</cx:pt>
          <cx:pt idx="3385">17.857142857142858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15.714285714285717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3.5714285714285716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70.000000000000014</cx:pt>
          <cx:pt idx="3417">0</cx:pt>
          <cx:pt idx="3418">0</cx:pt>
          <cx:pt idx="3419">0</cx:pt>
          <cx:pt idx="3420">0</cx:pt>
          <cx:pt idx="3421">0</cx:pt>
          <cx:pt idx="3422">0</cx:pt>
          <cx:pt idx="3423">41.071428571428569</cx:pt>
          <cx:pt idx="3424">0</cx:pt>
          <cx:pt idx="3425">0</cx:pt>
          <cx:pt idx="3426">0</cx:pt>
          <cx:pt idx="3427">0</cx:pt>
          <cx:pt idx="3428">0</cx:pt>
          <cx:pt idx="3429">12.142857142857142</cx:pt>
          <cx:pt idx="3430">0</cx:pt>
          <cx:pt idx="3431">0</cx:pt>
          <cx:pt idx="3432">0</cx:pt>
          <cx:pt idx="3433">1.0714285714285714</cx:pt>
          <cx:pt idx="3434">0</cx:pt>
          <cx:pt idx="3435">5.7857142857142856</cx:pt>
          <cx:pt idx="3436">16.857142857142858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38.571428571428569</cx:pt>
          <cx:pt idx="3446">0</cx:pt>
          <cx:pt idx="3447">0</cx:pt>
          <cx:pt idx="3448">0</cx:pt>
          <cx:pt idx="3449">0</cx:pt>
          <cx:pt idx="3450">0</cx:pt>
          <cx:pt idx="3451">8.5714285714285712</cx:pt>
          <cx:pt idx="3452">4.0000000000000009</cx:pt>
          <cx:pt idx="3453">0</cx:pt>
          <cx:pt idx="3454">0</cx:pt>
          <cx:pt idx="3455">10.714285714285714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7.1428571428571432</cx:pt>
          <cx:pt idx="3464">0</cx:pt>
          <cx:pt idx="3465">0</cx:pt>
          <cx:pt idx="3466">0</cx:pt>
          <cx:pt idx="3467">17.071428571428573</cx:pt>
          <cx:pt idx="3468">0</cx:pt>
          <cx:pt idx="3469">0</cx:pt>
          <cx:pt idx="3470">5.7142857142857144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7.1428571428571432</cx:pt>
          <cx:pt idx="3502">0</cx:pt>
          <cx:pt idx="3503">0</cx:pt>
          <cx:pt idx="3504">11.5</cx:pt>
          <cx:pt idx="3505">0</cx:pt>
          <cx:pt idx="3506">0</cx:pt>
          <cx:pt idx="3507">0</cx:pt>
          <cx:pt idx="3508">34.285714285714285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19.928571428571427</cx:pt>
          <cx:pt idx="3517">0</cx:pt>
          <cx:pt idx="3518">0</cx:pt>
          <cx:pt idx="3519">175.57142857142858</cx:pt>
          <cx:pt idx="3520">3.5714285714285716</cx:pt>
          <cx:pt idx="3521">0</cx:pt>
          <cx:pt idx="3522">1.7857142857142858</cx:pt>
          <cx:pt idx="3523">0</cx:pt>
          <cx:pt idx="3524">0</cx:pt>
          <cx:pt idx="3525">0</cx:pt>
          <cx:pt idx="3526">0</cx:pt>
          <cx:pt idx="3527">10.357142857142858</cx:pt>
          <cx:pt idx="3528">0</cx:pt>
          <cx:pt idx="3529">0</cx:pt>
          <cx:pt idx="3530">0</cx:pt>
          <cx:pt idx="3531">7.7857142857142865</cx:pt>
          <cx:pt idx="3532">0</cx:pt>
          <cx:pt idx="3533">19.285714285714285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50</cx:pt>
          <cx:pt idx="3544">0</cx:pt>
          <cx:pt idx="3545">0</cx:pt>
          <cx:pt idx="3546">0</cx:pt>
          <cx:pt idx="3547">1.4285714285714286</cx:pt>
          <cx:pt idx="3548">4.2857142857142856</cx:pt>
          <cx:pt idx="3549">0</cx:pt>
          <cx:pt idx="3550">35.000000000000007</cx:pt>
          <cx:pt idx="3551">0</cx:pt>
          <cx:pt idx="3552">18.285714285714285</cx:pt>
          <cx:pt idx="3553">0</cx:pt>
          <cx:pt idx="3554">0</cx:pt>
          <cx:pt idx="3555">87.5</cx:pt>
          <cx:pt idx="3556">0</cx:pt>
          <cx:pt idx="3557">14.714285714285714</cx:pt>
          <cx:pt idx="3558">0</cx:pt>
          <cx:pt idx="3559">0</cx:pt>
          <cx:pt idx="3560">0</cx:pt>
          <cx:pt idx="3561">0</cx:pt>
          <cx:pt idx="3562">5.3571428571428568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20.428571428571427</cx:pt>
          <cx:pt idx="3577">0</cx:pt>
          <cx:pt idx="3578">0</cx:pt>
          <cx:pt idx="3579">6.0714285714285712</cx:pt>
          <cx:pt idx="3580">0</cx:pt>
          <cx:pt idx="3581">21.428571428571427</cx:pt>
          <cx:pt idx="3582">0</cx:pt>
          <cx:pt idx="3583">0</cx:pt>
          <cx:pt idx="3584">10.714285714285714</cx:pt>
          <cx:pt idx="3585">0</cx:pt>
          <cx:pt idx="3586">0</cx:pt>
          <cx:pt idx="3587">0</cx:pt>
          <cx:pt idx="3588">9.7857142857142865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3.5714285714285716</cx:pt>
          <cx:pt idx="3600">0</cx:pt>
          <cx:pt idx="3601">0</cx:pt>
          <cx:pt idx="3602">0</cx:pt>
          <cx:pt idx="3603">15</cx:pt>
          <cx:pt idx="3604">16.000000000000004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10.642857142857142</cx:pt>
          <cx:pt idx="3616">0</cx:pt>
          <cx:pt idx="3617">0</cx:pt>
          <cx:pt idx="3618">0</cx:pt>
          <cx:pt idx="3619">0</cx:pt>
          <cx:pt idx="3620">0</cx:pt>
          <cx:pt idx="3621">3.4285714285714284</cx:pt>
          <cx:pt idx="3622">3.5714285714285716</cx:pt>
          <cx:pt idx="3623">0</cx:pt>
          <cx:pt idx="3624">0</cx:pt>
          <cx:pt idx="3625">0</cx:pt>
          <cx:pt idx="3626">0</cx:pt>
          <cx:pt idx="3627">150</cx:pt>
          <cx:pt idx="3628">0</cx:pt>
          <cx:pt idx="3629">0</cx:pt>
          <cx:pt idx="3630">0</cx:pt>
          <cx:pt idx="3631">0</cx:pt>
          <cx:pt idx="3632">0</cx:pt>
          <cx:pt idx="3633">0</cx:pt>
          <cx:pt idx="3634">15</cx:pt>
          <cx:pt idx="3635">20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29.285714285714281</cx:pt>
          <cx:pt idx="3647">29.642857142857146</cx:pt>
          <cx:pt idx="3648">0</cx:pt>
          <cx:pt idx="3649">0</cx:pt>
          <cx:pt idx="3650">17.571428571428573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6.4285714285714288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1.4285714285714286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13.571428571428571</cx:pt>
          <cx:pt idx="3688">21.428571428571427</cx:pt>
          <cx:pt idx="3689">7.5714285714285712</cx:pt>
          <cx:pt idx="3690">8.5714285714285712</cx:pt>
          <cx:pt idx="3691">6.8571428571428568</cx:pt>
          <cx:pt idx="3692">53.571428571428569</cx:pt>
          <cx:pt idx="3693">0</cx:pt>
          <cx:pt idx="3694">0</cx:pt>
          <cx:pt idx="3695">5</cx:pt>
          <cx:pt idx="3696">0</cx:pt>
          <cx:pt idx="3697">20.357142857142858</cx:pt>
          <cx:pt idx="3698">7.4285714285714288</cx:pt>
          <cx:pt idx="3699">27.857142857142858</cx:pt>
          <cx:pt idx="3700">32.928571428571431</cx:pt>
          <cx:pt idx="3701">0</cx:pt>
          <cx:pt idx="3702">0</cx:pt>
          <cx:pt idx="3703">108.57142857142857</cx:pt>
          <cx:pt idx="3704">0</cx:pt>
          <cx:pt idx="3705">0.7142857142857143</cx:pt>
          <cx:pt idx="3706">0</cx:pt>
          <cx:pt idx="3707">0</cx:pt>
          <cx:pt idx="3708">0</cx:pt>
          <cx:pt idx="3709">0</cx:pt>
          <cx:pt idx="3710">8.5714285714285712</cx:pt>
          <cx:pt idx="3711">0</cx:pt>
          <cx:pt idx="3712">0</cx:pt>
          <cx:pt idx="3713">24.428571428571427</cx:pt>
          <cx:pt idx="3714">0</cx:pt>
          <cx:pt idx="3715">0</cx:pt>
          <cx:pt idx="3716">7.1428571428571432</cx:pt>
          <cx:pt idx="3717">0</cx:pt>
          <cx:pt idx="3718">0</cx:pt>
          <cx:pt idx="3719">13.214285714285714</cx:pt>
          <cx:pt idx="3720">0</cx:pt>
          <cx:pt idx="3721">0</cx:pt>
          <cx:pt idx="3722">0</cx:pt>
          <cx:pt idx="3723">96.428571428571431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1.0714285714285714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2.5714285714285716</cx:pt>
          <cx:pt idx="3747">45.714285714285715</cx:pt>
          <cx:pt idx="3748">0</cx:pt>
          <cx:pt idx="3749">0</cx:pt>
          <cx:pt idx="3750">0</cx:pt>
          <cx:pt idx="3751">0</cx:pt>
          <cx:pt idx="3752">64.285714285714292</cx:pt>
          <cx:pt idx="3753">0</cx:pt>
          <cx:pt idx="3754">0</cx:pt>
          <cx:pt idx="3755">0</cx:pt>
          <cx:pt idx="3756">22.5</cx:pt>
          <cx:pt idx="3757">0</cx:pt>
          <cx:pt idx="3758">0</cx:pt>
          <cx:pt idx="3759">0</cx:pt>
          <cx:pt idx="3760">0</cx:pt>
          <cx:pt idx="3761">0</cx:pt>
          <cx:pt idx="3762">53.571428571428569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9.9285714285714288</cx:pt>
          <cx:pt idx="3775">0</cx:pt>
          <cx:pt idx="3776">33.714285714285715</cx:pt>
          <cx:pt idx="3777">0</cx:pt>
          <cx:pt idx="3778">0</cx:pt>
          <cx:pt idx="3779">21.428571428571427</cx:pt>
          <cx:pt idx="3780">0</cx:pt>
          <cx:pt idx="3781">7.1428571428571432</cx:pt>
          <cx:pt idx="3782">0</cx:pt>
          <cx:pt idx="3783">0</cx:pt>
          <cx:pt idx="3784">0</cx:pt>
          <cx:pt idx="3785">0</cx:pt>
          <cx:pt idx="3786">19</cx:pt>
          <cx:pt idx="3787">0</cx:pt>
          <cx:pt idx="3788">0</cx:pt>
          <cx:pt idx="3789">0</cx:pt>
          <cx:pt idx="3790">0</cx:pt>
          <cx:pt idx="3791">0</cx:pt>
          <cx:pt idx="3792">0</cx:pt>
          <cx:pt idx="3793">14.642857142857141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1.7142857142857142</cx:pt>
          <cx:pt idx="3808">0</cx:pt>
          <cx:pt idx="3809">0</cx:pt>
          <cx:pt idx="3810">36.428571428571423</cx:pt>
          <cx:pt idx="3811">0</cx:pt>
          <cx:pt idx="3812">0</cx:pt>
          <cx:pt idx="3813">9</cx:pt>
          <cx:pt idx="3814">0</cx:pt>
          <cx:pt idx="3815">1.25</cx:pt>
          <cx:pt idx="3816">0</cx:pt>
          <cx:pt idx="3817">60.857142857142854</cx:pt>
          <cx:pt idx="3818">0</cx:pt>
          <cx:pt idx="3819">0</cx:pt>
          <cx:pt idx="3820">66.785714285714292</cx:pt>
          <cx:pt idx="3821">0</cx:pt>
          <cx:pt idx="3822">5</cx:pt>
          <cx:pt idx="3823">107.14285714285714</cx:pt>
          <cx:pt idx="3824">0</cx:pt>
          <cx:pt idx="3825">3.75</cx:pt>
          <cx:pt idx="3826">0</cx:pt>
          <cx:pt idx="3827">0</cx:pt>
          <cx:pt idx="3828">5</cx:pt>
          <cx:pt idx="3829">0</cx:pt>
          <cx:pt idx="3830">0</cx:pt>
          <cx:pt idx="3831">1.4285714285714286</cx:pt>
          <cx:pt idx="3832">0</cx:pt>
          <cx:pt idx="3833">7.1428571428571432</cx:pt>
          <cx:pt idx="3834">1.7857142857142858</cx:pt>
          <cx:pt idx="3835">0</cx:pt>
          <cx:pt idx="3836">7.1428571428571432</cx:pt>
          <cx:pt idx="3837">0</cx:pt>
          <cx:pt idx="3838">0</cx:pt>
          <cx:pt idx="3839">0</cx:pt>
          <cx:pt idx="3840">42.5</cx:pt>
          <cx:pt idx="3841">0</cx:pt>
          <cx:pt idx="3842">0</cx:pt>
          <cx:pt idx="3843">0</cx:pt>
          <cx:pt idx="3844">13</cx:pt>
          <cx:pt idx="3845">0</cx:pt>
          <cx:pt idx="3846">5.5</cx:pt>
          <cx:pt idx="3847">14.285714285714286</cx:pt>
          <cx:pt idx="3848">0</cx:pt>
          <cx:pt idx="3849">0</cx:pt>
          <cx:pt idx="3850">5.3571428571428568</cx:pt>
          <cx:pt idx="3851">0</cx:pt>
          <cx:pt idx="3852">0</cx:pt>
          <cx:pt idx="3853">0</cx:pt>
          <cx:pt idx="3854">0</cx:pt>
          <cx:pt idx="3855">0</cx:pt>
          <cx:pt idx="3856">0</cx:pt>
          <cx:pt idx="3857">12.5</cx:pt>
          <cx:pt idx="3858">0</cx:pt>
          <cx:pt idx="3859">3.2142857142857144</cx:pt>
          <cx:pt idx="3860">0</cx:pt>
          <cx:pt idx="3861">2.5</cx:pt>
          <cx:pt idx="3862">8.5714285714285712</cx:pt>
          <cx:pt idx="3863">0</cx:pt>
          <cx:pt idx="3864">0</cx:pt>
          <cx:pt idx="3865">12.428571428571429</cx:pt>
          <cx:pt idx="3866">0</cx:pt>
          <cx:pt idx="3867">0</cx:pt>
          <cx:pt idx="3868">0</cx:pt>
          <cx:pt idx="3869">7.1428571428571432</cx:pt>
          <cx:pt idx="3870">0</cx:pt>
          <cx:pt idx="3871">0</cx:pt>
          <cx:pt idx="3872">5.3571428571428568</cx:pt>
          <cx:pt idx="3873">0</cx:pt>
          <cx:pt idx="3874">12.5</cx:pt>
          <cx:pt idx="3875">0</cx:pt>
          <cx:pt idx="3876">36.071428571428569</cx:pt>
          <cx:pt idx="3877">0</cx:pt>
          <cx:pt idx="3878">15.714285714285717</cx:pt>
          <cx:pt idx="3879">0</cx:pt>
          <cx:pt idx="3880">4.2857142857142856</cx:pt>
          <cx:pt idx="3881">14.642857142857141</cx:pt>
          <cx:pt idx="3882">0</cx:pt>
          <cx:pt idx="3883">0</cx:pt>
          <cx:pt idx="3884">0</cx:pt>
          <cx:pt idx="3885">27.142857142857142</cx:pt>
          <cx:pt idx="3886">0</cx:pt>
          <cx:pt idx="3887">0</cx:pt>
          <cx:pt idx="3888">12</cx:pt>
          <cx:pt idx="3889">0</cx:pt>
          <cx:pt idx="3890">0</cx:pt>
          <cx:pt idx="3891">0</cx:pt>
          <cx:pt idx="3892">0</cx:pt>
          <cx:pt idx="3893">0</cx:pt>
          <cx:pt idx="3894">5.3571428571428568</cx:pt>
          <cx:pt idx="3895">0</cx:pt>
          <cx:pt idx="3896">0</cx:pt>
          <cx:pt idx="3897">25.357142857142858</cx:pt>
          <cx:pt idx="3898">0</cx:pt>
          <cx:pt idx="3899">0</cx:pt>
          <cx:pt idx="3900">0</cx:pt>
          <cx:pt idx="3901">14.714285714285714</cx:pt>
          <cx:pt idx="3902">0</cx:pt>
          <cx:pt idx="3903">0</cx:pt>
          <cx:pt idx="3904">0</cx:pt>
          <cx:pt idx="3905">15.785714285714286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17.142857142857142</cx:pt>
          <cx:pt idx="3915">0</cx:pt>
          <cx:pt idx="3916">24.785714285714285</cx:pt>
          <cx:pt idx="3917">0</cx:pt>
          <cx:pt idx="3918">26.714285714285715</cx:pt>
          <cx:pt idx="3919">0</cx:pt>
          <cx:pt idx="3920">16.071428571428573</cx:pt>
          <cx:pt idx="3921">5.3571428571428568</cx:pt>
          <cx:pt idx="3922">0</cx:pt>
          <cx:pt idx="3923">0</cx:pt>
          <cx:pt idx="3924">17.142857142857142</cx:pt>
          <cx:pt idx="3925">0</cx:pt>
          <cx:pt idx="3926">11.785714285714286</cx:pt>
          <cx:pt idx="3927">0</cx:pt>
          <cx:pt idx="3928">0</cx:pt>
          <cx:pt idx="3929">0</cx:pt>
          <cx:pt idx="3930">0</cx:pt>
          <cx:pt idx="3931">10.642857142857142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15.714285714285717</cx:pt>
          <cx:pt idx="3941">32.142857142857146</cx:pt>
          <cx:pt idx="3942">0</cx:pt>
          <cx:pt idx="3943">0</cx:pt>
          <cx:pt idx="3944">0</cx:pt>
          <cx:pt idx="3945">0.7142857142857143</cx:pt>
          <cx:pt idx="3946">0</cx:pt>
          <cx:pt idx="3947">0</cx:pt>
          <cx:pt idx="3948">0</cx:pt>
          <cx:pt idx="3949">0</cx:pt>
          <cx:pt idx="3950">0</cx:pt>
          <cx:pt idx="3951">2.1428571428571428</cx:pt>
          <cx:pt idx="3952">0</cx:pt>
          <cx:pt idx="3953">0</cx:pt>
          <cx:pt idx="3954">0</cx:pt>
          <cx:pt idx="3955">0</cx:pt>
          <cx:pt idx="3956">3.5714285714285716</cx:pt>
          <cx:pt idx="3957">1.7857142857142858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95.214285714285708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7.1428571428571432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5.6428571428571432</cx:pt>
          <cx:pt idx="3994">0</cx:pt>
          <cx:pt idx="3995">0</cx:pt>
          <cx:pt idx="3996">0</cx:pt>
          <cx:pt idx="3997">0</cx:pt>
          <cx:pt idx="3998">23.285714285714285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18.142857142857142</cx:pt>
          <cx:pt idx="4016">0</cx:pt>
          <cx:pt idx="4017">11.857142857142858</cx:pt>
          <cx:pt idx="4018">0</cx:pt>
          <cx:pt idx="4019">0</cx:pt>
          <cx:pt idx="4020">0</cx:pt>
          <cx:pt idx="4021">0</cx:pt>
          <cx:pt idx="4022">0</cx:pt>
          <cx:pt idx="4023">0</cx:pt>
          <cx:pt idx="4024">62.642857142857146</cx:pt>
          <cx:pt idx="4025">0</cx:pt>
          <cx:pt idx="4026">0</cx:pt>
          <cx:pt idx="4027">0</cx:pt>
          <cx:pt idx="4028">7.1428571428571432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19.714285714285715</cx:pt>
          <cx:pt idx="4041">71.428571428571431</cx:pt>
          <cx:pt idx="4042">0</cx:pt>
          <cx:pt idx="4043">0</cx:pt>
          <cx:pt idx="4044">0</cx:pt>
          <cx:pt idx="4045">0</cx:pt>
          <cx:pt idx="4046">22.571428571428573</cx:pt>
          <cx:pt idx="4047">0</cx:pt>
          <cx:pt idx="4048">0</cx:pt>
          <cx:pt idx="4049">0</cx:pt>
          <cx:pt idx="4050">33.214285714285715</cx:pt>
          <cx:pt idx="4051">0</cx:pt>
          <cx:pt idx="4052">0</cx:pt>
          <cx:pt idx="4053">0</cx:pt>
          <cx:pt idx="4054">0</cx:pt>
          <cx:pt idx="4055">0</cx:pt>
          <cx:pt idx="4056">12.142857142857142</cx:pt>
          <cx:pt idx="4057">0</cx:pt>
          <cx:pt idx="4058">0</cx:pt>
          <cx:pt idx="4059">0</cx:pt>
          <cx:pt idx="4060">0</cx:pt>
          <cx:pt idx="4061">32.142857142857146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14.007142857142856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12.142857142857142</cx:pt>
          <cx:pt idx="4081">7</cx:pt>
          <cx:pt idx="4082">21.428571428571427</cx:pt>
          <cx:pt idx="4083">0</cx:pt>
          <cx:pt idx="4084">0</cx:pt>
          <cx:pt idx="4085">0</cx:pt>
          <cx:pt idx="4086">7.4285714285714288</cx:pt>
          <cx:pt idx="4087">0</cx:pt>
          <cx:pt idx="4088">12.142857142857142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0.7142857142857143</cx:pt>
          <cx:pt idx="4099">0</cx:pt>
          <cx:pt idx="4100">0</cx:pt>
          <cx:pt idx="4101">0</cx:pt>
          <cx:pt idx="4102">0</cx:pt>
          <cx:pt idx="4103">3.5714285714285716</cx:pt>
          <cx:pt idx="4104">0</cx:pt>
          <cx:pt idx="4105">1.0714285714285714</cx:pt>
          <cx:pt idx="4106">0</cx:pt>
          <cx:pt idx="4107">0</cx:pt>
          <cx:pt idx="4108">14.642857142857141</cx:pt>
          <cx:pt idx="4109">56.071428571428569</cx:pt>
          <cx:pt idx="4110">0</cx:pt>
          <cx:pt idx="4111">0</cx:pt>
          <cx:pt idx="4112">0</cx:pt>
          <cx:pt idx="4113">0</cx:pt>
          <cx:pt idx="4114">56.071428571428569</cx:pt>
          <cx:pt idx="4115">0</cx:pt>
          <cx:pt idx="4116">6.7857142857142856</cx:pt>
          <cx:pt idx="4117">7.1428571428571432</cx:pt>
          <cx:pt idx="4118">0</cx:pt>
          <cx:pt idx="4119">1.7857142857142858</cx:pt>
          <cx:pt idx="4120">1.7857142857142858</cx:pt>
          <cx:pt idx="4121">0</cx:pt>
          <cx:pt idx="4122">0</cx:pt>
          <cx:pt idx="4123">0</cx:pt>
          <cx:pt idx="4124">0</cx:pt>
          <cx:pt idx="4125">0</cx:pt>
          <cx:pt idx="4126">27.285714285714285</cx:pt>
          <cx:pt idx="4127">0</cx:pt>
          <cx:pt idx="4128">0</cx:pt>
          <cx:pt idx="4129">0</cx:pt>
          <cx:pt idx="4130">0</cx:pt>
          <cx:pt idx="4131">0</cx:pt>
          <cx:pt idx="4132">28.571428571428573</cx:pt>
          <cx:pt idx="4133">1.5714285714285714</cx:pt>
          <cx:pt idx="4134">0</cx:pt>
          <cx:pt idx="4135">0</cx:pt>
          <cx:pt idx="4136">0</cx:pt>
          <cx:pt idx="4137">28.571428571428573</cx:pt>
          <cx:pt idx="4138">0</cx:pt>
          <cx:pt idx="4139">34.642857142857139</cx:pt>
          <cx:pt idx="4140">0</cx:pt>
          <cx:pt idx="4141">0</cx:pt>
          <cx:pt idx="4142">0</cx:pt>
          <cx:pt idx="4143">0.7142857142857143</cx:pt>
          <cx:pt idx="4144">0</cx:pt>
          <cx:pt idx="4145">0</cx:pt>
          <cx:pt idx="4146">9.2857142857142865</cx:pt>
          <cx:pt idx="4147">0</cx:pt>
          <cx:pt idx="4148">0</cx:pt>
          <cx:pt idx="4149">0</cx:pt>
          <cx:pt idx="4150">0</cx:pt>
          <cx:pt idx="4151">3.5714285714285716</cx:pt>
          <cx:pt idx="4152">6.7142857142857144</cx:pt>
          <cx:pt idx="4153">0</cx:pt>
          <cx:pt idx="4154">0</cx:pt>
          <cx:pt idx="4155">21.428571428571427</cx:pt>
          <cx:pt idx="4156">1.7857142857142858</cx:pt>
          <cx:pt idx="4157">205.21428571428572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8.8571428571428577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6.0714285714285712</cx:pt>
          <cx:pt idx="4174">0</cx:pt>
          <cx:pt idx="4175">0</cx:pt>
          <cx:pt idx="4176">0</cx:pt>
          <cx:pt idx="4177">0.8571428571428571</cx:pt>
          <cx:pt idx="4178">1.4285714285714286</cx:pt>
          <cx:pt idx="4179">0</cx:pt>
          <cx:pt idx="4180">18.214285714285712</cx:pt>
          <cx:pt idx="4181">0</cx:pt>
          <cx:pt idx="4182">0</cx:pt>
          <cx:pt idx="4183">0</cx:pt>
          <cx:pt idx="4184">0</cx:pt>
          <cx:pt idx="4185">0</cx:pt>
          <cx:pt idx="4186">0</cx:pt>
          <cx:pt idx="4187">68.428571428571431</cx:pt>
          <cx:pt idx="4188">0</cx:pt>
          <cx:pt idx="4189">0</cx:pt>
          <cx:pt idx="4190">0</cx:pt>
          <cx:pt idx="4191">0</cx:pt>
          <cx:pt idx="4192">7.1428571428571432</cx:pt>
          <cx:pt idx="4193">24.357142857142858</cx:pt>
          <cx:pt idx="4194">4.2857142857142856</cx:pt>
          <cx:pt idx="4195">0</cx:pt>
          <cx:pt idx="4196">0</cx:pt>
          <cx:pt idx="4197">50.357142857142854</cx:pt>
          <cx:pt idx="4198">0</cx:pt>
          <cx:pt idx="4199">0</cx:pt>
          <cx:pt idx="4200">0</cx:pt>
          <cx:pt idx="4201">0</cx:pt>
          <cx:pt idx="4202">0</cx:pt>
          <cx:pt idx="4203">1.7142857142857142</cx:pt>
          <cx:pt idx="4204">7.1428571428571432</cx:pt>
          <cx:pt idx="4205">0</cx:pt>
          <cx:pt idx="4206">0</cx:pt>
          <cx:pt idx="4207">0</cx:pt>
          <cx:pt idx="4208">7.9285714285714297</cx:pt>
          <cx:pt idx="4209">2.5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16.571428571428569</cx:pt>
          <cx:pt idx="4220">0</cx:pt>
          <cx:pt idx="4221">0</cx:pt>
          <cx:pt idx="4222">0</cx:pt>
          <cx:pt idx="4223">0</cx:pt>
          <cx:pt idx="4224">15.071428571428571</cx:pt>
          <cx:pt idx="4225">0</cx:pt>
          <cx:pt idx="4226">0</cx:pt>
          <cx:pt idx="4227">5.3571428571428568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26.785714285714285</cx:pt>
          <cx:pt idx="4238">0</cx:pt>
          <cx:pt idx="4239">0</cx:pt>
          <cx:pt idx="4240">15.571428571428573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53.571428571428569</cx:pt>
          <cx:pt idx="4253">0</cx:pt>
          <cx:pt idx="4254">3.5</cx:pt>
          <cx:pt idx="4255">0</cx:pt>
          <cx:pt idx="4256">0</cx:pt>
          <cx:pt idx="4257">0</cx:pt>
          <cx:pt idx="4258">0</cx:pt>
          <cx:pt idx="4259">10</cx:pt>
          <cx:pt idx="4260">0</cx:pt>
          <cx:pt idx="4261">7.8571428571428585</cx:pt>
          <cx:pt idx="4262">9.9285714285714288</cx:pt>
          <cx:pt idx="4263">0</cx:pt>
          <cx:pt idx="4264">0</cx:pt>
          <cx:pt idx="4265">0</cx:pt>
          <cx:pt idx="4266">0</cx:pt>
          <cx:pt idx="4267">9.6428571428571423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75</cx:pt>
          <cx:pt idx="4285">88.928571428571431</cx:pt>
          <cx:pt idx="4286">3.5714285714285716</cx:pt>
          <cx:pt idx="4287">0</cx:pt>
          <cx:pt idx="4288">0</cx:pt>
          <cx:pt idx="4289">10.571428571428571</cx:pt>
          <cx:pt idx="4290">0</cx:pt>
          <cx:pt idx="4291">0</cx:pt>
          <cx:pt idx="4292">2.8571428571428572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14.285714285714286</cx:pt>
          <cx:pt idx="4303">0</cx:pt>
          <cx:pt idx="4304">0</cx:pt>
          <cx:pt idx="4305">0</cx:pt>
          <cx:pt idx="4306">0</cx:pt>
          <cx:pt idx="4307">3.5714285714285716</cx:pt>
          <cx:pt idx="4308">0</cx:pt>
          <cx:pt idx="4309">0</cx:pt>
          <cx:pt idx="4310">0</cx:pt>
          <cx:pt idx="4311">85.714285714285708</cx:pt>
          <cx:pt idx="4312">0</cx:pt>
          <cx:pt idx="4313">0</cx:pt>
          <cx:pt idx="4314">0</cx:pt>
          <cx:pt idx="4315">0</cx:pt>
          <cx:pt idx="4316">0</cx:pt>
          <cx:pt idx="4317">7.5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114.28571428571429</cx:pt>
          <cx:pt idx="4326">9.7142857142857135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40.714285714285715</cx:pt>
          <cx:pt idx="4341">0</cx:pt>
          <cx:pt idx="4342">0</cx:pt>
          <cx:pt idx="4343">7.1428571428571432</cx:pt>
          <cx:pt idx="4344">0</cx:pt>
          <cx:pt idx="4345">0</cx:pt>
          <cx:pt idx="4346">0</cx:pt>
          <cx:pt idx="4347">5</cx:pt>
          <cx:pt idx="4348">0</cx:pt>
          <cx:pt idx="4349">0</cx:pt>
          <cx:pt idx="4350">105</cx:pt>
          <cx:pt idx="4351">0</cx:pt>
          <cx:pt idx="4352">0</cx:pt>
          <cx:pt idx="4353">0</cx:pt>
          <cx:pt idx="4354">0</cx:pt>
          <cx:pt idx="4355">47.857142857142854</cx:pt>
          <cx:pt idx="4356">0</cx:pt>
          <cx:pt idx="4357">0</cx:pt>
          <cx:pt idx="4358">0</cx:pt>
          <cx:pt idx="4359">0</cx:pt>
          <cx:pt idx="4360">42.857142857142854</cx:pt>
          <cx:pt idx="4361">14.285714285714286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7.1428571428571432</cx:pt>
          <cx:pt idx="4370">0</cx:pt>
          <cx:pt idx="4371">0</cx:pt>
          <cx:pt idx="4372">0</cx:pt>
          <cx:pt idx="4373">0</cx:pt>
          <cx:pt idx="4374">28.571428571428573</cx:pt>
          <cx:pt idx="4375">10.714285714285714</cx:pt>
          <cx:pt idx="4376">0</cx:pt>
          <cx:pt idx="4377">0</cx:pt>
          <cx:pt idx="4378">0</cx:pt>
          <cx:pt idx="4379">103.14285714285714</cx:pt>
          <cx:pt idx="4380">82.857142857142861</cx:pt>
          <cx:pt idx="4381">0</cx:pt>
          <cx:pt idx="4382">0</cx:pt>
          <cx:pt idx="4383">27.5</cx:pt>
          <cx:pt idx="4384">35.714285714285715</cx:pt>
          <cx:pt idx="4385">0</cx:pt>
          <cx:pt idx="4386">47.857142857142854</cx:pt>
          <cx:pt idx="4387">0</cx:pt>
          <cx:pt idx="4388">0</cx:pt>
          <cx:pt idx="4389">28.571428571428573</cx:pt>
          <cx:pt idx="4390">0</cx:pt>
          <cx:pt idx="4391">64.285714285714292</cx:pt>
          <cx:pt idx="4392">64.285714285714292</cx:pt>
          <cx:pt idx="4393">0</cx:pt>
          <cx:pt idx="4394">0</cx:pt>
          <cx:pt idx="4395">10.714285714285714</cx:pt>
          <cx:pt idx="4396">0</cx:pt>
          <cx:pt idx="4397">0</cx:pt>
          <cx:pt idx="4398">23.928571428571427</cx:pt>
          <cx:pt idx="4399">0</cx:pt>
          <cx:pt idx="4400">30</cx:pt>
          <cx:pt idx="4401">28.571428571428573</cx:pt>
          <cx:pt idx="4402">10.714285714285714</cx:pt>
          <cx:pt idx="4403">69.285714285714278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17.142857142857142</cx:pt>
          <cx:pt idx="4421">0</cx:pt>
          <cx:pt idx="4422">0</cx:pt>
          <cx:pt idx="4423">27.142857142857142</cx:pt>
          <cx:pt idx="4424">28.928571428571427</cx:pt>
          <cx:pt idx="4425">0</cx:pt>
          <cx:pt idx="4426">0</cx:pt>
          <cx:pt idx="4427">0</cx:pt>
          <cx:pt idx="4428">0</cx:pt>
          <cx:pt idx="4429">172.85714285714286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32.142857142857146</cx:pt>
          <cx:pt idx="4440">47.857142857142854</cx:pt>
          <cx:pt idx="4441">1.2</cx:pt>
          <cx:pt idx="4442">7.1428571428571432</cx:pt>
          <cx:pt idx="4443">0</cx:pt>
          <cx:pt idx="4444">0</cx:pt>
          <cx:pt idx="4445">0</cx:pt>
          <cx:pt idx="4446">0</cx:pt>
          <cx:pt idx="4447">0</cx:pt>
          <cx:pt idx="4448">0</cx:pt>
          <cx:pt idx="4449">10.714285714285714</cx:pt>
          <cx:pt idx="4450">0</cx:pt>
          <cx:pt idx="4451">0</cx:pt>
          <cx:pt idx="4452">17.500000000000004</cx:pt>
          <cx:pt idx="4453">0</cx:pt>
          <cx:pt idx="4454">0</cx:pt>
          <cx:pt idx="4455">0</cx:pt>
          <cx:pt idx="4456">0</cx:pt>
          <cx:pt idx="4457">0.8571428571428571</cx:pt>
          <cx:pt idx="4458">0</cx:pt>
          <cx:pt idx="4459">0</cx:pt>
          <cx:pt idx="4460">0</cx:pt>
          <cx:pt idx="4461">0</cx:pt>
          <cx:pt idx="4462">0.9642857142857143</cx:pt>
          <cx:pt idx="4463">0</cx:pt>
          <cx:pt idx="4464">0.7142857142857143</cx:pt>
          <cx:pt idx="4465">0</cx:pt>
          <cx:pt idx="4466">7.1428571428571432</cx:pt>
          <cx:pt idx="4467">25.357142857142858</cx:pt>
          <cx:pt idx="4468">0</cx:pt>
          <cx:pt idx="4469">0</cx:pt>
          <cx:pt idx="4470">0</cx:pt>
          <cx:pt idx="4471">0</cx:pt>
          <cx:pt idx="4472">0</cx:pt>
          <cx:pt idx="4473">5</cx:pt>
          <cx:pt idx="4474">0</cx:pt>
          <cx:pt idx="4475">0</cx:pt>
          <cx:pt idx="4476">0</cx:pt>
          <cx:pt idx="4477">0</cx:pt>
          <cx:pt idx="4478">0</cx:pt>
          <cx:pt idx="4479">29.285714285714281</cx:pt>
          <cx:pt idx="4480">0</cx:pt>
          <cx:pt idx="4481">0</cx:pt>
          <cx:pt idx="4482">0</cx:pt>
          <cx:pt idx="4483">0</cx:pt>
          <cx:pt idx="4484">0</cx:pt>
          <cx:pt idx="4485">0</cx:pt>
          <cx:pt idx="4486">44.642857142857146</cx:pt>
          <cx:pt idx="4487">9.7142857142857135</cx:pt>
          <cx:pt idx="4488">0</cx:pt>
          <cx:pt idx="4489">0</cx:pt>
          <cx:pt idx="4490">8.9285714285714288</cx:pt>
          <cx:pt idx="4491">0</cx:pt>
          <cx:pt idx="4492">0</cx:pt>
          <cx:pt idx="4493">0</cx:pt>
          <cx:pt idx="4494">0</cx:pt>
          <cx:pt idx="4495">6.0714285714285712</cx:pt>
          <cx:pt idx="4496">120.07142857142856</cx:pt>
          <cx:pt idx="4497">0</cx:pt>
          <cx:pt idx="4498">29.857142857142858</cx:pt>
          <cx:pt idx="4499">0</cx:pt>
          <cx:pt idx="4500">0</cx:pt>
          <cx:pt idx="4501">0</cx:pt>
          <cx:pt idx="4502">3.4857142857142853</cx:pt>
          <cx:pt idx="4503">0</cx:pt>
          <cx:pt idx="4504">0</cx:pt>
          <cx:pt idx="4505">0</cx:pt>
          <cx:pt idx="4506">0</cx:pt>
          <cx:pt idx="4507">0</cx:pt>
          <cx:pt idx="4508">0</cx:pt>
          <cx:pt idx="4509">55.285714285714285</cx:pt>
          <cx:pt idx="4510">4.2857142857142856</cx:pt>
          <cx:pt idx="4511">0</cx:pt>
          <cx:pt idx="4512">0</cx:pt>
          <cx:pt idx="4513">0</cx:pt>
          <cx:pt idx="4514">3.5714285714285716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10.714285714285714</cx:pt>
          <cx:pt idx="4524">0</cx:pt>
          <cx:pt idx="4525">0</cx:pt>
          <cx:pt idx="4526">51.428571428571431</cx:pt>
          <cx:pt idx="4527">0</cx:pt>
          <cx:pt idx="4528">1.7857142857142858</cx:pt>
          <cx:pt idx="4529">0.7142857142857143</cx:pt>
          <cx:pt idx="4530">0</cx:pt>
          <cx:pt idx="4531">0.7142857142857143</cx:pt>
          <cx:pt idx="4532">0</cx:pt>
          <cx:pt idx="4533">0</cx:pt>
          <cx:pt idx="4534">0</cx:pt>
          <cx:pt idx="4535">0</cx:pt>
          <cx:pt idx="4536">12.928571428571429</cx:pt>
          <cx:pt idx="4537">0</cx:pt>
          <cx:pt idx="4538">0</cx:pt>
          <cx:pt idx="4539">10.714285714285714</cx:pt>
          <cx:pt idx="4540">0</cx:pt>
          <cx:pt idx="4541">0</cx:pt>
          <cx:pt idx="4542">0</cx:pt>
          <cx:pt idx="4543">0</cx:pt>
          <cx:pt idx="4544">0</cx:pt>
          <cx:pt idx="4545">0</cx:pt>
          <cx:pt idx="4546">4.2857142857142856</cx:pt>
          <cx:pt idx="4547">0</cx:pt>
          <cx:pt idx="4548">0.5357142857142857</cx:pt>
          <cx:pt idx="4549">0</cx:pt>
          <cx:pt idx="4550">0</cx:pt>
          <cx:pt idx="4551">7.5</cx:pt>
          <cx:pt idx="4552">22.142857142857142</cx:pt>
          <cx:pt idx="4553">7.1428571428571432</cx:pt>
          <cx:pt idx="4554">0</cx:pt>
          <cx:pt idx="4555">0</cx:pt>
          <cx:pt idx="4556">0</cx:pt>
          <cx:pt idx="4557">0</cx:pt>
          <cx:pt idx="4558">2.1428571428571428</cx:pt>
          <cx:pt idx="4559">0</cx:pt>
          <cx:pt idx="4560">0</cx:pt>
          <cx:pt idx="4561">0</cx:pt>
          <cx:pt idx="4562">0</cx:pt>
          <cx:pt idx="4563">1.0714285714285714</cx:pt>
          <cx:pt idx="4564">0.7142857142857143</cx:pt>
          <cx:pt idx="4565">14.142857142857142</cx:pt>
          <cx:pt idx="4566">0</cx:pt>
          <cx:pt idx="4567">0</cx:pt>
          <cx:pt idx="4568">1.7142857142857142</cx:pt>
          <cx:pt idx="4569">0</cx:pt>
          <cx:pt idx="4570">0</cx:pt>
          <cx:pt idx="4571">0</cx:pt>
          <cx:pt idx="4572">0</cx:pt>
          <cx:pt idx="4573">0</cx:pt>
          <cx:pt idx="4574">0</cx:pt>
          <cx:pt idx="4575">29.285714285714281</cx:pt>
          <cx:pt idx="4576">0</cx:pt>
          <cx:pt idx="4577">61.214285714285715</cx:pt>
          <cx:pt idx="4578">8.9285714285714288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111.42857142857143</cx:pt>
          <cx:pt idx="4588">0</cx:pt>
          <cx:pt idx="4589">0</cx:pt>
          <cx:pt idx="4590">0</cx:pt>
          <cx:pt idx="4591">0</cx:pt>
          <cx:pt idx="4592">0</cx:pt>
          <cx:pt idx="4593">0</cx:pt>
          <cx:pt idx="4594">2.7857142857142856</cx:pt>
          <cx:pt idx="4595">8.5714285714285712</cx:pt>
          <cx:pt idx="4596">0</cx:pt>
          <cx:pt idx="4597">31.428571428571434</cx:pt>
          <cx:pt idx="4598">0</cx:pt>
          <cx:pt idx="4599">4.2857142857142856</cx:pt>
          <cx:pt idx="4600">1.7857142857142858</cx:pt>
          <cx:pt idx="4601">0</cx:pt>
          <cx:pt idx="4602">0</cx:pt>
          <cx:pt idx="4603">0</cx:pt>
          <cx:pt idx="4604">3.5714285714285716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75.071428571428569</cx:pt>
          <cx:pt idx="4617">0</cx:pt>
          <cx:pt idx="4618">0</cx:pt>
          <cx:pt idx="4619">7.0714285714285712</cx:pt>
          <cx:pt idx="4620">5.3571428571428568</cx:pt>
          <cx:pt idx="4621">0</cx:pt>
          <cx:pt idx="4622">0</cx:pt>
          <cx:pt idx="4623">0</cx:pt>
          <cx:pt idx="4624">0</cx:pt>
          <cx:pt idx="4625">28.214285714285715</cx:pt>
          <cx:pt idx="4626">0</cx:pt>
          <cx:pt idx="4627">0</cx:pt>
          <cx:pt idx="4628">66.071428571428569</cx:pt>
          <cx:pt idx="4629">3.5714285714285716</cx:pt>
          <cx:pt idx="4630">0</cx:pt>
          <cx:pt idx="4631">0</cx:pt>
          <cx:pt idx="4632">0</cx:pt>
          <cx:pt idx="4633">3.5714285714285716</cx:pt>
          <cx:pt idx="4634">0</cx:pt>
          <cx:pt idx="4635">0</cx:pt>
          <cx:pt idx="4636">0</cx:pt>
          <cx:pt idx="4637">0</cx:pt>
          <cx:pt idx="4638">53.571428571428569</cx:pt>
          <cx:pt idx="4639">0</cx:pt>
          <cx:pt idx="4640">0</cx:pt>
          <cx:pt idx="4641">27.285714285714285</cx:pt>
          <cx:pt idx="4642">0</cx:pt>
          <cx:pt idx="4643">0</cx:pt>
          <cx:pt idx="4644">10</cx:pt>
          <cx:pt idx="4645">0</cx:pt>
          <cx:pt idx="4646">0</cx:pt>
          <cx:pt idx="4647">0</cx:pt>
          <cx:pt idx="4648">0</cx:pt>
          <cx:pt idx="4649">7.1428571428571432</cx:pt>
          <cx:pt idx="4650">1.7142857142857142</cx:pt>
          <cx:pt idx="4651">1.0714285714285714</cx:pt>
          <cx:pt idx="4652">0</cx:pt>
          <cx:pt idx="4653">0</cx:pt>
          <cx:pt idx="4654">0</cx:pt>
          <cx:pt idx="4655">5.2857142857142856</cx:pt>
          <cx:pt idx="4656">0.8571428571428571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10.714285714285714</cx:pt>
          <cx:pt idx="4672">1.3214285714285714</cx:pt>
          <cx:pt idx="4673">118.57142857142858</cx:pt>
          <cx:pt idx="4674">0</cx:pt>
          <cx:pt idx="4675">2.2857142857142856</cx:pt>
          <cx:pt idx="4676">0</cx:pt>
          <cx:pt idx="4677">0</cx:pt>
          <cx:pt idx="4678">0</cx:pt>
          <cx:pt idx="4679">0</cx:pt>
          <cx:pt idx="4680">29.285714285714281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0.8571428571428571</cx:pt>
          <cx:pt idx="4689">3.5714285714285716</cx:pt>
          <cx:pt idx="4690">0</cx:pt>
          <cx:pt idx="4691">0</cx:pt>
          <cx:pt idx="4692">1.7857142857142858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20</cx:pt>
          <cx:pt idx="4701">10.714285714285714</cx:pt>
          <cx:pt idx="4702">0</cx:pt>
          <cx:pt idx="4703">0</cx:pt>
          <cx:pt idx="4704">0</cx:pt>
          <cx:pt idx="4705">0</cx:pt>
          <cx:pt idx="4706">0</cx:pt>
          <cx:pt idx="4707">0</cx:pt>
          <cx:pt idx="4708">1.0714285714285714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1.7857142857142858</cx:pt>
          <cx:pt idx="4728">1.7857142857142858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3.5714285714285716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10</cx:pt>
          <cx:pt idx="4752">0</cx:pt>
          <cx:pt idx="4753">0</cx:pt>
          <cx:pt idx="4754">0</cx:pt>
          <cx:pt idx="4755">0</cx:pt>
          <cx:pt idx="4756">0</cx:pt>
          <cx:pt idx="4757">0</cx:pt>
          <cx:pt idx="4758">8.5714285714285712</cx:pt>
          <cx:pt idx="4759">0</cx:pt>
          <cx:pt idx="4760">17.500000000000004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4.8214285714285712</cx:pt>
          <cx:pt idx="4770">0</cx:pt>
          <cx:pt idx="4771">0</cx:pt>
          <cx:pt idx="4772">0</cx:pt>
          <cx:pt idx="4773">0</cx:pt>
          <cx:pt idx="4774">9.6428571428571423</cx:pt>
          <cx:pt idx="4775">28.285714285714285</cx:pt>
          <cx:pt idx="4776">0</cx:pt>
          <cx:pt idx="4777">0</cx:pt>
          <cx:pt idx="4778">0</cx:pt>
          <cx:pt idx="4779">0</cx:pt>
          <cx:pt idx="4780">20.714285714285715</cx:pt>
          <cx:pt idx="4781">0</cx:pt>
          <cx:pt idx="4782">0</cx:pt>
          <cx:pt idx="4783">3.5714285714285716</cx:pt>
          <cx:pt idx="4784">0</cx:pt>
          <cx:pt idx="4785">8.5714285714285712</cx:pt>
          <cx:pt idx="4786">0</cx:pt>
          <cx:pt idx="4787">0</cx:pt>
          <cx:pt idx="4788">1.7857142857142858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17.142857142857142</cx:pt>
          <cx:pt idx="4799">0</cx:pt>
          <cx:pt idx="4800">0</cx:pt>
          <cx:pt idx="4801">0</cx:pt>
          <cx:pt idx="4802">0</cx:pt>
          <cx:pt idx="4803">22.142857142857142</cx:pt>
          <cx:pt idx="4804">70.714285714285708</cx:pt>
          <cx:pt idx="4805">0</cx:pt>
          <cx:pt idx="4806">0</cx:pt>
          <cx:pt idx="4807">35.714285714285715</cx:pt>
          <cx:pt idx="4808">0</cx:pt>
          <cx:pt idx="4809">7.1428571428571432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0.5357142857142857</cx:pt>
          <cx:pt idx="4818">1.7142857142857142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9.2857142857142865</cx:pt>
          <cx:pt idx="4827">0</cx:pt>
          <cx:pt idx="4828">0</cx:pt>
          <cx:pt idx="4829">7.1428571428571432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21.428571428571427</cx:pt>
          <cx:pt idx="4838">0</cx:pt>
          <cx:pt idx="4839">0</cx:pt>
          <cx:pt idx="4840">0</cx:pt>
          <cx:pt idx="4841">0</cx:pt>
          <cx:pt idx="4842">0</cx:pt>
          <cx:pt idx="4843">3.5714285714285716</cx:pt>
          <cx:pt idx="4844">0</cx:pt>
          <cx:pt idx="4845">0</cx:pt>
          <cx:pt idx="4846">106.42857142857143</cx:pt>
          <cx:pt idx="4847">0</cx:pt>
          <cx:pt idx="4848">83.571428571428569</cx:pt>
          <cx:pt idx="4849">2.8571428571428572</cx:pt>
          <cx:pt idx="4850">0</cx:pt>
          <cx:pt idx="4851">36.428571428571423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0.7142857142857143</cx:pt>
          <cx:pt idx="4866">1.7857142857142858</cx:pt>
          <cx:pt idx="4867">0</cx:pt>
          <cx:pt idx="4868">4.0714285714285712</cx:pt>
          <cx:pt idx="4869">0</cx:pt>
          <cx:pt idx="4870">80.642857142857139</cx:pt>
          <cx:pt idx="4871">0</cx:pt>
          <cx:pt idx="4872">0</cx:pt>
          <cx:pt idx="4873">0</cx:pt>
          <cx:pt idx="4874">0</cx:pt>
          <cx:pt idx="4875">4.5714285714285712</cx:pt>
          <cx:pt idx="4876">0</cx:pt>
          <cx:pt idx="4877">32.928571428571431</cx:pt>
          <cx:pt idx="4878">29.642857142857146</cx:pt>
          <cx:pt idx="4879">60.714285714285715</cx:pt>
          <cx:pt idx="4880">0</cx:pt>
          <cx:pt idx="4881">0.8571428571428571</cx:pt>
          <cx:pt idx="4882">5.7142857142857144</cx:pt>
          <cx:pt idx="4883">0</cx:pt>
          <cx:pt idx="4884">3.2142857142857144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5.3571428571428568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23.571428571428573</cx:pt>
          <cx:pt idx="4933">7.6428571428571432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82.857142857142861</cx:pt>
          <cx:pt idx="4942">0</cx:pt>
          <cx:pt idx="4943">0</cx:pt>
          <cx:pt idx="4944">6.7857142857142856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23.928571428571427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23.928571428571427</cx:pt>
          <cx:pt idx="4972">0</cx:pt>
          <cx:pt idx="4973">5.3571428571428568</cx:pt>
          <cx:pt idx="4974">0</cx:pt>
          <cx:pt idx="4975">3.5714285714285716</cx:pt>
          <cx:pt idx="4976">0</cx:pt>
          <cx:pt idx="4977">0</cx:pt>
          <cx:pt idx="4978">0</cx:pt>
          <cx:pt idx="4979">0</cx:pt>
          <cx:pt idx="4980">14.285714285714286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2.2857142857142856</cx:pt>
          <cx:pt idx="4990">0</cx:pt>
          <cx:pt idx="4991">0</cx:pt>
          <cx:pt idx="4992">16.071428571428573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23.571428571428573</cx:pt>
          <cx:pt idx="5006">0</cx:pt>
          <cx:pt idx="5007">23.642857142857142</cx:pt>
          <cx:pt idx="5008">0</cx:pt>
          <cx:pt idx="5009">0</cx:pt>
          <cx:pt idx="5010">26.785714285714285</cx:pt>
          <cx:pt idx="5011">0</cx:pt>
          <cx:pt idx="5012">0</cx:pt>
          <cx:pt idx="5013">21.428571428571427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4.2857142857142856</cx:pt>
          <cx:pt idx="5040">0</cx:pt>
          <cx:pt idx="5041">0</cx:pt>
          <cx:pt idx="5042">0</cx:pt>
          <cx:pt idx="5043">0</cx:pt>
          <cx:pt idx="5044">13.928571428571429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25.785714285714285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21.428571428571427</cx:pt>
          <cx:pt idx="5086">0</cx:pt>
          <cx:pt idx="5087">0</cx:pt>
          <cx:pt idx="5088">0</cx:pt>
          <cx:pt idx="5089">6.4285714285714288</cx:pt>
          <cx:pt idx="5090">0</cx:pt>
          <cx:pt idx="5091">13.928571428571429</cx:pt>
          <cx:pt idx="5092">0</cx:pt>
          <cx:pt idx="5093">0</cx:pt>
          <cx:pt idx="5094">1.4285714285714286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15</cx:pt>
          <cx:pt idx="5115">0</cx:pt>
          <cx:pt idx="5116">16.071428571428573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9.2857142857142865</cx:pt>
          <cx:pt idx="5134">0.7142857142857143</cx:pt>
          <cx:pt idx="5135">0</cx:pt>
          <cx:pt idx="5136">0</cx:pt>
          <cx:pt idx="5137">0</cx:pt>
          <cx:pt idx="5138">0</cx:pt>
          <cx:pt idx="5139">0</cx:pt>
          <cx:pt idx="5140">140.71428571428572</cx:pt>
          <cx:pt idx="5141">0</cx:pt>
          <cx:pt idx="5142">0</cx:pt>
          <cx:pt idx="5143">0</cx:pt>
          <cx:pt idx="5144">0</cx:pt>
          <cx:pt idx="5145">3.2142857142857144</cx:pt>
          <cx:pt idx="5146">8.7500000000000018</cx:pt>
          <cx:pt idx="5147">0</cx:pt>
          <cx:pt idx="5148">7.1428571428571432</cx:pt>
          <cx:pt idx="5149">0</cx:pt>
          <cx:pt idx="5150">0</cx:pt>
          <cx:pt idx="5151">32.857142857142854</cx:pt>
          <cx:pt idx="5152">0</cx:pt>
          <cx:pt idx="5153">120</cx:pt>
          <cx:pt idx="5154">0</cx:pt>
          <cx:pt idx="5155">0</cx:pt>
          <cx:pt idx="5156">4.3571428571428568</cx:pt>
          <cx:pt idx="5157">0</cx:pt>
          <cx:pt idx="5158">0</cx:pt>
          <cx:pt idx="5159">0</cx:pt>
          <cx:pt idx="5160">3.2142857142857144</cx:pt>
          <cx:pt idx="5161">0</cx:pt>
          <cx:pt idx="5162">0</cx:pt>
          <cx:pt idx="5163">0</cx:pt>
          <cx:pt idx="5164">0</cx:pt>
          <cx:pt idx="5165">3.5714285714285716</cx:pt>
          <cx:pt idx="5166">1.4285714285714286</cx:pt>
          <cx:pt idx="5167">8.6428571428571423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0.35714285714285715</cx:pt>
          <cx:pt idx="5176">0</cx:pt>
          <cx:pt idx="5177">7.7857142857142865</cx:pt>
          <cx:pt idx="5178">0.35714285714285715</cx:pt>
          <cx:pt idx="5179">0</cx:pt>
          <cx:pt idx="5180">4.8571428571428568</cx:pt>
          <cx:pt idx="5181">4.8571428571428568</cx:pt>
          <cx:pt idx="5182">0.8571428571428571</cx:pt>
          <cx:pt idx="5183">7.2857142857142856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3.8571428571428572</cx:pt>
          <cx:pt idx="5192">3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18.928571428571427</cx:pt>
          <cx:pt idx="5201">0</cx:pt>
          <cx:pt idx="5202">2.5</cx:pt>
          <cx:pt idx="5203">0.8928571428571429</cx:pt>
          <cx:pt idx="5204">7.1428571428571432</cx:pt>
          <cx:pt idx="5205">3.1428571428571428</cx:pt>
          <cx:pt idx="5206">4.5714285714285712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8.7142857142857135</cx:pt>
          <cx:pt idx="5223">0</cx:pt>
          <cx:pt idx="5224">0</cx:pt>
          <cx:pt idx="5225">0</cx:pt>
          <cx:pt idx="5226">0</cx:pt>
          <cx:pt idx="5227">0</cx:pt>
          <cx:pt idx="5228">5.9285714285714288</cx:pt>
          <cx:pt idx="5229">0</cx:pt>
          <cx:pt idx="5230">16.714285714285715</cx:pt>
          <cx:pt idx="5231">8.7142857142857135</cx:pt>
          <cx:pt idx="5232">0</cx:pt>
          <cx:pt idx="5233">2.2857142857142856</cx:pt>
          <cx:pt idx="5234">15</cx:pt>
          <cx:pt idx="5235">0</cx:pt>
          <cx:pt idx="5236">0</cx:pt>
          <cx:pt idx="5237">46.428571428571431</cx:pt>
          <cx:pt idx="5238">0</cx:pt>
          <cx:pt idx="5239">0</cx:pt>
          <cx:pt idx="5240">0</cx:pt>
          <cx:pt idx="5241">13.357142857142858</cx:pt>
          <cx:pt idx="5242">12.285714285714286</cx:pt>
          <cx:pt idx="5243">0</cx:pt>
          <cx:pt idx="5244">0</cx:pt>
          <cx:pt idx="5245">0</cx:pt>
          <cx:pt idx="5246">0</cx:pt>
          <cx:pt idx="5247">0</cx:pt>
          <cx:pt idx="5248">0</cx:pt>
          <cx:pt idx="5249">1.7857142857142858</cx:pt>
          <cx:pt idx="5250">0</cx:pt>
          <cx:pt idx="5251">0</cx:pt>
          <cx:pt idx="5252">10.714285714285714</cx:pt>
          <cx:pt idx="5253">0</cx:pt>
          <cx:pt idx="5254">0</cx:pt>
          <cx:pt idx="5255">0</cx:pt>
          <cx:pt idx="5256">37.5</cx:pt>
          <cx:pt idx="5257">53.571428571428569</cx:pt>
          <cx:pt idx="5258">32.142857142857146</cx:pt>
          <cx:pt idx="5259">36.428571428571423</cx:pt>
          <cx:pt idx="5260">17.500000000000004</cx:pt>
          <cx:pt idx="5261">0</cx:pt>
          <cx:pt idx="5262">0</cx:pt>
          <cx:pt idx="5263">0</cx:pt>
          <cx:pt idx="5264">0</cx:pt>
          <cx:pt idx="5265">0</cx:pt>
          <cx:pt idx="5266">61.428571428571431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10.714285714285714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5.3571428571428568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7.1428571428571432</cx:pt>
          <cx:pt idx="5295">5</cx:pt>
          <cx:pt idx="5296">0</cx:pt>
          <cx:pt idx="5297">0</cx:pt>
          <cx:pt idx="5298">31.428571428571434</cx:pt>
          <cx:pt idx="5299">30</cx:pt>
          <cx:pt idx="5300">0</cx:pt>
          <cx:pt idx="5301">92.142857142857139</cx:pt>
          <cx:pt idx="5302">0</cx:pt>
          <cx:pt idx="5303">1.7142857142857142</cx:pt>
          <cx:pt idx="5304">0</cx:pt>
          <cx:pt idx="5305">0</cx:pt>
          <cx:pt idx="5306">12.142857142857142</cx:pt>
          <cx:pt idx="5307">0</cx:pt>
          <cx:pt idx="5308">0</cx:pt>
          <cx:pt idx="5309">0</cx:pt>
          <cx:pt idx="5310">0</cx:pt>
          <cx:pt idx="5311">0</cx:pt>
          <cx:pt idx="5312">2.8571428571428572</cx:pt>
          <cx:pt idx="5313">0</cx:pt>
          <cx:pt idx="5314">0</cx:pt>
          <cx:pt idx="5315">14.285714285714286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10.714285714285714</cx:pt>
          <cx:pt idx="5333">1.7857142857142858</cx:pt>
          <cx:pt idx="5334">0</cx:pt>
          <cx:pt idx="5335">0</cx:pt>
          <cx:pt idx="5336">0</cx:pt>
          <cx:pt idx="5337">118</cx:pt>
          <cx:pt idx="5338">0</cx:pt>
          <cx:pt idx="5339">0</cx:pt>
          <cx:pt idx="5340">0</cx:pt>
          <cx:pt idx="5341">0</cx:pt>
          <cx:pt idx="5342">7.1428571428571432</cx:pt>
          <cx:pt idx="5343">14.285714285714286</cx:pt>
          <cx:pt idx="5344">0</cx:pt>
          <cx:pt idx="5345">1.7857142857142858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1.7857142857142858</cx:pt>
          <cx:pt idx="5354">0</cx:pt>
          <cx:pt idx="5355">136.42857142857144</cx:pt>
          <cx:pt idx="5356">0</cx:pt>
          <cx:pt idx="5357">0</cx:pt>
          <cx:pt idx="5358">7.1428571428571432</cx:pt>
          <cx:pt idx="5359">0</cx:pt>
          <cx:pt idx="5360">3.2142857142857144</cx:pt>
          <cx:pt idx="5361">0</cx:pt>
          <cx:pt idx="5362">0</cx:pt>
          <cx:pt idx="5363">0</cx:pt>
          <cx:pt idx="5364">0</cx:pt>
          <cx:pt idx="5365">1.0714285714285714</cx:pt>
          <cx:pt idx="5366">0</cx:pt>
          <cx:pt idx="5367">0</cx:pt>
          <cx:pt idx="5368">0</cx:pt>
          <cx:pt idx="5369">0</cx:pt>
          <cx:pt idx="5370">14.285714285714286</cx:pt>
          <cx:pt idx="5371">5</cx:pt>
          <cx:pt idx="5372">67.857142857142861</cx:pt>
          <cx:pt idx="5373">0</cx:pt>
          <cx:pt idx="5374">0</cx:pt>
          <cx:pt idx="5375">0</cx:pt>
          <cx:pt idx="5376">0</cx:pt>
          <cx:pt idx="5377">3.5714285714285716</cx:pt>
          <cx:pt idx="5378">0</cx:pt>
          <cx:pt idx="5379">0</cx:pt>
          <cx:pt idx="5380">0</cx:pt>
          <cx:pt idx="5381">0</cx:pt>
          <cx:pt idx="5382">6</cx:pt>
          <cx:pt idx="5383">3.5714285714285716</cx:pt>
          <cx:pt idx="5384">0</cx:pt>
          <cx:pt idx="5385">0</cx:pt>
          <cx:pt idx="5386">17.857142857142858</cx:pt>
          <cx:pt idx="5387">0</cx:pt>
          <cx:pt idx="5388">3.5714285714285716</cx:pt>
          <cx:pt idx="5389">0</cx:pt>
          <cx:pt idx="5390">0</cx:pt>
          <cx:pt idx="5391">0</cx:pt>
          <cx:pt idx="5392">21.428571428571427</cx:pt>
          <cx:pt idx="5393">0</cx:pt>
          <cx:pt idx="5394">0</cx:pt>
          <cx:pt idx="5395">10.714285714285714</cx:pt>
          <cx:pt idx="5396">0</cx:pt>
          <cx:pt idx="5397">0</cx:pt>
          <cx:pt idx="5398">17.071428571428573</cx:pt>
          <cx:pt idx="5399">5.3571428571428568</cx:pt>
          <cx:pt idx="5400">0</cx:pt>
          <cx:pt idx="5401">0</cx:pt>
          <cx:pt idx="5402">0</cx:pt>
          <cx:pt idx="5403">0</cx:pt>
          <cx:pt idx="5404">0</cx:pt>
          <cx:pt idx="5405">17.142857142857142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3.5714285714285716</cx:pt>
          <cx:pt idx="5424">7.1428571428571432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17.857142857142858</cx:pt>
          <cx:pt idx="5434">0</cx:pt>
          <cx:pt idx="5435">0</cx:pt>
          <cx:pt idx="5436">3.5714285714285716</cx:pt>
          <cx:pt idx="5437">0</cx:pt>
          <cx:pt idx="5438">5.3571428571428568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57.142857142857146</cx:pt>
          <cx:pt idx="5447">12.5</cx:pt>
          <cx:pt idx="5448">19.428571428571427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34.285714285714285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51.428571428571431</cx:pt>
          <cx:pt idx="5468">38.785714285714285</cx:pt>
          <cx:pt idx="5469">5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1.7857142857142858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20.071428571428573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16.071428571428573</cx:pt>
          <cx:pt idx="5517">0</cx:pt>
          <cx:pt idx="5518">0</cx:pt>
          <cx:pt idx="5519">0</cx:pt>
          <cx:pt idx="5520">2.5</cx:pt>
          <cx:pt idx="5521">0</cx:pt>
          <cx:pt idx="5522">5.3571428571428568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33.571428571428569</cx:pt>
          <cx:pt idx="5534">0</cx:pt>
          <cx:pt idx="5535">0</cx:pt>
          <cx:pt idx="5536">6.8571428571428568</cx:pt>
          <cx:pt idx="5537">0</cx:pt>
          <cx:pt idx="5538">18.642857142857142</cx:pt>
          <cx:pt idx="5539">0</cx:pt>
          <cx:pt idx="5540">0</cx:pt>
          <cx:pt idx="5541">1.0714285714285714</cx:pt>
          <cx:pt idx="5542">0</cx:pt>
          <cx:pt idx="5543">2.6785714285714284</cx:pt>
          <cx:pt idx="5544">13.142857142857142</cx:pt>
          <cx:pt idx="5545">7.3571428571428568</cx:pt>
          <cx:pt idx="5546">0</cx:pt>
          <cx:pt idx="5547">1.0714285714285714</cx:pt>
          <cx:pt idx="5548">0</cx:pt>
          <cx:pt idx="5549">0</cx:pt>
          <cx:pt idx="5550">21.428571428571427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8.9285714285714288</cx:pt>
          <cx:pt idx="5563">16.071428571428573</cx:pt>
          <cx:pt idx="5564">0</cx:pt>
          <cx:pt idx="5565">0</cx:pt>
          <cx:pt idx="5566">0</cx:pt>
          <cx:pt idx="5567">25</cx:pt>
          <cx:pt idx="5568">0</cx:pt>
          <cx:pt idx="5569">0</cx:pt>
          <cx:pt idx="5570">0</cx:pt>
          <cx:pt idx="5571">0</cx:pt>
          <cx:pt idx="5572">0</cx:pt>
          <cx:pt idx="5573">21.785714285714285</cx:pt>
          <cx:pt idx="5574">32.142857142857146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3.5714285714285716</cx:pt>
          <cx:pt idx="5589">0.7142857142857143</cx:pt>
          <cx:pt idx="5590">0</cx:pt>
          <cx:pt idx="5591">26.571428571428573</cx:pt>
          <cx:pt idx="5592">10.714285714285714</cx:pt>
          <cx:pt idx="5593">0</cx:pt>
          <cx:pt idx="5594">0</cx:pt>
          <cx:pt idx="5595">7.1428571428571432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10.714285714285714</cx:pt>
          <cx:pt idx="5605">0</cx:pt>
          <cx:pt idx="5606">0</cx:pt>
          <cx:pt idx="5607">14.285714285714286</cx:pt>
          <cx:pt idx="5608">32.571428571428569</cx:pt>
          <cx:pt idx="5609">0</cx:pt>
          <cx:pt idx="5610">0</cx:pt>
          <cx:pt idx="5611">0</cx:pt>
          <cx:pt idx="5612">0</cx:pt>
          <cx:pt idx="5613">14.285714285714286</cx:pt>
          <cx:pt idx="5614">0</cx:pt>
          <cx:pt idx="5615">15</cx:pt>
          <cx:pt idx="5616">0</cx:pt>
          <cx:pt idx="5617">16.142857142857142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70.000000000000014</cx:pt>
          <cx:pt idx="5635">0</cx:pt>
          <cx:pt idx="5636">0</cx:pt>
          <cx:pt idx="5637">0</cx:pt>
          <cx:pt idx="5638">0</cx:pt>
          <cx:pt idx="5639">0</cx:pt>
          <cx:pt idx="5640">11.428571428571429</cx:pt>
          <cx:pt idx="5641">0</cx:pt>
          <cx:pt idx="5642">0</cx:pt>
          <cx:pt idx="5643">37.928571428571431</cx:pt>
          <cx:pt idx="5644">0</cx:pt>
          <cx:pt idx="5645">0</cx:pt>
          <cx:pt idx="5646">0</cx:pt>
          <cx:pt idx="5647">0</cx:pt>
          <cx:pt idx="5648">0</cx:pt>
          <cx:pt idx="5649">0</cx:pt>
          <cx:pt idx="5650">35.000000000000007</cx:pt>
          <cx:pt idx="5651">0</cx:pt>
          <cx:pt idx="5652">0</cx:pt>
          <cx:pt idx="5653">0</cx:pt>
          <cx:pt idx="5654">20</cx:pt>
          <cx:pt idx="5655">4.2857142857142856</cx:pt>
          <cx:pt idx="5656">32.5</cx:pt>
          <cx:pt idx="5657">0</cx:pt>
          <cx:pt idx="5658">0</cx:pt>
          <cx:pt idx="5659">0</cx:pt>
          <cx:pt idx="5660">0</cx:pt>
          <cx:pt idx="5661">0</cx:pt>
          <cx:pt idx="5662">0</cx:pt>
          <cx:pt idx="5663">1.0714285714285714</cx:pt>
          <cx:pt idx="5664">21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1.0714285714285714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10.571428571428571</cx:pt>
          <cx:pt idx="5695">0</cx:pt>
          <cx:pt idx="5696">0.7142857142857143</cx:pt>
          <cx:pt idx="5697">0</cx:pt>
          <cx:pt idx="5698">0</cx:pt>
          <cx:pt idx="5699">0</cx:pt>
          <cx:pt idx="5700">0</cx:pt>
          <cx:pt idx="5701">0</cx:pt>
          <cx:pt idx="5702">7.1428571428571432</cx:pt>
          <cx:pt idx="5703">0</cx:pt>
          <cx:pt idx="5704">0</cx:pt>
          <cx:pt idx="5705">10.714285714285714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17.857142857142858</cx:pt>
          <cx:pt idx="5723">0</cx:pt>
          <cx:pt idx="5724">3.5714285714285716</cx:pt>
          <cx:pt idx="5725">5</cx:pt>
          <cx:pt idx="5726">10.714285714285714</cx:pt>
          <cx:pt idx="5727">0</cx:pt>
          <cx:pt idx="5728">0</cx:pt>
          <cx:pt idx="5729">0</cx:pt>
          <cx:pt idx="5730">0</cx:pt>
          <cx:pt idx="5731">28.857142857142858</cx:pt>
          <cx:pt idx="5732">0</cx:pt>
          <cx:pt idx="5733">0</cx:pt>
          <cx:pt idx="5734">0</cx:pt>
          <cx:pt idx="5735">64.285714285714292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7.1428571428571432</cx:pt>
          <cx:pt idx="5765">0</cx:pt>
          <cx:pt idx="5766">3.5714285714285716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1.4285714285714286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2.5714285714285716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5.3571428571428568</cx:pt>
          <cx:pt idx="5807">3.5714285714285716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15.714285714285717</cx:pt>
          <cx:pt idx="5818">0</cx:pt>
          <cx:pt idx="5819">0</cx:pt>
          <cx:pt idx="5820">0</cx:pt>
          <cx:pt idx="5821">0</cx:pt>
          <cx:pt idx="5822">14.285714285714286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71.785714285714292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4.2857142857142856</cx:pt>
          <cx:pt idx="5866">1.4285714285714286</cx:pt>
          <cx:pt idx="5867">1.7857142857142858</cx:pt>
          <cx:pt idx="5868">0</cx:pt>
          <cx:pt idx="5869">0</cx:pt>
          <cx:pt idx="5870">0</cx:pt>
          <cx:pt idx="5871">1.0714285714285714</cx:pt>
          <cx:pt idx="5872">0</cx:pt>
          <cx:pt idx="5873">0</cx:pt>
          <cx:pt idx="5874">0</cx:pt>
          <cx:pt idx="5875">0</cx:pt>
          <cx:pt idx="5876">0</cx:pt>
          <cx:pt idx="5877">2.1428571428571428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7.1428571428571432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7.1428571428571432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32.142857142857146</cx:pt>
          <cx:pt idx="5913">0</cx:pt>
          <cx:pt idx="5914">0</cx:pt>
          <cx:pt idx="5915">0</cx:pt>
          <cx:pt idx="5916">15</cx:pt>
          <cx:pt idx="5917">0</cx:pt>
          <cx:pt idx="5918">0</cx:pt>
          <cx:pt idx="5919">0</cx:pt>
          <cx:pt idx="5920">0</cx:pt>
          <cx:pt idx="5921">0</cx:pt>
          <cx:pt idx="5922">0.7142857142857143</cx:pt>
          <cx:pt idx="5923">3.4285714285714284</cx:pt>
          <cx:pt idx="5924">4.2857142857142856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10</cx:pt>
          <cx:pt idx="5934">25</cx:pt>
          <cx:pt idx="5935">0</cx:pt>
          <cx:pt idx="5936">0</cx:pt>
          <cx:pt idx="5937">3.2142857142857144</cx:pt>
          <cx:pt idx="5938">0</cx:pt>
          <cx:pt idx="5939">0</cx:pt>
          <cx:pt idx="5940">0</cx:pt>
          <cx:pt idx="5941">5.7142857142857144</cx:pt>
          <cx:pt idx="5942">0</cx:pt>
          <cx:pt idx="5943">0</cx:pt>
          <cx:pt idx="5944">0</cx:pt>
          <cx:pt idx="5945">0</cx:pt>
          <cx:pt idx="5946">1.4285714285714286</cx:pt>
          <cx:pt idx="5947">2.5</cx:pt>
          <cx:pt idx="5948">0</cx:pt>
          <cx:pt idx="5949">5.7142857142857144</cx:pt>
          <cx:pt idx="5950">5.7142857142857144</cx:pt>
          <cx:pt idx="5951">0</cx:pt>
          <cx:pt idx="5952">0</cx:pt>
          <cx:pt idx="5953">2.8571428571428572</cx:pt>
          <cx:pt idx="5954">6.4285714285714288</cx:pt>
          <cx:pt idx="5955">5.1428571428571432</cx:pt>
          <cx:pt idx="5956">5.1428571428571432</cx:pt>
          <cx:pt idx="5957">0</cx:pt>
          <cx:pt idx="5958">0</cx:pt>
          <cx:pt idx="5959">2.8571428571428572</cx:pt>
          <cx:pt idx="5960">5.7142857142857144</cx:pt>
          <cx:pt idx="5961">7.1428571428571432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7.6428571428571432</cx:pt>
          <cx:pt idx="5973">0</cx:pt>
          <cx:pt idx="5974">0</cx:pt>
          <cx:pt idx="5975">3.5714285714285716</cx:pt>
          <cx:pt idx="5976">0</cx:pt>
          <cx:pt idx="5977">0</cx:pt>
          <cx:pt idx="5978">125.5</cx:pt>
          <cx:pt idx="5979">0</cx:pt>
          <cx:pt idx="5980">5.3571428571428568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15.714285714285717</cx:pt>
          <cx:pt idx="5991">0</cx:pt>
          <cx:pt idx="5992">1.7857142857142858</cx:pt>
          <cx:pt idx="5993">0</cx:pt>
          <cx:pt idx="5994">0</cx:pt>
          <cx:pt idx="5995">0</cx:pt>
          <cx:pt idx="5996">12.142857142857142</cx:pt>
          <cx:pt idx="5997">0</cx:pt>
          <cx:pt idx="5998">0</cx:pt>
          <cx:pt idx="5999">0</cx:pt>
          <cx:pt idx="6000">0</cx:pt>
          <cx:pt idx="6001">8.5714285714285712</cx:pt>
          <cx:pt idx="6002">5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10.785714285714286</cx:pt>
          <cx:pt idx="6015">1.7857142857142858</cx:pt>
          <cx:pt idx="6016">0</cx:pt>
          <cx:pt idx="6017">0</cx:pt>
          <cx:pt idx="6018">0</cx:pt>
          <cx:pt idx="6019">0</cx:pt>
          <cx:pt idx="6020">41.428571428571431</cx:pt>
          <cx:pt idx="6021">0</cx:pt>
          <cx:pt idx="6022">33.214285714285715</cx:pt>
          <cx:pt idx="6023">0</cx:pt>
          <cx:pt idx="6024">21.428571428571427</cx:pt>
          <cx:pt idx="6025">0</cx:pt>
          <cx:pt idx="6026">0</cx:pt>
          <cx:pt idx="6027">0</cx:pt>
          <cx:pt idx="6028">32.142857142857146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1.7857142857142858</cx:pt>
          <cx:pt idx="6045">1.7857142857142858</cx:pt>
          <cx:pt idx="6046">0</cx:pt>
          <cx:pt idx="6047">0</cx:pt>
          <cx:pt idx="6048">16.821428571428573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10.714285714285714</cx:pt>
          <cx:pt idx="6057">26.428571428571427</cx:pt>
          <cx:pt idx="6058">29.285714285714281</cx:pt>
          <cx:pt idx="6059">0</cx:pt>
          <cx:pt idx="6060">14.285714285714286</cx:pt>
          <cx:pt idx="6061">0</cx:pt>
          <cx:pt idx="6062">0</cx:pt>
          <cx:pt idx="6063">0</cx:pt>
          <cx:pt idx="6064">0</cx:pt>
          <cx:pt idx="6065">0</cx:pt>
          <cx:pt idx="6066">0</cx:pt>
          <cx:pt idx="6067">30.214285714285719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2.5</cx:pt>
          <cx:pt idx="6095">0</cx:pt>
          <cx:pt idx="6096">0</cx:pt>
          <cx:pt idx="6097">0</cx:pt>
          <cx:pt idx="6098">0</cx:pt>
          <cx:pt idx="6099">18.571428571428573</cx:pt>
          <cx:pt idx="6100">0</cx:pt>
          <cx:pt idx="6101">15.071428571428571</cx:pt>
          <cx:pt idx="6102">1.7857142857142858</cx:pt>
          <cx:pt idx="6103">0</cx:pt>
          <cx:pt idx="6104">0</cx:pt>
          <cx:pt idx="6105">0</cx:pt>
          <cx:pt idx="6106">1.8571428571428572</cx:pt>
          <cx:pt idx="6107">0</cx:pt>
          <cx:pt idx="6108">0</cx:pt>
          <cx:pt idx="6109">0</cx:pt>
          <cx:pt idx="6110">2.3142857142857141</cx:pt>
          <cx:pt idx="6111">0</cx:pt>
          <cx:pt idx="6112">4.5</cx:pt>
          <cx:pt idx="6113">0</cx:pt>
          <cx:pt idx="6114">0</cx:pt>
          <cx:pt idx="6115">2.1428571428571428</cx:pt>
          <cx:pt idx="6116">0</cx:pt>
          <cx:pt idx="6117">0</cx:pt>
          <cx:pt idx="6118">0</cx:pt>
          <cx:pt idx="6119">0.17857142857142858</cx:pt>
          <cx:pt idx="6120">21.785714285714285</cx:pt>
          <cx:pt idx="6121">7.1428571428571432</cx:pt>
          <cx:pt idx="6122">0</cx:pt>
          <cx:pt idx="6123">0</cx:pt>
          <cx:pt idx="6124">3.4285714285714284</cx:pt>
          <cx:pt idx="6125">4.4285714285714288</cx:pt>
          <cx:pt idx="6126">3.5</cx:pt>
          <cx:pt idx="6127">0</cx:pt>
          <cx:pt idx="6128">2.2142857142857144</cx:pt>
          <cx:pt idx="6129">0</cx:pt>
          <cx:pt idx="6130">0</cx:pt>
          <cx:pt idx="6131">0</cx:pt>
          <cx:pt idx="6132">0</cx:pt>
          <cx:pt idx="6133">3.5714285714285716</cx:pt>
          <cx:pt idx="6134">0</cx:pt>
          <cx:pt idx="6135">9.0714285714285712</cx:pt>
          <cx:pt idx="6136">14.214285714285714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2.1428571428571428</cx:pt>
          <cx:pt idx="6146">10.642857142857142</cx:pt>
          <cx:pt idx="6147">0</cx:pt>
          <cx:pt idx="6148">0</cx:pt>
          <cx:pt idx="6149">0</cx:pt>
          <cx:pt idx="6150">0</cx:pt>
          <cx:pt idx="6151">0</cx:pt>
          <cx:pt idx="6152">0</cx:pt>
          <cx:pt idx="6153">70.000000000000014</cx:pt>
          <cx:pt idx="6154">2.5714285714285716</cx:pt>
          <cx:pt idx="6155">7.1428571428571432</cx:pt>
          <cx:pt idx="6156">0</cx:pt>
          <cx:pt idx="6157">0</cx:pt>
          <cx:pt idx="6158">5.2857142857142856</cx:pt>
          <cx:pt idx="6159">0</cx:pt>
          <cx:pt idx="6160">7.1428571428571432</cx:pt>
          <cx:pt idx="6161">0</cx:pt>
          <cx:pt idx="6162">8.0000000000000018</cx:pt>
          <cx:pt idx="6163">0</cx:pt>
          <cx:pt idx="6164">81.785714285714292</cx:pt>
          <cx:pt idx="6165">0</cx:pt>
          <cx:pt idx="6166">0</cx:pt>
          <cx:pt idx="6167">7.1428571428571432</cx:pt>
          <cx:pt idx="6168">1.7857142857142858</cx:pt>
          <cx:pt idx="6169">0</cx:pt>
          <cx:pt idx="6170">0</cx:pt>
          <cx:pt idx="6171">0</cx:pt>
          <cx:pt idx="6172">0</cx:pt>
          <cx:pt idx="6173">0</cx:pt>
          <cx:pt idx="6174">40.714285714285715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2.5</cx:pt>
          <cx:pt idx="6192">0</cx:pt>
          <cx:pt idx="6193">27</cx:pt>
          <cx:pt idx="6194">30.285714285714285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22.714285714285715</cx:pt>
          <cx:pt idx="6204">0</cx:pt>
          <cx:pt idx="6205">0</cx:pt>
          <cx:pt idx="6206">0</cx:pt>
          <cx:pt idx="6207">0</cx:pt>
          <cx:pt idx="6208">0</cx:pt>
          <cx:pt idx="6209">0</cx:pt>
          <cx:pt idx="6210">37.5</cx:pt>
          <cx:pt idx="6211">0</cx:pt>
          <cx:pt idx="6212">0.7857142857142857</cx:pt>
          <cx:pt idx="6213">21.428571428571427</cx:pt>
          <cx:pt idx="6214">0</cx:pt>
          <cx:pt idx="6215">0</cx:pt>
          <cx:pt idx="6216">0</cx:pt>
          <cx:pt idx="6217">0.32142857142857145</cx:pt>
          <cx:pt idx="6218">0</cx:pt>
          <cx:pt idx="6219">25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71.071428571428569</cx:pt>
          <cx:pt idx="6230">0</cx:pt>
          <cx:pt idx="6231">0</cx:pt>
          <cx:pt idx="6232">0</cx:pt>
          <cx:pt idx="6233">0</cx:pt>
          <cx:pt idx="6234">11.428571428571429</cx:pt>
          <cx:pt idx="6235">0</cx:pt>
          <cx:pt idx="6236">25</cx:pt>
          <cx:pt idx="6237">0</cx:pt>
          <cx:pt idx="6238">0</cx:pt>
          <cx:pt idx="6239">1.2857142857142858</cx:pt>
          <cx:pt idx="6240">0</cx:pt>
          <cx:pt idx="6241">3.5714285714285716</cx:pt>
          <cx:pt idx="6242">7</cx:pt>
          <cx:pt idx="6243">6.7857142857142856</cx:pt>
          <cx:pt idx="6244">7.1428571428571432</cx:pt>
          <cx:pt idx="6245">0</cx:pt>
          <cx:pt idx="6246">0</cx:pt>
          <cx:pt idx="6247">32.142857142857146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19.642857142857142</cx:pt>
          <cx:pt idx="6258">0</cx:pt>
          <cx:pt idx="6259">0</cx:pt>
          <cx:pt idx="6260">56.142857142857146</cx:pt>
          <cx:pt idx="6261">0</cx:pt>
          <cx:pt idx="6262">0</cx:pt>
          <cx:pt idx="6263">0</cx:pt>
          <cx:pt idx="6264">0</cx:pt>
          <cx:pt idx="6265">0</cx:pt>
          <cx:pt idx="6266">0</cx:pt>
          <cx:pt idx="6267">21.428571428571427</cx:pt>
          <cx:pt idx="6268">0.5357142857142857</cx:pt>
          <cx:pt idx="6269">0</cx:pt>
          <cx:pt idx="6270">1.9285714285714286</cx:pt>
          <cx:pt idx="6271">0.35714285714285715</cx:pt>
          <cx:pt idx="6272">0.10714285714285714</cx:pt>
          <cx:pt idx="6273">0</cx:pt>
          <cx:pt idx="6274">0</cx:pt>
          <cx:pt idx="6275">0.8928571428571429</cx:pt>
          <cx:pt idx="6276">0.17857142857142858</cx:pt>
          <cx:pt idx="6277">0</cx:pt>
          <cx:pt idx="6278">28.571428571428573</cx:pt>
          <cx:pt idx="6279">0</cx:pt>
          <cx:pt idx="6280">17.142857142857142</cx:pt>
          <cx:pt idx="6281">0</cx:pt>
          <cx:pt idx="6282">0</cx:pt>
          <cx:pt idx="6283">0</cx:pt>
          <cx:pt idx="6284">17.857142857142858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1.7142857142857142</cx:pt>
          <cx:pt idx="6296">0</cx:pt>
          <cx:pt idx="6297">10.714285714285714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10.785714285714286</cx:pt>
          <cx:pt idx="6307">0</cx:pt>
          <cx:pt idx="6308">84.642857142857139</cx:pt>
          <cx:pt idx="6309">0</cx:pt>
          <cx:pt idx="6310">0</cx:pt>
          <cx:pt idx="6311">0</cx:pt>
          <cx:pt idx="6312">6.9285714285714288</cx:pt>
          <cx:pt idx="6313">0</cx:pt>
          <cx:pt idx="6314">0</cx:pt>
          <cx:pt idx="6315">0</cx:pt>
          <cx:pt idx="6316">0</cx:pt>
          <cx:pt idx="6317">36.571428571428569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94.285714285714292</cx:pt>
          <cx:pt idx="6330">2.2857142857142856</cx:pt>
          <cx:pt idx="6331">0</cx:pt>
          <cx:pt idx="6332">1.0714285714285714</cx:pt>
          <cx:pt idx="6333">0</cx:pt>
          <cx:pt idx="6334">15.785714285714286</cx:pt>
          <cx:pt idx="6335">0</cx:pt>
          <cx:pt idx="6336">0.5357142857142857</cx:pt>
          <cx:pt idx="6337">39.142857142857146</cx:pt>
          <cx:pt idx="6338">0</cx:pt>
          <cx:pt idx="6339">0</cx:pt>
          <cx:pt idx="6340">0</cx:pt>
          <cx:pt idx="6341">0</cx:pt>
          <cx:pt idx="6342">0</cx:pt>
          <cx:pt idx="6343">35.357142857142854</cx:pt>
          <cx:pt idx="6344">46.285714285714285</cx:pt>
          <cx:pt idx="6345">0</cx:pt>
          <cx:pt idx="6346">0</cx:pt>
          <cx:pt idx="6347">0</cx:pt>
          <cx:pt idx="6348">8.5714285714285712</cx:pt>
          <cx:pt idx="6349">0</cx:pt>
          <cx:pt idx="6350">5.1428571428571432</cx:pt>
          <cx:pt idx="6351">0</cx:pt>
          <cx:pt idx="6352">0</cx:pt>
          <cx:pt idx="6353">0</cx:pt>
          <cx:pt idx="6354">10.178571428571429</cx:pt>
          <cx:pt idx="6355">0</cx:pt>
          <cx:pt idx="6356">23.928571428571427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14.107142857142858</cx:pt>
          <cx:pt idx="6366">31.714285714285719</cx:pt>
          <cx:pt idx="6367">0</cx:pt>
          <cx:pt idx="6368">0</cx:pt>
          <cx:pt idx="6369">32.142857142857146</cx:pt>
          <cx:pt idx="6370">20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7.1428571428571432</cx:pt>
          <cx:pt idx="6400">0</cx:pt>
          <cx:pt idx="6401">0</cx:pt>
          <cx:pt idx="6402">0</cx:pt>
          <cx:pt idx="6403">0</cx:pt>
          <cx:pt idx="6404">0</cx:pt>
          <cx:pt idx="6405">0</cx:pt>
          <cx:pt idx="6406">9.25</cx:pt>
          <cx:pt idx="6407">0</cx:pt>
          <cx:pt idx="6408">4.2857142857142856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25</cx:pt>
          <cx:pt idx="6420">0</cx:pt>
          <cx:pt idx="6421">0</cx:pt>
          <cx:pt idx="6422">0</cx:pt>
          <cx:pt idx="6423">0</cx:pt>
          <cx:pt idx="6424">0</cx:pt>
          <cx:pt idx="6425">0</cx:pt>
          <cx:pt idx="6426">1.0714285714285714</cx:pt>
          <cx:pt idx="6427">0</cx:pt>
          <cx:pt idx="6428">0</cx:pt>
          <cx:pt idx="6429">0</cx:pt>
          <cx:pt idx="6430">0</cx:pt>
          <cx:pt idx="6431">18.035714285714285</cx:pt>
          <cx:pt idx="6432">0</cx:pt>
          <cx:pt idx="6433">28.071428571428573</cx:pt>
          <cx:pt idx="6434">0</cx:pt>
          <cx:pt idx="6435">0</cx:pt>
          <cx:pt idx="6436">2.1428571428571428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24.928571428571427</cx:pt>
          <cx:pt idx="6466">12</cx:pt>
          <cx:pt idx="6467">4.2857142857142856</cx:pt>
          <cx:pt idx="6468">3.5714285714285716</cx:pt>
          <cx:pt idx="6469">20</cx:pt>
          <cx:pt idx="6470">0</cx:pt>
          <cx:pt idx="6471">0</cx:pt>
          <cx:pt idx="6472">3.4285714285714284</cx:pt>
          <cx:pt idx="6473">0</cx:pt>
          <cx:pt idx="6474">0</cx:pt>
          <cx:pt idx="6475">0</cx:pt>
          <cx:pt idx="6476">29.464285714285715</cx:pt>
          <cx:pt idx="6477">0</cx:pt>
          <cx:pt idx="6478">0</cx:pt>
          <cx:pt idx="6479">7.5</cx:pt>
          <cx:pt idx="6480">0</cx:pt>
          <cx:pt idx="6481">10.714285714285714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2.1428571428571428</cx:pt>
          <cx:pt idx="6501">0</cx:pt>
          <cx:pt idx="6502">38.928571428571431</cx:pt>
          <cx:pt idx="6503">0</cx:pt>
          <cx:pt idx="6504">22.857142857142858</cx:pt>
          <cx:pt idx="6505">0</cx:pt>
          <cx:pt idx="6506">0</cx:pt>
          <cx:pt idx="6507">0</cx:pt>
          <cx:pt idx="6508">0</cx:pt>
          <cx:pt idx="6509">0</cx:pt>
          <cx:pt idx="6510">79.642857142857139</cx:pt>
          <cx:pt idx="6511">0</cx:pt>
          <cx:pt idx="6512">0</cx:pt>
          <cx:pt idx="6513">0</cx:pt>
          <cx:pt idx="6514">0</cx:pt>
          <cx:pt idx="6515">7.1428571428571432</cx:pt>
          <cx:pt idx="6516">0</cx:pt>
          <cx:pt idx="6517">0</cx:pt>
          <cx:pt idx="6518">58.785714285714285</cx:pt>
          <cx:pt idx="6519">0</cx:pt>
          <cx:pt idx="6520">0</cx:pt>
          <cx:pt idx="6521">0</cx:pt>
          <cx:pt idx="6522">0</cx:pt>
          <cx:pt idx="6523">17.857142857142858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1.7142857142857142</cx:pt>
          <cx:pt idx="6544">0</cx:pt>
          <cx:pt idx="6545">0</cx:pt>
          <cx:pt idx="6546">0</cx:pt>
          <cx:pt idx="6547">0</cx:pt>
          <cx:pt idx="6548">166.78571428571428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7.1428571428571432</cx:pt>
          <cx:pt idx="6558">0</cx:pt>
          <cx:pt idx="6559">0</cx:pt>
          <cx:pt idx="6560">0</cx:pt>
          <cx:pt idx="6561">0</cx:pt>
          <cx:pt idx="6562">70.714285714285708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40.714285714285715</cx:pt>
          <cx:pt idx="6571">0</cx:pt>
          <cx:pt idx="6572">5</cx:pt>
          <cx:pt idx="6573">0</cx:pt>
          <cx:pt idx="6574">0</cx:pt>
          <cx:pt idx="6575">7.1428571428571432</cx:pt>
          <cx:pt idx="6576">0</cx:pt>
          <cx:pt idx="6577">0</cx:pt>
          <cx:pt idx="6578">0</cx:pt>
          <cx:pt idx="6579">0.8571428571428571</cx:pt>
          <cx:pt idx="6580">5</cx:pt>
          <cx:pt idx="6581">0</cx:pt>
          <cx:pt idx="6582">0</cx:pt>
          <cx:pt idx="6583">0</cx:pt>
          <cx:pt idx="6584">0</cx:pt>
          <cx:pt idx="6585">9.3571428571428577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12.5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8.5714285714285712</cx:pt>
          <cx:pt idx="6621">0</cx:pt>
          <cx:pt idx="6622">0</cx:pt>
          <cx:pt idx="6623">0</cx:pt>
          <cx:pt idx="6624">0</cx:pt>
          <cx:pt idx="6625">3.75</cx:pt>
          <cx:pt idx="6626">0</cx:pt>
          <cx:pt idx="6627">0</cx:pt>
          <cx:pt idx="6628">0</cx:pt>
          <cx:pt idx="6629">25</cx:pt>
          <cx:pt idx="6630">0</cx:pt>
          <cx:pt idx="6631">0</cx:pt>
          <cx:pt idx="6632">0</cx:pt>
          <cx:pt idx="6633">0</cx:pt>
          <cx:pt idx="6634">0</cx:pt>
          <cx:pt idx="6635">25</cx:pt>
          <cx:pt idx="6636">0</cx:pt>
          <cx:pt idx="6637">15</cx:pt>
          <cx:pt idx="6638">4.2857142857142856</cx:pt>
          <cx:pt idx="6639">5</cx:pt>
          <cx:pt idx="6640">0</cx:pt>
          <cx:pt idx="6641">0</cx:pt>
          <cx:pt idx="6642">0</cx:pt>
          <cx:pt idx="6643">0</cx:pt>
          <cx:pt idx="6644">12.5</cx:pt>
          <cx:pt idx="6645">0</cx:pt>
          <cx:pt idx="6646">0.5357142857142857</cx:pt>
          <cx:pt idx="6647">0</cx:pt>
          <cx:pt idx="6648">0</cx:pt>
          <cx:pt idx="6649">0</cx:pt>
          <cx:pt idx="6650">2.5</cx:pt>
          <cx:pt idx="6651">0</cx:pt>
          <cx:pt idx="6652">0</cx:pt>
          <cx:pt idx="6653">1.0714285714285714</cx:pt>
          <cx:pt idx="6654">0</cx:pt>
          <cx:pt idx="6655">0</cx:pt>
          <cx:pt idx="6656">0</cx:pt>
          <cx:pt idx="6657">0</cx:pt>
          <cx:pt idx="6658">0</cx:pt>
          <cx:pt idx="6659">0</cx:pt>
          <cx:pt idx="6660">35.714285714285715</cx:pt>
          <cx:pt idx="6661">0</cx:pt>
          <cx:pt idx="6662">42.857142857142854</cx:pt>
          <cx:pt idx="6663">0</cx:pt>
          <cx:pt idx="6664">0</cx:pt>
          <cx:pt idx="6665">0</cx:pt>
          <cx:pt idx="6666">0</cx:pt>
          <cx:pt idx="6667">1.7142857142857142</cx:pt>
          <cx:pt idx="6668">12.142857142857142</cx:pt>
          <cx:pt idx="6669">0</cx:pt>
          <cx:pt idx="6670">1.0714285714285714</cx:pt>
          <cx:pt idx="6671">0</cx:pt>
          <cx:pt idx="6672">0</cx:pt>
          <cx:pt idx="6673">0</cx:pt>
          <cx:pt idx="6674">0</cx:pt>
          <cx:pt idx="6675">3.5714285714285716</cx:pt>
          <cx:pt idx="6676">0</cx:pt>
          <cx:pt idx="6677">28.571428571428573</cx:pt>
          <cx:pt idx="6678">10.714285714285714</cx:pt>
          <cx:pt idx="6679">0</cx:pt>
          <cx:pt idx="6680">0</cx:pt>
          <cx:pt idx="6681">21.428571428571427</cx:pt>
          <cx:pt idx="6682">0</cx:pt>
          <cx:pt idx="6683">0</cx:pt>
          <cx:pt idx="6684">0</cx:pt>
          <cx:pt idx="6685">0</cx:pt>
          <cx:pt idx="6686">0</cx:pt>
          <cx:pt idx="6687">0</cx:pt>
          <cx:pt idx="6688">15.357142857142858</cx:pt>
          <cx:pt idx="6689">0</cx:pt>
          <cx:pt idx="6690">0</cx:pt>
          <cx:pt idx="6691">0</cx:pt>
          <cx:pt idx="6692">0</cx:pt>
          <cx:pt idx="6693">3.5714285714285716</cx:pt>
          <cx:pt idx="6694">0</cx:pt>
          <cx:pt idx="6695">20.357142857142858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29.357142857142861</cx:pt>
          <cx:pt idx="6716">0</cx:pt>
          <cx:pt idx="6717">0</cx:pt>
          <cx:pt idx="6718">0</cx:pt>
          <cx:pt idx="6719">3.5714285714285716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7.1428571428571432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13.571428571428571</cx:pt>
          <cx:pt idx="6742">23.571428571428573</cx:pt>
          <cx:pt idx="6743">0</cx:pt>
          <cx:pt idx="6744">0</cx:pt>
          <cx:pt idx="6745">0</cx:pt>
          <cx:pt idx="6746">0</cx:pt>
          <cx:pt idx="6747">0</cx:pt>
          <cx:pt idx="6748">0</cx:pt>
          <cx:pt idx="6749">12.142857142857142</cx:pt>
          <cx:pt idx="6750">0</cx:pt>
          <cx:pt idx="6751">0</cx:pt>
          <cx:pt idx="6752">0</cx:pt>
          <cx:pt idx="6753">0</cx:pt>
          <cx:pt idx="6754">0</cx:pt>
          <cx:pt idx="6755">0</cx:pt>
          <cx:pt idx="6756">7.1428571428571432</cx:pt>
          <cx:pt idx="6757">0</cx:pt>
          <cx:pt idx="6758">10.357142857142858</cx:pt>
          <cx:pt idx="6759">0</cx:pt>
          <cx:pt idx="6760">0</cx:pt>
          <cx:pt idx="6761">0</cx:pt>
          <cx:pt idx="6762">0</cx:pt>
          <cx:pt idx="6763">0</cx:pt>
          <cx:pt idx="6764">19.642857142857142</cx:pt>
          <cx:pt idx="6765">0</cx:pt>
          <cx:pt idx="6766">25.642857142857142</cx:pt>
          <cx:pt idx="6767">0</cx:pt>
          <cx:pt idx="6768">35.714285714285715</cx:pt>
          <cx:pt idx="6769">0</cx:pt>
          <cx:pt idx="6770">0</cx:pt>
          <cx:pt idx="6771">32.142857142857146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3.5714285714285716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39.285714285714285</cx:pt>
          <cx:pt idx="6792">0</cx:pt>
          <cx:pt idx="6793">0</cx:pt>
          <cx:pt idx="6794">0</cx:pt>
          <cx:pt idx="6795">0</cx:pt>
          <cx:pt idx="6796">28.571428571428573</cx:pt>
          <cx:pt idx="6797">0</cx:pt>
          <cx:pt idx="6798">0</cx:pt>
          <cx:pt idx="6799">0</cx:pt>
          <cx:pt idx="6800">0</cx:pt>
          <cx:pt idx="6801">0</cx:pt>
          <cx:pt idx="6802">5.2857142857142856</cx:pt>
          <cx:pt idx="6803">0</cx:pt>
          <cx:pt idx="6804">21.428571428571427</cx:pt>
          <cx:pt idx="6805">0</cx:pt>
          <cx:pt idx="6806">0</cx:pt>
          <cx:pt idx="6807">32.857142857142854</cx:pt>
          <cx:pt idx="6808">0</cx:pt>
          <cx:pt idx="6809">13.857142857142858</cx:pt>
          <cx:pt idx="6810">0</cx:pt>
          <cx:pt idx="6811">7.1428571428571432</cx:pt>
          <cx:pt idx="6812">8.5</cx:pt>
          <cx:pt idx="6813">27.857142857142858</cx:pt>
          <cx:pt idx="6814">0</cx:pt>
          <cx:pt idx="6815">0</cx:pt>
          <cx:pt idx="6816">0</cx:pt>
          <cx:pt idx="6817">17.142857142857142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24</cx:pt>
          <cx:pt idx="6830">0</cx:pt>
          <cx:pt idx="6831">0</cx:pt>
          <cx:pt idx="6832">76.428571428571431</cx:pt>
          <cx:pt idx="6833">10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24</cx:pt>
          <cx:pt idx="6844">14.285714285714286</cx:pt>
          <cx:pt idx="6845">17.214285714285715</cx:pt>
          <cx:pt idx="6846">0</cx:pt>
          <cx:pt idx="6847">0</cx:pt>
          <cx:pt idx="6848">0</cx:pt>
          <cx:pt idx="6849">7.1428571428571432</cx:pt>
          <cx:pt idx="6850">26.785714285714285</cx:pt>
          <cx:pt idx="6851">0</cx:pt>
          <cx:pt idx="6852">0</cx:pt>
          <cx:pt idx="6853">2.1428571428571428</cx:pt>
          <cx:pt idx="6854">11.142857142857142</cx:pt>
          <cx:pt idx="6855">0</cx:pt>
          <cx:pt idx="6856">0</cx:pt>
          <cx:pt idx="6857">0</cx:pt>
          <cx:pt idx="6858">5</cx:pt>
          <cx:pt idx="6859">0</cx:pt>
          <cx:pt idx="6860">0</cx:pt>
          <cx:pt idx="6861">64.285714285714292</cx:pt>
          <cx:pt idx="6862">0</cx:pt>
          <cx:pt idx="6863">135.71428571428572</cx:pt>
          <cx:pt idx="6864">0</cx:pt>
          <cx:pt idx="6865">12.142857142857142</cx:pt>
          <cx:pt idx="6866">0</cx:pt>
          <cx:pt idx="6867">0</cx:pt>
          <cx:pt idx="6868">0</cx:pt>
          <cx:pt idx="6869">0</cx:pt>
          <cx:pt idx="6870">0</cx:pt>
          <cx:pt idx="6871">0</cx:pt>
          <cx:pt idx="6872">3.2142857142857144</cx:pt>
          <cx:pt idx="6873">0</cx:pt>
          <cx:pt idx="6874">2.1428571428571428</cx:pt>
          <cx:pt idx="6875">7.1428571428571432</cx:pt>
          <cx:pt idx="6876">0</cx:pt>
          <cx:pt idx="6877">8.8571428571428577</cx:pt>
          <cx:pt idx="6878">0</cx:pt>
          <cx:pt idx="6879">48.214285714285715</cx:pt>
          <cx:pt idx="6880">137.21428571428572</cx:pt>
          <cx:pt idx="6881">21.428571428571427</cx:pt>
          <cx:pt idx="6882">0</cx:pt>
          <cx:pt idx="6883">0</cx:pt>
          <cx:pt idx="6884">96.428571428571431</cx:pt>
          <cx:pt idx="6885">0</cx:pt>
          <cx:pt idx="6886">10</cx:pt>
          <cx:pt idx="6887">0</cx:pt>
          <cx:pt idx="6888">0</cx:pt>
          <cx:pt idx="6889">39.214285714285715</cx:pt>
          <cx:pt idx="6890">1.0714285714285714</cx:pt>
          <cx:pt idx="6891">100</cx:pt>
          <cx:pt idx="6892">0</cx:pt>
          <cx:pt idx="6893">0</cx:pt>
          <cx:pt idx="6894">0</cx:pt>
          <cx:pt idx="6895">0</cx:pt>
          <cx:pt idx="6896">0</cx:pt>
          <cx:pt idx="6897">34.285714285714285</cx:pt>
          <cx:pt idx="6898">0</cx:pt>
          <cx:pt idx="6899">0</cx:pt>
          <cx:pt idx="6900">19.285714285714285</cx:pt>
          <cx:pt idx="6901">0</cx:pt>
          <cx:pt idx="6902">0</cx:pt>
          <cx:pt idx="6903">0</cx:pt>
          <cx:pt idx="6904">0</cx:pt>
          <cx:pt idx="6905">10.714285714285714</cx:pt>
          <cx:pt idx="6906">0</cx:pt>
          <cx:pt idx="6907">5</cx:pt>
          <cx:pt idx="6908">3.5714285714285716</cx:pt>
          <cx:pt idx="6909">0</cx:pt>
          <cx:pt idx="6910">2.1428571428571428</cx:pt>
          <cx:pt idx="6911">0</cx:pt>
          <cx:pt idx="6912">0</cx:pt>
          <cx:pt idx="6913">0</cx:pt>
          <cx:pt idx="6914">0</cx:pt>
          <cx:pt idx="6915">73.214285714285708</cx:pt>
          <cx:pt idx="6916">25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6.4285714285714288</cx:pt>
          <cx:pt idx="6925">1.0714285714285714</cx:pt>
          <cx:pt idx="6926">0</cx:pt>
          <cx:pt idx="6927">0</cx:pt>
          <cx:pt idx="6928">0</cx:pt>
          <cx:pt idx="6929">0</cx:pt>
          <cx:pt idx="6930">2.8571428571428572</cx:pt>
          <cx:pt idx="6931">0</cx:pt>
          <cx:pt idx="6932">0</cx:pt>
          <cx:pt idx="6933">0</cx:pt>
          <cx:pt idx="6934">0</cx:pt>
          <cx:pt idx="6935">2.1428571428571428</cx:pt>
          <cx:pt idx="6936">0</cx:pt>
          <cx:pt idx="6937">0</cx:pt>
          <cx:pt idx="6938">0</cx:pt>
          <cx:pt idx="6939">1.9285714285714286</cx:pt>
          <cx:pt idx="6940">0</cx:pt>
          <cx:pt idx="6941">0</cx:pt>
          <cx:pt idx="6942">0</cx:pt>
          <cx:pt idx="6943">72.214285714285708</cx:pt>
          <cx:pt idx="6944">0</cx:pt>
          <cx:pt idx="6945">0</cx:pt>
          <cx:pt idx="6946">0</cx:pt>
          <cx:pt idx="6947">0</cx:pt>
          <cx:pt idx="6948">0</cx:pt>
          <cx:pt idx="6949">0</cx:pt>
          <cx:pt idx="6950">47.857142857142854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59.285714285714292</cx:pt>
          <cx:pt idx="6966">0</cx:pt>
          <cx:pt idx="6967">0</cx:pt>
          <cx:pt idx="6968">0</cx:pt>
          <cx:pt idx="6969">3.2142857142857144</cx:pt>
          <cx:pt idx="6970">0</cx:pt>
          <cx:pt idx="6971">0</cx:pt>
          <cx:pt idx="6972">2.1428571428571428</cx:pt>
          <cx:pt idx="6973">0</cx:pt>
          <cx:pt idx="6974">0</cx:pt>
          <cx:pt idx="6975">1.0714285714285714</cx:pt>
          <cx:pt idx="6976">0</cx:pt>
          <cx:pt idx="6977">7.1428571428571432</cx:pt>
          <cx:pt idx="6978">8.5714285714285712</cx:pt>
          <cx:pt idx="6979">0</cx:pt>
          <cx:pt idx="6980">0</cx:pt>
          <cx:pt idx="6981">0</cx:pt>
          <cx:pt idx="6982">0</cx:pt>
          <cx:pt idx="6983">0</cx:pt>
          <cx:pt idx="6984">10.714285714285714</cx:pt>
          <cx:pt idx="6985">99.857142857142861</cx:pt>
          <cx:pt idx="6986">0</cx:pt>
          <cx:pt idx="6987">10.714285714285714</cx:pt>
          <cx:pt idx="6988">0</cx:pt>
          <cx:pt idx="6989">0</cx:pt>
          <cx:pt idx="6990">0</cx:pt>
          <cx:pt idx="6991">0</cx:pt>
          <cx:pt idx="6992">15.714285714285717</cx:pt>
          <cx:pt idx="6993">0</cx:pt>
          <cx:pt idx="6994">0</cx:pt>
          <cx:pt idx="6995">0</cx:pt>
          <cx:pt idx="6996">0</cx:pt>
          <cx:pt idx="6997">14.285714285714286</cx:pt>
          <cx:pt idx="6998">0</cx:pt>
          <cx:pt idx="6999">0</cx:pt>
          <cx:pt idx="7000">0</cx:pt>
          <cx:pt idx="7001">0</cx:pt>
          <cx:pt idx="7002">7.1428571428571432</cx:pt>
          <cx:pt idx="7003">0</cx:pt>
          <cx:pt idx="7004">0</cx:pt>
          <cx:pt idx="7005">0</cx:pt>
          <cx:pt idx="7006">0</cx:pt>
          <cx:pt idx="7007">0</cx:pt>
          <cx:pt idx="7008">0</cx:pt>
          <cx:pt idx="7009">0</cx:pt>
          <cx:pt idx="7010">0</cx:pt>
          <cx:pt idx="7011">0</cx:pt>
          <cx:pt idx="7012">0</cx:pt>
          <cx:pt idx="7013">0</cx:pt>
          <cx:pt idx="7014">0</cx:pt>
          <cx:pt idx="7015">0</cx:pt>
          <cx:pt idx="7016">0</cx:pt>
          <cx:pt idx="7017">0</cx:pt>
          <cx:pt idx="7018">0</cx:pt>
          <cx:pt idx="7019">5.3571428571428568</cx:pt>
          <cx:pt idx="7020">1.7857142857142858</cx:pt>
          <cx:pt idx="7021">0</cx:pt>
          <cx:pt idx="7022">0</cx:pt>
          <cx:pt idx="7023">0</cx:pt>
          <cx:pt idx="7024">0</cx:pt>
          <cx:pt idx="7025">0</cx:pt>
          <cx:pt idx="7026">0</cx:pt>
          <cx:pt idx="7027">0</cx:pt>
          <cx:pt idx="7028">0</cx:pt>
          <cx:pt idx="7029">0</cx:pt>
          <cx:pt idx="7030">0</cx:pt>
          <cx:pt idx="7031">7.1428571428571432</cx:pt>
          <cx:pt idx="7032">21.428571428571427</cx:pt>
          <cx:pt idx="7033">0</cx:pt>
          <cx:pt idx="7034">0</cx:pt>
          <cx:pt idx="7035">0</cx:pt>
          <cx:pt idx="7036">0</cx:pt>
          <cx:pt idx="7037">21.428571428571427</cx:pt>
          <cx:pt idx="7038">0</cx:pt>
          <cx:pt idx="7039">0</cx:pt>
          <cx:pt idx="7040">0</cx:pt>
          <cx:pt idx="7041">0</cx:pt>
          <cx:pt idx="7042">83.571428571428569</cx:pt>
          <cx:pt idx="7043">0</cx:pt>
          <cx:pt idx="7044">0</cx:pt>
          <cx:pt idx="7045">0</cx:pt>
          <cx:pt idx="7046">0</cx:pt>
          <cx:pt idx="7047">68.714285714285708</cx:pt>
          <cx:pt idx="7048">2.2857142857142856</cx:pt>
          <cx:pt idx="7049">0</cx:pt>
          <cx:pt idx="7050">8.5714285714285712</cx:pt>
          <cx:pt idx="7051">6.4285714285714288</cx:pt>
          <cx:pt idx="7052">0</cx:pt>
          <cx:pt idx="7053">0</cx:pt>
          <cx:pt idx="7054">17.428571428571427</cx:pt>
          <cx:pt idx="7055">0</cx:pt>
          <cx:pt idx="7056">0</cx:pt>
          <cx:pt idx="7057">0</cx:pt>
          <cx:pt idx="7058">0</cx:pt>
          <cx:pt idx="7059">0</cx:pt>
          <cx:pt idx="7060">0</cx:pt>
          <cx:pt idx="7061">2.1428571428571428</cx:pt>
          <cx:pt idx="7062">0</cx:pt>
          <cx:pt idx="7063">0</cx:pt>
          <cx:pt idx="7064">0</cx:pt>
          <cx:pt idx="7065">0</cx:pt>
          <cx:pt idx="7066">0</cx:pt>
          <cx:pt idx="7067">0</cx:pt>
          <cx:pt idx="7068">0</cx:pt>
          <cx:pt idx="7069">18.035714285714285</cx:pt>
          <cx:pt idx="7070">0</cx:pt>
          <cx:pt idx="7071">0</cx:pt>
          <cx:pt idx="7072">0</cx:pt>
          <cx:pt idx="7073">0</cx:pt>
          <cx:pt idx="7074">8.5714285714285712</cx:pt>
          <cx:pt idx="7075">0</cx:pt>
          <cx:pt idx="7076">0</cx:pt>
          <cx:pt idx="7077">0</cx:pt>
          <cx:pt idx="7078">0</cx:pt>
          <cx:pt idx="7079">0</cx:pt>
          <cx:pt idx="7080">0</cx:pt>
          <cx:pt idx="7081">0</cx:pt>
          <cx:pt idx="7082">0</cx:pt>
          <cx:pt idx="7083">0</cx:pt>
          <cx:pt idx="7084">0</cx:pt>
          <cx:pt idx="7085">0</cx:pt>
          <cx:pt idx="7086">0</cx:pt>
          <cx:pt idx="7087">0</cx:pt>
          <cx:pt idx="7088">0</cx:pt>
          <cx:pt idx="7089">0</cx:pt>
          <cx:pt idx="7090">0</cx:pt>
          <cx:pt idx="7091">0</cx:pt>
          <cx:pt idx="7092">0</cx:pt>
          <cx:pt idx="7093">0</cx:pt>
          <cx:pt idx="7094">0</cx:pt>
          <cx:pt idx="7095">0</cx:pt>
          <cx:pt idx="7096">0</cx:pt>
          <cx:pt idx="7097">1.7857142857142858</cx:pt>
          <cx:pt idx="7098">0</cx:pt>
          <cx:pt idx="7099">4.2857142857142856</cx:pt>
          <cx:pt idx="7100">0</cx:pt>
          <cx:pt idx="7101">0</cx:pt>
          <cx:pt idx="7102">0</cx:pt>
          <cx:pt idx="7103">0</cx:pt>
          <cx:pt idx="7104">5.2857142857142856</cx:pt>
          <cx:pt idx="7105">0</cx:pt>
          <cx:pt idx="7106">0</cx:pt>
          <cx:pt idx="7107">0</cx:pt>
          <cx:pt idx="7108">0</cx:pt>
          <cx:pt idx="7109">0</cx:pt>
          <cx:pt idx="7110">0</cx:pt>
          <cx:pt idx="7111">10.714285714285714</cx:pt>
          <cx:pt idx="7112">2.1428571428571428</cx:pt>
          <cx:pt idx="7113">0</cx:pt>
          <cx:pt idx="7114">0</cx:pt>
          <cx:pt idx="7115">0</cx:pt>
          <cx:pt idx="7116">0</cx:pt>
          <cx:pt idx="7117">0</cx:pt>
          <cx:pt idx="7118">0</cx:pt>
          <cx:pt idx="7119">0</cx:pt>
          <cx:pt idx="7120">0</cx:pt>
          <cx:pt idx="7121">0</cx:pt>
          <cx:pt idx="7122">0</cx:pt>
          <cx:pt idx="7123">1.4285714285714286</cx:pt>
          <cx:pt idx="7124">0</cx:pt>
          <cx:pt idx="7125">0</cx:pt>
          <cx:pt idx="7126">17.428571428571427</cx:pt>
          <cx:pt idx="7127">0</cx:pt>
          <cx:pt idx="7128">0</cx:pt>
          <cx:pt idx="7129">0</cx:pt>
          <cx:pt idx="7130">16.714285714285715</cx:pt>
          <cx:pt idx="7131">0</cx:pt>
          <cx:pt idx="7132">8.7142857142857135</cx:pt>
          <cx:pt idx="7133">0</cx:pt>
          <cx:pt idx="7134">0</cx:pt>
          <cx:pt idx="7135">1.7857142857142858</cx:pt>
          <cx:pt idx="7136">0</cx:pt>
          <cx:pt idx="7137">0</cx:pt>
          <cx:pt idx="7138">0</cx:pt>
          <cx:pt idx="7139">0</cx:pt>
          <cx:pt idx="7140">0</cx:pt>
          <cx:pt idx="7141">24.642857142857142</cx:pt>
          <cx:pt idx="7142">11.357142857142858</cx:pt>
          <cx:pt idx="7143">4.2857142857142856</cx:pt>
          <cx:pt idx="7144">0</cx:pt>
          <cx:pt idx="7145">0</cx:pt>
          <cx:pt idx="7146">0</cx:pt>
          <cx:pt idx="7147">0</cx:pt>
          <cx:pt idx="7148">0</cx:pt>
          <cx:pt idx="7149">0</cx:pt>
          <cx:pt idx="7150">0</cx:pt>
          <cx:pt idx="7151">0</cx:pt>
          <cx:pt idx="7152">17.857142857142858</cx:pt>
          <cx:pt idx="7153">7.1428571428571432</cx:pt>
          <cx:pt idx="7154">0</cx:pt>
          <cx:pt idx="7155">200</cx:pt>
          <cx:pt idx="7156">55.714285714285715</cx:pt>
          <cx:pt idx="7157">34.285714285714285</cx:pt>
          <cx:pt idx="7158">21.857142857142858</cx:pt>
          <cx:pt idx="7159">0.7142857142857143</cx:pt>
          <cx:pt idx="7160">0</cx:pt>
          <cx:pt idx="7161">0</cx:pt>
          <cx:pt idx="7162">0</cx:pt>
          <cx:pt idx="7163">0</cx:pt>
          <cx:pt idx="7164">0</cx:pt>
          <cx:pt idx="7165">0</cx:pt>
          <cx:pt idx="7166">37.428571428571431</cx:pt>
          <cx:pt idx="7167">5.8571428571428568</cx:pt>
          <cx:pt idx="7168">0</cx:pt>
          <cx:pt idx="7169">0</cx:pt>
          <cx:pt idx="7170">0</cx:pt>
          <cx:pt idx="7171">0</cx:pt>
          <cx:pt idx="7172">0</cx:pt>
          <cx:pt idx="7173">0</cx:pt>
          <cx:pt idx="7174">0</cx:pt>
          <cx:pt idx="7175">0</cx:pt>
          <cx:pt idx="7176">29.571428571428566</cx:pt>
          <cx:pt idx="7177">0</cx:pt>
          <cx:pt idx="7178">27.571428571428573</cx:pt>
          <cx:pt idx="7179">0</cx:pt>
          <cx:pt idx="7180">0</cx:pt>
          <cx:pt idx="7181">0</cx:pt>
          <cx:pt idx="7182">0</cx:pt>
          <cx:pt idx="7183">42.857142857142854</cx:pt>
          <cx:pt idx="7184">0</cx:pt>
          <cx:pt idx="7185">7.1428571428571432</cx:pt>
          <cx:pt idx="7186">0</cx:pt>
          <cx:pt idx="7187">0</cx:pt>
          <cx:pt idx="7188">0</cx:pt>
          <cx:pt idx="7189">0</cx:pt>
          <cx:pt idx="7190">0</cx:pt>
          <cx:pt idx="7191">32.142857142857146</cx:pt>
          <cx:pt idx="7192">1.0714285714285714</cx:pt>
          <cx:pt idx="7193">0</cx:pt>
          <cx:pt idx="7194">14.285714285714286</cx:pt>
          <cx:pt idx="7195">0</cx:pt>
          <cx:pt idx="7196">0</cx:pt>
          <cx:pt idx="7197">0</cx:pt>
          <cx:pt idx="7198">0.8571428571428571</cx:pt>
          <cx:pt idx="7199">0</cx:pt>
          <cx:pt idx="7200">0</cx:pt>
          <cx:pt idx="7201">0</cx:pt>
          <cx:pt idx="7202">4.5714285714285712</cx:pt>
          <cx:pt idx="7203">0</cx:pt>
          <cx:pt idx="7204">0</cx:pt>
          <cx:pt idx="7205">0</cx:pt>
          <cx:pt idx="7206">0</cx:pt>
          <cx:pt idx="7207">0</cx:pt>
          <cx:pt idx="7208">0</cx:pt>
          <cx:pt idx="7209">0</cx:pt>
          <cx:pt idx="7210">0</cx:pt>
          <cx:pt idx="7211">0.5357142857142857</cx:pt>
          <cx:pt idx="7212">19.285714285714285</cx:pt>
          <cx:pt idx="7213">0</cx:pt>
          <cx:pt idx="7214">0</cx:pt>
          <cx:pt idx="7215">0</cx:pt>
          <cx:pt idx="7216">0</cx:pt>
          <cx:pt idx="7217">0</cx:pt>
          <cx:pt idx="7218">0</cx:pt>
          <cx:pt idx="7219">0</cx:pt>
          <cx:pt idx="7220">0</cx:pt>
          <cx:pt idx="7221">7.1428571428571432</cx:pt>
          <cx:pt idx="7222">0</cx:pt>
          <cx:pt idx="7223">0</cx:pt>
          <cx:pt idx="7224">35.714285714285715</cx:pt>
          <cx:pt idx="7225">0</cx:pt>
          <cx:pt idx="7226">10.714285714285714</cx:pt>
          <cx:pt idx="7227">0</cx:pt>
          <cx:pt idx="7228">0</cx:pt>
          <cx:pt idx="7229">0</cx:pt>
          <cx:pt idx="7230">0</cx:pt>
          <cx:pt idx="7231">0</cx:pt>
          <cx:pt idx="7232">0</cx:pt>
          <cx:pt idx="7233">0</cx:pt>
          <cx:pt idx="7234">0</cx:pt>
          <cx:pt idx="7235">0</cx:pt>
          <cx:pt idx="7236">0</cx:pt>
          <cx:pt idx="7237">0</cx:pt>
          <cx:pt idx="7238">0</cx:pt>
          <cx:pt idx="7239">0</cx:pt>
          <cx:pt idx="7240">32.142857142857146</cx:pt>
          <cx:pt idx="7241">0</cx:pt>
          <cx:pt idx="7242">0</cx:pt>
          <cx:pt idx="7243">0</cx:pt>
          <cx:pt idx="7244">63.928571428571423</cx:pt>
          <cx:pt idx="7245">0</cx:pt>
          <cx:pt idx="7246">0</cx:pt>
          <cx:pt idx="7247">0</cx:pt>
          <cx:pt idx="7248">0</cx:pt>
          <cx:pt idx="7249">0</cx:pt>
          <cx:pt idx="7250">0</cx:pt>
          <cx:pt idx="7251">0</cx:pt>
          <cx:pt idx="7252">0</cx:pt>
          <cx:pt idx="7253">0</cx:pt>
          <cx:pt idx="7254">0</cx:pt>
          <cx:pt idx="7255">0</cx:pt>
          <cx:pt idx="7256">0</cx:pt>
          <cx:pt idx="7257">0</cx:pt>
          <cx:pt idx="7258">0</cx:pt>
          <cx:pt idx="7259">0</cx:pt>
          <cx:pt idx="7260">0</cx:pt>
          <cx:pt idx="7261">0</cx:pt>
          <cx:pt idx="7262">0</cx:pt>
          <cx:pt idx="7263">0</cx:pt>
          <cx:pt idx="7264">0</cx:pt>
          <cx:pt idx="7265">0</cx:pt>
          <cx:pt idx="7266">35.714285714285715</cx:pt>
          <cx:pt idx="7267">0</cx:pt>
          <cx:pt idx="7268">7.1428571428571432</cx:pt>
          <cx:pt idx="7269">5</cx:pt>
          <cx:pt idx="7270">25</cx:pt>
          <cx:pt idx="7271">0</cx:pt>
          <cx:pt idx="7272">0</cx:pt>
          <cx:pt idx="7273">0</cx:pt>
          <cx:pt idx="7274">0</cx:pt>
          <cx:pt idx="7275">0</cx:pt>
          <cx:pt idx="7276">0</cx:pt>
          <cx:pt idx="7277">0</cx:pt>
          <cx:pt idx="7278">10.714285714285714</cx:pt>
          <cx:pt idx="7279">35.714285714285715</cx:pt>
          <cx:pt idx="7280">12.857142857142858</cx:pt>
          <cx:pt idx="7281">0</cx:pt>
          <cx:pt idx="7282">0</cx:pt>
          <cx:pt idx="7283">0</cx:pt>
          <cx:pt idx="7284">0</cx:pt>
          <cx:pt idx="7285">0</cx:pt>
          <cx:pt idx="7286">0</cx:pt>
          <cx:pt idx="7287">0</cx:pt>
          <cx:pt idx="7288">0</cx:pt>
          <cx:pt idx="7289">16.857142857142858</cx:pt>
          <cx:pt idx="7290">0</cx:pt>
          <cx:pt idx="7291">0</cx:pt>
          <cx:pt idx="7292">0</cx:pt>
          <cx:pt idx="7293">0</cx:pt>
          <cx:pt idx="7294">0</cx:pt>
          <cx:pt idx="7295">0</cx:pt>
          <cx:pt idx="7296">0</cx:pt>
          <cx:pt idx="7297">0</cx:pt>
          <cx:pt idx="7298">0</cx:pt>
          <cx:pt idx="7299">0</cx:pt>
          <cx:pt idx="7300">0</cx:pt>
          <cx:pt idx="7301">0</cx:pt>
          <cx:pt idx="7302">0</cx:pt>
          <cx:pt idx="7303">0</cx:pt>
          <cx:pt idx="7304">0</cx:pt>
          <cx:pt idx="7305">0</cx:pt>
          <cx:pt idx="7306">0</cx:pt>
          <cx:pt idx="7307">0</cx:pt>
          <cx:pt idx="7308">0</cx:pt>
          <cx:pt idx="7309">0</cx:pt>
          <cx:pt idx="7310">7.1428571428571432</cx:pt>
          <cx:pt idx="7311">0</cx:pt>
          <cx:pt idx="7312">1.7142857142857142</cx:pt>
          <cx:pt idx="7313">4.2857142857142856</cx:pt>
          <cx:pt idx="7314">3.2142857142857144</cx:pt>
          <cx:pt idx="7315">42.857142857142854</cx:pt>
          <cx:pt idx="7316">0</cx:pt>
          <cx:pt idx="7317">0</cx:pt>
          <cx:pt idx="7318">12.5</cx:pt>
          <cx:pt idx="7319">0</cx:pt>
          <cx:pt idx="7320">0</cx:pt>
          <cx:pt idx="7321">17.857142857142858</cx:pt>
          <cx:pt idx="7322">0</cx:pt>
          <cx:pt idx="7323">0</cx:pt>
          <cx:pt idx="7324">0</cx:pt>
          <cx:pt idx="7325">0</cx:pt>
          <cx:pt idx="7326">0</cx:pt>
          <cx:pt idx="7327">0</cx:pt>
          <cx:pt idx="7328">160.71428571428572</cx:pt>
          <cx:pt idx="7329">0</cx:pt>
          <cx:pt idx="7330">0</cx:pt>
          <cx:pt idx="7331">0</cx:pt>
          <cx:pt idx="7332">0</cx:pt>
          <cx:pt idx="7333">0</cx:pt>
          <cx:pt idx="7334">0</cx:pt>
          <cx:pt idx="7335">2.2857142857142856</cx:pt>
          <cx:pt idx="7336">0</cx:pt>
          <cx:pt idx="7337">0</cx:pt>
          <cx:pt idx="7338">21.428571428571427</cx:pt>
          <cx:pt idx="7339">0</cx:pt>
          <cx:pt idx="7340">0</cx:pt>
          <cx:pt idx="7341">0</cx:pt>
          <cx:pt idx="7342">0</cx:pt>
          <cx:pt idx="7343">25.714285714285715</cx:pt>
          <cx:pt idx="7344">0</cx:pt>
          <cx:pt idx="7345">0</cx:pt>
          <cx:pt idx="7346">0</cx:pt>
          <cx:pt idx="7347">12.142857142857142</cx:pt>
          <cx:pt idx="7348">0</cx:pt>
          <cx:pt idx="7349">0</cx:pt>
          <cx:pt idx="7350">3.5</cx:pt>
          <cx:pt idx="7351">0</cx:pt>
          <cx:pt idx="7352">0</cx:pt>
          <cx:pt idx="7353">42.857142857142854</cx:pt>
          <cx:pt idx="7354">0</cx:pt>
          <cx:pt idx="7355">0</cx:pt>
          <cx:pt idx="7356">32.142857142857146</cx:pt>
          <cx:pt idx="7357">0</cx:pt>
          <cx:pt idx="7358">60.714285714285715</cx:pt>
          <cx:pt idx="7359">3.5714285714285716</cx:pt>
          <cx:pt idx="7360">32.142857142857146</cx:pt>
          <cx:pt idx="7361">0</cx:pt>
          <cx:pt idx="7362">0</cx:pt>
          <cx:pt idx="7363">0</cx:pt>
          <cx:pt idx="7364">0</cx:pt>
          <cx:pt idx="7365">10.357142857142858</cx:pt>
          <cx:pt idx="7366">0</cx:pt>
          <cx:pt idx="7367">0</cx:pt>
          <cx:pt idx="7368">0</cx:pt>
          <cx:pt idx="7369">0</cx:pt>
          <cx:pt idx="7370">3.5714285714285716</cx:pt>
          <cx:pt idx="7371">0</cx:pt>
          <cx:pt idx="7372">2.8571428571428572</cx:pt>
          <cx:pt idx="7373">0</cx:pt>
          <cx:pt idx="7374">0</cx:pt>
          <cx:pt idx="7375">77.142857142857139</cx:pt>
          <cx:pt idx="7376">0</cx:pt>
          <cx:pt idx="7377">1.7857142857142858</cx:pt>
          <cx:pt idx="7378">0</cx:pt>
          <cx:pt idx="7379">0</cx:pt>
          <cx:pt idx="7380">3.5714285714285716</cx:pt>
          <cx:pt idx="7381">1.7857142857142858</cx:pt>
          <cx:pt idx="7382">18.75</cx:pt>
          <cx:pt idx="7383">0</cx:pt>
          <cx:pt idx="7384">0</cx:pt>
          <cx:pt idx="7385">0</cx:pt>
          <cx:pt idx="7386">0</cx:pt>
          <cx:pt idx="7387">0</cx:pt>
          <cx:pt idx="7388">0</cx:pt>
          <cx:pt idx="7389">0</cx:pt>
          <cx:pt idx="7390">0</cx:pt>
          <cx:pt idx="7391">0</cx:pt>
          <cx:pt idx="7392">15.714285714285717</cx:pt>
          <cx:pt idx="7393">0</cx:pt>
          <cx:pt idx="7394">0</cx:pt>
          <cx:pt idx="7395">0</cx:pt>
          <cx:pt idx="7396">0</cx:pt>
          <cx:pt idx="7397">0</cx:pt>
          <cx:pt idx="7398">0</cx:pt>
          <cx:pt idx="7399">0</cx:pt>
          <cx:pt idx="7400">0</cx:pt>
          <cx:pt idx="7401">0</cx:pt>
          <cx:pt idx="7402">0</cx:pt>
          <cx:pt idx="7403">0</cx:pt>
          <cx:pt idx="7404">7.8571428571428585</cx:pt>
          <cx:pt idx="7405">0</cx:pt>
          <cx:pt idx="7406">0</cx:pt>
          <cx:pt idx="7407">0</cx:pt>
          <cx:pt idx="7408">0</cx:pt>
          <cx:pt idx="7409">0</cx:pt>
          <cx:pt idx="7410">0</cx:pt>
          <cx:pt idx="7411">0</cx:pt>
          <cx:pt idx="7412">0</cx:pt>
          <cx:pt idx="7413">0</cx:pt>
          <cx:pt idx="7414">3.5714285714285716</cx:pt>
          <cx:pt idx="7415">0</cx:pt>
          <cx:pt idx="7416">0</cx:pt>
          <cx:pt idx="7417">0</cx:pt>
          <cx:pt idx="7418">0</cx:pt>
          <cx:pt idx="7419">0</cx:pt>
          <cx:pt idx="7420">0</cx:pt>
          <cx:pt idx="7421">0</cx:pt>
          <cx:pt idx="7422">0</cx:pt>
          <cx:pt idx="7423">0</cx:pt>
          <cx:pt idx="7424">0</cx:pt>
          <cx:pt idx="7425">65.107142857142861</cx:pt>
          <cx:pt idx="7426">0</cx:pt>
          <cx:pt idx="7427">0</cx:pt>
          <cx:pt idx="7428">11.428571428571429</cx:pt>
          <cx:pt idx="7429">0</cx:pt>
          <cx:pt idx="7430">16.071428571428573</cx:pt>
          <cx:pt idx="7431">0</cx:pt>
          <cx:pt idx="7432">59.285714285714292</cx:pt>
          <cx:pt idx="7433">0</cx:pt>
          <cx:pt idx="7434">3.5714285714285716</cx:pt>
          <cx:pt idx="7435">60</cx:pt>
          <cx:pt idx="7436">0</cx:pt>
          <cx:pt idx="7437">3.5714285714285716</cx:pt>
          <cx:pt idx="7438">7.1428571428571432</cx:pt>
          <cx:pt idx="7439">0</cx:pt>
          <cx:pt idx="7440">0</cx:pt>
          <cx:pt idx="7441">7.4285714285714288</cx:pt>
          <cx:pt idx="7442">0</cx:pt>
          <cx:pt idx="7443">57.142857142857146</cx:pt>
          <cx:pt idx="7444">73.571428571428569</cx:pt>
          <cx:pt idx="7445">0</cx:pt>
          <cx:pt idx="7446">0</cx:pt>
          <cx:pt idx="7447">0</cx:pt>
          <cx:pt idx="7448">0</cx:pt>
          <cx:pt idx="7449">0</cx:pt>
          <cx:pt idx="7450">0</cx:pt>
          <cx:pt idx="7451">4.8571428571428568</cx:pt>
          <cx:pt idx="7452">0</cx:pt>
          <cx:pt idx="7453">0</cx:pt>
          <cx:pt idx="7454">0</cx:pt>
          <cx:pt idx="7455">0</cx:pt>
          <cx:pt idx="7456">0</cx:pt>
          <cx:pt idx="7457">0</cx:pt>
          <cx:pt idx="7458">11.892857142857142</cx:pt>
          <cx:pt idx="7459">15</cx:pt>
          <cx:pt idx="7460">11.964285714285714</cx:pt>
          <cx:pt idx="7461">0</cx:pt>
          <cx:pt idx="7462">0</cx:pt>
          <cx:pt idx="7463">4.5285714285714285</cx:pt>
          <cx:pt idx="7464">0</cx:pt>
          <cx:pt idx="7465">9.4285714285714288</cx:pt>
          <cx:pt idx="7466">0.35714285714285715</cx:pt>
          <cx:pt idx="7467">3.3928571428571428</cx:pt>
          <cx:pt idx="7468">0</cx:pt>
          <cx:pt idx="7469">0</cx:pt>
          <cx:pt idx="7470">0</cx:pt>
          <cx:pt idx="7471">0</cx:pt>
          <cx:pt idx="7472">0</cx:pt>
          <cx:pt idx="7473">0</cx:pt>
          <cx:pt idx="7474">0</cx:pt>
          <cx:pt idx="7475">0</cx:pt>
          <cx:pt idx="7476">0</cx:pt>
          <cx:pt idx="7477">0.5357142857142857</cx:pt>
          <cx:pt idx="7478">0</cx:pt>
          <cx:pt idx="7479">75</cx:pt>
          <cx:pt idx="7480">3.2142857142857144</cx:pt>
          <cx:pt idx="7481">0</cx:pt>
          <cx:pt idx="7482">0</cx:pt>
          <cx:pt idx="7483">0</cx:pt>
          <cx:pt idx="7484">4.4571428571428573</cx:pt>
          <cx:pt idx="7485">0</cx:pt>
          <cx:pt idx="7486">24</cx:pt>
          <cx:pt idx="7487">0</cx:pt>
          <cx:pt idx="7488">0</cx:pt>
          <cx:pt idx="7489">0</cx:pt>
          <cx:pt idx="7490">0</cx:pt>
          <cx:pt idx="7491">0</cx:pt>
          <cx:pt idx="7492">0</cx:pt>
          <cx:pt idx="7493">0.10714285714285714</cx:pt>
          <cx:pt idx="7494">0</cx:pt>
          <cx:pt idx="7495">0</cx:pt>
          <cx:pt idx="7496">0</cx:pt>
          <cx:pt idx="7497">0</cx:pt>
          <cx:pt idx="7498">9.6428571428571423</cx:pt>
          <cx:pt idx="7499">5.8285714285714283</cx:pt>
          <cx:pt idx="7500">0</cx:pt>
          <cx:pt idx="7501">0</cx:pt>
          <cx:pt idx="7502">0</cx:pt>
          <cx:pt idx="7503">0</cx:pt>
          <cx:pt idx="7504">0</cx:pt>
          <cx:pt idx="7505">0</cx:pt>
          <cx:pt idx="7506">0</cx:pt>
          <cx:pt idx="7507">3.5714285714285716</cx:pt>
          <cx:pt idx="7508">0</cx:pt>
          <cx:pt idx="7509">0</cx:pt>
          <cx:pt idx="7510">0</cx:pt>
          <cx:pt idx="7511">1.0714285714285714</cx:pt>
          <cx:pt idx="7512">0</cx:pt>
          <cx:pt idx="7513">0</cx:pt>
          <cx:pt idx="7514">4.2857142857142856</cx:pt>
          <cx:pt idx="7515">6.9285714285714288</cx:pt>
          <cx:pt idx="7516">8.9285714285714288</cx:pt>
          <cx:pt idx="7517">0</cx:pt>
          <cx:pt idx="7518">97.142857142857139</cx:pt>
          <cx:pt idx="7519">0</cx:pt>
          <cx:pt idx="7520">0</cx:pt>
          <cx:pt idx="7521">0</cx:pt>
          <cx:pt idx="7522">0</cx:pt>
          <cx:pt idx="7523">0</cx:pt>
          <cx:pt idx="7524">0</cx:pt>
          <cx:pt idx="7525">0</cx:pt>
          <cx:pt idx="7526">12.428571428571429</cx:pt>
          <cx:pt idx="7527">0</cx:pt>
          <cx:pt idx="7528">100</cx:pt>
          <cx:pt idx="7529">5.3571428571428568</cx:pt>
          <cx:pt idx="7530">0</cx:pt>
          <cx:pt idx="7531">0</cx:pt>
          <cx:pt idx="7532">0</cx:pt>
          <cx:pt idx="7533">0</cx:pt>
          <cx:pt idx="7534">0</cx:pt>
          <cx:pt idx="7535">0</cx:pt>
          <cx:pt idx="7536">0</cx:pt>
          <cx:pt idx="7537">0</cx:pt>
          <cx:pt idx="7538">0</cx:pt>
          <cx:pt idx="7539">0</cx:pt>
          <cx:pt idx="7540">0</cx:pt>
          <cx:pt idx="7541">0</cx:pt>
          <cx:pt idx="7542">0</cx:pt>
          <cx:pt idx="7543">0</cx:pt>
          <cx:pt idx="7544">4.4285714285714288</cx:pt>
          <cx:pt idx="7545">11.571428571428571</cx:pt>
          <cx:pt idx="7546">0</cx:pt>
          <cx:pt idx="7547">0</cx:pt>
          <cx:pt idx="7548">0</cx:pt>
          <cx:pt idx="7549">0</cx:pt>
          <cx:pt idx="7550">0</cx:pt>
          <cx:pt idx="7551">0</cx:pt>
          <cx:pt idx="7552">0</cx:pt>
          <cx:pt idx="7553">0</cx:pt>
          <cx:pt idx="7554">0</cx:pt>
          <cx:pt idx="7555">0</cx:pt>
          <cx:pt idx="7556">0</cx:pt>
          <cx:pt idx="7557">8.4285714285714288</cx:pt>
          <cx:pt idx="7558">0</cx:pt>
          <cx:pt idx="7559">0</cx:pt>
          <cx:pt idx="7560">0</cx:pt>
          <cx:pt idx="7561">5.2857142857142856</cx:pt>
          <cx:pt idx="7562">0</cx:pt>
          <cx:pt idx="7563">0</cx:pt>
          <cx:pt idx="7564">21.428571428571427</cx:pt>
          <cx:pt idx="7565">0</cx:pt>
          <cx:pt idx="7566">0</cx:pt>
          <cx:pt idx="7567">11.057142857142859</cx:pt>
          <cx:pt idx="7568">32.142857142857146</cx:pt>
          <cx:pt idx="7569">0</cx:pt>
          <cx:pt idx="7570">0</cx:pt>
          <cx:pt idx="7571">0</cx:pt>
          <cx:pt idx="7572">5.3571428571428568</cx:pt>
          <cx:pt idx="7573">0</cx:pt>
          <cx:pt idx="7574">0</cx:pt>
          <cx:pt idx="7575">0</cx:pt>
          <cx:pt idx="7576">0</cx:pt>
          <cx:pt idx="7577">0</cx:pt>
          <cx:pt idx="7578">0</cx:pt>
          <cx:pt idx="7579">0</cx:pt>
          <cx:pt idx="7580">0</cx:pt>
          <cx:pt idx="7581">0</cx:pt>
          <cx:pt idx="7582">0</cx:pt>
          <cx:pt idx="7583">0</cx:pt>
          <cx:pt idx="7584">0</cx:pt>
          <cx:pt idx="7585">0</cx:pt>
          <cx:pt idx="7586">0</cx:pt>
          <cx:pt idx="7587">0</cx:pt>
          <cx:pt idx="7588">0</cx:pt>
          <cx:pt idx="7589">0</cx:pt>
          <cx:pt idx="7590">0</cx:pt>
          <cx:pt idx="7591">0</cx:pt>
          <cx:pt idx="7592">0</cx:pt>
          <cx:pt idx="7593">0</cx:pt>
          <cx:pt idx="7594">0</cx:pt>
          <cx:pt idx="7595">0</cx:pt>
          <cx:pt idx="7596">3.5714285714285716</cx:pt>
          <cx:pt idx="7597">0</cx:pt>
          <cx:pt idx="7598">0</cx:pt>
          <cx:pt idx="7599">0</cx:pt>
          <cx:pt idx="7600">0</cx:pt>
          <cx:pt idx="7601">0</cx:pt>
          <cx:pt idx="7602">3.5714285714285716</cx:pt>
          <cx:pt idx="7603">16.428571428571427</cx:pt>
          <cx:pt idx="7604">0</cx:pt>
          <cx:pt idx="7605">0</cx:pt>
          <cx:pt idx="7606">0</cx:pt>
          <cx:pt idx="7607">0</cx:pt>
          <cx:pt idx="7608">0</cx:pt>
          <cx:pt idx="7609">0</cx:pt>
          <cx:pt idx="7610">10.714285714285714</cx:pt>
          <cx:pt idx="7611">0</cx:pt>
          <cx:pt idx="7612">0</cx:pt>
          <cx:pt idx="7613">1.7857142857142858</cx:pt>
          <cx:pt idx="7614">21.428571428571427</cx:pt>
          <cx:pt idx="7615">0</cx:pt>
          <cx:pt idx="7616">0</cx:pt>
          <cx:pt idx="7617">0</cx:pt>
          <cx:pt idx="7618">0</cx:pt>
          <cx:pt idx="7619">0</cx:pt>
          <cx:pt idx="7620">0</cx:pt>
          <cx:pt idx="7621">0</cx:pt>
          <cx:pt idx="7622">0</cx:pt>
          <cx:pt idx="7623">0</cx:pt>
          <cx:pt idx="7624">0</cx:pt>
          <cx:pt idx="7625">0</cx:pt>
          <cx:pt idx="7626">0</cx:pt>
          <cx:pt idx="7627">0</cx:pt>
          <cx:pt idx="7628">0</cx:pt>
          <cx:pt idx="7629">0</cx:pt>
          <cx:pt idx="7630">0</cx:pt>
          <cx:pt idx="7631">0</cx:pt>
          <cx:pt idx="7632">0</cx:pt>
          <cx:pt idx="7633">9.6428571428571423</cx:pt>
          <cx:pt idx="7634">0</cx:pt>
          <cx:pt idx="7635">0</cx:pt>
          <cx:pt idx="7636">0</cx:pt>
          <cx:pt idx="7637">0</cx:pt>
          <cx:pt idx="7638">0</cx:pt>
          <cx:pt idx="7639">0</cx:pt>
          <cx:pt idx="7640">0</cx:pt>
          <cx:pt idx="7641">0</cx:pt>
          <cx:pt idx="7642">0</cx:pt>
          <cx:pt idx="7643">0</cx:pt>
          <cx:pt idx="7644">0</cx:pt>
          <cx:pt idx="7645">0</cx:pt>
          <cx:pt idx="7646">0</cx:pt>
          <cx:pt idx="7647">0</cx:pt>
          <cx:pt idx="7648">0</cx:pt>
          <cx:pt idx="7649">0</cx:pt>
          <cx:pt idx="7650">0</cx:pt>
          <cx:pt idx="7651">0</cx:pt>
          <cx:pt idx="7652">0</cx:pt>
          <cx:pt idx="7653">0</cx:pt>
          <cx:pt idx="7654">0</cx:pt>
          <cx:pt idx="7655">0</cx:pt>
          <cx:pt idx="7656">0</cx:pt>
          <cx:pt idx="7657">0</cx:pt>
          <cx:pt idx="7658">0</cx:pt>
          <cx:pt idx="7659">0</cx:pt>
          <cx:pt idx="7660">0</cx:pt>
          <cx:pt idx="7661">1.7857142857142858</cx:pt>
          <cx:pt idx="7662">43.571428571428569</cx:pt>
          <cx:pt idx="7663">0</cx:pt>
          <cx:pt idx="7664">54.642857142857146</cx:pt>
          <cx:pt idx="7665">18.142857142857142</cx:pt>
          <cx:pt idx="7666">0</cx:pt>
          <cx:pt idx="7667">0</cx:pt>
          <cx:pt idx="7668">62.142857142857132</cx:pt>
          <cx:pt idx="7669">0</cx:pt>
          <cx:pt idx="7670">0</cx:pt>
          <cx:pt idx="7671">2.1428571428571428</cx:pt>
          <cx:pt idx="7672">0</cx:pt>
          <cx:pt idx="7673">5.3571428571428568</cx:pt>
          <cx:pt idx="7674">0</cx:pt>
          <cx:pt idx="7675">14.285714285714286</cx:pt>
          <cx:pt idx="7676">0</cx:pt>
          <cx:pt idx="7677">0</cx:pt>
          <cx:pt idx="7678">0</cx:pt>
          <cx:pt idx="7679">0</cx:pt>
          <cx:pt idx="7680">0</cx:pt>
          <cx:pt idx="7681">0</cx:pt>
          <cx:pt idx="7682">0</cx:pt>
          <cx:pt idx="7683">0</cx:pt>
          <cx:pt idx="7684">0</cx:pt>
          <cx:pt idx="7685">0</cx:pt>
          <cx:pt idx="7686">0</cx:pt>
          <cx:pt idx="7687">0</cx:pt>
          <cx:pt idx="7688">7.1428571428571432</cx:pt>
          <cx:pt idx="7689">0</cx:pt>
          <cx:pt idx="7690">0</cx:pt>
          <cx:pt idx="7691">0</cx:pt>
          <cx:pt idx="7692">0</cx:pt>
          <cx:pt idx="7693">2.8571428571428572</cx:pt>
          <cx:pt idx="7694">3.8571428571428572</cx:pt>
          <cx:pt idx="7695">48.214285714285715</cx:pt>
          <cx:pt idx="7696">75</cx:pt>
          <cx:pt idx="7697">169</cx:pt>
          <cx:pt idx="7698">0</cx:pt>
          <cx:pt idx="7699">0</cx:pt>
          <cx:pt idx="7700">2.5</cx:pt>
          <cx:pt idx="7701">0</cx:pt>
          <cx:pt idx="7702">0</cx:pt>
          <cx:pt idx="7703">0</cx:pt>
          <cx:pt idx="7704">0</cx:pt>
          <cx:pt idx="7705">0</cx:pt>
          <cx:pt idx="7706">0</cx:pt>
          <cx:pt idx="7707">0</cx:pt>
          <cx:pt idx="7708">0</cx:pt>
          <cx:pt idx="7709">0</cx:pt>
          <cx:pt idx="7710">0</cx:pt>
          <cx:pt idx="7711">0</cx:pt>
          <cx:pt idx="7712">0</cx:pt>
          <cx:pt idx="7713">0</cx:pt>
          <cx:pt idx="7714">0</cx:pt>
          <cx:pt idx="7715">0</cx:pt>
          <cx:pt idx="7716">13.571428571428571</cx:pt>
          <cx:pt idx="7717">25</cx:pt>
          <cx:pt idx="7718">0</cx:pt>
          <cx:pt idx="7719">0</cx:pt>
          <cx:pt idx="7720">19.642857142857142</cx:pt>
          <cx:pt idx="7721">3.5714285714285716</cx:pt>
          <cx:pt idx="7722">2.1428571428571428</cx:pt>
          <cx:pt idx="7723">0</cx:pt>
          <cx:pt idx="7724">6.5357142857142856</cx:pt>
          <cx:pt idx="7725">0</cx:pt>
          <cx:pt idx="7726">9.0714285714285712</cx:pt>
          <cx:pt idx="7727">0</cx:pt>
          <cx:pt idx="7728">0</cx:pt>
          <cx:pt idx="7729">0</cx:pt>
          <cx:pt idx="7730">0</cx:pt>
          <cx:pt idx="7731">53.571428571428569</cx:pt>
          <cx:pt idx="7732">0</cx:pt>
          <cx:pt idx="7733">0</cx:pt>
          <cx:pt idx="7734">0</cx:pt>
          <cx:pt idx="7735">107.14285714285714</cx:pt>
          <cx:pt idx="7736">4.3571428571428568</cx:pt>
          <cx:pt idx="7737">5.3571428571428568</cx:pt>
          <cx:pt idx="7738">0</cx:pt>
          <cx:pt idx="7739">0</cx:pt>
          <cx:pt idx="7740">0.7142857142857143</cx:pt>
          <cx:pt idx="7741">0</cx:pt>
          <cx:pt idx="7742">0</cx:pt>
          <cx:pt idx="7743">0</cx:pt>
          <cx:pt idx="7744">1.0714285714285714</cx:pt>
          <cx:pt idx="7745">0</cx:pt>
          <cx:pt idx="7746">3.7142857142857144</cx:pt>
          <cx:pt idx="7747">0</cx:pt>
          <cx:pt idx="7748">48.571428571428569</cx:pt>
          <cx:pt idx="7749">0</cx:pt>
          <cx:pt idx="7750">0.42857142857142855</cx:pt>
          <cx:pt idx="7751">0</cx:pt>
          <cx:pt idx="7752">0</cx:pt>
          <cx:pt idx="7753">16.785714285714285</cx:pt>
          <cx:pt idx="7754">0</cx:pt>
          <cx:pt idx="7755">0</cx:pt>
          <cx:pt idx="7756">97.857142857142861</cx:pt>
          <cx:pt idx="7757">6.0714285714285712</cx:pt>
          <cx:pt idx="7758">0</cx:pt>
          <cx:pt idx="7759">0</cx:pt>
          <cx:pt idx="7760">0</cx:pt>
          <cx:pt idx="7761">5.2142857142857144</cx:pt>
          <cx:pt idx="7762">0</cx:pt>
          <cx:pt idx="7763">0</cx:pt>
          <cx:pt idx="7764">0</cx:pt>
          <cx:pt idx="7765">0</cx:pt>
          <cx:pt idx="7766">0</cx:pt>
          <cx:pt idx="7767">0</cx:pt>
          <cx:pt idx="7768">0</cx:pt>
          <cx:pt idx="7769">0</cx:pt>
          <cx:pt idx="7770">0</cx:pt>
          <cx:pt idx="7771">1.7142857142857142</cx:pt>
          <cx:pt idx="7772">0</cx:pt>
          <cx:pt idx="7773">32.142857142857146</cx:pt>
          <cx:pt idx="7774">0</cx:pt>
          <cx:pt idx="7775">0</cx:pt>
          <cx:pt idx="7776">0</cx:pt>
          <cx:pt idx="7777">0</cx:pt>
          <cx:pt idx="7778">0</cx:pt>
          <cx:pt idx="7779">5.3571428571428568</cx:pt>
          <cx:pt idx="7780">31.071428571428566</cx:pt>
          <cx:pt idx="7781">123.57142857142857</cx:pt>
          <cx:pt idx="7782">0</cx:pt>
          <cx:pt idx="7783">0</cx:pt>
          <cx:pt idx="7784">0</cx:pt>
          <cx:pt idx="7785">0</cx:pt>
          <cx:pt idx="7786">0</cx:pt>
          <cx:pt idx="7787">35.285714285714292</cx:pt>
          <cx:pt idx="7788">0</cx:pt>
          <cx:pt idx="7789">0</cx:pt>
          <cx:pt idx="7790">0</cx:pt>
          <cx:pt idx="7791">0</cx:pt>
          <cx:pt idx="7792">0</cx:pt>
          <cx:pt idx="7793">0</cx:pt>
          <cx:pt idx="7794">0</cx:pt>
          <cx:pt idx="7795">0</cx:pt>
          <cx:pt idx="7796">0</cx:pt>
          <cx:pt idx="7797">0</cx:pt>
          <cx:pt idx="7798">0</cx:pt>
          <cx:pt idx="7799">0</cx:pt>
          <cx:pt idx="7800">0</cx:pt>
          <cx:pt idx="7801">0</cx:pt>
          <cx:pt idx="7802">2.1428571428571428</cx:pt>
          <cx:pt idx="7803">0</cx:pt>
          <cx:pt idx="7804">0</cx:pt>
          <cx:pt idx="7805">0</cx:pt>
          <cx:pt idx="7806">5.1785714285714288</cx:pt>
          <cx:pt idx="7807">0</cx:pt>
          <cx:pt idx="7808">0.7142857142857143</cx:pt>
          <cx:pt idx="7809">0</cx:pt>
          <cx:pt idx="7810">3.5714285714285716</cx:pt>
          <cx:pt idx="7811">1.7142857142857142</cx:pt>
          <cx:pt idx="7812">0</cx:pt>
          <cx:pt idx="7813">0</cx:pt>
          <cx:pt idx="7814">0</cx:pt>
          <cx:pt idx="7815">0</cx:pt>
          <cx:pt idx="7816">0</cx:pt>
          <cx:pt idx="7817">0</cx:pt>
          <cx:pt idx="7818">5.3571428571428568</cx:pt>
          <cx:pt idx="7819">0</cx:pt>
          <cx:pt idx="7820">0</cx:pt>
          <cx:pt idx="7821">0</cx:pt>
          <cx:pt idx="7822">0</cx:pt>
          <cx:pt idx="7823">0.7142857142857143</cx:pt>
          <cx:pt idx="7824">52.857142857142854</cx:pt>
          <cx:pt idx="7825">1.4285714285714286</cx:pt>
          <cx:pt idx="7826">100</cx:pt>
          <cx:pt idx="7827">0</cx:pt>
          <cx:pt idx="7828">0</cx:pt>
          <cx:pt idx="7829">0</cx:pt>
          <cx:pt idx="7830">0</cx:pt>
          <cx:pt idx="7831">0</cx:pt>
          <cx:pt idx="7832">0</cx:pt>
          <cx:pt idx="7833">0</cx:pt>
          <cx:pt idx="7834">0</cx:pt>
          <cx:pt idx="7835">0</cx:pt>
        </cx:lvl>
      </cx:numDim>
    </cx:data>
  </cx:chartData>
  <cx:chart>
    <cx:title pos="t" align="ctr" overlay="0">
      <cx:tx>
        <cx:txData>
          <cx:v>酒精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等线" panose="020F0502020204030204"/>
              <a:ea typeface="等线" panose="02010600030101010101" pitchFamily="2" charset="-122"/>
            </a:rPr>
            <a:t>酒精</a:t>
          </a:r>
        </a:p>
      </cx:txPr>
    </cx:title>
    <cx:plotArea>
      <cx:plotAreaRegion>
        <cx:series layoutId="clusteredColumn" uniqueId="{23CCDC78-6DA9-4E77-A8D7-BDDAC24044F2}">
          <cx:tx>
            <cx:txData>
              <cx:f>Sheet1!$V$1:$V$3</cx:f>
              <cx:v>每人每日摄入酒精量（克）</cx:v>
            </cx:txData>
          </cx:tx>
          <cx:dataId val="0"/>
          <cx:layoutPr>
            <cx:binning intervalClosed="r"/>
          </cx:layoutPr>
          <cx:axisId val="1"/>
        </cx:series>
        <cx:series layoutId="paretoLine" ownerIdx="0" uniqueId="{7F5BAF32-DB3E-4204-882E-C6BE11BF57CB}">
          <cx:axisId val="2"/>
        </cx:series>
      </cx:plotAreaRegion>
      <cx:axis id="0">
        <cx:catScaling gapWidth="0"/>
        <cx:title>
          <cx:tx>
            <cx:txData>
              <cx:v>酒精摄入量（克每人每日）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酒精摄入量（克每人每日）</a:t>
              </a:r>
            </a:p>
          </cx:txPr>
        </cx:title>
        <cx:tickLabels/>
      </cx:axis>
      <cx:axis id="1">
        <cx:valScaling/>
        <cx:title>
          <cx:tx>
            <cx:txData>
              <cx:v>人数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人数</a:t>
              </a:r>
            </a:p>
          </cx:txPr>
        </cx:title>
        <cx:majorGridlines/>
        <cx:tickLabels/>
      </cx:axis>
      <cx:axis id="2">
        <cx:valScaling max="1" min="0"/>
        <cx:title>
          <cx:tx>
            <cx:txData>
              <cx:v>累计人数百分比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累计人数百分比</a:t>
              </a:r>
            </a:p>
          </cx:txPr>
        </cx:title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98C5-D28F-476A-7512-C344B932C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6A017-1917-AAC4-E7D2-A6DAE01E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471D1-575A-214E-F001-3BFBBB33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EDE39-2E40-A279-CE22-C1F96D36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5DBA1-9626-8A3F-D9A4-0287C12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DFE83-D126-73DC-522A-6308378B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94FD0-1EE0-30DD-0754-84BF5DCC1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D3DFF-980B-2EBF-0199-7AA36A72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1C302-03F9-31DA-8F61-2674C20F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46023-30BF-2FEC-93D3-FDE9401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866C82-ABED-3DB1-2A47-D9B98E83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FE205-C00B-D092-181B-D444634C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BF4E2-D1C7-CE24-CD7D-C4979ADD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1354C-B190-E32E-059E-CCDBF854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A8C9B-DF8D-8889-EC02-B8AB887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DE07-B0A6-D69A-C67E-520DF1B8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FD667-FC4A-A2CF-774A-1E0EDCD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2EE31-94A2-52DF-7435-13CA9AB6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FD7B1-D9D1-B892-17B6-53BAFFF8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299E2-3585-04BA-0486-4F5704D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8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67EF6-CE72-C26D-7B3A-9E8F106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5767A-37A1-93D2-8C39-A7B0AAD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374F5-E50C-CCEF-5FD8-35FBBD72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F6A6C-F129-CECE-882B-E78CA901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A4F13-C233-6741-C995-28379E9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353A-0476-EC98-C79B-E128AEE2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F8D3F-7A79-69B1-EDAE-394F1E78E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C2F9A-E679-75A1-EB83-C683B511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DC1AF-00B5-58D8-F567-9A832759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ABB9E-A6C7-D373-E9F8-388C5769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6E3C9-2BB1-422C-1F07-8F978B8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3566-363F-222E-4375-FC0E454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F88F2-6D85-1239-15D0-176B8B38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B42E1-1A28-D77E-14D0-0AB988D8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79DF4C-8DE6-D001-28D9-F0076B24F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1AE7E-6858-108A-BC06-85ECE58C9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533FB-EA9A-92F9-693B-99E1F1DF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FD274-9E75-7C61-A169-A62079D9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6BD56-822D-A371-028A-B57D3987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9892-5784-5BA6-A52E-73AC4DB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A17DA-5F81-9263-C7BA-2A628DFD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AF3F05-E099-DC4D-5A6A-A02059BD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0EE8F-E166-E136-D962-268CFAF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83074-6813-A932-4DEF-D5BD702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1B776-7E07-5E75-7908-9B0E2E33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C2AE6-082E-1BEB-84B5-98142171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ACD38-E707-16C3-8681-69AA31A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AFD1-C391-CD05-216D-65ECD867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0F61AD-3D51-F257-0DD5-0F16FF94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818DD-B069-37CF-23E0-A17BE8C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EB754-4787-CC39-408C-01BB9A26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F321E-DAEE-3610-9F29-2E11AED9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8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A63C2-2A57-4D92-8D89-28C47B87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36DCC4-20FF-B7A3-F049-DFD93A7D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5B448-46E4-FF09-6202-469A781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44681-1BE4-D9FD-FB95-54484D06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997C3-2263-E55C-445F-3A802626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85D9B-2C7E-C877-F274-833E9CA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C945B-81FA-083E-1BE8-A8108E44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B1810-7277-4996-1ECE-15A3D7CC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CD13B-3ECC-02D2-0001-65B7C9BAA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280-6941-4889-8DDC-313EC6E87634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E9BA3-19E4-2E73-08C7-9377749DC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09B2-6526-9478-20AF-CE5576477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1045-8A1B-4576-B840-4E28E901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9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77F780F0-2FE8-AA31-E4AA-349A6F1B12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61873769"/>
                  </p:ext>
                </p:extLst>
              </p:nvPr>
            </p:nvGraphicFramePr>
            <p:xfrm>
              <a:off x="0" y="0"/>
              <a:ext cx="7721947" cy="42738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77F780F0-2FE8-AA31-E4AA-349A6F1B12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7721947" cy="42738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08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3584D4F-B7CD-5842-DE2E-DB850B883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433203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14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9D5B752-B930-1EF9-DC08-87B1C9078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09193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39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29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6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46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45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69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7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4EE5D7BB-5BCE-6399-0F90-68340DF3F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589973"/>
                  </p:ext>
                </p:extLst>
              </p:nvPr>
            </p:nvGraphicFramePr>
            <p:xfrm>
              <a:off x="0" y="0"/>
              <a:ext cx="8279296" cy="3429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4EE5D7BB-5BCE-6399-0F90-68340DF3F1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279296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19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7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14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94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4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05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029EF88-D64E-AF5F-943B-CA68F1C52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491520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4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68D8940-CD31-709B-6622-481BC43C6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501517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096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90A5D51-9AFA-1C1B-0DCE-0BBB99F89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634657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24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5EE8E7B-5B72-0155-1F0E-38ADB04AE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434888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89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A757720-D38E-B07A-AEB4-92FFF5E61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123176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82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04634D4-9A5F-7AED-E05C-3443F2403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060107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58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482ADEC-BC8E-D814-0462-5A8C104E6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376649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7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174</Words>
  <Application>Microsoft Office PowerPoint</Application>
  <PresentationFormat>宽屏</PresentationFormat>
  <Paragraphs>35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liguang hou</dc:creator>
  <cp:lastModifiedBy>liguang hou</cp:lastModifiedBy>
  <cp:revision>9</cp:revision>
  <dcterms:created xsi:type="dcterms:W3CDTF">2023-08-16T12:55:01Z</dcterms:created>
  <dcterms:modified xsi:type="dcterms:W3CDTF">2023-08-17T08:16:12Z</dcterms:modified>
</cp:coreProperties>
</file>