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7" r:id="rId4"/>
    <p:sldId id="276" r:id="rId5"/>
    <p:sldId id="258" r:id="rId6"/>
    <p:sldId id="259" r:id="rId7"/>
    <p:sldId id="272" r:id="rId8"/>
    <p:sldId id="287" r:id="rId9"/>
    <p:sldId id="288" r:id="rId10"/>
    <p:sldId id="290" r:id="rId11"/>
    <p:sldId id="278" r:id="rId12"/>
    <p:sldId id="273" r:id="rId13"/>
    <p:sldId id="274" r:id="rId14"/>
    <p:sldId id="289" r:id="rId15"/>
    <p:sldId id="260" r:id="rId16"/>
    <p:sldId id="261" r:id="rId17"/>
    <p:sldId id="263" r:id="rId18"/>
    <p:sldId id="269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5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576"/>
    <a:srgbClr val="29478A"/>
    <a:srgbClr val="F3DC57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1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C38B0-D1B7-25A4-4F46-2D3062D94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55E229-8107-9CD8-EE8F-4F7C4E79C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1517F-168F-970E-E7FD-150625AD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B58AC-F9BA-E09E-3D25-1A7D38E9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166E7-30DA-EFC2-82EF-F9CD3A96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3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4DFFE-78DB-4AA3-736D-605F204A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5C66E3-6D0C-F0DB-671B-FFD1863BF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E08F9-917E-AEB5-228D-6C330C9D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DEAC0-A921-B84E-FE37-92ECB4C0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A7B0D-2745-2663-0E5E-A5D0F205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1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60C2D-1D0E-4DE3-67E6-E216ECCC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616DEB-2034-C5EA-AAA0-C3BD11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7E6EA-5E2F-1EA4-CF75-9B210BAC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0EC3D-4B17-D287-5991-7A3A674A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5D4EF-87B8-5A4A-6016-21063C1F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1768C-7903-AE24-5FA3-D7DD6B35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77EF3-5248-28D0-AE86-34B2C003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F2A45-A844-2A04-6341-7050A9D8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D1186-2A1B-6DC6-54B8-A06B886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E68FC-0F26-376A-FA96-16F1EB45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6B9C4-2114-451D-8797-860164ED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72555A-4974-04FB-5A1C-1A5ABE32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DC1505-AA49-88EA-D77F-D12E0837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AC674-CA61-D025-4C1D-F6E9B431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9E8DC-D426-30C4-194B-7B7EB305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50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0BABB-3DF5-0197-04DD-D15C6982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51B3B-099F-79A7-8D8C-F9F71F7A4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85517-49C9-A295-C37A-27FB4FB4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6980C-1823-D094-CA8A-16702633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0E074E-CB46-550A-EDD4-F8EE3511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AF281-4C4B-8CC2-FA5C-458BF763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27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B5175-AE4D-ED10-6D1A-E127F2B3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76850-B030-252B-D6F1-4C5C6538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0A7D9-20F2-50AB-1C51-403CAEBC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0E7B7-F559-FF00-A61B-6FB210797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7479E4-A418-D8CC-D138-8D1BAAC2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E1BEC-F3D7-803A-20B1-E8B943D2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52507-C43E-CF38-9077-592EF2B2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A7C905-685D-1F6E-5AA6-32F97B34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80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6C4A3-88D7-652A-CE84-6B37C791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598E1E-9311-4EE3-7AE5-448F6305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D7E11D-2C3E-CC6D-7625-06375320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D7A8FD-114E-F2E5-26AF-C072E48F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97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AF20F9-440A-2A31-D819-3A089D88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03F2ED-EE76-B98A-FC84-F9A43181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0382A9-3FEA-6F2B-FA3F-687B96BF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19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243D7-9769-7B3E-8736-74AC89C9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F666E-07E1-B568-5540-BA3D6E89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E2B292-464B-FC0A-F278-6566E8F3E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12729-5CC4-FB7E-E50A-90D18F46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ABC85E-E0E5-D04E-E7B7-BCD21518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B6CC33-26F1-5101-9F80-4980F10A4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5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82AC-2E15-AA4A-5BF5-521CBABCD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B2FF1-BFE4-1BEB-16F4-493E8F4B8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9DB0C2-EB7F-AC8A-3C67-B9D05660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B1B050-E821-AE6A-C87A-682045BD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F3B2F-9446-3921-BE54-1CC45A4E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26A1F-C619-0674-6A75-B4B6E086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8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273E6C-FB46-D1A7-589B-4B22115E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8CCAC-A31C-30C7-C50F-BDF625D7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D3DAC-FB9D-F133-6CA0-A30B7C363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C3877-23AC-4535-BD85-5343FD703D21}" type="datetimeFigureOut">
              <a:rPr lang="zh-CN" altLang="en-US" smtClean="0"/>
              <a:t>2023/12/30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87499-C553-FF29-E82A-71545C71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7BE61-F716-6E7A-57C1-8BCEEE18F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1FC05-3395-49FA-B91B-44EAF65517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9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AE906E-A230-6831-4C7C-9076507139E2}"/>
              </a:ext>
            </a:extLst>
          </p:cNvPr>
          <p:cNvSpPr/>
          <p:nvPr/>
        </p:nvSpPr>
        <p:spPr>
          <a:xfrm>
            <a:off x="1339272" y="1145309"/>
            <a:ext cx="3251200" cy="95134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Nelder</a:t>
            </a:r>
            <a:r>
              <a:rPr lang="en-US" altLang="zh-CN" dirty="0">
                <a:solidFill>
                  <a:schemeClr val="tx1"/>
                </a:solidFill>
              </a:rPr>
              <a:t>-Mead </a:t>
            </a:r>
            <a:r>
              <a:rPr lang="zh-CN" altLang="en-US" dirty="0">
                <a:solidFill>
                  <a:schemeClr val="tx1"/>
                </a:solidFill>
              </a:rPr>
              <a:t>算法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NM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5491D4-AB13-CE27-3531-2812A29A24A1}"/>
              </a:ext>
            </a:extLst>
          </p:cNvPr>
          <p:cNvSpPr/>
          <p:nvPr/>
        </p:nvSpPr>
        <p:spPr>
          <a:xfrm>
            <a:off x="6987309" y="1145310"/>
            <a:ext cx="3251200" cy="951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网格自适应直接搜索算法 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Mads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i="0" dirty="0"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F171E-E327-9088-57F6-1AF6DF186B4B}"/>
              </a:ext>
            </a:extLst>
          </p:cNvPr>
          <p:cNvSpPr txBox="1"/>
          <p:nvPr/>
        </p:nvSpPr>
        <p:spPr>
          <a:xfrm>
            <a:off x="1595580" y="2238071"/>
            <a:ext cx="2115130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无约束优化问题</a:t>
            </a:r>
            <a:endParaRPr lang="en-US" altLang="zh-CN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+mn-ea"/>
              </a:rPr>
              <a:t>可能不收敛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8F513C-0976-B072-AFBC-406D83900A67}"/>
              </a:ext>
            </a:extLst>
          </p:cNvPr>
          <p:cNvSpPr txBox="1"/>
          <p:nvPr/>
        </p:nvSpPr>
        <p:spPr>
          <a:xfrm>
            <a:off x="7327900" y="2238071"/>
            <a:ext cx="2570018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roximaVara-Roman"/>
              </a:rPr>
              <a:t>不等式约束优化问题</a:t>
            </a:r>
            <a:endParaRPr lang="en-US" altLang="zh-CN" b="0" i="0" dirty="0">
              <a:solidFill>
                <a:srgbClr val="000000"/>
              </a:solidFill>
              <a:effectLst/>
              <a:latin typeface="ProximaVara-Roman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ProximaVara-Roman"/>
              </a:rPr>
              <a:t>具备收敛性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C3060CC-2445-414D-B131-DB39DFDF96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590472" y="1620982"/>
            <a:ext cx="23968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56D288-0089-F394-3F6A-1093EC4BA68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70418" y="1620982"/>
            <a:ext cx="18473" cy="21151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644ED6-DD27-4D84-CC66-5A4047701398}"/>
              </a:ext>
            </a:extLst>
          </p:cNvPr>
          <p:cNvSpPr/>
          <p:nvPr/>
        </p:nvSpPr>
        <p:spPr>
          <a:xfrm>
            <a:off x="4163291" y="3736108"/>
            <a:ext cx="3251200" cy="9513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i="0" dirty="0">
                <a:solidFill>
                  <a:schemeClr val="tx1"/>
                </a:solidFill>
                <a:effectLst/>
                <a:latin typeface="+mn-ea"/>
              </a:rPr>
              <a:t>基于网格的</a:t>
            </a:r>
            <a:r>
              <a:rPr lang="en-US" altLang="zh-CN" dirty="0">
                <a:solidFill>
                  <a:schemeClr val="tx1"/>
                </a:solidFill>
              </a:rPr>
              <a:t>NM</a:t>
            </a:r>
            <a:r>
              <a:rPr lang="zh-CN" altLang="en-US" dirty="0">
                <a:solidFill>
                  <a:schemeClr val="tx1"/>
                </a:solidFill>
              </a:rPr>
              <a:t>算法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Mads-NM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B9995B-4A73-0E1F-B48E-2B550C6C3232}"/>
              </a:ext>
            </a:extLst>
          </p:cNvPr>
          <p:cNvSpPr txBox="1"/>
          <p:nvPr/>
        </p:nvSpPr>
        <p:spPr>
          <a:xfrm>
            <a:off x="4434607" y="4825995"/>
            <a:ext cx="270856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ProximaVara-Roman"/>
              </a:rPr>
              <a:t>不等式约束优化问题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roximaVara-Roman"/>
              </a:rPr>
              <a:t>具备收敛性</a:t>
            </a:r>
            <a:endParaRPr lang="en-US" altLang="zh-CN" b="0" i="0" dirty="0">
              <a:solidFill>
                <a:srgbClr val="000000"/>
              </a:solidFill>
              <a:effectLst/>
              <a:latin typeface="ProximaVara-Roman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ProximaVara-Roman"/>
              </a:rPr>
              <a:t>优化效果提升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654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CCFFE02-04F7-B093-CF5B-87D3B0AB6A7B}"/>
                  </a:ext>
                </a:extLst>
              </p:cNvPr>
              <p:cNvSpPr/>
              <p:nvPr/>
            </p:nvSpPr>
            <p:spPr>
              <a:xfrm>
                <a:off x="3126103" y="3601883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CCFFE02-04F7-B093-CF5B-87D3B0AB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03" y="3601883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2"/>
                <a:stretch>
                  <a:fillRect b="-29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DAC675-3283-BA71-3984-3ED3D3E0C625}"/>
              </a:ext>
            </a:extLst>
          </p:cNvPr>
          <p:cNvSpPr/>
          <p:nvPr/>
        </p:nvSpPr>
        <p:spPr>
          <a:xfrm>
            <a:off x="67601" y="2466554"/>
            <a:ext cx="891348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52B45F-4BC5-84E6-02C3-30A0E92C3244}"/>
              </a:ext>
            </a:extLst>
          </p:cNvPr>
          <p:cNvSpPr txBox="1"/>
          <p:nvPr/>
        </p:nvSpPr>
        <p:spPr>
          <a:xfrm>
            <a:off x="1260389" y="2022116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输入点个数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AE4957F-77BD-F240-6307-525A6FE40D2B}"/>
                  </a:ext>
                </a:extLst>
              </p:cNvPr>
              <p:cNvSpPr/>
              <p:nvPr/>
            </p:nvSpPr>
            <p:spPr>
              <a:xfrm>
                <a:off x="1732413" y="1276656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AE4957F-77BD-F240-6307-525A6FE40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3" y="1276656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12AA47-C45C-1ACE-B858-91C8582A6112}"/>
                  </a:ext>
                </a:extLst>
              </p:cNvPr>
              <p:cNvSpPr/>
              <p:nvPr/>
            </p:nvSpPr>
            <p:spPr>
              <a:xfrm>
                <a:off x="1733381" y="4347897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12AA47-C45C-1ACE-B858-91C8582A6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81" y="4347897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8D51B8E-4702-80DC-D37A-E1D0D1EC4DA1}"/>
                  </a:ext>
                </a:extLst>
              </p:cNvPr>
              <p:cNvSpPr/>
              <p:nvPr/>
            </p:nvSpPr>
            <p:spPr>
              <a:xfrm>
                <a:off x="3125131" y="1276656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8D51B8E-4702-80DC-D37A-E1D0D1EC4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31" y="1276656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5"/>
                <a:stretch>
                  <a:fillRect b="-44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2B447D8-9169-F1B5-B928-7B9D29830288}"/>
                  </a:ext>
                </a:extLst>
              </p:cNvPr>
              <p:cNvSpPr/>
              <p:nvPr/>
            </p:nvSpPr>
            <p:spPr>
              <a:xfrm>
                <a:off x="1732413" y="3601883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2B447D8-9169-F1B5-B928-7B9D29830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3" y="3601883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BE0DA271-376E-7303-3D23-E7AD49CD4E78}"/>
                  </a:ext>
                </a:extLst>
              </p:cNvPr>
              <p:cNvSpPr/>
              <p:nvPr/>
            </p:nvSpPr>
            <p:spPr>
              <a:xfrm>
                <a:off x="3126264" y="4347908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BE0DA271-376E-7303-3D23-E7AD49CD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264" y="4347908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2"/>
                <a:stretch>
                  <a:fillRect b="-29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9D3C5A4-E2A9-457E-B4C9-0AC129C83FFD}"/>
                  </a:ext>
                </a:extLst>
              </p:cNvPr>
              <p:cNvSpPr/>
              <p:nvPr/>
            </p:nvSpPr>
            <p:spPr>
              <a:xfrm>
                <a:off x="9131564" y="755508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9D3C5A4-E2A9-457E-B4C9-0AC129C8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64" y="755508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584181B-6F82-2AD5-7A7A-7F79770E6F5C}"/>
                  </a:ext>
                </a:extLst>
              </p:cNvPr>
              <p:cNvSpPr/>
              <p:nvPr/>
            </p:nvSpPr>
            <p:spPr>
              <a:xfrm>
                <a:off x="5237017" y="755508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轮询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584181B-6F82-2AD5-7A7A-7F79770E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7" y="755508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FFB486-F369-1237-AE14-A597690F40A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591395" y="1471773"/>
            <a:ext cx="53373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0EF03C7-06B9-9A49-314B-E0E3C7D7E559}"/>
                  </a:ext>
                </a:extLst>
              </p:cNvPr>
              <p:cNvSpPr/>
              <p:nvPr/>
            </p:nvSpPr>
            <p:spPr>
              <a:xfrm>
                <a:off x="7243246" y="1686087"/>
                <a:ext cx="1377654" cy="780467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0EF03C7-06B9-9A49-314B-E0E3C7D7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46" y="1686087"/>
                <a:ext cx="1377654" cy="780467"/>
              </a:xfrm>
              <a:prstGeom prst="roundRect">
                <a:avLst>
                  <a:gd name="adj" fmla="val 934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5DD0AAB-0AE7-9E57-6CA3-9C5C84E8B39D}"/>
                  </a:ext>
                </a:extLst>
              </p:cNvPr>
              <p:cNvSpPr/>
              <p:nvPr/>
            </p:nvSpPr>
            <p:spPr>
              <a:xfrm>
                <a:off x="7243246" y="2759229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5DD0AAB-0AE7-9E57-6CA3-9C5C84E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46" y="2759229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18CF983-60E3-E38C-8253-F3B0B0546351}"/>
                  </a:ext>
                </a:extLst>
              </p:cNvPr>
              <p:cNvSpPr/>
              <p:nvPr/>
            </p:nvSpPr>
            <p:spPr>
              <a:xfrm>
                <a:off x="5237017" y="3999112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轮询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18CF983-60E3-E38C-8253-F3B0B0546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7" y="3999112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FB6C1F-5654-7874-473D-9D4DF791D40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591395" y="3797000"/>
            <a:ext cx="5347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57448D-446A-A24B-E704-F22C7343B54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592363" y="4543014"/>
            <a:ext cx="533901" cy="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F4455B1-06E7-2ECB-47FC-231319909DB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84114" y="1471773"/>
            <a:ext cx="40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80E2FD1-9CE8-5B03-7F95-E1C3D9701D4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385149" y="950625"/>
            <a:ext cx="85186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C98FAB30-ACA2-F0E6-910F-7B8FDB6C86C1}"/>
                  </a:ext>
                </a:extLst>
              </p:cNvPr>
              <p:cNvSpPr/>
              <p:nvPr/>
            </p:nvSpPr>
            <p:spPr>
              <a:xfrm>
                <a:off x="9131564" y="3797000"/>
                <a:ext cx="1377654" cy="780467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C98FAB30-ACA2-F0E6-910F-7B8FDB6C8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64" y="3797000"/>
                <a:ext cx="1377654" cy="780467"/>
              </a:xfrm>
              <a:prstGeom prst="roundRect">
                <a:avLst>
                  <a:gd name="adj" fmla="val 934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F331BBE1-7F39-62FF-BA9E-CFA96EBD4AED}"/>
                  </a:ext>
                </a:extLst>
              </p:cNvPr>
              <p:cNvSpPr/>
              <p:nvPr/>
            </p:nvSpPr>
            <p:spPr>
              <a:xfrm>
                <a:off x="10741357" y="2378629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</m:sub>
                          <m:sup>
                            <m: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F331BBE1-7F39-62FF-BA9E-CFA96EBD4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357" y="2378629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5E41910-2A6D-0899-A6C0-0B7BB5C89BEE}"/>
              </a:ext>
            </a:extLst>
          </p:cNvPr>
          <p:cNvCxnSpPr>
            <a:cxnSpLocks/>
          </p:cNvCxnSpPr>
          <p:nvPr/>
        </p:nvCxnSpPr>
        <p:spPr>
          <a:xfrm flipH="1" flipV="1">
            <a:off x="4385148" y="950613"/>
            <a:ext cx="2" cy="1379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088B6B4-5B61-41B4-0F80-9D55F879B14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60389" y="1471773"/>
            <a:ext cx="47202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5CCE0E1-F765-D57A-9C62-2331D98057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260389" y="3797000"/>
            <a:ext cx="47202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08B5D98-E1DA-6BA2-32FD-C565372AB25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260389" y="4543013"/>
            <a:ext cx="47299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1F0CED-6126-1FEE-E92F-795C230206C0}"/>
              </a:ext>
            </a:extLst>
          </p:cNvPr>
          <p:cNvCxnSpPr>
            <a:cxnSpLocks/>
          </p:cNvCxnSpPr>
          <p:nvPr/>
        </p:nvCxnSpPr>
        <p:spPr>
          <a:xfrm>
            <a:off x="1260389" y="1471773"/>
            <a:ext cx="0" cy="3071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38C3CC8-57F8-4A05-AAB5-50A847F134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58949" y="2661671"/>
            <a:ext cx="30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759C66-D963-608C-BC75-DBEFD5B8B0E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85086" y="3797000"/>
            <a:ext cx="400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7093E27-BA68-A4BB-42EC-67C8B2D44AA2}"/>
              </a:ext>
            </a:extLst>
          </p:cNvPr>
          <p:cNvSpPr txBox="1"/>
          <p:nvPr/>
        </p:nvSpPr>
        <p:spPr>
          <a:xfrm>
            <a:off x="1260388" y="3061000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输入点个数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21A4A1-E756-BF03-57EA-129B3C086A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385149" y="4191239"/>
            <a:ext cx="851868" cy="299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1E34FBB-EDFC-8208-B472-7D5759D4C46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985247" y="4543013"/>
            <a:ext cx="399904" cy="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AE5B9C-C707-7CA9-6388-3206B7E3F446}"/>
              </a:ext>
            </a:extLst>
          </p:cNvPr>
          <p:cNvCxnSpPr>
            <a:cxnSpLocks/>
          </p:cNvCxnSpPr>
          <p:nvPr/>
        </p:nvCxnSpPr>
        <p:spPr>
          <a:xfrm flipV="1">
            <a:off x="4385151" y="2806267"/>
            <a:ext cx="0" cy="1736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7C2F7A3-32A3-8FCD-1972-17A36E63B40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883727" y="2076321"/>
            <a:ext cx="3595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764FF7B-09F7-07AB-B0E3-3E258DC746A1}"/>
              </a:ext>
            </a:extLst>
          </p:cNvPr>
          <p:cNvSpPr txBox="1"/>
          <p:nvPr/>
        </p:nvSpPr>
        <p:spPr>
          <a:xfrm>
            <a:off x="4433882" y="3851654"/>
            <a:ext cx="7544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均失败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DD0C269-A783-185B-C460-F6802CAD8F6A}"/>
              </a:ext>
            </a:extLst>
          </p:cNvPr>
          <p:cNvSpPr txBox="1"/>
          <p:nvPr/>
        </p:nvSpPr>
        <p:spPr>
          <a:xfrm>
            <a:off x="4385151" y="1021461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A1DBA50-D298-5EDE-1AAE-527F06E278D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883727" y="2954346"/>
            <a:ext cx="3595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F2B1911-358D-EF6C-CAD1-F9B59F34EE0A}"/>
              </a:ext>
            </a:extLst>
          </p:cNvPr>
          <p:cNvCxnSpPr>
            <a:cxnSpLocks/>
          </p:cNvCxnSpPr>
          <p:nvPr/>
        </p:nvCxnSpPr>
        <p:spPr>
          <a:xfrm flipV="1">
            <a:off x="6883727" y="2076321"/>
            <a:ext cx="0" cy="887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5FA39CE-B50B-6415-CD7A-190DF1DAC65B}"/>
              </a:ext>
            </a:extLst>
          </p:cNvPr>
          <p:cNvCxnSpPr>
            <a:cxnSpLocks/>
          </p:cNvCxnSpPr>
          <p:nvPr/>
        </p:nvCxnSpPr>
        <p:spPr>
          <a:xfrm>
            <a:off x="4385150" y="2806267"/>
            <a:ext cx="139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76618EE-4FDB-4343-F209-3A4181DBA0E4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6096000" y="950625"/>
            <a:ext cx="303556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9EE31A3-55F2-1B72-1B09-6984D44871CB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 flipV="1">
            <a:off x="6096000" y="4187234"/>
            <a:ext cx="3035564" cy="69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981ED61-0BD1-448C-C4EC-AF806E08F981}"/>
              </a:ext>
            </a:extLst>
          </p:cNvPr>
          <p:cNvCxnSpPr>
            <a:cxnSpLocks/>
          </p:cNvCxnSpPr>
          <p:nvPr/>
        </p:nvCxnSpPr>
        <p:spPr>
          <a:xfrm>
            <a:off x="4385150" y="2329893"/>
            <a:ext cx="139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0B5A9CD-CDCE-825B-A6CA-A1ACA7BFFF4C}"/>
              </a:ext>
            </a:extLst>
          </p:cNvPr>
          <p:cNvSpPr txBox="1"/>
          <p:nvPr/>
        </p:nvSpPr>
        <p:spPr>
          <a:xfrm>
            <a:off x="4385149" y="1980887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E93B03D-B329-FCBC-566D-24E2DBD20761}"/>
              </a:ext>
            </a:extLst>
          </p:cNvPr>
          <p:cNvSpPr txBox="1"/>
          <p:nvPr/>
        </p:nvSpPr>
        <p:spPr>
          <a:xfrm>
            <a:off x="4385148" y="2840235"/>
            <a:ext cx="13776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至少一个成功</a:t>
            </a: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B24A7D1-9192-3CED-BD7C-B3EE967A9AF8}"/>
              </a:ext>
            </a:extLst>
          </p:cNvPr>
          <p:cNvCxnSpPr>
            <a:cxnSpLocks/>
          </p:cNvCxnSpPr>
          <p:nvPr/>
        </p:nvCxnSpPr>
        <p:spPr>
          <a:xfrm flipV="1">
            <a:off x="5770477" y="2329893"/>
            <a:ext cx="0" cy="476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1F913D5-98BD-940C-E799-2A1B0FC80FF7}"/>
              </a:ext>
            </a:extLst>
          </p:cNvPr>
          <p:cNvCxnSpPr>
            <a:cxnSpLocks/>
          </p:cNvCxnSpPr>
          <p:nvPr/>
        </p:nvCxnSpPr>
        <p:spPr>
          <a:xfrm flipH="1">
            <a:off x="5780955" y="2564113"/>
            <a:ext cx="1097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D74AC59-C76E-7A7A-D5C4-D72BE1AC1CAD}"/>
              </a:ext>
            </a:extLst>
          </p:cNvPr>
          <p:cNvCxnSpPr>
            <a:cxnSpLocks/>
          </p:cNvCxnSpPr>
          <p:nvPr/>
        </p:nvCxnSpPr>
        <p:spPr>
          <a:xfrm>
            <a:off x="6399215" y="950625"/>
            <a:ext cx="0" cy="16027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D93BAB5-17C7-BB21-CEF0-58E905CA91D9}"/>
              </a:ext>
            </a:extLst>
          </p:cNvPr>
          <p:cNvCxnSpPr>
            <a:cxnSpLocks/>
          </p:cNvCxnSpPr>
          <p:nvPr/>
        </p:nvCxnSpPr>
        <p:spPr>
          <a:xfrm flipV="1">
            <a:off x="6399215" y="2564113"/>
            <a:ext cx="0" cy="16271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AB91419-430F-0C3B-263A-E3D2F7DF11A5}"/>
              </a:ext>
            </a:extLst>
          </p:cNvPr>
          <p:cNvSpPr txBox="1"/>
          <p:nvPr/>
        </p:nvSpPr>
        <p:spPr>
          <a:xfrm>
            <a:off x="6392658" y="3601883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93E3138-7431-6C41-AF29-C2C9D7724BD2}"/>
              </a:ext>
            </a:extLst>
          </p:cNvPr>
          <p:cNvSpPr txBox="1"/>
          <p:nvPr/>
        </p:nvSpPr>
        <p:spPr>
          <a:xfrm>
            <a:off x="6399215" y="1276656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173BEF3-1FEA-ED15-43BB-F555C019546B}"/>
              </a:ext>
            </a:extLst>
          </p:cNvPr>
          <p:cNvSpPr txBox="1"/>
          <p:nvPr/>
        </p:nvSpPr>
        <p:spPr>
          <a:xfrm>
            <a:off x="7441445" y="1020615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38FED9F-EF97-05B3-AA7B-BCBFE56E69B3}"/>
              </a:ext>
            </a:extLst>
          </p:cNvPr>
          <p:cNvSpPr txBox="1"/>
          <p:nvPr/>
        </p:nvSpPr>
        <p:spPr>
          <a:xfrm>
            <a:off x="7441445" y="3841080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C82CAAC-7B22-DA3B-164B-841B42559DDA}"/>
              </a:ext>
            </a:extLst>
          </p:cNvPr>
          <p:cNvCxnSpPr>
            <a:cxnSpLocks/>
            <a:stCxn id="62" idx="0"/>
            <a:endCxn id="26" idx="2"/>
          </p:cNvCxnSpPr>
          <p:nvPr/>
        </p:nvCxnSpPr>
        <p:spPr>
          <a:xfrm flipV="1">
            <a:off x="9820391" y="1145742"/>
            <a:ext cx="0" cy="2651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BCF5410B-E2BD-EE52-CD15-222B9E82B41F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620900" y="2076320"/>
            <a:ext cx="27313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AC89D483-712A-D9F4-CD06-0C06A443931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620900" y="2954346"/>
            <a:ext cx="273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1A4E7F9-7242-8317-7B83-ED2DD7B726E3}"/>
              </a:ext>
            </a:extLst>
          </p:cNvPr>
          <p:cNvCxnSpPr>
            <a:cxnSpLocks/>
          </p:cNvCxnSpPr>
          <p:nvPr/>
        </p:nvCxnSpPr>
        <p:spPr>
          <a:xfrm flipV="1">
            <a:off x="8894038" y="2067226"/>
            <a:ext cx="0" cy="896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F63DF7AB-3FCF-299E-1B9D-C6633ACBAD7C}"/>
              </a:ext>
            </a:extLst>
          </p:cNvPr>
          <p:cNvCxnSpPr>
            <a:cxnSpLocks/>
          </p:cNvCxnSpPr>
          <p:nvPr/>
        </p:nvCxnSpPr>
        <p:spPr>
          <a:xfrm>
            <a:off x="8894038" y="2573746"/>
            <a:ext cx="18473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E9CC315-6033-DF6E-C9F2-18CF96BE5D0F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1430184" y="358346"/>
            <a:ext cx="0" cy="2020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F73FFDF1-F94E-CE37-EEE6-5CB00F258870}"/>
              </a:ext>
            </a:extLst>
          </p:cNvPr>
          <p:cNvCxnSpPr>
            <a:cxnSpLocks/>
          </p:cNvCxnSpPr>
          <p:nvPr/>
        </p:nvCxnSpPr>
        <p:spPr>
          <a:xfrm>
            <a:off x="1085930" y="358346"/>
            <a:ext cx="0" cy="23033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84D9B67B-E9C9-EF6B-ED54-A13E9090B8DF}"/>
              </a:ext>
            </a:extLst>
          </p:cNvPr>
          <p:cNvCxnSpPr>
            <a:cxnSpLocks/>
          </p:cNvCxnSpPr>
          <p:nvPr/>
        </p:nvCxnSpPr>
        <p:spPr>
          <a:xfrm flipH="1">
            <a:off x="1085930" y="358346"/>
            <a:ext cx="1034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左大括号 203">
            <a:extLst>
              <a:ext uri="{FF2B5EF4-FFF2-40B4-BE49-F238E27FC236}">
                <a16:creationId xmlns:a16="http://schemas.microsoft.com/office/drawing/2014/main" id="{20FD5458-5017-FE73-962F-F7FBAC1BCBAA}"/>
              </a:ext>
            </a:extLst>
          </p:cNvPr>
          <p:cNvSpPr/>
          <p:nvPr/>
        </p:nvSpPr>
        <p:spPr>
          <a:xfrm rot="16200000">
            <a:off x="3573465" y="4735594"/>
            <a:ext cx="363350" cy="1260018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左大括号 204">
            <a:extLst>
              <a:ext uri="{FF2B5EF4-FFF2-40B4-BE49-F238E27FC236}">
                <a16:creationId xmlns:a16="http://schemas.microsoft.com/office/drawing/2014/main" id="{5CA351E6-EFA5-385B-10F3-DC4E02CADFEC}"/>
              </a:ext>
            </a:extLst>
          </p:cNvPr>
          <p:cNvSpPr/>
          <p:nvPr/>
        </p:nvSpPr>
        <p:spPr>
          <a:xfrm rot="16200000">
            <a:off x="5580974" y="4722266"/>
            <a:ext cx="363350" cy="1260018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左大括号 205">
            <a:extLst>
              <a:ext uri="{FF2B5EF4-FFF2-40B4-BE49-F238E27FC236}">
                <a16:creationId xmlns:a16="http://schemas.microsoft.com/office/drawing/2014/main" id="{572E807D-7FBA-EF51-7FA4-D3DAD6ADAD7B}"/>
              </a:ext>
            </a:extLst>
          </p:cNvPr>
          <p:cNvSpPr/>
          <p:nvPr/>
        </p:nvSpPr>
        <p:spPr>
          <a:xfrm rot="16200000">
            <a:off x="8784885" y="3687778"/>
            <a:ext cx="363350" cy="3328991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左大括号 206">
            <a:extLst>
              <a:ext uri="{FF2B5EF4-FFF2-40B4-BE49-F238E27FC236}">
                <a16:creationId xmlns:a16="http://schemas.microsoft.com/office/drawing/2014/main" id="{BED0D5FF-9566-A481-F25D-F923716BD800}"/>
              </a:ext>
            </a:extLst>
          </p:cNvPr>
          <p:cNvSpPr/>
          <p:nvPr/>
        </p:nvSpPr>
        <p:spPr>
          <a:xfrm rot="16200000">
            <a:off x="11248509" y="4722264"/>
            <a:ext cx="363350" cy="1260018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053B00AE-456E-A560-A4CF-72B8C1BC6671}"/>
              </a:ext>
            </a:extLst>
          </p:cNvPr>
          <p:cNvSpPr txBox="1"/>
          <p:nvPr/>
        </p:nvSpPr>
        <p:spPr>
          <a:xfrm>
            <a:off x="3018754" y="5532962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901CD2A-4342-F0A3-1BB6-EF82C26AC937}"/>
              </a:ext>
            </a:extLst>
          </p:cNvPr>
          <p:cNvSpPr txBox="1"/>
          <p:nvPr/>
        </p:nvSpPr>
        <p:spPr>
          <a:xfrm>
            <a:off x="5044569" y="5562030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1EDB1F5-6F08-D6CF-87A9-0875CDEAD605}"/>
              </a:ext>
            </a:extLst>
          </p:cNvPr>
          <p:cNvSpPr txBox="1"/>
          <p:nvPr/>
        </p:nvSpPr>
        <p:spPr>
          <a:xfrm>
            <a:off x="8230174" y="5545953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最优点更新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791B49C-7D37-02AB-7A2C-13D44FAF5526}"/>
              </a:ext>
            </a:extLst>
          </p:cNvPr>
          <p:cNvSpPr txBox="1"/>
          <p:nvPr/>
        </p:nvSpPr>
        <p:spPr>
          <a:xfrm>
            <a:off x="10693798" y="5531223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障碍</a:t>
            </a:r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9C47AEB3-D178-C29E-5C0D-E2741BAB74EB}"/>
              </a:ext>
            </a:extLst>
          </p:cNvPr>
          <p:cNvSpPr/>
          <p:nvPr/>
        </p:nvSpPr>
        <p:spPr>
          <a:xfrm>
            <a:off x="6786081" y="1609165"/>
            <a:ext cx="2183255" cy="1646952"/>
          </a:xfrm>
          <a:prstGeom prst="roundRect">
            <a:avLst>
              <a:gd name="adj" fmla="val 9343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131C2BA1-9042-FDF4-C0D1-C00DD0B4A8A9}"/>
              </a:ext>
            </a:extLst>
          </p:cNvPr>
          <p:cNvSpPr/>
          <p:nvPr/>
        </p:nvSpPr>
        <p:spPr>
          <a:xfrm>
            <a:off x="9057414" y="686533"/>
            <a:ext cx="1539361" cy="4002621"/>
          </a:xfrm>
          <a:prstGeom prst="roundRect">
            <a:avLst>
              <a:gd name="adj" fmla="val 9343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2CF94062-2565-71B4-F166-EC10FBE97894}"/>
              </a:ext>
            </a:extLst>
          </p:cNvPr>
          <p:cNvSpPr txBox="1"/>
          <p:nvPr/>
        </p:nvSpPr>
        <p:spPr>
          <a:xfrm>
            <a:off x="6826447" y="1682957"/>
            <a:ext cx="382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6D4F0CE-C894-479D-B3D1-6432EE12A501}"/>
              </a:ext>
            </a:extLst>
          </p:cNvPr>
          <p:cNvSpPr txBox="1"/>
          <p:nvPr/>
        </p:nvSpPr>
        <p:spPr>
          <a:xfrm>
            <a:off x="9093920" y="1664057"/>
            <a:ext cx="382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44BB91E5-6C9E-D0E9-3581-6BE615BF98AF}"/>
              </a:ext>
            </a:extLst>
          </p:cNvPr>
          <p:cNvGrpSpPr/>
          <p:nvPr/>
        </p:nvGrpSpPr>
        <p:grpSpPr>
          <a:xfrm>
            <a:off x="479110" y="4992178"/>
            <a:ext cx="382058" cy="307777"/>
            <a:chOff x="756190" y="4992178"/>
            <a:chExt cx="382058" cy="307777"/>
          </a:xfrm>
        </p:grpSpPr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C9A7BACA-BAEF-892C-9DA1-FA44781B8D17}"/>
                </a:ext>
              </a:extLst>
            </p:cNvPr>
            <p:cNvSpPr/>
            <p:nvPr/>
          </p:nvSpPr>
          <p:spPr>
            <a:xfrm>
              <a:off x="756190" y="4992178"/>
              <a:ext cx="382058" cy="307777"/>
            </a:xfrm>
            <a:prstGeom prst="roundRect">
              <a:avLst>
                <a:gd name="adj" fmla="val 934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E90EFB6-5AB0-E4FB-A512-687BA9975816}"/>
                </a:ext>
              </a:extLst>
            </p:cNvPr>
            <p:cNvSpPr txBox="1"/>
            <p:nvPr/>
          </p:nvSpPr>
          <p:spPr>
            <a:xfrm>
              <a:off x="756190" y="4992178"/>
              <a:ext cx="382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DB2C7672-7026-8EE1-0761-9E3FD6B5F252}"/>
              </a:ext>
            </a:extLst>
          </p:cNvPr>
          <p:cNvGrpSpPr/>
          <p:nvPr/>
        </p:nvGrpSpPr>
        <p:grpSpPr>
          <a:xfrm>
            <a:off x="479110" y="5420982"/>
            <a:ext cx="382058" cy="307778"/>
            <a:chOff x="756190" y="5420982"/>
            <a:chExt cx="382058" cy="307778"/>
          </a:xfrm>
        </p:grpSpPr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9CEBE84D-B69C-A1C8-0B51-F4AAD12A6E17}"/>
                </a:ext>
              </a:extLst>
            </p:cNvPr>
            <p:cNvSpPr txBox="1"/>
            <p:nvPr/>
          </p:nvSpPr>
          <p:spPr>
            <a:xfrm>
              <a:off x="756190" y="5420983"/>
              <a:ext cx="382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2B5706CE-4889-D2F7-576B-BACD3CA58EEB}"/>
                </a:ext>
              </a:extLst>
            </p:cNvPr>
            <p:cNvSpPr/>
            <p:nvPr/>
          </p:nvSpPr>
          <p:spPr>
            <a:xfrm>
              <a:off x="756190" y="5420982"/>
              <a:ext cx="382058" cy="307777"/>
            </a:xfrm>
            <a:prstGeom prst="roundRect">
              <a:avLst>
                <a:gd name="adj" fmla="val 934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97635D67-07CC-9617-0D0E-6F9C633CE6EA}"/>
                  </a:ext>
                </a:extLst>
              </p:cNvPr>
              <p:cNvSpPr txBox="1"/>
              <p:nvPr/>
            </p:nvSpPr>
            <p:spPr>
              <a:xfrm>
                <a:off x="861167" y="4992177"/>
                <a:ext cx="1727895" cy="31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97635D67-07CC-9617-0D0E-6F9C633CE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7" y="4992177"/>
                <a:ext cx="1727895" cy="311560"/>
              </a:xfrm>
              <a:prstGeom prst="rect">
                <a:avLst/>
              </a:prstGeom>
              <a:blipFill>
                <a:blip r:embed="rId13"/>
                <a:stretch>
                  <a:fillRect t="-3922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78F988F-B05B-C40B-21A4-BA794C4140A8}"/>
                  </a:ext>
                </a:extLst>
              </p:cNvPr>
              <p:cNvSpPr txBox="1"/>
              <p:nvPr/>
            </p:nvSpPr>
            <p:spPr>
              <a:xfrm>
                <a:off x="861167" y="5419090"/>
                <a:ext cx="1748699" cy="31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/>
                  <a:t>&lt;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/>
                  <a:t>&lt;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78F988F-B05B-C40B-21A4-BA794C41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7" y="5419090"/>
                <a:ext cx="1748699" cy="311560"/>
              </a:xfrm>
              <a:prstGeom prst="rect">
                <a:avLst/>
              </a:prstGeom>
              <a:blipFill>
                <a:blip r:embed="rId14"/>
                <a:stretch>
                  <a:fillRect t="-3922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195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B13EF8A-E4DF-644A-08BF-4CC12E538CBF}"/>
              </a:ext>
            </a:extLst>
          </p:cNvPr>
          <p:cNvSpPr/>
          <p:nvPr/>
        </p:nvSpPr>
        <p:spPr>
          <a:xfrm>
            <a:off x="112393" y="136239"/>
            <a:ext cx="2372500" cy="677496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Initialise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simplex with n+1 vertices (for n parameters) 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52A89FED-B37D-FCDF-3429-95091A803E05}"/>
              </a:ext>
            </a:extLst>
          </p:cNvPr>
          <p:cNvSpPr/>
          <p:nvPr/>
        </p:nvSpPr>
        <p:spPr>
          <a:xfrm>
            <a:off x="112391" y="1179265"/>
            <a:ext cx="2372500" cy="6774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Termination criteria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410EF2-600C-E328-CFB5-3609C75BE960}"/>
              </a:ext>
            </a:extLst>
          </p:cNvPr>
          <p:cNvSpPr/>
          <p:nvPr/>
        </p:nvSpPr>
        <p:spPr>
          <a:xfrm>
            <a:off x="640303" y="2290785"/>
            <a:ext cx="1316675" cy="459855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65CAA4E-1D72-1EA2-E9E7-A7A9776825D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298641" y="813735"/>
            <a:ext cx="2" cy="365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23FC7F-1717-3DCD-8737-34653FFCD50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298641" y="1856760"/>
            <a:ext cx="0" cy="434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00527B-07BF-C560-DC9F-618442BDF2B2}"/>
              </a:ext>
            </a:extLst>
          </p:cNvPr>
          <p:cNvSpPr/>
          <p:nvPr/>
        </p:nvSpPr>
        <p:spPr>
          <a:xfrm>
            <a:off x="3448431" y="2290785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4BD505-5E41-6274-2884-E983F92FE81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956978" y="2520713"/>
            <a:ext cx="1491453" cy="392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EF6B25F-1025-E252-E303-C39D106D861C}"/>
              </a:ext>
            </a:extLst>
          </p:cNvPr>
          <p:cNvSpPr/>
          <p:nvPr/>
        </p:nvSpPr>
        <p:spPr>
          <a:xfrm>
            <a:off x="3472919" y="3329209"/>
            <a:ext cx="1316667" cy="453628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4BC324-F1AF-E011-27C5-2E6992C49501}"/>
              </a:ext>
            </a:extLst>
          </p:cNvPr>
          <p:cNvSpPr txBox="1"/>
          <p:nvPr/>
        </p:nvSpPr>
        <p:spPr>
          <a:xfrm>
            <a:off x="2015354" y="3232277"/>
            <a:ext cx="122441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AD812D-BE2C-8098-A301-E2B3030EE3D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98640" y="3556023"/>
            <a:ext cx="2174279" cy="31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F62B00-03A2-3AC0-196D-47B59C168853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1298640" y="4487946"/>
            <a:ext cx="6294218" cy="117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88893B-5AA2-E676-2C87-19D4A400E8E4}"/>
              </a:ext>
            </a:extLst>
          </p:cNvPr>
          <p:cNvSpPr/>
          <p:nvPr/>
        </p:nvSpPr>
        <p:spPr>
          <a:xfrm>
            <a:off x="3487608" y="5162873"/>
            <a:ext cx="1311637" cy="454901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4EA57AB-BC05-5E39-3535-4853A120A2A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290012" y="5390324"/>
            <a:ext cx="21975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E5A027-7475-77A2-C341-3F1A17A7CD0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90012" y="2750640"/>
            <a:ext cx="8629" cy="26305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9AD09C2-3D98-F1D0-8594-8396338919C6}"/>
              </a:ext>
            </a:extLst>
          </p:cNvPr>
          <p:cNvSpPr txBox="1"/>
          <p:nvPr/>
        </p:nvSpPr>
        <p:spPr>
          <a:xfrm>
            <a:off x="2021753" y="4161029"/>
            <a:ext cx="22798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C85142-C6C7-8514-32A1-0B193F4B6E9D}"/>
              </a:ext>
            </a:extLst>
          </p:cNvPr>
          <p:cNvSpPr txBox="1"/>
          <p:nvPr/>
        </p:nvSpPr>
        <p:spPr>
          <a:xfrm>
            <a:off x="2021753" y="2219983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F39BFDE4-C4A6-1829-3E48-07ED3F5300B5}"/>
              </a:ext>
            </a:extLst>
          </p:cNvPr>
          <p:cNvSpPr/>
          <p:nvPr/>
        </p:nvSpPr>
        <p:spPr>
          <a:xfrm>
            <a:off x="5298273" y="2279823"/>
            <a:ext cx="1595299" cy="49734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决策 34">
            <a:extLst>
              <a:ext uri="{FF2B5EF4-FFF2-40B4-BE49-F238E27FC236}">
                <a16:creationId xmlns:a16="http://schemas.microsoft.com/office/drawing/2014/main" id="{E99F8460-9EBE-2558-FE13-328AABEF432A}"/>
              </a:ext>
            </a:extLst>
          </p:cNvPr>
          <p:cNvSpPr/>
          <p:nvPr/>
        </p:nvSpPr>
        <p:spPr>
          <a:xfrm>
            <a:off x="5296374" y="3315775"/>
            <a:ext cx="1595303" cy="48249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EBAD361-2D9C-1AD5-DB6B-270963F43B6A}"/>
              </a:ext>
            </a:extLst>
          </p:cNvPr>
          <p:cNvSpPr txBox="1"/>
          <p:nvPr/>
        </p:nvSpPr>
        <p:spPr>
          <a:xfrm>
            <a:off x="2021753" y="5084923"/>
            <a:ext cx="5215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0E5F53D-9C22-7DAA-437C-F7A27B4B6285}"/>
              </a:ext>
            </a:extLst>
          </p:cNvPr>
          <p:cNvSpPr/>
          <p:nvPr/>
        </p:nvSpPr>
        <p:spPr>
          <a:xfrm>
            <a:off x="7592858" y="2149811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shrink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574960-67BA-9725-09BC-3A081EDE2EE1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4765098" y="2524634"/>
            <a:ext cx="533175" cy="386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905E48-046C-113B-E486-DA56F633B382}"/>
              </a:ext>
            </a:extLst>
          </p:cNvPr>
          <p:cNvCxnSpPr>
            <a:cxnSpLocks/>
            <a:stCxn id="34" idx="0"/>
            <a:endCxn id="41" idx="1"/>
          </p:cNvCxnSpPr>
          <p:nvPr/>
        </p:nvCxnSpPr>
        <p:spPr>
          <a:xfrm flipV="1">
            <a:off x="6095923" y="2277423"/>
            <a:ext cx="1496935" cy="24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19F684-D39E-1797-001A-804322C0E61F}"/>
              </a:ext>
            </a:extLst>
          </p:cNvPr>
          <p:cNvSpPr txBox="1"/>
          <p:nvPr/>
        </p:nvSpPr>
        <p:spPr>
          <a:xfrm>
            <a:off x="6713905" y="1978660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7316235-93BE-2D3E-3CAE-12C0708D20BD}"/>
              </a:ext>
            </a:extLst>
          </p:cNvPr>
          <p:cNvSpPr/>
          <p:nvPr/>
        </p:nvSpPr>
        <p:spPr>
          <a:xfrm>
            <a:off x="7597600" y="2630436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DA5D0BB-18CD-9D23-9896-16F46EA8704C}"/>
              </a:ext>
            </a:extLst>
          </p:cNvPr>
          <p:cNvCxnSpPr>
            <a:cxnSpLocks/>
            <a:stCxn id="34" idx="2"/>
            <a:endCxn id="53" idx="1"/>
          </p:cNvCxnSpPr>
          <p:nvPr/>
        </p:nvCxnSpPr>
        <p:spPr>
          <a:xfrm flipV="1">
            <a:off x="6095923" y="2758048"/>
            <a:ext cx="1501677" cy="191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69FFB66-04AC-EF1D-BBC5-5FEBA7EEF25F}"/>
              </a:ext>
            </a:extLst>
          </p:cNvPr>
          <p:cNvSpPr txBox="1"/>
          <p:nvPr/>
        </p:nvSpPr>
        <p:spPr>
          <a:xfrm>
            <a:off x="6713904" y="2489336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9286D7E-3740-E8E0-2935-A14EB669AB1D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4789586" y="3556023"/>
            <a:ext cx="506788" cy="99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C082FFA-EC2F-70F3-6E57-1DA7EF9F21A8}"/>
              </a:ext>
            </a:extLst>
          </p:cNvPr>
          <p:cNvSpPr/>
          <p:nvPr/>
        </p:nvSpPr>
        <p:spPr>
          <a:xfrm>
            <a:off x="7592861" y="3193536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6251CA-EC49-9471-B1BE-B1A6074B645B}"/>
              </a:ext>
            </a:extLst>
          </p:cNvPr>
          <p:cNvCxnSpPr>
            <a:cxnSpLocks/>
            <a:stCxn id="35" idx="0"/>
            <a:endCxn id="63" idx="1"/>
          </p:cNvCxnSpPr>
          <p:nvPr/>
        </p:nvCxnSpPr>
        <p:spPr>
          <a:xfrm>
            <a:off x="6094026" y="3315775"/>
            <a:ext cx="1498835" cy="537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00042D4-4A43-34B3-6077-8A9BE2691D6C}"/>
              </a:ext>
            </a:extLst>
          </p:cNvPr>
          <p:cNvSpPr txBox="1"/>
          <p:nvPr/>
        </p:nvSpPr>
        <p:spPr>
          <a:xfrm>
            <a:off x="6713904" y="3015550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340B5E72-9FDE-D9F8-A37F-DA0BA9A98525}"/>
              </a:ext>
            </a:extLst>
          </p:cNvPr>
          <p:cNvSpPr/>
          <p:nvPr/>
        </p:nvSpPr>
        <p:spPr>
          <a:xfrm>
            <a:off x="7592860" y="3683357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1F8E6E3-5CB2-70DF-2D89-81E0F6579ACF}"/>
              </a:ext>
            </a:extLst>
          </p:cNvPr>
          <p:cNvCxnSpPr>
            <a:cxnSpLocks/>
            <a:stCxn id="35" idx="2"/>
            <a:endCxn id="136" idx="1"/>
          </p:cNvCxnSpPr>
          <p:nvPr/>
        </p:nvCxnSpPr>
        <p:spPr>
          <a:xfrm>
            <a:off x="6094026" y="3798266"/>
            <a:ext cx="1498834" cy="127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8E0AB29-D6C4-E001-85E8-E14E224F71B4}"/>
              </a:ext>
            </a:extLst>
          </p:cNvPr>
          <p:cNvSpPr txBox="1"/>
          <p:nvPr/>
        </p:nvSpPr>
        <p:spPr>
          <a:xfrm>
            <a:off x="6710107" y="3509494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0167F5C-917A-EFC8-653F-B34D0CAE8556}"/>
              </a:ext>
            </a:extLst>
          </p:cNvPr>
          <p:cNvSpPr txBox="1"/>
          <p:nvPr/>
        </p:nvSpPr>
        <p:spPr>
          <a:xfrm>
            <a:off x="6710105" y="4833117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B15106B6-BEAF-188E-469D-3624815DD539}"/>
              </a:ext>
            </a:extLst>
          </p:cNvPr>
          <p:cNvSpPr/>
          <p:nvPr/>
        </p:nvSpPr>
        <p:spPr>
          <a:xfrm>
            <a:off x="7592858" y="4372079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流程图: 决策 179">
            <a:extLst>
              <a:ext uri="{FF2B5EF4-FFF2-40B4-BE49-F238E27FC236}">
                <a16:creationId xmlns:a16="http://schemas.microsoft.com/office/drawing/2014/main" id="{EB55A8BA-AC14-6C35-16A6-09F0879C574B}"/>
              </a:ext>
            </a:extLst>
          </p:cNvPr>
          <p:cNvSpPr/>
          <p:nvPr/>
        </p:nvSpPr>
        <p:spPr>
          <a:xfrm>
            <a:off x="5296373" y="5145892"/>
            <a:ext cx="1595303" cy="48249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7FFE912-DC95-D90F-70F1-9D49EE95CAC5}"/>
              </a:ext>
            </a:extLst>
          </p:cNvPr>
          <p:cNvCxnSpPr>
            <a:cxnSpLocks/>
            <a:stCxn id="27" idx="3"/>
            <a:endCxn id="180" idx="1"/>
          </p:cNvCxnSpPr>
          <p:nvPr/>
        </p:nvCxnSpPr>
        <p:spPr>
          <a:xfrm flipV="1">
            <a:off x="4799245" y="5387138"/>
            <a:ext cx="497128" cy="31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C3A36D45-7E39-5352-9AFE-B2689D6C884C}"/>
              </a:ext>
            </a:extLst>
          </p:cNvPr>
          <p:cNvSpPr/>
          <p:nvPr/>
        </p:nvSpPr>
        <p:spPr>
          <a:xfrm>
            <a:off x="7592860" y="5023653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BF06EED1-83F8-C7A9-2C78-AD3BD15269ED}"/>
              </a:ext>
            </a:extLst>
          </p:cNvPr>
          <p:cNvCxnSpPr>
            <a:cxnSpLocks/>
            <a:stCxn id="180" idx="0"/>
            <a:endCxn id="182" idx="1"/>
          </p:cNvCxnSpPr>
          <p:nvPr/>
        </p:nvCxnSpPr>
        <p:spPr>
          <a:xfrm>
            <a:off x="6094025" y="5145892"/>
            <a:ext cx="1498835" cy="537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D7A2267-E1E9-4624-4D1D-D577CCD2F524}"/>
              </a:ext>
            </a:extLst>
          </p:cNvPr>
          <p:cNvSpPr/>
          <p:nvPr/>
        </p:nvSpPr>
        <p:spPr>
          <a:xfrm>
            <a:off x="7592859" y="5513474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0709475-CC8F-7CCE-DA72-CFD015170F4F}"/>
              </a:ext>
            </a:extLst>
          </p:cNvPr>
          <p:cNvCxnSpPr>
            <a:cxnSpLocks/>
            <a:stCxn id="180" idx="2"/>
            <a:endCxn id="184" idx="1"/>
          </p:cNvCxnSpPr>
          <p:nvPr/>
        </p:nvCxnSpPr>
        <p:spPr>
          <a:xfrm>
            <a:off x="6094025" y="5628383"/>
            <a:ext cx="1498834" cy="127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F08B2D6-E660-6E6B-859A-1C67EC42804A}"/>
              </a:ext>
            </a:extLst>
          </p:cNvPr>
          <p:cNvSpPr txBox="1"/>
          <p:nvPr/>
        </p:nvSpPr>
        <p:spPr>
          <a:xfrm>
            <a:off x="6710106" y="5339611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F373560-8482-81FA-01D5-36029311AD70}"/>
              </a:ext>
            </a:extLst>
          </p:cNvPr>
          <p:cNvCxnSpPr>
            <a:cxnSpLocks/>
          </p:cNvCxnSpPr>
          <p:nvPr/>
        </p:nvCxnSpPr>
        <p:spPr>
          <a:xfrm flipH="1">
            <a:off x="1290012" y="993913"/>
            <a:ext cx="8048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E8E3CC2-176D-09EA-8BB0-0C44F84CD212}"/>
              </a:ext>
            </a:extLst>
          </p:cNvPr>
          <p:cNvCxnSpPr>
            <a:cxnSpLocks/>
          </p:cNvCxnSpPr>
          <p:nvPr/>
        </p:nvCxnSpPr>
        <p:spPr>
          <a:xfrm flipH="1">
            <a:off x="9336670" y="993913"/>
            <a:ext cx="1901" cy="4647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77705E2A-A929-F02D-1F55-A47E51BE1F74}"/>
              </a:ext>
            </a:extLst>
          </p:cNvPr>
          <p:cNvSpPr/>
          <p:nvPr/>
        </p:nvSpPr>
        <p:spPr>
          <a:xfrm>
            <a:off x="3448430" y="1281862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point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834C289-F281-5A01-BE16-C4E7F312BA3B}"/>
              </a:ext>
            </a:extLst>
          </p:cNvPr>
          <p:cNvCxnSpPr>
            <a:cxnSpLocks/>
            <a:stCxn id="3" idx="3"/>
            <a:endCxn id="197" idx="1"/>
          </p:cNvCxnSpPr>
          <p:nvPr/>
        </p:nvCxnSpPr>
        <p:spPr>
          <a:xfrm flipV="1">
            <a:off x="2484891" y="1515711"/>
            <a:ext cx="963539" cy="2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9DBBF7C3-E47A-E0A0-1039-6EEF96A4E3DD}"/>
              </a:ext>
            </a:extLst>
          </p:cNvPr>
          <p:cNvSpPr txBox="1"/>
          <p:nvPr/>
        </p:nvSpPr>
        <p:spPr>
          <a:xfrm>
            <a:off x="2484891" y="1218217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DB95DAEB-8A66-184A-AD36-DA45D38D31DE}"/>
              </a:ext>
            </a:extLst>
          </p:cNvPr>
          <p:cNvSpPr txBox="1"/>
          <p:nvPr/>
        </p:nvSpPr>
        <p:spPr>
          <a:xfrm>
            <a:off x="1090626" y="1894029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70768C92-C65E-A786-D4EB-5E49DC06D68C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8581387" y="2273308"/>
            <a:ext cx="755283" cy="4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097A9EDF-0C3F-7065-9C60-C588C94F480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586129" y="2755305"/>
            <a:ext cx="752442" cy="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123EAA9-49F3-EB70-C8C8-AD195BD95D8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581390" y="3321148"/>
            <a:ext cx="755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9B58ACE4-2872-F319-C0FB-97AECA3D20F1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8581389" y="3810969"/>
            <a:ext cx="755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7B7893B-1A73-7735-B3CB-B98754C57CDF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8581387" y="4499691"/>
            <a:ext cx="755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96A49396-FD6F-C934-6A9E-668C5FF509DD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8581389" y="5151265"/>
            <a:ext cx="755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AED2178C-E0BD-358D-9E69-09042B7EAD30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8581388" y="5641086"/>
            <a:ext cx="755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46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73DFF8-7618-9619-C2AA-62888F3C1C2A}"/>
              </a:ext>
            </a:extLst>
          </p:cNvPr>
          <p:cNvSpPr/>
          <p:nvPr/>
        </p:nvSpPr>
        <p:spPr>
          <a:xfrm>
            <a:off x="4541739" y="1929647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Mads-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FF7754-3CEA-F576-CECB-B647B454786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5200072" y="2397344"/>
            <a:ext cx="1" cy="681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29E1B2A-3523-2A35-1B5A-0DF3A9D31BFD}"/>
              </a:ext>
            </a:extLst>
          </p:cNvPr>
          <p:cNvSpPr txBox="1"/>
          <p:nvPr/>
        </p:nvSpPr>
        <p:spPr>
          <a:xfrm>
            <a:off x="5200072" y="2584094"/>
            <a:ext cx="6583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DC52C74-97B6-AAA6-AB50-2A2A8E497E96}"/>
              </a:ext>
            </a:extLst>
          </p:cNvPr>
          <p:cNvSpPr/>
          <p:nvPr/>
        </p:nvSpPr>
        <p:spPr>
          <a:xfrm>
            <a:off x="4541738" y="3078621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Mads-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6E132C3-FB92-39B4-C0C7-1364B0B2D240}"/>
              </a:ext>
            </a:extLst>
          </p:cNvPr>
          <p:cNvCxnSpPr>
            <a:cxnSpLocks/>
            <a:stCxn id="10" idx="1"/>
            <a:endCxn id="15" idx="0"/>
          </p:cNvCxnSpPr>
          <p:nvPr/>
        </p:nvCxnSpPr>
        <p:spPr>
          <a:xfrm>
            <a:off x="4541738" y="3312470"/>
            <a:ext cx="706" cy="100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222FC0D-9BBD-6B9E-126C-B96D3CBA1A09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>
            <a:off x="5858405" y="3312470"/>
            <a:ext cx="1284" cy="10091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5C4984-1022-34E7-BD69-720E0D4FBECA}"/>
              </a:ext>
            </a:extLst>
          </p:cNvPr>
          <p:cNvSpPr/>
          <p:nvPr/>
        </p:nvSpPr>
        <p:spPr>
          <a:xfrm>
            <a:off x="4042004" y="4315170"/>
            <a:ext cx="1000880" cy="423092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增大 </a:t>
            </a:r>
            <a:r>
              <a:rPr lang="el-GR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l-GR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2C35103-3245-E645-F5CF-7B1B226696A8}"/>
              </a:ext>
            </a:extLst>
          </p:cNvPr>
          <p:cNvSpPr/>
          <p:nvPr/>
        </p:nvSpPr>
        <p:spPr>
          <a:xfrm>
            <a:off x="5359249" y="4321592"/>
            <a:ext cx="1000880" cy="423092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减小 </a:t>
            </a:r>
            <a:r>
              <a:rPr lang="el-GR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l-GR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83581C-4C10-9CA6-F4F8-8ADD3BB6DF23}"/>
              </a:ext>
            </a:extLst>
          </p:cNvPr>
          <p:cNvSpPr txBox="1"/>
          <p:nvPr/>
        </p:nvSpPr>
        <p:spPr>
          <a:xfrm>
            <a:off x="4539820" y="3858706"/>
            <a:ext cx="6583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35CF4F3-9D9F-3847-E670-4DC3A536CBBB}"/>
              </a:ext>
            </a:extLst>
          </p:cNvPr>
          <p:cNvSpPr txBox="1"/>
          <p:nvPr/>
        </p:nvSpPr>
        <p:spPr>
          <a:xfrm>
            <a:off x="5856488" y="3858706"/>
            <a:ext cx="6583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E68EDEE-0336-0BAD-A3CA-D229BB6F6A2D}"/>
              </a:ext>
            </a:extLst>
          </p:cNvPr>
          <p:cNvSpPr/>
          <p:nvPr/>
        </p:nvSpPr>
        <p:spPr>
          <a:xfrm>
            <a:off x="3705486" y="3780167"/>
            <a:ext cx="2985335" cy="1533265"/>
          </a:xfrm>
          <a:prstGeom prst="roundRect">
            <a:avLst>
              <a:gd name="adj" fmla="val 9343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09FB778-5AA2-0E43-309A-9244964AFCC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428938" y="2163495"/>
            <a:ext cx="111280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5A3577-8B68-ABF3-8CD4-BF9326C6F8C1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430859" y="4526716"/>
            <a:ext cx="6111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FB204E2-192F-A592-B3D4-148584EB1535}"/>
              </a:ext>
            </a:extLst>
          </p:cNvPr>
          <p:cNvCxnSpPr>
            <a:cxnSpLocks/>
          </p:cNvCxnSpPr>
          <p:nvPr/>
        </p:nvCxnSpPr>
        <p:spPr>
          <a:xfrm>
            <a:off x="3436622" y="2155152"/>
            <a:ext cx="0" cy="2371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BCE40E19-0F01-2AAF-FCC7-60657FC654E6}"/>
              </a:ext>
            </a:extLst>
          </p:cNvPr>
          <p:cNvSpPr txBox="1"/>
          <p:nvPr/>
        </p:nvSpPr>
        <p:spPr>
          <a:xfrm>
            <a:off x="3436621" y="2584094"/>
            <a:ext cx="6583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05CC36-83EE-5D69-C875-D2B4E7617B70}"/>
              </a:ext>
            </a:extLst>
          </p:cNvPr>
          <p:cNvSpPr txBox="1"/>
          <p:nvPr/>
        </p:nvSpPr>
        <p:spPr>
          <a:xfrm>
            <a:off x="4011588" y="4929321"/>
            <a:ext cx="237313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更新搜索步长</a:t>
            </a:r>
            <a:r>
              <a:rPr lang="el-GR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zh-CN" altLang="en-US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与轮询步长</a:t>
            </a:r>
            <a:r>
              <a:rPr lang="el-GR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δ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AC1ED27-9B54-B63B-F281-ED8DD187B64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690821" y="4546800"/>
            <a:ext cx="3365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DC2563C-D1E5-EFB5-F46D-0E5864258E61}"/>
              </a:ext>
            </a:extLst>
          </p:cNvPr>
          <p:cNvCxnSpPr>
            <a:cxnSpLocks/>
          </p:cNvCxnSpPr>
          <p:nvPr/>
        </p:nvCxnSpPr>
        <p:spPr>
          <a:xfrm flipV="1">
            <a:off x="7022217" y="3312470"/>
            <a:ext cx="0" cy="1234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6DA416A-BA3C-582C-DFF1-9A007CFDC8CD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7017095" y="3308070"/>
            <a:ext cx="3726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决策 52">
            <a:extLst>
              <a:ext uri="{FF2B5EF4-FFF2-40B4-BE49-F238E27FC236}">
                <a16:creationId xmlns:a16="http://schemas.microsoft.com/office/drawing/2014/main" id="{0F536E27-51BE-B366-E6CC-950FAB18931F}"/>
              </a:ext>
            </a:extLst>
          </p:cNvPr>
          <p:cNvSpPr/>
          <p:nvPr/>
        </p:nvSpPr>
        <p:spPr>
          <a:xfrm>
            <a:off x="7389787" y="2969322"/>
            <a:ext cx="1816824" cy="6774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判断是否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E4C8BAB-E23E-4232-8628-8B6F4328348D}"/>
              </a:ext>
            </a:extLst>
          </p:cNvPr>
          <p:cNvCxnSpPr>
            <a:cxnSpLocks/>
            <a:stCxn id="53" idx="2"/>
            <a:endCxn id="63" idx="0"/>
          </p:cNvCxnSpPr>
          <p:nvPr/>
        </p:nvCxnSpPr>
        <p:spPr>
          <a:xfrm flipH="1">
            <a:off x="8296376" y="3646817"/>
            <a:ext cx="1823" cy="668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837EF84-B08C-D0E1-67D5-6204BD9632D0}"/>
              </a:ext>
            </a:extLst>
          </p:cNvPr>
          <p:cNvSpPr/>
          <p:nvPr/>
        </p:nvSpPr>
        <p:spPr>
          <a:xfrm>
            <a:off x="7795936" y="4315170"/>
            <a:ext cx="1000880" cy="423092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8CAB3D5-B24A-04F7-2C6B-4FF21C92CFC5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858406" y="2163495"/>
            <a:ext cx="243797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CAB8B4E-E179-76EE-56D0-9830D3926AEE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8298199" y="2155152"/>
            <a:ext cx="0" cy="814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EF1BDB68-3971-8020-9770-5424DECD136E}"/>
              </a:ext>
            </a:extLst>
          </p:cNvPr>
          <p:cNvSpPr txBox="1"/>
          <p:nvPr/>
        </p:nvSpPr>
        <p:spPr>
          <a:xfrm>
            <a:off x="8296376" y="2581894"/>
            <a:ext cx="6583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FB4F5895-D8B8-2A9A-FC6C-F4FB0E8C6C3E}"/>
              </a:ext>
            </a:extLst>
          </p:cNvPr>
          <p:cNvSpPr txBox="1"/>
          <p:nvPr/>
        </p:nvSpPr>
        <p:spPr>
          <a:xfrm>
            <a:off x="8296376" y="3853196"/>
            <a:ext cx="6583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917BD509-38BE-3930-6C38-A47389D4E112}"/>
              </a:ext>
            </a:extLst>
          </p:cNvPr>
          <p:cNvCxnSpPr>
            <a:cxnSpLocks/>
            <a:stCxn id="83" idx="2"/>
            <a:endCxn id="4" idx="0"/>
          </p:cNvCxnSpPr>
          <p:nvPr/>
        </p:nvCxnSpPr>
        <p:spPr>
          <a:xfrm>
            <a:off x="5198153" y="1643147"/>
            <a:ext cx="1920" cy="286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A3CB8A7-3581-2CE0-6348-1654F937FFA5}"/>
              </a:ext>
            </a:extLst>
          </p:cNvPr>
          <p:cNvSpPr/>
          <p:nvPr/>
        </p:nvSpPr>
        <p:spPr>
          <a:xfrm>
            <a:off x="4539819" y="1175450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初始点</a:t>
            </a:r>
          </a:p>
        </p:txBody>
      </p:sp>
    </p:spTree>
    <p:extLst>
      <p:ext uri="{BB962C8B-B14F-4D97-AF65-F5344CB8AC3E}">
        <p14:creationId xmlns:p14="http://schemas.microsoft.com/office/powerpoint/2010/main" val="1088314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738AB4-3C44-4D24-02B8-73EB9F95BF03}"/>
              </a:ext>
            </a:extLst>
          </p:cNvPr>
          <p:cNvGrpSpPr/>
          <p:nvPr/>
        </p:nvGrpSpPr>
        <p:grpSpPr>
          <a:xfrm>
            <a:off x="2388723" y="1184687"/>
            <a:ext cx="7414553" cy="4137982"/>
            <a:chOff x="3428938" y="1175450"/>
            <a:chExt cx="5777673" cy="413798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9329062C-CDEB-F268-3D8C-B8E02CE1D81F}"/>
                </a:ext>
              </a:extLst>
            </p:cNvPr>
            <p:cNvSpPr/>
            <p:nvPr/>
          </p:nvSpPr>
          <p:spPr>
            <a:xfrm>
              <a:off x="4541739" y="1929647"/>
              <a:ext cx="1316667" cy="467697"/>
            </a:xfrm>
            <a:prstGeom prst="roundRect">
              <a:avLst>
                <a:gd name="adj" fmla="val 93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Mads-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搜索</a:t>
              </a: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538F7FA-B07C-3ED9-BF7F-779A58CFC7F8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5200072" y="2397344"/>
              <a:ext cx="1" cy="6812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B6C309A-A2E8-23D9-6524-DFF928C73B81}"/>
                </a:ext>
              </a:extLst>
            </p:cNvPr>
            <p:cNvSpPr txBox="1"/>
            <p:nvPr/>
          </p:nvSpPr>
          <p:spPr>
            <a:xfrm>
              <a:off x="5200072" y="2584094"/>
              <a:ext cx="6583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失败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7287B26-C3B5-5D74-E86A-E90D89D3CBED}"/>
                </a:ext>
              </a:extLst>
            </p:cNvPr>
            <p:cNvSpPr/>
            <p:nvPr/>
          </p:nvSpPr>
          <p:spPr>
            <a:xfrm>
              <a:off x="4541738" y="3078621"/>
              <a:ext cx="1316667" cy="467697"/>
            </a:xfrm>
            <a:prstGeom prst="roundRect">
              <a:avLst>
                <a:gd name="adj" fmla="val 93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Mads-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轮询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919E595-B44D-D9DB-8214-06903EF57BC9}"/>
                </a:ext>
              </a:extLst>
            </p:cNvPr>
            <p:cNvCxnSpPr>
              <a:cxnSpLocks/>
              <a:stCxn id="5" idx="1"/>
              <a:endCxn id="8" idx="0"/>
            </p:cNvCxnSpPr>
            <p:nvPr/>
          </p:nvCxnSpPr>
          <p:spPr>
            <a:xfrm>
              <a:off x="4541738" y="3312470"/>
              <a:ext cx="706" cy="1002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3A03C4F-C708-3835-2E52-E2B4CFEC27BC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5858405" y="3312470"/>
              <a:ext cx="1284" cy="1009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704DD2E-98D4-7CE4-C6B5-99E316B98B1F}"/>
                </a:ext>
              </a:extLst>
            </p:cNvPr>
            <p:cNvSpPr/>
            <p:nvPr/>
          </p:nvSpPr>
          <p:spPr>
            <a:xfrm>
              <a:off x="4042004" y="4315170"/>
              <a:ext cx="1000880" cy="423092"/>
            </a:xfrm>
            <a:prstGeom prst="roundRect">
              <a:avLst>
                <a:gd name="adj" fmla="val 93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增大</a:t>
              </a:r>
              <a:r>
                <a:rPr lang="el-GR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lang="en-US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Δ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657D5EB-1DA9-9093-88DB-24A35C6B318B}"/>
                </a:ext>
              </a:extLst>
            </p:cNvPr>
            <p:cNvSpPr/>
            <p:nvPr/>
          </p:nvSpPr>
          <p:spPr>
            <a:xfrm>
              <a:off x="5359249" y="4321592"/>
              <a:ext cx="1000880" cy="423092"/>
            </a:xfrm>
            <a:prstGeom prst="roundRect">
              <a:avLst>
                <a:gd name="adj" fmla="val 93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减小 </a:t>
              </a:r>
              <a:r>
                <a:rPr lang="el-GR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lang="en-US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l-GR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 Δ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F6968D-F1F7-6D9D-B9CB-92530AE26F57}"/>
                </a:ext>
              </a:extLst>
            </p:cNvPr>
            <p:cNvSpPr txBox="1"/>
            <p:nvPr/>
          </p:nvSpPr>
          <p:spPr>
            <a:xfrm>
              <a:off x="4539820" y="3858706"/>
              <a:ext cx="6583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成功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463AE62-DAC9-69E7-2553-56781305F756}"/>
                </a:ext>
              </a:extLst>
            </p:cNvPr>
            <p:cNvSpPr txBox="1"/>
            <p:nvPr/>
          </p:nvSpPr>
          <p:spPr>
            <a:xfrm>
              <a:off x="5856488" y="3858706"/>
              <a:ext cx="6583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失败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C1036C01-8913-0096-8EC0-3B08F4D96270}"/>
                </a:ext>
              </a:extLst>
            </p:cNvPr>
            <p:cNvSpPr/>
            <p:nvPr/>
          </p:nvSpPr>
          <p:spPr>
            <a:xfrm>
              <a:off x="3705486" y="3780167"/>
              <a:ext cx="2985335" cy="1533265"/>
            </a:xfrm>
            <a:prstGeom prst="roundRect">
              <a:avLst>
                <a:gd name="adj" fmla="val 934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F5EACD2-9D36-778A-2D98-D31AEF5DC0E4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3428938" y="2163495"/>
              <a:ext cx="1112801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FE02F64-AE86-F251-035E-EF706E7BFDA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3430859" y="4526716"/>
              <a:ext cx="6111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8E12E78-7BDA-F2E4-6D5A-050BDE0CE93D}"/>
                </a:ext>
              </a:extLst>
            </p:cNvPr>
            <p:cNvCxnSpPr>
              <a:cxnSpLocks/>
            </p:cNvCxnSpPr>
            <p:nvPr/>
          </p:nvCxnSpPr>
          <p:spPr>
            <a:xfrm>
              <a:off x="3436622" y="2155152"/>
              <a:ext cx="0" cy="23715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2EF142-57C3-AFED-777C-11AE6FE356D7}"/>
                </a:ext>
              </a:extLst>
            </p:cNvPr>
            <p:cNvSpPr txBox="1"/>
            <p:nvPr/>
          </p:nvSpPr>
          <p:spPr>
            <a:xfrm>
              <a:off x="3436621" y="2584094"/>
              <a:ext cx="6583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成功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059276F-76C1-5B1F-0BA9-429E9B6B3797}"/>
                </a:ext>
              </a:extLst>
            </p:cNvPr>
            <p:cNvSpPr txBox="1"/>
            <p:nvPr/>
          </p:nvSpPr>
          <p:spPr>
            <a:xfrm>
              <a:off x="3908340" y="4929141"/>
              <a:ext cx="25796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更新网格尺寸参数</a:t>
              </a:r>
              <a:r>
                <a:rPr lang="el-GR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δ</a:t>
              </a:r>
              <a:r>
                <a:rPr lang="zh-CN" altLang="en-US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与框架尺寸</a:t>
              </a:r>
              <a:r>
                <a:rPr lang="zh-CN" altLang="en-US" sz="14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参数</a:t>
              </a:r>
              <a:r>
                <a:rPr lang="el-GR" altLang="zh-CN" sz="1400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Δ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B81ED51-5F9E-F011-C399-BD3D39A3013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690821" y="4546800"/>
              <a:ext cx="3365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05E5884-0C26-EE92-C962-415401A29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2217" y="3312470"/>
              <a:ext cx="0" cy="12343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8455684-D60C-782D-0674-7F7F147270C7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 flipV="1">
              <a:off x="7017095" y="3308070"/>
              <a:ext cx="372692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流程图: 决策 20">
              <a:extLst>
                <a:ext uri="{FF2B5EF4-FFF2-40B4-BE49-F238E27FC236}">
                  <a16:creationId xmlns:a16="http://schemas.microsoft.com/office/drawing/2014/main" id="{22894A7A-9645-CF3C-84F7-B7738CE2C5BD}"/>
                </a:ext>
              </a:extLst>
            </p:cNvPr>
            <p:cNvSpPr/>
            <p:nvPr/>
          </p:nvSpPr>
          <p:spPr>
            <a:xfrm>
              <a:off x="7389787" y="2969322"/>
              <a:ext cx="1816824" cy="67749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判断是否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停止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69CCEA6-4328-292A-5030-0C62F935A22C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 flipH="1">
              <a:off x="8296376" y="3646817"/>
              <a:ext cx="1823" cy="668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B9F8E509-13A7-ED96-8F88-FE4E73B769C8}"/>
                </a:ext>
              </a:extLst>
            </p:cNvPr>
            <p:cNvSpPr/>
            <p:nvPr/>
          </p:nvSpPr>
          <p:spPr>
            <a:xfrm>
              <a:off x="7795936" y="4315170"/>
              <a:ext cx="1000880" cy="423092"/>
            </a:xfrm>
            <a:prstGeom prst="roundRect">
              <a:avLst>
                <a:gd name="adj" fmla="val 93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最优解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B706636-CA18-54E2-23B8-C8334D3EA0E6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5858406" y="2163495"/>
              <a:ext cx="243797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8606464-BFC6-E063-6F32-2F0EFEB4680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8298199" y="2155152"/>
              <a:ext cx="0" cy="814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D7EDCA1-4193-FB02-AC9D-0CE5B17E7A00}"/>
                </a:ext>
              </a:extLst>
            </p:cNvPr>
            <p:cNvSpPr txBox="1"/>
            <p:nvPr/>
          </p:nvSpPr>
          <p:spPr>
            <a:xfrm>
              <a:off x="8296376" y="2581894"/>
              <a:ext cx="6583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8B66690-868A-164B-CF68-78B896DE8C24}"/>
                </a:ext>
              </a:extLst>
            </p:cNvPr>
            <p:cNvSpPr txBox="1"/>
            <p:nvPr/>
          </p:nvSpPr>
          <p:spPr>
            <a:xfrm>
              <a:off x="8296376" y="3853196"/>
              <a:ext cx="6583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D5900B10-9886-DD18-8140-2B370E0E2397}"/>
                </a:ext>
              </a:extLst>
            </p:cNvPr>
            <p:cNvCxnSpPr>
              <a:cxnSpLocks/>
              <a:stCxn id="29" idx="2"/>
              <a:endCxn id="2" idx="0"/>
            </p:cNvCxnSpPr>
            <p:nvPr/>
          </p:nvCxnSpPr>
          <p:spPr>
            <a:xfrm>
              <a:off x="5198153" y="1643147"/>
              <a:ext cx="1920" cy="286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7716186-1129-01AC-3A95-EF2DE876576B}"/>
                </a:ext>
              </a:extLst>
            </p:cNvPr>
            <p:cNvSpPr/>
            <p:nvPr/>
          </p:nvSpPr>
          <p:spPr>
            <a:xfrm>
              <a:off x="4539819" y="1175450"/>
              <a:ext cx="1316667" cy="467697"/>
            </a:xfrm>
            <a:prstGeom prst="roundRect">
              <a:avLst>
                <a:gd name="adj" fmla="val 934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66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E9CEBC-A1FD-D334-88DB-73D3DE01A03A}"/>
              </a:ext>
            </a:extLst>
          </p:cNvPr>
          <p:cNvSpPr/>
          <p:nvPr/>
        </p:nvSpPr>
        <p:spPr>
          <a:xfrm>
            <a:off x="562365" y="1201172"/>
            <a:ext cx="1146362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F9DEE2-FDBF-07B1-4F91-8B57CD147704}"/>
              </a:ext>
            </a:extLst>
          </p:cNvPr>
          <p:cNvSpPr/>
          <p:nvPr/>
        </p:nvSpPr>
        <p:spPr>
          <a:xfrm>
            <a:off x="562364" y="2689825"/>
            <a:ext cx="1146363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网格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1376946-C02F-644E-FF8F-BE05EFF6EA79}"/>
              </a:ext>
            </a:extLst>
          </p:cNvPr>
          <p:cNvSpPr/>
          <p:nvPr/>
        </p:nvSpPr>
        <p:spPr>
          <a:xfrm>
            <a:off x="2281908" y="2689825"/>
            <a:ext cx="1146363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生成单纯形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11ADAD-AA3F-B520-A28D-BA2E1CE1A31D}"/>
              </a:ext>
            </a:extLst>
          </p:cNvPr>
          <p:cNvSpPr/>
          <p:nvPr/>
        </p:nvSpPr>
        <p:spPr>
          <a:xfrm>
            <a:off x="4001453" y="2689825"/>
            <a:ext cx="1146364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529AD5F-0340-E410-4036-1EB9A25D8FF2}"/>
              </a:ext>
            </a:extLst>
          </p:cNvPr>
          <p:cNvSpPr/>
          <p:nvPr/>
        </p:nvSpPr>
        <p:spPr>
          <a:xfrm>
            <a:off x="5720999" y="2689825"/>
            <a:ext cx="1146364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8FCC252-5C32-046F-1F6F-EB09ABBE2A86}"/>
              </a:ext>
            </a:extLst>
          </p:cNvPr>
          <p:cNvSpPr/>
          <p:nvPr/>
        </p:nvSpPr>
        <p:spPr>
          <a:xfrm>
            <a:off x="7440545" y="2689825"/>
            <a:ext cx="1146364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Mads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障碍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29D9C7E-6D9E-D8DE-864A-79CD6A0A287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35546" y="1591406"/>
            <a:ext cx="0" cy="109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21CFA373-755B-2C21-5E29-1484801E7C5C}"/>
              </a:ext>
            </a:extLst>
          </p:cNvPr>
          <p:cNvSpPr/>
          <p:nvPr/>
        </p:nvSpPr>
        <p:spPr>
          <a:xfrm>
            <a:off x="7318573" y="1875669"/>
            <a:ext cx="1377654" cy="5173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停止检测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0A4BCDA-E51C-29EB-DB44-EE9216094A7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708727" y="2884942"/>
            <a:ext cx="573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C98F706-A492-6DAF-D318-0D3CB8665A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28271" y="2884942"/>
            <a:ext cx="5731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01726D7-6FE5-329D-B74B-98F974FC371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147817" y="2884942"/>
            <a:ext cx="5731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29C4B27-E7D5-94DB-BF18-F2673827EB1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867363" y="2884942"/>
            <a:ext cx="5731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7B1FD75-3DC2-CDE5-7D7D-2740987465C5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8007400" y="2393012"/>
            <a:ext cx="6327" cy="296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8C0873-19A6-8934-CC0F-28BE2807FD00}"/>
              </a:ext>
            </a:extLst>
          </p:cNvPr>
          <p:cNvCxnSpPr>
            <a:cxnSpLocks/>
          </p:cNvCxnSpPr>
          <p:nvPr/>
        </p:nvCxnSpPr>
        <p:spPr>
          <a:xfrm flipH="1">
            <a:off x="1135545" y="2134341"/>
            <a:ext cx="61621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F83AAA-0670-78FB-3573-53006C5779E4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V="1">
            <a:off x="8696227" y="2134340"/>
            <a:ext cx="61199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52C8F2-4EDD-8C98-053B-6C0E621FDCAF}"/>
              </a:ext>
            </a:extLst>
          </p:cNvPr>
          <p:cNvSpPr/>
          <p:nvPr/>
        </p:nvSpPr>
        <p:spPr>
          <a:xfrm>
            <a:off x="9308217" y="1939223"/>
            <a:ext cx="1146364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77E0013-3C45-953E-744E-40DBC9A80D2B}"/>
              </a:ext>
            </a:extLst>
          </p:cNvPr>
          <p:cNvSpPr txBox="1"/>
          <p:nvPr/>
        </p:nvSpPr>
        <p:spPr>
          <a:xfrm>
            <a:off x="8639464" y="1824521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095B312-B4D9-5A0A-796D-E64E0E9CE8C0}"/>
              </a:ext>
            </a:extLst>
          </p:cNvPr>
          <p:cNvSpPr txBox="1"/>
          <p:nvPr/>
        </p:nvSpPr>
        <p:spPr>
          <a:xfrm>
            <a:off x="6543418" y="1802012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3F6FAB5-2AF6-E78A-C50C-00388E5A2D83}"/>
              </a:ext>
            </a:extLst>
          </p:cNvPr>
          <p:cNvSpPr txBox="1"/>
          <p:nvPr/>
        </p:nvSpPr>
        <p:spPr>
          <a:xfrm>
            <a:off x="3390917" y="2577165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9575C31-60B8-C0BE-CB17-9ED8B133CC9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55090" y="3080059"/>
            <a:ext cx="0" cy="438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8F6A9C26-D404-B769-9990-A8873A70CBA1}"/>
              </a:ext>
            </a:extLst>
          </p:cNvPr>
          <p:cNvCxnSpPr>
            <a:cxnSpLocks/>
          </p:cNvCxnSpPr>
          <p:nvPr/>
        </p:nvCxnSpPr>
        <p:spPr>
          <a:xfrm flipH="1">
            <a:off x="2855090" y="3519055"/>
            <a:ext cx="34390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598FA1A-6007-A48D-D7F5-196925F39E2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94181" y="3080059"/>
            <a:ext cx="0" cy="4389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4F6D7161-AAA4-C99F-292B-628BE3BF6A46}"/>
              </a:ext>
            </a:extLst>
          </p:cNvPr>
          <p:cNvSpPr txBox="1"/>
          <p:nvPr/>
        </p:nvSpPr>
        <p:spPr>
          <a:xfrm>
            <a:off x="3390917" y="3211278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</p:spTree>
    <p:extLst>
      <p:ext uri="{BB962C8B-B14F-4D97-AF65-F5344CB8AC3E}">
        <p14:creationId xmlns:p14="http://schemas.microsoft.com/office/powerpoint/2010/main" val="375849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27F055-9AD0-E9C5-2AD7-3B064536D3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133"/>
          <a:stretch/>
        </p:blipFill>
        <p:spPr>
          <a:xfrm>
            <a:off x="1893695" y="3246634"/>
            <a:ext cx="8404610" cy="33629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B1901B-23EF-F8C4-5FBB-22F279657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69" b="69180"/>
          <a:stretch/>
        </p:blipFill>
        <p:spPr>
          <a:xfrm>
            <a:off x="1893695" y="1854876"/>
            <a:ext cx="8404610" cy="116098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4CEBEE0-32EE-FE72-8770-8C0C9FE5F546}"/>
              </a:ext>
            </a:extLst>
          </p:cNvPr>
          <p:cNvGrpSpPr/>
          <p:nvPr/>
        </p:nvGrpSpPr>
        <p:grpSpPr>
          <a:xfrm>
            <a:off x="2108659" y="1502831"/>
            <a:ext cx="7359260" cy="327454"/>
            <a:chOff x="2127670" y="2474440"/>
            <a:chExt cx="7359260" cy="32745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33A884A-C72D-F376-8464-B626A4BAD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54" t="368" r="2965" b="94484"/>
            <a:stretch/>
          </p:blipFill>
          <p:spPr>
            <a:xfrm>
              <a:off x="2127670" y="2474440"/>
              <a:ext cx="2503055" cy="32745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36D0F1C-28B5-CF6A-7F4D-47DD96FF5F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221" t="5249" r="38999" b="90769"/>
            <a:stretch/>
          </p:blipFill>
          <p:spPr>
            <a:xfrm>
              <a:off x="4630725" y="2511510"/>
              <a:ext cx="4856205" cy="253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9849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A07198D-3D81-1083-6EC4-DC01FE7A9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r="34425"/>
          <a:stretch/>
        </p:blipFill>
        <p:spPr>
          <a:xfrm>
            <a:off x="1582615" y="0"/>
            <a:ext cx="5943600" cy="5311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5674E3-F54A-AF59-DE7B-E62CCFF936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1" t="29087" r="2254" b="60353"/>
          <a:stretch/>
        </p:blipFill>
        <p:spPr>
          <a:xfrm>
            <a:off x="2035430" y="5647764"/>
            <a:ext cx="2883877" cy="5609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80E22F0-8A1E-4C20-2C0C-DB4DE6249B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1" t="24085" r="2254" b="71141"/>
          <a:stretch/>
        </p:blipFill>
        <p:spPr>
          <a:xfrm>
            <a:off x="5248439" y="5316408"/>
            <a:ext cx="2883877" cy="2535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B239A6-3DC7-26D5-1863-B6650C10F1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1" t="39588" r="2254" b="49852"/>
          <a:stretch/>
        </p:blipFill>
        <p:spPr>
          <a:xfrm>
            <a:off x="5248439" y="5647764"/>
            <a:ext cx="2883877" cy="5609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0A9EDA-5353-696B-D3AF-0C0CF9FFC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1" t="18611" r="2254" b="76470"/>
          <a:stretch/>
        </p:blipFill>
        <p:spPr>
          <a:xfrm>
            <a:off x="2035430" y="5308723"/>
            <a:ext cx="2883877" cy="2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9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D52CD-6BFC-871B-1225-D726B0EC7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39" y="2451545"/>
            <a:ext cx="6430070" cy="4050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CFD06-5BA7-A14D-2F12-DAA1E2B8F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68" y="901281"/>
            <a:ext cx="6430070" cy="14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3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56D288-0089-F394-3F6A-1093EC4BA682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4008583" y="1392383"/>
            <a:ext cx="997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5493DC0-FD53-EF59-EE11-1B7B69B78D79}"/>
              </a:ext>
            </a:extLst>
          </p:cNvPr>
          <p:cNvSpPr/>
          <p:nvPr/>
        </p:nvSpPr>
        <p:spPr>
          <a:xfrm>
            <a:off x="1653308" y="925947"/>
            <a:ext cx="2355275" cy="932872"/>
          </a:xfrm>
          <a:prstGeom prst="roundRect">
            <a:avLst>
              <a:gd name="adj" fmla="val 565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Construction of an ordered simplex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19B07A8-D6EB-530F-8B74-F68365337105}"/>
              </a:ext>
            </a:extLst>
          </p:cNvPr>
          <p:cNvSpPr/>
          <p:nvPr/>
        </p:nvSpPr>
        <p:spPr>
          <a:xfrm>
            <a:off x="5006109" y="925947"/>
            <a:ext cx="2355275" cy="932872"/>
          </a:xfrm>
          <a:prstGeom prst="roundRect">
            <a:avLst>
              <a:gd name="adj" fmla="val 565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</a:t>
            </a:r>
            <a:r>
              <a:rPr lang="en-US" altLang="zh-CN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Nelder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–Mead search 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F9DA790-3AA5-8C79-348C-F5E5FB1BB003}"/>
              </a:ext>
            </a:extLst>
          </p:cNvPr>
          <p:cNvSpPr/>
          <p:nvPr/>
        </p:nvSpPr>
        <p:spPr>
          <a:xfrm>
            <a:off x="8358910" y="959428"/>
            <a:ext cx="2355275" cy="865909"/>
          </a:xfrm>
          <a:prstGeom prst="roundRect">
            <a:avLst>
              <a:gd name="adj" fmla="val 59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The poll step of Mads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C11F9F9-AD2D-C200-277E-2CE3004DEA4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361384" y="1392383"/>
            <a:ext cx="997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669050-212B-E43E-8184-117B959DBB1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536548" y="314223"/>
            <a:ext cx="0" cy="6452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66AA4B9-A5F7-EB33-90F4-B0F8BB2CEA8D}"/>
              </a:ext>
            </a:extLst>
          </p:cNvPr>
          <p:cNvCxnSpPr>
            <a:cxnSpLocks/>
          </p:cNvCxnSpPr>
          <p:nvPr/>
        </p:nvCxnSpPr>
        <p:spPr>
          <a:xfrm>
            <a:off x="2812356" y="314223"/>
            <a:ext cx="6746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3E4389F-E430-3732-F1F4-0568AAD788A9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830945" y="314223"/>
            <a:ext cx="1" cy="611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E116518-E0BA-3A11-90F4-3DA2FABAFAC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55782" y="1392383"/>
            <a:ext cx="997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ED1A278-CDC8-43BD-7857-140CE0AD6B9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714185" y="1392383"/>
            <a:ext cx="997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sd白色最小美学网格图案背景素材-高清图片-摄影照片-寻图免费打包下载">
            <a:extLst>
              <a:ext uri="{FF2B5EF4-FFF2-40B4-BE49-F238E27FC236}">
                <a16:creationId xmlns:a16="http://schemas.microsoft.com/office/drawing/2014/main" id="{CBEE2DDC-FB2C-3C86-B0FC-B2F1BEEAA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0" t="17605" r="41765" b="29341"/>
          <a:stretch/>
        </p:blipFill>
        <p:spPr bwMode="auto">
          <a:xfrm>
            <a:off x="1436292" y="2234628"/>
            <a:ext cx="2789305" cy="269851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sd白色最小美学网格图案背景素材-高清图片-摄影照片-寻图免费打包下载">
            <a:extLst>
              <a:ext uri="{FF2B5EF4-FFF2-40B4-BE49-F238E27FC236}">
                <a16:creationId xmlns:a16="http://schemas.microsoft.com/office/drawing/2014/main" id="{AAF27391-6F26-9296-EDAD-D2FAEB34F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30" t="17605" r="41765" b="29341"/>
          <a:stretch/>
        </p:blipFill>
        <p:spPr bwMode="auto">
          <a:xfrm>
            <a:off x="4789093" y="2234628"/>
            <a:ext cx="2789305" cy="269851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sd白色最小美学网格图案背景素材-高清图片-摄影照片-寻图免费打包下载">
            <a:extLst>
              <a:ext uri="{FF2B5EF4-FFF2-40B4-BE49-F238E27FC236}">
                <a16:creationId xmlns:a16="http://schemas.microsoft.com/office/drawing/2014/main" id="{3E287BD4-C638-1C6A-E2F1-5C3F6DA39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" t="9958" r="41834" b="4258"/>
          <a:stretch/>
        </p:blipFill>
        <p:spPr bwMode="auto">
          <a:xfrm>
            <a:off x="8358910" y="2234628"/>
            <a:ext cx="2560102" cy="269851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椭圆 54">
            <a:extLst>
              <a:ext uri="{FF2B5EF4-FFF2-40B4-BE49-F238E27FC236}">
                <a16:creationId xmlns:a16="http://schemas.microsoft.com/office/drawing/2014/main" id="{29C3E303-9CB8-BE8A-9351-1064AA8E6C79}"/>
              </a:ext>
            </a:extLst>
          </p:cNvPr>
          <p:cNvSpPr/>
          <p:nvPr/>
        </p:nvSpPr>
        <p:spPr>
          <a:xfrm>
            <a:off x="1847258" y="3514776"/>
            <a:ext cx="133111" cy="138216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4D73207-0DED-45C6-D251-ECB83F4F9A46}"/>
              </a:ext>
            </a:extLst>
          </p:cNvPr>
          <p:cNvSpPr/>
          <p:nvPr/>
        </p:nvSpPr>
        <p:spPr>
          <a:xfrm>
            <a:off x="2745800" y="2701063"/>
            <a:ext cx="133111" cy="138216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766105CF-DA39-EF6D-5FDF-EA86B3BAD6B2}"/>
              </a:ext>
            </a:extLst>
          </p:cNvPr>
          <p:cNvSpPr/>
          <p:nvPr/>
        </p:nvSpPr>
        <p:spPr>
          <a:xfrm>
            <a:off x="3197877" y="4794925"/>
            <a:ext cx="133111" cy="138216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D158B4AB-8DE1-587D-F6BE-CDFB64455A17}"/>
              </a:ext>
            </a:extLst>
          </p:cNvPr>
          <p:cNvCxnSpPr>
            <a:cxnSpLocks/>
            <a:stCxn id="56" idx="3"/>
            <a:endCxn id="55" idx="7"/>
          </p:cNvCxnSpPr>
          <p:nvPr/>
        </p:nvCxnSpPr>
        <p:spPr>
          <a:xfrm flipH="1">
            <a:off x="1960875" y="2819038"/>
            <a:ext cx="804419" cy="715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BF279F3-551B-07EC-4664-247D132A207B}"/>
              </a:ext>
            </a:extLst>
          </p:cNvPr>
          <p:cNvCxnSpPr>
            <a:cxnSpLocks/>
            <a:stCxn id="87" idx="1"/>
            <a:endCxn id="55" idx="5"/>
          </p:cNvCxnSpPr>
          <p:nvPr/>
        </p:nvCxnSpPr>
        <p:spPr>
          <a:xfrm flipH="1" flipV="1">
            <a:off x="1960875" y="3632751"/>
            <a:ext cx="1256496" cy="11824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0CBBCD2-A697-866A-CCBC-196FF1097672}"/>
              </a:ext>
            </a:extLst>
          </p:cNvPr>
          <p:cNvCxnSpPr>
            <a:cxnSpLocks/>
            <a:stCxn id="56" idx="5"/>
            <a:endCxn id="87" idx="0"/>
          </p:cNvCxnSpPr>
          <p:nvPr/>
        </p:nvCxnSpPr>
        <p:spPr>
          <a:xfrm>
            <a:off x="2859417" y="2819038"/>
            <a:ext cx="405016" cy="19758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EE1BD8FA-9776-2A4F-9D7E-32AA3F76FF6E}"/>
              </a:ext>
            </a:extLst>
          </p:cNvPr>
          <p:cNvSpPr/>
          <p:nvPr/>
        </p:nvSpPr>
        <p:spPr>
          <a:xfrm>
            <a:off x="6989920" y="3535017"/>
            <a:ext cx="133111" cy="138216"/>
          </a:xfrm>
          <a:prstGeom prst="ellips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CA3C7514-568A-43E4-9471-ED783DE192AE}"/>
              </a:ext>
            </a:extLst>
          </p:cNvPr>
          <p:cNvCxnSpPr>
            <a:cxnSpLocks/>
            <a:stCxn id="101" idx="3"/>
            <a:endCxn id="100" idx="7"/>
          </p:cNvCxnSpPr>
          <p:nvPr/>
        </p:nvCxnSpPr>
        <p:spPr>
          <a:xfrm flipH="1">
            <a:off x="6204995" y="3652992"/>
            <a:ext cx="804419" cy="7159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EC5332D2-DD35-645E-41C7-9F9D5A2C0C07}"/>
              </a:ext>
            </a:extLst>
          </p:cNvPr>
          <p:cNvCxnSpPr>
            <a:cxnSpLocks/>
            <a:stCxn id="103" idx="5"/>
            <a:endCxn id="100" idx="1"/>
          </p:cNvCxnSpPr>
          <p:nvPr/>
        </p:nvCxnSpPr>
        <p:spPr>
          <a:xfrm>
            <a:off x="5329764" y="4059848"/>
            <a:ext cx="781108" cy="3091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B9D9FB9-71B7-6795-D4C5-E01802F7DFB8}"/>
              </a:ext>
            </a:extLst>
          </p:cNvPr>
          <p:cNvCxnSpPr>
            <a:cxnSpLocks/>
            <a:stCxn id="101" idx="2"/>
            <a:endCxn id="103" idx="7"/>
          </p:cNvCxnSpPr>
          <p:nvPr/>
        </p:nvCxnSpPr>
        <p:spPr>
          <a:xfrm flipH="1">
            <a:off x="5329764" y="3604125"/>
            <a:ext cx="1660156" cy="3579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62D3603-6619-D8C6-C14C-E60F94A9C85B}"/>
              </a:ext>
            </a:extLst>
          </p:cNvPr>
          <p:cNvSpPr/>
          <p:nvPr/>
        </p:nvSpPr>
        <p:spPr>
          <a:xfrm>
            <a:off x="5216147" y="3941873"/>
            <a:ext cx="133111" cy="138216"/>
          </a:xfrm>
          <a:prstGeom prst="ellipse">
            <a:avLst/>
          </a:prstGeom>
          <a:solidFill>
            <a:srgbClr val="990000"/>
          </a:solidFill>
          <a:ln w="57150"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D671376A-6BE4-5281-0983-CEFE8A929642}"/>
              </a:ext>
            </a:extLst>
          </p:cNvPr>
          <p:cNvSpPr/>
          <p:nvPr/>
        </p:nvSpPr>
        <p:spPr>
          <a:xfrm>
            <a:off x="6091378" y="4348730"/>
            <a:ext cx="133111" cy="138216"/>
          </a:xfrm>
          <a:prstGeom prst="ellipse">
            <a:avLst/>
          </a:prstGeom>
          <a:solidFill>
            <a:srgbClr val="990000"/>
          </a:solidFill>
          <a:ln w="57150"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FAF4C22C-F42C-B9EA-2FB3-9F74845A9FA3}"/>
              </a:ext>
            </a:extLst>
          </p:cNvPr>
          <p:cNvSpPr/>
          <p:nvPr/>
        </p:nvSpPr>
        <p:spPr>
          <a:xfrm>
            <a:off x="9189986" y="3804250"/>
            <a:ext cx="75038" cy="72345"/>
          </a:xfrm>
          <a:prstGeom prst="ellipse">
            <a:avLst/>
          </a:prstGeom>
          <a:solidFill>
            <a:srgbClr val="990000"/>
          </a:solidFill>
          <a:ln w="57150"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6828D4F-E81D-1653-476F-52EFB3F2FB24}"/>
              </a:ext>
            </a:extLst>
          </p:cNvPr>
          <p:cNvSpPr/>
          <p:nvPr/>
        </p:nvSpPr>
        <p:spPr>
          <a:xfrm>
            <a:off x="9743877" y="4059848"/>
            <a:ext cx="75038" cy="72345"/>
          </a:xfrm>
          <a:prstGeom prst="ellipse">
            <a:avLst/>
          </a:prstGeom>
          <a:solidFill>
            <a:srgbClr val="990000"/>
          </a:solidFill>
          <a:ln w="57150"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D3AC92A3-A8FC-16A1-D599-3EB9B09C8889}"/>
              </a:ext>
            </a:extLst>
          </p:cNvPr>
          <p:cNvCxnSpPr>
            <a:cxnSpLocks/>
            <a:stCxn id="111" idx="0"/>
          </p:cNvCxnSpPr>
          <p:nvPr/>
        </p:nvCxnSpPr>
        <p:spPr>
          <a:xfrm flipV="1">
            <a:off x="9227505" y="3313739"/>
            <a:ext cx="0" cy="490511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0AB2DB7B-1CEB-D625-D1C6-2832B26609B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9781396" y="3583884"/>
            <a:ext cx="0" cy="475964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0E97221-CBCC-1B64-51BF-85E4189E7D00}"/>
              </a:ext>
            </a:extLst>
          </p:cNvPr>
          <p:cNvCxnSpPr>
            <a:cxnSpLocks/>
            <a:stCxn id="111" idx="6"/>
          </p:cNvCxnSpPr>
          <p:nvPr/>
        </p:nvCxnSpPr>
        <p:spPr>
          <a:xfrm flipV="1">
            <a:off x="9265024" y="3840422"/>
            <a:ext cx="242047" cy="1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9567DCEF-3B45-31D1-2C9E-09E5F9256C09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9818915" y="4096021"/>
            <a:ext cx="227959" cy="0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D5493E2-8ED4-BF08-FA7D-8513C6D39A11}"/>
              </a:ext>
            </a:extLst>
          </p:cNvPr>
          <p:cNvCxnSpPr>
            <a:cxnSpLocks/>
            <a:stCxn id="111" idx="3"/>
          </p:cNvCxnSpPr>
          <p:nvPr/>
        </p:nvCxnSpPr>
        <p:spPr>
          <a:xfrm flipH="1">
            <a:off x="8955741" y="3866000"/>
            <a:ext cx="245234" cy="230020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直接箭头连接符 1026">
            <a:extLst>
              <a:ext uri="{FF2B5EF4-FFF2-40B4-BE49-F238E27FC236}">
                <a16:creationId xmlns:a16="http://schemas.microsoft.com/office/drawing/2014/main" id="{45366F30-96B6-AE4E-3E89-DE8D03D0F7F9}"/>
              </a:ext>
            </a:extLst>
          </p:cNvPr>
          <p:cNvCxnSpPr>
            <a:cxnSpLocks/>
            <a:stCxn id="112" idx="3"/>
          </p:cNvCxnSpPr>
          <p:nvPr/>
        </p:nvCxnSpPr>
        <p:spPr>
          <a:xfrm flipH="1">
            <a:off x="9507071" y="4121598"/>
            <a:ext cx="247795" cy="237945"/>
          </a:xfrm>
          <a:prstGeom prst="straightConnector1">
            <a:avLst/>
          </a:prstGeom>
          <a:ln w="19050">
            <a:solidFill>
              <a:srgbClr val="99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3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2D1330-588E-6582-70CF-6E509B1EF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43139" y="1378527"/>
            <a:ext cx="6844702" cy="38714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A3E08F-2118-E256-EBE9-D511B4318F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>
          <a:xfrm>
            <a:off x="7541387" y="1166090"/>
            <a:ext cx="3422177" cy="38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4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AE906E-A230-6831-4C7C-9076507139E2}"/>
              </a:ext>
            </a:extLst>
          </p:cNvPr>
          <p:cNvSpPr/>
          <p:nvPr/>
        </p:nvSpPr>
        <p:spPr>
          <a:xfrm>
            <a:off x="1339272" y="1145310"/>
            <a:ext cx="3251200" cy="886690"/>
          </a:xfrm>
          <a:prstGeom prst="roundRect">
            <a:avLst/>
          </a:prstGeom>
          <a:solidFill>
            <a:srgbClr val="99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Nelder</a:t>
            </a:r>
            <a:r>
              <a:rPr lang="en-US" altLang="zh-CN" b="1" dirty="0">
                <a:solidFill>
                  <a:schemeClr val="bg1"/>
                </a:solidFill>
              </a:rPr>
              <a:t>-Mead Algorithm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5491D4-AB13-CE27-3531-2812A29A24A1}"/>
              </a:ext>
            </a:extLst>
          </p:cNvPr>
          <p:cNvSpPr/>
          <p:nvPr/>
        </p:nvSpPr>
        <p:spPr>
          <a:xfrm>
            <a:off x="6987309" y="1145310"/>
            <a:ext cx="3251200" cy="886690"/>
          </a:xfrm>
          <a:prstGeom prst="roundRect">
            <a:avLst/>
          </a:prstGeom>
          <a:solidFill>
            <a:srgbClr val="99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>
                <a:solidFill>
                  <a:schemeClr val="bg1"/>
                </a:solidFill>
                <a:effectLst/>
                <a:latin typeface="+mn-ea"/>
              </a:rPr>
              <a:t>Mesh Adaptive Direct Search Algorithm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FF171E-E327-9088-57F6-1AF6DF186B4B}"/>
              </a:ext>
            </a:extLst>
          </p:cNvPr>
          <p:cNvSpPr txBox="1"/>
          <p:nvPr/>
        </p:nvSpPr>
        <p:spPr>
          <a:xfrm>
            <a:off x="1339271" y="2262909"/>
            <a:ext cx="5015347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For unconstrained optimization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ProximaVara-Roman"/>
              </a:rPr>
              <a:t>Without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 convergence support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8F513C-0976-B072-AFBC-406D83900A67}"/>
              </a:ext>
            </a:extLst>
          </p:cNvPr>
          <p:cNvSpPr txBox="1"/>
          <p:nvPr/>
        </p:nvSpPr>
        <p:spPr>
          <a:xfrm>
            <a:off x="6608623" y="2262908"/>
            <a:ext cx="4373414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For inequality constrained optimization *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ProximaVara-Roman"/>
              </a:rPr>
              <a:t>With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 convergence support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C3060CC-2445-414D-B131-DB39DFDF96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90472" y="1588655"/>
            <a:ext cx="2396837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56D288-0089-F394-3F6A-1093EC4BA68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70417" y="1588655"/>
            <a:ext cx="18473" cy="2115127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644ED6-DD27-4D84-CC66-5A4047701398}"/>
              </a:ext>
            </a:extLst>
          </p:cNvPr>
          <p:cNvSpPr/>
          <p:nvPr/>
        </p:nvSpPr>
        <p:spPr>
          <a:xfrm>
            <a:off x="4163290" y="3703782"/>
            <a:ext cx="3251200" cy="886690"/>
          </a:xfrm>
          <a:prstGeom prst="roundRect">
            <a:avLst/>
          </a:prstGeom>
          <a:solidFill>
            <a:srgbClr val="99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0" dirty="0">
                <a:effectLst/>
                <a:latin typeface="+mn-ea"/>
              </a:rPr>
              <a:t>Mesh-based </a:t>
            </a:r>
            <a:r>
              <a:rPr lang="en-US" altLang="zh-CN" b="1" i="0" dirty="0" err="1">
                <a:effectLst/>
                <a:latin typeface="+mn-ea"/>
              </a:rPr>
              <a:t>Nelder</a:t>
            </a:r>
            <a:r>
              <a:rPr lang="en-US" altLang="zh-CN" b="1" i="0" dirty="0">
                <a:effectLst/>
                <a:latin typeface="+mn-ea"/>
              </a:rPr>
              <a:t>–Mead </a:t>
            </a:r>
            <a:r>
              <a:rPr lang="en-US" altLang="zh-CN" b="1" dirty="0">
                <a:latin typeface="+mn-ea"/>
              </a:rPr>
              <a:t>A</a:t>
            </a:r>
            <a:r>
              <a:rPr lang="en-US" altLang="zh-CN" b="1" i="0" dirty="0">
                <a:effectLst/>
                <a:latin typeface="+mn-ea"/>
              </a:rPr>
              <a:t>lgorithm 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B9995B-4A73-0E1F-B48E-2B550C6C3232}"/>
              </a:ext>
            </a:extLst>
          </p:cNvPr>
          <p:cNvSpPr txBox="1"/>
          <p:nvPr/>
        </p:nvSpPr>
        <p:spPr>
          <a:xfrm>
            <a:off x="3756890" y="4836979"/>
            <a:ext cx="501534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For inequality constrained optimization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ProximaVara-Roman"/>
              </a:rPr>
              <a:t>With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roximaVara-Roman"/>
              </a:rPr>
              <a:t> convergence support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00"/>
                </a:solidFill>
                <a:latin typeface="ProximaVara-Roman"/>
              </a:rPr>
              <a:t>With important numerical improvement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10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800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720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238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855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072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972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168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13E69-15E3-9F0D-1DFA-F8E714D6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982E9-9D1D-C90A-DEC2-3DD1EDE0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499504"/>
                </a:solidFill>
                <a:effectLst/>
                <a:latin typeface="Consolas" panose="020B0609020204030204" pitchFamily="49" charset="0"/>
              </a:rPr>
              <a:t>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849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47348A-2D58-83FA-6DB3-36728CD2B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16" y="949949"/>
            <a:ext cx="11254802" cy="4471191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69827848-2624-D3C5-21BA-FF401BABDBEF}"/>
              </a:ext>
            </a:extLst>
          </p:cNvPr>
          <p:cNvSpPr/>
          <p:nvPr/>
        </p:nvSpPr>
        <p:spPr>
          <a:xfrm>
            <a:off x="6359703" y="791110"/>
            <a:ext cx="5832297" cy="5414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8DAE8C0-22D3-5288-4572-5F432CABEEBA}"/>
              </a:ext>
            </a:extLst>
          </p:cNvPr>
          <p:cNvSpPr/>
          <p:nvPr/>
        </p:nvSpPr>
        <p:spPr>
          <a:xfrm>
            <a:off x="179345" y="1148077"/>
            <a:ext cx="6485810" cy="461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5F617DF6-492A-7570-8F0D-8F71F5BF1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87" y="1207215"/>
            <a:ext cx="2944967" cy="4443569"/>
          </a:xfrm>
          <a:prstGeom prst="rect">
            <a:avLst/>
          </a:prstGeom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6EAE4C61-2929-C6BA-5590-8DA2EB93BF5C}"/>
              </a:ext>
            </a:extLst>
          </p:cNvPr>
          <p:cNvSpPr/>
          <p:nvPr/>
        </p:nvSpPr>
        <p:spPr>
          <a:xfrm>
            <a:off x="4468108" y="1768825"/>
            <a:ext cx="1794147" cy="3652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1077D0F5-C889-3CFD-7602-C1BC313F6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199" t="18330" r="47658" b="5421"/>
          <a:stretch/>
        </p:blipFill>
        <p:spPr>
          <a:xfrm>
            <a:off x="5384129" y="1768825"/>
            <a:ext cx="1592495" cy="34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24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40F08F8-C62D-DB14-878D-B7B11E9FF42B}"/>
              </a:ext>
            </a:extLst>
          </p:cNvPr>
          <p:cNvGrpSpPr/>
          <p:nvPr/>
        </p:nvGrpSpPr>
        <p:grpSpPr>
          <a:xfrm>
            <a:off x="2828558" y="142530"/>
            <a:ext cx="5493406" cy="5879441"/>
            <a:chOff x="2828558" y="142530"/>
            <a:chExt cx="5493406" cy="58794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6C5E215-4532-EC5C-0538-58029B8EB852}"/>
                </a:ext>
              </a:extLst>
            </p:cNvPr>
            <p:cNvSpPr/>
            <p:nvPr/>
          </p:nvSpPr>
          <p:spPr>
            <a:xfrm>
              <a:off x="4257964" y="341745"/>
              <a:ext cx="184727" cy="184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478B7D-EFE1-91FE-83B8-BE3AA424376F}"/>
                </a:ext>
              </a:extLst>
            </p:cNvPr>
            <p:cNvSpPr/>
            <p:nvPr/>
          </p:nvSpPr>
          <p:spPr>
            <a:xfrm>
              <a:off x="2828558" y="2076538"/>
              <a:ext cx="184727" cy="184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C71BC-D729-4F4B-1965-551A0980E920}"/>
                </a:ext>
              </a:extLst>
            </p:cNvPr>
            <p:cNvSpPr/>
            <p:nvPr/>
          </p:nvSpPr>
          <p:spPr>
            <a:xfrm>
              <a:off x="5911273" y="2569913"/>
              <a:ext cx="184727" cy="184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E1870F-2338-63CD-C4B5-B664BAD2B418}"/>
                </a:ext>
              </a:extLst>
            </p:cNvPr>
            <p:cNvCxnSpPr>
              <a:cxnSpLocks/>
              <a:stCxn id="5" idx="3"/>
              <a:endCxn id="6" idx="3"/>
            </p:cNvCxnSpPr>
            <p:nvPr/>
          </p:nvCxnSpPr>
          <p:spPr>
            <a:xfrm flipH="1">
              <a:off x="2855611" y="499420"/>
              <a:ext cx="1429406" cy="1734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982E0F4-59E7-779F-5A48-AE879A73914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415638" y="499420"/>
              <a:ext cx="1522688" cy="2097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A270797-CBCD-3300-FD90-09BC7A2221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 flipV="1">
              <a:off x="3013285" y="2168902"/>
              <a:ext cx="2897988" cy="493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4CB1A1E-C6B6-77DD-50BA-43E1B6107D16}"/>
                </a:ext>
              </a:extLst>
            </p:cNvPr>
            <p:cNvSpPr/>
            <p:nvPr/>
          </p:nvSpPr>
          <p:spPr>
            <a:xfrm>
              <a:off x="4248727" y="2303525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A776550-057A-B991-E904-C18B898F4F24}"/>
                </a:ext>
              </a:extLst>
            </p:cNvPr>
            <p:cNvSpPr/>
            <p:nvPr/>
          </p:nvSpPr>
          <p:spPr>
            <a:xfrm>
              <a:off x="5061566" y="1412920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EC09B36-D4A9-4011-4FDD-275774ECAD00}"/>
                </a:ext>
              </a:extLst>
            </p:cNvPr>
            <p:cNvSpPr/>
            <p:nvPr/>
          </p:nvSpPr>
          <p:spPr>
            <a:xfrm>
              <a:off x="4265889" y="1444418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4C11AE9-5608-6D12-AD49-9562E9F8C26F}"/>
                </a:ext>
              </a:extLst>
            </p:cNvPr>
            <p:cNvSpPr/>
            <p:nvPr/>
          </p:nvSpPr>
          <p:spPr>
            <a:xfrm>
              <a:off x="4239490" y="3926517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6E69FC-6DFF-F2BB-7A01-44A9390196FC}"/>
                </a:ext>
              </a:extLst>
            </p:cNvPr>
            <p:cNvSpPr/>
            <p:nvPr/>
          </p:nvSpPr>
          <p:spPr>
            <a:xfrm>
              <a:off x="4257963" y="5744941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63BDD1E-3844-46F0-F80B-9D1FF79DACFB}"/>
                </a:ext>
              </a:extLst>
            </p:cNvPr>
            <p:cNvSpPr/>
            <p:nvPr/>
          </p:nvSpPr>
          <p:spPr>
            <a:xfrm>
              <a:off x="4249384" y="3120373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3F86A11-2E8F-8C1A-F2FB-9AE0FE2A39C2}"/>
                </a:ext>
              </a:extLst>
            </p:cNvPr>
            <p:cNvCxnSpPr>
              <a:cxnSpLocks/>
              <a:stCxn id="6" idx="7"/>
              <a:endCxn id="29" idx="2"/>
            </p:cNvCxnSpPr>
            <p:nvPr/>
          </p:nvCxnSpPr>
          <p:spPr>
            <a:xfrm flipV="1">
              <a:off x="2986232" y="1536782"/>
              <a:ext cx="1279657" cy="56680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9503FA4-A636-56A0-2BB6-4766C8439F42}"/>
                </a:ext>
              </a:extLst>
            </p:cNvPr>
            <p:cNvCxnSpPr>
              <a:cxnSpLocks/>
              <a:stCxn id="7" idx="1"/>
              <a:endCxn id="29" idx="6"/>
            </p:cNvCxnSpPr>
            <p:nvPr/>
          </p:nvCxnSpPr>
          <p:spPr>
            <a:xfrm flipH="1" flipV="1">
              <a:off x="4450616" y="1536782"/>
              <a:ext cx="1487710" cy="106018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E23FB57-A9D7-E42F-F22E-3E2F9CC4793F}"/>
                </a:ext>
              </a:extLst>
            </p:cNvPr>
            <p:cNvCxnSpPr>
              <a:cxnSpLocks/>
              <a:stCxn id="6" idx="5"/>
              <a:endCxn id="32" idx="2"/>
            </p:cNvCxnSpPr>
            <p:nvPr/>
          </p:nvCxnSpPr>
          <p:spPr>
            <a:xfrm>
              <a:off x="2986232" y="2234213"/>
              <a:ext cx="1263152" cy="97852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6BE7C55-E6DB-5E17-DA93-849F8D6E70FA}"/>
                </a:ext>
              </a:extLst>
            </p:cNvPr>
            <p:cNvCxnSpPr>
              <a:cxnSpLocks/>
              <a:stCxn id="7" idx="3"/>
              <a:endCxn id="32" idx="6"/>
            </p:cNvCxnSpPr>
            <p:nvPr/>
          </p:nvCxnSpPr>
          <p:spPr>
            <a:xfrm flipH="1">
              <a:off x="4434111" y="2727588"/>
              <a:ext cx="1504215" cy="48514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90174F6-DF73-3E58-0605-1F4E45BC25AB}"/>
                </a:ext>
              </a:extLst>
            </p:cNvPr>
            <p:cNvCxnSpPr>
              <a:cxnSpLocks/>
              <a:stCxn id="7" idx="3"/>
              <a:endCxn id="30" idx="6"/>
            </p:cNvCxnSpPr>
            <p:nvPr/>
          </p:nvCxnSpPr>
          <p:spPr>
            <a:xfrm flipH="1">
              <a:off x="4424217" y="2727588"/>
              <a:ext cx="1514109" cy="129129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2F7ACF-FA7B-4AFE-5029-20374BC22C76}"/>
                </a:ext>
              </a:extLst>
            </p:cNvPr>
            <p:cNvCxnSpPr>
              <a:cxnSpLocks/>
              <a:stCxn id="7" idx="3"/>
              <a:endCxn id="31" idx="7"/>
            </p:cNvCxnSpPr>
            <p:nvPr/>
          </p:nvCxnSpPr>
          <p:spPr>
            <a:xfrm flipH="1">
              <a:off x="4415637" y="2727588"/>
              <a:ext cx="1522689" cy="304440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FCECE69-9F54-397F-5C63-C36A123B53CD}"/>
                </a:ext>
              </a:extLst>
            </p:cNvPr>
            <p:cNvCxnSpPr>
              <a:cxnSpLocks/>
              <a:stCxn id="6" idx="5"/>
              <a:endCxn id="30" idx="2"/>
            </p:cNvCxnSpPr>
            <p:nvPr/>
          </p:nvCxnSpPr>
          <p:spPr>
            <a:xfrm>
              <a:off x="2986232" y="2234213"/>
              <a:ext cx="1253258" cy="1784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108A8D-0D44-4385-E9E2-22A81C375A8A}"/>
                </a:ext>
              </a:extLst>
            </p:cNvPr>
            <p:cNvCxnSpPr>
              <a:cxnSpLocks/>
              <a:stCxn id="6" idx="5"/>
              <a:endCxn id="31" idx="1"/>
            </p:cNvCxnSpPr>
            <p:nvPr/>
          </p:nvCxnSpPr>
          <p:spPr>
            <a:xfrm>
              <a:off x="2986232" y="2234213"/>
              <a:ext cx="1298784" cy="353778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AC7C8A7-7B3B-9455-B71A-A8FC7A8C44A6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4406401" y="1570595"/>
              <a:ext cx="682218" cy="75998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DBC06FA-487C-33B6-525F-D0EE128A9BE0}"/>
                </a:ext>
              </a:extLst>
            </p:cNvPr>
            <p:cNvSpPr txBox="1"/>
            <p:nvPr/>
          </p:nvSpPr>
          <p:spPr>
            <a:xfrm>
              <a:off x="5687370" y="499420"/>
              <a:ext cx="185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Aptos" panose="020B0004020202020204" pitchFamily="34" charset="0"/>
                </a:rPr>
                <a:t>内缩点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3068CF0-E66B-E4EC-939C-EA7FD9747BBB}"/>
                </a:ext>
              </a:extLst>
            </p:cNvPr>
            <p:cNvSpPr txBox="1"/>
            <p:nvPr/>
          </p:nvSpPr>
          <p:spPr>
            <a:xfrm>
              <a:off x="6253676" y="3188568"/>
              <a:ext cx="2068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Aptos" panose="020B0004020202020204" pitchFamily="34" charset="0"/>
                </a:rPr>
                <a:t>外缩点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6963782F-234E-6BAA-3CB5-37695280189F}"/>
                </a:ext>
              </a:extLst>
            </p:cNvPr>
            <p:cNvSpPr txBox="1"/>
            <p:nvPr/>
          </p:nvSpPr>
          <p:spPr>
            <a:xfrm>
              <a:off x="5911273" y="4447628"/>
              <a:ext cx="185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Aptos" panose="020B0004020202020204" pitchFamily="34" charset="0"/>
                </a:rPr>
                <a:t>反射点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A9B9A36-E7A0-F5DE-DFD5-96995EF1FC12}"/>
                </a:ext>
              </a:extLst>
            </p:cNvPr>
            <p:cNvSpPr txBox="1"/>
            <p:nvPr/>
          </p:nvSpPr>
          <p:spPr>
            <a:xfrm>
              <a:off x="5547321" y="5652639"/>
              <a:ext cx="185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Aptos" panose="020B0004020202020204" pitchFamily="34" charset="0"/>
                </a:rPr>
                <a:t>延长点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29981354-4DC5-CF3A-01B4-3CC8D0B8E7E1}"/>
                </a:ext>
              </a:extLst>
            </p:cNvPr>
            <p:cNvSpPr txBox="1"/>
            <p:nvPr/>
          </p:nvSpPr>
          <p:spPr>
            <a:xfrm>
              <a:off x="6253676" y="1659328"/>
              <a:ext cx="1851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Aptos" panose="020B0004020202020204" pitchFamily="34" charset="0"/>
                </a:rPr>
                <a:t>收缩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44F5536-1389-5C95-38DA-6DC3F225D71B}"/>
                </a:ext>
              </a:extLst>
            </p:cNvPr>
            <p:cNvCxnSpPr>
              <a:cxnSpLocks/>
              <a:stCxn id="69" idx="1"/>
              <a:endCxn id="29" idx="7"/>
            </p:cNvCxnSpPr>
            <p:nvPr/>
          </p:nvCxnSpPr>
          <p:spPr>
            <a:xfrm flipH="1">
              <a:off x="4423563" y="684086"/>
              <a:ext cx="1263807" cy="7873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61829704-1108-3071-6C5A-5BA3C781B489}"/>
                </a:ext>
              </a:extLst>
            </p:cNvPr>
            <p:cNvCxnSpPr>
              <a:cxnSpLocks/>
              <a:stCxn id="73" idx="1"/>
              <a:endCxn id="28" idx="6"/>
            </p:cNvCxnSpPr>
            <p:nvPr/>
          </p:nvCxnSpPr>
          <p:spPr>
            <a:xfrm flipH="1" flipV="1">
              <a:off x="5246293" y="1505284"/>
              <a:ext cx="1007383" cy="338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A67431C-3545-C51E-D4A9-457B2BE52ABF}"/>
                </a:ext>
              </a:extLst>
            </p:cNvPr>
            <p:cNvCxnSpPr>
              <a:cxnSpLocks/>
              <a:stCxn id="73" idx="1"/>
              <a:endCxn id="27" idx="7"/>
            </p:cNvCxnSpPr>
            <p:nvPr/>
          </p:nvCxnSpPr>
          <p:spPr>
            <a:xfrm flipH="1">
              <a:off x="4406401" y="1843994"/>
              <a:ext cx="1847275" cy="4865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D807025-F721-BA93-B738-DD1FBC168774}"/>
                </a:ext>
              </a:extLst>
            </p:cNvPr>
            <p:cNvCxnSpPr>
              <a:cxnSpLocks/>
              <a:stCxn id="70" idx="1"/>
              <a:endCxn id="32" idx="6"/>
            </p:cNvCxnSpPr>
            <p:nvPr/>
          </p:nvCxnSpPr>
          <p:spPr>
            <a:xfrm flipH="1" flipV="1">
              <a:off x="4434111" y="3212737"/>
              <a:ext cx="1819565" cy="160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0E65F7EE-6403-26EF-89C3-A73D32F045A8}"/>
                </a:ext>
              </a:extLst>
            </p:cNvPr>
            <p:cNvCxnSpPr>
              <a:cxnSpLocks/>
              <a:stCxn id="71" idx="1"/>
              <a:endCxn id="30" idx="6"/>
            </p:cNvCxnSpPr>
            <p:nvPr/>
          </p:nvCxnSpPr>
          <p:spPr>
            <a:xfrm flipH="1" flipV="1">
              <a:off x="4424217" y="4018881"/>
              <a:ext cx="1487056" cy="613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2BB75447-BE75-AB91-9E65-386E96E4D37C}"/>
                </a:ext>
              </a:extLst>
            </p:cNvPr>
            <p:cNvCxnSpPr>
              <a:cxnSpLocks/>
              <a:stCxn id="72" idx="1"/>
              <a:endCxn id="31" idx="6"/>
            </p:cNvCxnSpPr>
            <p:nvPr/>
          </p:nvCxnSpPr>
          <p:spPr>
            <a:xfrm flipH="1">
              <a:off x="4442690" y="5837305"/>
              <a:ext cx="110463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E5B9ED0D-087B-2D10-2492-10B56B885308}"/>
                </a:ext>
              </a:extLst>
            </p:cNvPr>
            <p:cNvSpPr txBox="1"/>
            <p:nvPr/>
          </p:nvSpPr>
          <p:spPr>
            <a:xfrm>
              <a:off x="6146481" y="2480526"/>
              <a:ext cx="4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effectLst/>
                  <a:latin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b="1" baseline="30000" dirty="0">
                  <a:latin typeface="+mn-ea"/>
                  <a:cs typeface="Times New Roman" panose="02020603050405020304" pitchFamily="18" charset="0"/>
                </a:rPr>
                <a:t>0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8990DC6-8A65-511C-63AD-748C49896BD9}"/>
                </a:ext>
              </a:extLst>
            </p:cNvPr>
            <p:cNvSpPr txBox="1"/>
            <p:nvPr/>
          </p:nvSpPr>
          <p:spPr>
            <a:xfrm>
              <a:off x="4454149" y="142530"/>
              <a:ext cx="4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sz="1800" b="1" baseline="30000" dirty="0" err="1">
                  <a:effectLst/>
                  <a:latin typeface="+mn-ea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E78C059-4174-81D2-5D58-81FA8CADB995}"/>
                </a:ext>
              </a:extLst>
            </p:cNvPr>
            <p:cNvSpPr txBox="1"/>
            <p:nvPr/>
          </p:nvSpPr>
          <p:spPr>
            <a:xfrm>
              <a:off x="3916019" y="1150122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baseline="30000" dirty="0" err="1">
                  <a:latin typeface="+mn-ea"/>
                  <a:cs typeface="Times New Roman" panose="02020603050405020304" pitchFamily="18" charset="0"/>
                </a:rPr>
                <a:t>ic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8A173AA-C920-2283-C4F4-80CD21DCA8EA}"/>
                </a:ext>
              </a:extLst>
            </p:cNvPr>
            <p:cNvSpPr txBox="1"/>
            <p:nvPr/>
          </p:nvSpPr>
          <p:spPr>
            <a:xfrm>
              <a:off x="4024659" y="2008934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baseline="30000" dirty="0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E884C2C-A628-B08C-ECF6-E9BE6D79C956}"/>
                </a:ext>
              </a:extLst>
            </p:cNvPr>
            <p:cNvSpPr txBox="1"/>
            <p:nvPr/>
          </p:nvSpPr>
          <p:spPr>
            <a:xfrm>
              <a:off x="3957673" y="3213937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30000" dirty="0" err="1">
                  <a:effectLst/>
                  <a:latin typeface="+mn-ea"/>
                  <a:cs typeface="Times New Roman" panose="02020603050405020304" pitchFamily="18" charset="0"/>
                </a:rPr>
                <a:t>o</a:t>
              </a:r>
              <a:r>
                <a:rPr lang="en-US" altLang="zh-CN" b="1" baseline="30000" dirty="0" err="1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4C0D744-A11D-62F7-6F31-9977AE5CECA3}"/>
                </a:ext>
              </a:extLst>
            </p:cNvPr>
            <p:cNvSpPr txBox="1"/>
            <p:nvPr/>
          </p:nvSpPr>
          <p:spPr>
            <a:xfrm>
              <a:off x="3943072" y="3976106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30000" dirty="0" err="1">
                  <a:effectLst/>
                  <a:latin typeface="+mn-ea"/>
                  <a:cs typeface="Times New Roman" panose="02020603050405020304" pitchFamily="18" charset="0"/>
                </a:rPr>
                <a:t>r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A35AAEB-625D-9131-44F2-BACCFDA8F674}"/>
                </a:ext>
              </a:extLst>
            </p:cNvPr>
            <p:cNvSpPr txBox="1"/>
            <p:nvPr/>
          </p:nvSpPr>
          <p:spPr>
            <a:xfrm>
              <a:off x="3889476" y="5621395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baseline="30000" dirty="0" err="1">
                  <a:latin typeface="+mn-ea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36C5E215-4532-EC5C-0538-58029B8EB852}"/>
              </a:ext>
            </a:extLst>
          </p:cNvPr>
          <p:cNvSpPr/>
          <p:nvPr/>
        </p:nvSpPr>
        <p:spPr>
          <a:xfrm>
            <a:off x="4257964" y="341745"/>
            <a:ext cx="184727" cy="184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3478B7D-EFE1-91FE-83B8-BE3AA424376F}"/>
              </a:ext>
            </a:extLst>
          </p:cNvPr>
          <p:cNvSpPr/>
          <p:nvPr/>
        </p:nvSpPr>
        <p:spPr>
          <a:xfrm>
            <a:off x="2828558" y="2076538"/>
            <a:ext cx="184727" cy="184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CC71BC-D729-4F4B-1965-551A0980E920}"/>
              </a:ext>
            </a:extLst>
          </p:cNvPr>
          <p:cNvSpPr/>
          <p:nvPr/>
        </p:nvSpPr>
        <p:spPr>
          <a:xfrm>
            <a:off x="5911273" y="2569913"/>
            <a:ext cx="184727" cy="1847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E1870F-2338-63CD-C4B5-B664BAD2B418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H="1">
            <a:off x="2855611" y="499420"/>
            <a:ext cx="1429406" cy="1734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982E0F4-59E7-779F-5A48-AE879A739149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415638" y="499420"/>
            <a:ext cx="1522688" cy="20975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A270797-CBCD-3300-FD90-09BC7A222176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 flipV="1">
            <a:off x="3013285" y="2168902"/>
            <a:ext cx="2897988" cy="493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84CB1A1E-C6B6-77DD-50BA-43E1B6107D16}"/>
              </a:ext>
            </a:extLst>
          </p:cNvPr>
          <p:cNvSpPr/>
          <p:nvPr/>
        </p:nvSpPr>
        <p:spPr>
          <a:xfrm>
            <a:off x="4248727" y="2303525"/>
            <a:ext cx="184727" cy="184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A776550-057A-B991-E904-C18B898F4F24}"/>
              </a:ext>
            </a:extLst>
          </p:cNvPr>
          <p:cNvSpPr/>
          <p:nvPr/>
        </p:nvSpPr>
        <p:spPr>
          <a:xfrm>
            <a:off x="5061566" y="1412920"/>
            <a:ext cx="184727" cy="184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EC09B36-D4A9-4011-4FDD-275774ECAD00}"/>
              </a:ext>
            </a:extLst>
          </p:cNvPr>
          <p:cNvSpPr/>
          <p:nvPr/>
        </p:nvSpPr>
        <p:spPr>
          <a:xfrm>
            <a:off x="4265889" y="1444418"/>
            <a:ext cx="184727" cy="184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4C11AE9-5608-6D12-AD49-9562E9F8C26F}"/>
              </a:ext>
            </a:extLst>
          </p:cNvPr>
          <p:cNvSpPr/>
          <p:nvPr/>
        </p:nvSpPr>
        <p:spPr>
          <a:xfrm>
            <a:off x="4239490" y="3926517"/>
            <a:ext cx="184727" cy="184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56E69FC-6DFF-F2BB-7A01-44A9390196FC}"/>
              </a:ext>
            </a:extLst>
          </p:cNvPr>
          <p:cNvSpPr/>
          <p:nvPr/>
        </p:nvSpPr>
        <p:spPr>
          <a:xfrm>
            <a:off x="4257963" y="5744941"/>
            <a:ext cx="184727" cy="184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863BDD1E-3844-46F0-F80B-9D1FF79DACFB}"/>
              </a:ext>
            </a:extLst>
          </p:cNvPr>
          <p:cNvSpPr/>
          <p:nvPr/>
        </p:nvSpPr>
        <p:spPr>
          <a:xfrm>
            <a:off x="4249384" y="3120373"/>
            <a:ext cx="184727" cy="1847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3F86A11-2E8F-8C1A-F2FB-9AE0FE2A39C2}"/>
              </a:ext>
            </a:extLst>
          </p:cNvPr>
          <p:cNvCxnSpPr>
            <a:cxnSpLocks/>
            <a:stCxn id="6" idx="7"/>
            <a:endCxn id="29" idx="2"/>
          </p:cNvCxnSpPr>
          <p:nvPr/>
        </p:nvCxnSpPr>
        <p:spPr>
          <a:xfrm flipV="1">
            <a:off x="2986232" y="1536782"/>
            <a:ext cx="1279657" cy="56680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9503FA4-A636-56A0-2BB6-4766C8439F42}"/>
              </a:ext>
            </a:extLst>
          </p:cNvPr>
          <p:cNvCxnSpPr>
            <a:cxnSpLocks/>
            <a:stCxn id="7" idx="1"/>
            <a:endCxn id="29" idx="6"/>
          </p:cNvCxnSpPr>
          <p:nvPr/>
        </p:nvCxnSpPr>
        <p:spPr>
          <a:xfrm flipH="1" flipV="1">
            <a:off x="4450616" y="1536782"/>
            <a:ext cx="1487710" cy="106018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E23FB57-A9D7-E42F-F22E-3E2F9CC4793F}"/>
              </a:ext>
            </a:extLst>
          </p:cNvPr>
          <p:cNvCxnSpPr>
            <a:cxnSpLocks/>
            <a:stCxn id="6" idx="5"/>
            <a:endCxn id="32" idx="2"/>
          </p:cNvCxnSpPr>
          <p:nvPr/>
        </p:nvCxnSpPr>
        <p:spPr>
          <a:xfrm>
            <a:off x="2986232" y="2234213"/>
            <a:ext cx="1263152" cy="9785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6BE7C55-E6DB-5E17-DA93-849F8D6E70FA}"/>
              </a:ext>
            </a:extLst>
          </p:cNvPr>
          <p:cNvCxnSpPr>
            <a:cxnSpLocks/>
            <a:stCxn id="7" idx="3"/>
            <a:endCxn id="32" idx="6"/>
          </p:cNvCxnSpPr>
          <p:nvPr/>
        </p:nvCxnSpPr>
        <p:spPr>
          <a:xfrm flipH="1">
            <a:off x="4434111" y="2727588"/>
            <a:ext cx="1504215" cy="485149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90174F6-DF73-3E58-0605-1F4E45BC25AB}"/>
              </a:ext>
            </a:extLst>
          </p:cNvPr>
          <p:cNvCxnSpPr>
            <a:cxnSpLocks/>
            <a:stCxn id="7" idx="3"/>
            <a:endCxn id="30" idx="6"/>
          </p:cNvCxnSpPr>
          <p:nvPr/>
        </p:nvCxnSpPr>
        <p:spPr>
          <a:xfrm flipH="1">
            <a:off x="4424217" y="2727588"/>
            <a:ext cx="1514109" cy="129129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62F7ACF-FA7B-4AFE-5029-20374BC22C76}"/>
              </a:ext>
            </a:extLst>
          </p:cNvPr>
          <p:cNvCxnSpPr>
            <a:cxnSpLocks/>
            <a:stCxn id="7" idx="3"/>
            <a:endCxn id="31" idx="7"/>
          </p:cNvCxnSpPr>
          <p:nvPr/>
        </p:nvCxnSpPr>
        <p:spPr>
          <a:xfrm flipH="1">
            <a:off x="4415637" y="2727588"/>
            <a:ext cx="1522689" cy="3044406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FCECE69-9F54-397F-5C63-C36A123B53CD}"/>
              </a:ext>
            </a:extLst>
          </p:cNvPr>
          <p:cNvCxnSpPr>
            <a:cxnSpLocks/>
            <a:stCxn id="6" idx="5"/>
            <a:endCxn id="30" idx="2"/>
          </p:cNvCxnSpPr>
          <p:nvPr/>
        </p:nvCxnSpPr>
        <p:spPr>
          <a:xfrm>
            <a:off x="2986232" y="2234213"/>
            <a:ext cx="1253258" cy="1784668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2108A8D-0D44-4385-E9E2-22A81C375A8A}"/>
              </a:ext>
            </a:extLst>
          </p:cNvPr>
          <p:cNvCxnSpPr>
            <a:cxnSpLocks/>
            <a:stCxn id="6" idx="5"/>
            <a:endCxn id="31" idx="1"/>
          </p:cNvCxnSpPr>
          <p:nvPr/>
        </p:nvCxnSpPr>
        <p:spPr>
          <a:xfrm>
            <a:off x="2986232" y="2234213"/>
            <a:ext cx="1298784" cy="353778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AC7C8A7-7B3B-9455-B71A-A8FC7A8C44A6}"/>
              </a:ext>
            </a:extLst>
          </p:cNvPr>
          <p:cNvCxnSpPr>
            <a:cxnSpLocks/>
            <a:stCxn id="28" idx="3"/>
            <a:endCxn id="27" idx="7"/>
          </p:cNvCxnSpPr>
          <p:nvPr/>
        </p:nvCxnSpPr>
        <p:spPr>
          <a:xfrm flipH="1">
            <a:off x="4406401" y="1570595"/>
            <a:ext cx="682218" cy="759983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6DBC06FA-487C-33B6-525F-D0EE128A9BE0}"/>
              </a:ext>
            </a:extLst>
          </p:cNvPr>
          <p:cNvSpPr txBox="1"/>
          <p:nvPr/>
        </p:nvSpPr>
        <p:spPr>
          <a:xfrm>
            <a:off x="5687370" y="499420"/>
            <a:ext cx="18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Inside contract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3068CF0-E66B-E4EC-939C-EA7FD9747BBB}"/>
              </a:ext>
            </a:extLst>
          </p:cNvPr>
          <p:cNvSpPr txBox="1"/>
          <p:nvPr/>
        </p:nvSpPr>
        <p:spPr>
          <a:xfrm>
            <a:off x="6253676" y="3188568"/>
            <a:ext cx="206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Outside contract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963782F-234E-6BAA-3CB5-37695280189F}"/>
              </a:ext>
            </a:extLst>
          </p:cNvPr>
          <p:cNvSpPr txBox="1"/>
          <p:nvPr/>
        </p:nvSpPr>
        <p:spPr>
          <a:xfrm>
            <a:off x="5911273" y="4447628"/>
            <a:ext cx="18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Reflection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A9B9A36-E7A0-F5DE-DFD5-96995EF1FC12}"/>
              </a:ext>
            </a:extLst>
          </p:cNvPr>
          <p:cNvSpPr txBox="1"/>
          <p:nvPr/>
        </p:nvSpPr>
        <p:spPr>
          <a:xfrm>
            <a:off x="5547321" y="5652639"/>
            <a:ext cx="18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Expansion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9981354-4DC5-CF3A-01B4-3CC8D0B8E7E1}"/>
              </a:ext>
            </a:extLst>
          </p:cNvPr>
          <p:cNvSpPr txBox="1"/>
          <p:nvPr/>
        </p:nvSpPr>
        <p:spPr>
          <a:xfrm>
            <a:off x="6253676" y="1659328"/>
            <a:ext cx="18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ptos" panose="020B0004020202020204" pitchFamily="34" charset="0"/>
              </a:rPr>
              <a:t>Shrink</a:t>
            </a:r>
            <a:endParaRPr lang="zh-CN" altLang="en-US" b="1" dirty="0">
              <a:latin typeface="Aptos" panose="020B0004020202020204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44F5536-1389-5C95-38DA-6DC3F225D71B}"/>
              </a:ext>
            </a:extLst>
          </p:cNvPr>
          <p:cNvCxnSpPr>
            <a:cxnSpLocks/>
            <a:stCxn id="69" idx="1"/>
            <a:endCxn id="29" idx="7"/>
          </p:cNvCxnSpPr>
          <p:nvPr/>
        </p:nvCxnSpPr>
        <p:spPr>
          <a:xfrm flipH="1">
            <a:off x="4423563" y="684086"/>
            <a:ext cx="1263807" cy="7873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1829704-1108-3071-6C5A-5BA3C781B489}"/>
              </a:ext>
            </a:extLst>
          </p:cNvPr>
          <p:cNvCxnSpPr>
            <a:cxnSpLocks/>
            <a:stCxn id="73" idx="1"/>
            <a:endCxn id="28" idx="6"/>
          </p:cNvCxnSpPr>
          <p:nvPr/>
        </p:nvCxnSpPr>
        <p:spPr>
          <a:xfrm flipH="1" flipV="1">
            <a:off x="5246293" y="1505284"/>
            <a:ext cx="1007383" cy="338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A67431C-3545-C51E-D4A9-457B2BE52ABF}"/>
              </a:ext>
            </a:extLst>
          </p:cNvPr>
          <p:cNvCxnSpPr>
            <a:cxnSpLocks/>
            <a:stCxn id="73" idx="1"/>
            <a:endCxn id="27" idx="7"/>
          </p:cNvCxnSpPr>
          <p:nvPr/>
        </p:nvCxnSpPr>
        <p:spPr>
          <a:xfrm flipH="1">
            <a:off x="4406401" y="1843994"/>
            <a:ext cx="1847275" cy="4865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D807025-F721-BA93-B738-DD1FBC168774}"/>
              </a:ext>
            </a:extLst>
          </p:cNvPr>
          <p:cNvCxnSpPr>
            <a:cxnSpLocks/>
            <a:stCxn id="70" idx="1"/>
            <a:endCxn id="32" idx="6"/>
          </p:cNvCxnSpPr>
          <p:nvPr/>
        </p:nvCxnSpPr>
        <p:spPr>
          <a:xfrm flipH="1" flipV="1">
            <a:off x="4434111" y="3212737"/>
            <a:ext cx="1819565" cy="160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E65F7EE-6403-26EF-89C3-A73D32F045A8}"/>
              </a:ext>
            </a:extLst>
          </p:cNvPr>
          <p:cNvCxnSpPr>
            <a:cxnSpLocks/>
            <a:stCxn id="71" idx="1"/>
            <a:endCxn id="30" idx="6"/>
          </p:cNvCxnSpPr>
          <p:nvPr/>
        </p:nvCxnSpPr>
        <p:spPr>
          <a:xfrm flipH="1" flipV="1">
            <a:off x="4424217" y="4018881"/>
            <a:ext cx="1487056" cy="613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2BB75447-BE75-AB91-9E65-386E96E4D37C}"/>
              </a:ext>
            </a:extLst>
          </p:cNvPr>
          <p:cNvCxnSpPr>
            <a:cxnSpLocks/>
            <a:stCxn id="72" idx="1"/>
            <a:endCxn id="31" idx="6"/>
          </p:cNvCxnSpPr>
          <p:nvPr/>
        </p:nvCxnSpPr>
        <p:spPr>
          <a:xfrm flipH="1">
            <a:off x="4442690" y="5837305"/>
            <a:ext cx="1104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E5B9ED0D-087B-2D10-2492-10B56B885308}"/>
              </a:ext>
            </a:extLst>
          </p:cNvPr>
          <p:cNvSpPr txBox="1"/>
          <p:nvPr/>
        </p:nvSpPr>
        <p:spPr>
          <a:xfrm>
            <a:off x="6146481" y="2480526"/>
            <a:ext cx="4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y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990DC6-8A65-511C-63AD-748C49896BD9}"/>
              </a:ext>
            </a:extLst>
          </p:cNvPr>
          <p:cNvSpPr txBox="1"/>
          <p:nvPr/>
        </p:nvSpPr>
        <p:spPr>
          <a:xfrm>
            <a:off x="4454149" y="142530"/>
            <a:ext cx="4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+mn-ea"/>
                <a:cs typeface="Times New Roman" panose="02020603050405020304" pitchFamily="18" charset="0"/>
              </a:rPr>
              <a:t>y</a:t>
            </a:r>
            <a:r>
              <a:rPr lang="en-US" altLang="zh-CN" sz="1800" b="1" baseline="30000" dirty="0" err="1">
                <a:effectLst/>
                <a:latin typeface="+mn-ea"/>
                <a:cs typeface="Times New Roman" panose="02020603050405020304" pitchFamily="18" charset="0"/>
              </a:rPr>
              <a:t>n</a:t>
            </a:r>
            <a:endParaRPr lang="zh-CN" altLang="en-US" b="1" dirty="0">
              <a:latin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E78C059-4174-81D2-5D58-81FA8CADB995}"/>
              </a:ext>
            </a:extLst>
          </p:cNvPr>
          <p:cNvSpPr txBox="1"/>
          <p:nvPr/>
        </p:nvSpPr>
        <p:spPr>
          <a:xfrm>
            <a:off x="3916019" y="1150122"/>
            <a:ext cx="4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ic</a:t>
            </a:r>
            <a:endParaRPr lang="zh-CN" altLang="en-US" b="1" dirty="0">
              <a:latin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8A173AA-C920-2283-C4F4-80CD21DCA8EA}"/>
              </a:ext>
            </a:extLst>
          </p:cNvPr>
          <p:cNvSpPr txBox="1"/>
          <p:nvPr/>
        </p:nvSpPr>
        <p:spPr>
          <a:xfrm>
            <a:off x="4024659" y="2008934"/>
            <a:ext cx="4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effectLst/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>
                <a:latin typeface="+mn-ea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E884C2C-A628-B08C-ECF6-E9BE6D79C956}"/>
              </a:ext>
            </a:extLst>
          </p:cNvPr>
          <p:cNvSpPr txBox="1"/>
          <p:nvPr/>
        </p:nvSpPr>
        <p:spPr>
          <a:xfrm>
            <a:off x="3957673" y="3213937"/>
            <a:ext cx="4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1800" b="1" baseline="30000" dirty="0" err="1">
                <a:effectLst/>
                <a:latin typeface="+mn-ea"/>
                <a:cs typeface="Times New Roman" panose="02020603050405020304" pitchFamily="18" charset="0"/>
              </a:rPr>
              <a:t>o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4C0D744-A11D-62F7-6F31-9977AE5CECA3}"/>
              </a:ext>
            </a:extLst>
          </p:cNvPr>
          <p:cNvSpPr txBox="1"/>
          <p:nvPr/>
        </p:nvSpPr>
        <p:spPr>
          <a:xfrm>
            <a:off x="3943072" y="3976106"/>
            <a:ext cx="4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sz="1800" b="1" baseline="30000" dirty="0" err="1">
                <a:effectLst/>
                <a:latin typeface="+mn-ea"/>
                <a:cs typeface="Times New Roman" panose="02020603050405020304" pitchFamily="18" charset="0"/>
              </a:rPr>
              <a:t>r</a:t>
            </a:r>
            <a:endParaRPr lang="zh-CN" altLang="en-US" b="1" dirty="0">
              <a:latin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A35AAEB-625D-9131-44F2-BACCFDA8F674}"/>
              </a:ext>
            </a:extLst>
          </p:cNvPr>
          <p:cNvSpPr txBox="1"/>
          <p:nvPr/>
        </p:nvSpPr>
        <p:spPr>
          <a:xfrm>
            <a:off x="3889476" y="5621395"/>
            <a:ext cx="49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err="1">
                <a:effectLst/>
                <a:latin typeface="+mn-ea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 err="1">
                <a:latin typeface="+mn-ea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428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3325E5-B427-A1E1-8DC5-C7A671AAA910}"/>
              </a:ext>
            </a:extLst>
          </p:cNvPr>
          <p:cNvGrpSpPr/>
          <p:nvPr/>
        </p:nvGrpSpPr>
        <p:grpSpPr>
          <a:xfrm>
            <a:off x="2828558" y="142530"/>
            <a:ext cx="3725177" cy="5848197"/>
            <a:chOff x="2828558" y="142530"/>
            <a:chExt cx="3725177" cy="584819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6C5E215-4532-EC5C-0538-58029B8EB852}"/>
                </a:ext>
              </a:extLst>
            </p:cNvPr>
            <p:cNvSpPr/>
            <p:nvPr/>
          </p:nvSpPr>
          <p:spPr>
            <a:xfrm>
              <a:off x="4257964" y="341745"/>
              <a:ext cx="184727" cy="184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478B7D-EFE1-91FE-83B8-BE3AA424376F}"/>
                </a:ext>
              </a:extLst>
            </p:cNvPr>
            <p:cNvSpPr/>
            <p:nvPr/>
          </p:nvSpPr>
          <p:spPr>
            <a:xfrm>
              <a:off x="2828558" y="2076538"/>
              <a:ext cx="184727" cy="184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9CC71BC-D729-4F4B-1965-551A0980E920}"/>
                </a:ext>
              </a:extLst>
            </p:cNvPr>
            <p:cNvSpPr/>
            <p:nvPr/>
          </p:nvSpPr>
          <p:spPr>
            <a:xfrm>
              <a:off x="5911273" y="2569913"/>
              <a:ext cx="184727" cy="1847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E1870F-2338-63CD-C4B5-B664BAD2B418}"/>
                </a:ext>
              </a:extLst>
            </p:cNvPr>
            <p:cNvCxnSpPr>
              <a:cxnSpLocks/>
              <a:stCxn id="5" idx="3"/>
              <a:endCxn id="6" idx="3"/>
            </p:cNvCxnSpPr>
            <p:nvPr/>
          </p:nvCxnSpPr>
          <p:spPr>
            <a:xfrm flipH="1">
              <a:off x="2855611" y="499420"/>
              <a:ext cx="1429406" cy="1734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982E0F4-59E7-779F-5A48-AE879A739149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415638" y="499420"/>
              <a:ext cx="1522688" cy="20975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A270797-CBCD-3300-FD90-09BC7A222176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 flipV="1">
              <a:off x="3013285" y="2168902"/>
              <a:ext cx="2897988" cy="4933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4CB1A1E-C6B6-77DD-50BA-43E1B6107D16}"/>
                </a:ext>
              </a:extLst>
            </p:cNvPr>
            <p:cNvSpPr/>
            <p:nvPr/>
          </p:nvSpPr>
          <p:spPr>
            <a:xfrm>
              <a:off x="4248727" y="2303525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9A776550-057A-B991-E904-C18B898F4F24}"/>
                </a:ext>
              </a:extLst>
            </p:cNvPr>
            <p:cNvSpPr/>
            <p:nvPr/>
          </p:nvSpPr>
          <p:spPr>
            <a:xfrm>
              <a:off x="5061566" y="1412920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EC09B36-D4A9-4011-4FDD-275774ECAD00}"/>
                </a:ext>
              </a:extLst>
            </p:cNvPr>
            <p:cNvSpPr/>
            <p:nvPr/>
          </p:nvSpPr>
          <p:spPr>
            <a:xfrm>
              <a:off x="4265889" y="1444418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4C11AE9-5608-6D12-AD49-9562E9F8C26F}"/>
                </a:ext>
              </a:extLst>
            </p:cNvPr>
            <p:cNvSpPr/>
            <p:nvPr/>
          </p:nvSpPr>
          <p:spPr>
            <a:xfrm>
              <a:off x="4239490" y="3926517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6E69FC-6DFF-F2BB-7A01-44A9390196FC}"/>
                </a:ext>
              </a:extLst>
            </p:cNvPr>
            <p:cNvSpPr/>
            <p:nvPr/>
          </p:nvSpPr>
          <p:spPr>
            <a:xfrm>
              <a:off x="4257963" y="5744941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63BDD1E-3844-46F0-F80B-9D1FF79DACFB}"/>
                </a:ext>
              </a:extLst>
            </p:cNvPr>
            <p:cNvSpPr/>
            <p:nvPr/>
          </p:nvSpPr>
          <p:spPr>
            <a:xfrm>
              <a:off x="4249384" y="3120373"/>
              <a:ext cx="184727" cy="18472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3F86A11-2E8F-8C1A-F2FB-9AE0FE2A39C2}"/>
                </a:ext>
              </a:extLst>
            </p:cNvPr>
            <p:cNvCxnSpPr>
              <a:cxnSpLocks/>
              <a:stCxn id="6" idx="7"/>
              <a:endCxn id="29" idx="2"/>
            </p:cNvCxnSpPr>
            <p:nvPr/>
          </p:nvCxnSpPr>
          <p:spPr>
            <a:xfrm flipV="1">
              <a:off x="2986232" y="1536782"/>
              <a:ext cx="1279657" cy="56680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9503FA4-A636-56A0-2BB6-4766C8439F42}"/>
                </a:ext>
              </a:extLst>
            </p:cNvPr>
            <p:cNvCxnSpPr>
              <a:cxnSpLocks/>
              <a:stCxn id="7" idx="1"/>
              <a:endCxn id="29" idx="6"/>
            </p:cNvCxnSpPr>
            <p:nvPr/>
          </p:nvCxnSpPr>
          <p:spPr>
            <a:xfrm flipH="1" flipV="1">
              <a:off x="4450616" y="1536782"/>
              <a:ext cx="1487710" cy="106018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E23FB57-A9D7-E42F-F22E-3E2F9CC4793F}"/>
                </a:ext>
              </a:extLst>
            </p:cNvPr>
            <p:cNvCxnSpPr>
              <a:cxnSpLocks/>
              <a:stCxn id="6" idx="5"/>
              <a:endCxn id="32" idx="2"/>
            </p:cNvCxnSpPr>
            <p:nvPr/>
          </p:nvCxnSpPr>
          <p:spPr>
            <a:xfrm>
              <a:off x="2986232" y="2234213"/>
              <a:ext cx="1263152" cy="97852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6BE7C55-E6DB-5E17-DA93-849F8D6E70FA}"/>
                </a:ext>
              </a:extLst>
            </p:cNvPr>
            <p:cNvCxnSpPr>
              <a:cxnSpLocks/>
              <a:stCxn id="7" idx="3"/>
              <a:endCxn id="32" idx="6"/>
            </p:cNvCxnSpPr>
            <p:nvPr/>
          </p:nvCxnSpPr>
          <p:spPr>
            <a:xfrm flipH="1">
              <a:off x="4434111" y="2727588"/>
              <a:ext cx="1504215" cy="485149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90174F6-DF73-3E58-0605-1F4E45BC25AB}"/>
                </a:ext>
              </a:extLst>
            </p:cNvPr>
            <p:cNvCxnSpPr>
              <a:cxnSpLocks/>
              <a:stCxn id="7" idx="3"/>
              <a:endCxn id="30" idx="6"/>
            </p:cNvCxnSpPr>
            <p:nvPr/>
          </p:nvCxnSpPr>
          <p:spPr>
            <a:xfrm flipH="1">
              <a:off x="4424217" y="2727588"/>
              <a:ext cx="1514109" cy="129129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2F7ACF-FA7B-4AFE-5029-20374BC22C76}"/>
                </a:ext>
              </a:extLst>
            </p:cNvPr>
            <p:cNvCxnSpPr>
              <a:cxnSpLocks/>
              <a:stCxn id="7" idx="3"/>
              <a:endCxn id="31" idx="7"/>
            </p:cNvCxnSpPr>
            <p:nvPr/>
          </p:nvCxnSpPr>
          <p:spPr>
            <a:xfrm flipH="1">
              <a:off x="4415637" y="2727588"/>
              <a:ext cx="1522689" cy="3044406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6FCECE69-9F54-397F-5C63-C36A123B53CD}"/>
                </a:ext>
              </a:extLst>
            </p:cNvPr>
            <p:cNvCxnSpPr>
              <a:cxnSpLocks/>
              <a:stCxn id="6" idx="5"/>
              <a:endCxn id="30" idx="2"/>
            </p:cNvCxnSpPr>
            <p:nvPr/>
          </p:nvCxnSpPr>
          <p:spPr>
            <a:xfrm>
              <a:off x="2986232" y="2234213"/>
              <a:ext cx="1253258" cy="1784668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12108A8D-0D44-4385-E9E2-22A81C375A8A}"/>
                </a:ext>
              </a:extLst>
            </p:cNvPr>
            <p:cNvCxnSpPr>
              <a:cxnSpLocks/>
              <a:stCxn id="6" idx="5"/>
              <a:endCxn id="31" idx="1"/>
            </p:cNvCxnSpPr>
            <p:nvPr/>
          </p:nvCxnSpPr>
          <p:spPr>
            <a:xfrm>
              <a:off x="2986232" y="2234213"/>
              <a:ext cx="1298784" cy="3537781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AC7C8A7-7B3B-9455-B71A-A8FC7A8C44A6}"/>
                </a:ext>
              </a:extLst>
            </p:cNvPr>
            <p:cNvCxnSpPr>
              <a:cxnSpLocks/>
              <a:stCxn id="28" idx="3"/>
              <a:endCxn id="27" idx="7"/>
            </p:cNvCxnSpPr>
            <p:nvPr/>
          </p:nvCxnSpPr>
          <p:spPr>
            <a:xfrm flipH="1">
              <a:off x="4406401" y="1570595"/>
              <a:ext cx="682218" cy="75998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E5B9ED0D-087B-2D10-2492-10B56B885308}"/>
                </a:ext>
              </a:extLst>
            </p:cNvPr>
            <p:cNvSpPr txBox="1"/>
            <p:nvPr/>
          </p:nvSpPr>
          <p:spPr>
            <a:xfrm>
              <a:off x="6146481" y="2480526"/>
              <a:ext cx="4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effectLst/>
                  <a:latin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b="1" baseline="30000" dirty="0">
                  <a:latin typeface="+mn-ea"/>
                  <a:cs typeface="Times New Roman" panose="02020603050405020304" pitchFamily="18" charset="0"/>
                </a:rPr>
                <a:t>0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8990DC6-8A65-511C-63AD-748C49896BD9}"/>
                </a:ext>
              </a:extLst>
            </p:cNvPr>
            <p:cNvSpPr txBox="1"/>
            <p:nvPr/>
          </p:nvSpPr>
          <p:spPr>
            <a:xfrm>
              <a:off x="4454149" y="142530"/>
              <a:ext cx="407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y</a:t>
              </a:r>
              <a:r>
                <a:rPr lang="en-US" altLang="zh-CN" sz="1800" b="1" baseline="30000" dirty="0" err="1">
                  <a:effectLst/>
                  <a:latin typeface="+mn-ea"/>
                  <a:cs typeface="Times New Roman" panose="02020603050405020304" pitchFamily="18" charset="0"/>
                </a:rPr>
                <a:t>n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0E78C059-4174-81D2-5D58-81FA8CADB995}"/>
                </a:ext>
              </a:extLst>
            </p:cNvPr>
            <p:cNvSpPr txBox="1"/>
            <p:nvPr/>
          </p:nvSpPr>
          <p:spPr>
            <a:xfrm>
              <a:off x="3916019" y="1150122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baseline="30000" dirty="0" err="1">
                  <a:latin typeface="+mn-ea"/>
                  <a:cs typeface="Times New Roman" panose="02020603050405020304" pitchFamily="18" charset="0"/>
                </a:rPr>
                <a:t>ic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8A173AA-C920-2283-C4F4-80CD21DCA8EA}"/>
                </a:ext>
              </a:extLst>
            </p:cNvPr>
            <p:cNvSpPr txBox="1"/>
            <p:nvPr/>
          </p:nvSpPr>
          <p:spPr>
            <a:xfrm>
              <a:off x="4024659" y="2008934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baseline="30000" dirty="0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3E884C2C-A628-B08C-ECF6-E9BE6D79C956}"/>
                </a:ext>
              </a:extLst>
            </p:cNvPr>
            <p:cNvSpPr txBox="1"/>
            <p:nvPr/>
          </p:nvSpPr>
          <p:spPr>
            <a:xfrm>
              <a:off x="3957673" y="3213937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30000" dirty="0" err="1">
                  <a:effectLst/>
                  <a:latin typeface="+mn-ea"/>
                  <a:cs typeface="Times New Roman" panose="02020603050405020304" pitchFamily="18" charset="0"/>
                </a:rPr>
                <a:t>o</a:t>
              </a:r>
              <a:r>
                <a:rPr lang="en-US" altLang="zh-CN" b="1" baseline="30000" dirty="0" err="1">
                  <a:latin typeface="+mn-ea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4C0D744-A11D-62F7-6F31-9977AE5CECA3}"/>
                </a:ext>
              </a:extLst>
            </p:cNvPr>
            <p:cNvSpPr txBox="1"/>
            <p:nvPr/>
          </p:nvSpPr>
          <p:spPr>
            <a:xfrm>
              <a:off x="3943072" y="3976106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sz="1800" b="1" baseline="30000" dirty="0" err="1">
                  <a:effectLst/>
                  <a:latin typeface="+mn-ea"/>
                  <a:cs typeface="Times New Roman" panose="02020603050405020304" pitchFamily="18" charset="0"/>
                </a:rPr>
                <a:t>r</a:t>
              </a:r>
              <a:endParaRPr lang="zh-CN" altLang="en-US" b="1" dirty="0">
                <a:latin typeface="+mn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A35AAEB-625D-9131-44F2-BACCFDA8F674}"/>
                </a:ext>
              </a:extLst>
            </p:cNvPr>
            <p:cNvSpPr txBox="1"/>
            <p:nvPr/>
          </p:nvSpPr>
          <p:spPr>
            <a:xfrm>
              <a:off x="3889476" y="5621395"/>
              <a:ext cx="499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 err="1">
                  <a:effectLst/>
                  <a:latin typeface="+mn-ea"/>
                  <a:cs typeface="Times New Roman" panose="02020603050405020304" pitchFamily="18" charset="0"/>
                </a:rPr>
                <a:t>x</a:t>
              </a:r>
              <a:r>
                <a:rPr lang="en-US" altLang="zh-CN" b="1" baseline="30000" dirty="0" err="1">
                  <a:latin typeface="+mn-ea"/>
                  <a:cs typeface="Times New Roman" panose="02020603050405020304" pitchFamily="18" charset="0"/>
                </a:rPr>
                <a:t>e</a:t>
              </a:r>
              <a:endParaRPr lang="zh-CN" altLang="en-US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50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B13EF8A-E4DF-644A-08BF-4CC12E538CBF}"/>
              </a:ext>
            </a:extLst>
          </p:cNvPr>
          <p:cNvSpPr/>
          <p:nvPr/>
        </p:nvSpPr>
        <p:spPr>
          <a:xfrm>
            <a:off x="323273" y="136239"/>
            <a:ext cx="1955043" cy="677496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维单纯形（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个顶点）</a:t>
            </a: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52A89FED-B37D-FCDF-3429-95091A803E05}"/>
              </a:ext>
            </a:extLst>
          </p:cNvPr>
          <p:cNvSpPr/>
          <p:nvPr/>
        </p:nvSpPr>
        <p:spPr>
          <a:xfrm>
            <a:off x="112391" y="1179265"/>
            <a:ext cx="2372500" cy="677495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判断是否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7410EF2-600C-E328-CFB5-3609C75BE960}"/>
              </a:ext>
            </a:extLst>
          </p:cNvPr>
          <p:cNvSpPr/>
          <p:nvPr/>
        </p:nvSpPr>
        <p:spPr>
          <a:xfrm>
            <a:off x="640303" y="2290785"/>
            <a:ext cx="1316675" cy="459855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65CAA4E-1D72-1EA2-E9E7-A7A9776825DB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1298641" y="813735"/>
            <a:ext cx="2154" cy="365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523FC7F-1717-3DCD-8737-34653FFCD50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298641" y="1856760"/>
            <a:ext cx="0" cy="434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00527B-07BF-C560-DC9F-618442BDF2B2}"/>
              </a:ext>
            </a:extLst>
          </p:cNvPr>
          <p:cNvSpPr/>
          <p:nvPr/>
        </p:nvSpPr>
        <p:spPr>
          <a:xfrm>
            <a:off x="3448431" y="2290785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D4BD505-5E41-6274-2884-E983F92FE81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956978" y="2520713"/>
            <a:ext cx="1491453" cy="392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EF6B25F-1025-E252-E303-C39D106D861C}"/>
              </a:ext>
            </a:extLst>
          </p:cNvPr>
          <p:cNvSpPr/>
          <p:nvPr/>
        </p:nvSpPr>
        <p:spPr>
          <a:xfrm>
            <a:off x="3472919" y="3329209"/>
            <a:ext cx="1316667" cy="453628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44BC324-F1AF-E011-27C5-2E6992C49501}"/>
              </a:ext>
            </a:extLst>
          </p:cNvPr>
          <p:cNvSpPr txBox="1"/>
          <p:nvPr/>
        </p:nvSpPr>
        <p:spPr>
          <a:xfrm>
            <a:off x="2015354" y="3232277"/>
            <a:ext cx="145566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其他，若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0AD812D-BE2C-8098-A301-E2B3030EE3D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298640" y="3556023"/>
            <a:ext cx="2174279" cy="317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F62B00-03A2-3AC0-196D-47B59C168853}"/>
              </a:ext>
            </a:extLst>
          </p:cNvPr>
          <p:cNvCxnSpPr>
            <a:cxnSpLocks/>
            <a:endCxn id="162" idx="1"/>
          </p:cNvCxnSpPr>
          <p:nvPr/>
        </p:nvCxnSpPr>
        <p:spPr>
          <a:xfrm>
            <a:off x="1298640" y="4487946"/>
            <a:ext cx="6294218" cy="117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488893B-5AA2-E676-2C87-19D4A400E8E4}"/>
              </a:ext>
            </a:extLst>
          </p:cNvPr>
          <p:cNvSpPr/>
          <p:nvPr/>
        </p:nvSpPr>
        <p:spPr>
          <a:xfrm>
            <a:off x="3487608" y="5162873"/>
            <a:ext cx="1311637" cy="454901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4EA57AB-BC05-5E39-3535-4853A120A2A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290012" y="5390324"/>
            <a:ext cx="219759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1E5A027-7475-77A2-C341-3F1A17A7CD0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290012" y="2750640"/>
            <a:ext cx="8629" cy="263055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9AD09C2-3D98-F1D0-8594-8396338919C6}"/>
              </a:ext>
            </a:extLst>
          </p:cNvPr>
          <p:cNvSpPr txBox="1"/>
          <p:nvPr/>
        </p:nvSpPr>
        <p:spPr>
          <a:xfrm>
            <a:off x="2021752" y="4161029"/>
            <a:ext cx="24868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其他，若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</a:t>
            </a:r>
            <a:r>
              <a:rPr lang="en-US" altLang="zh-CN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1C85142-C6C7-8514-32A1-0B193F4B6E9D}"/>
              </a:ext>
            </a:extLst>
          </p:cNvPr>
          <p:cNvSpPr txBox="1"/>
          <p:nvPr/>
        </p:nvSpPr>
        <p:spPr>
          <a:xfrm>
            <a:off x="2021753" y="2219983"/>
            <a:ext cx="92375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流程图: 决策 33">
            <a:extLst>
              <a:ext uri="{FF2B5EF4-FFF2-40B4-BE49-F238E27FC236}">
                <a16:creationId xmlns:a16="http://schemas.microsoft.com/office/drawing/2014/main" id="{F39BFDE4-C4A6-1829-3E48-07ED3F5300B5}"/>
              </a:ext>
            </a:extLst>
          </p:cNvPr>
          <p:cNvSpPr/>
          <p:nvPr/>
        </p:nvSpPr>
        <p:spPr>
          <a:xfrm>
            <a:off x="5298273" y="2279823"/>
            <a:ext cx="1595299" cy="497347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决策 34">
            <a:extLst>
              <a:ext uri="{FF2B5EF4-FFF2-40B4-BE49-F238E27FC236}">
                <a16:creationId xmlns:a16="http://schemas.microsoft.com/office/drawing/2014/main" id="{E99F8460-9EBE-2558-FE13-328AABEF432A}"/>
              </a:ext>
            </a:extLst>
          </p:cNvPr>
          <p:cNvSpPr/>
          <p:nvPr/>
        </p:nvSpPr>
        <p:spPr>
          <a:xfrm>
            <a:off x="5296374" y="3315775"/>
            <a:ext cx="1595303" cy="48249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EBAD361-2D9C-1AD5-DB6B-270963F43B6A}"/>
              </a:ext>
            </a:extLst>
          </p:cNvPr>
          <p:cNvSpPr txBox="1"/>
          <p:nvPr/>
        </p:nvSpPr>
        <p:spPr>
          <a:xfrm>
            <a:off x="2021754" y="5084923"/>
            <a:ext cx="5485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0E5F53D-9C22-7DAA-437C-F7A27B4B6285}"/>
              </a:ext>
            </a:extLst>
          </p:cNvPr>
          <p:cNvSpPr/>
          <p:nvPr/>
        </p:nvSpPr>
        <p:spPr>
          <a:xfrm>
            <a:off x="7592858" y="2149811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收缩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1574960-67BA-9725-09BC-3A081EDE2EE1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>
            <a:off x="4765098" y="2524634"/>
            <a:ext cx="533175" cy="386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5905E48-046C-113B-E486-DA56F633B382}"/>
              </a:ext>
            </a:extLst>
          </p:cNvPr>
          <p:cNvCxnSpPr>
            <a:cxnSpLocks/>
            <a:stCxn id="34" idx="0"/>
            <a:endCxn id="41" idx="1"/>
          </p:cNvCxnSpPr>
          <p:nvPr/>
        </p:nvCxnSpPr>
        <p:spPr>
          <a:xfrm flipV="1">
            <a:off x="6095923" y="2277423"/>
            <a:ext cx="1496935" cy="24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719F684-D39E-1797-001A-804322C0E61F}"/>
              </a:ext>
            </a:extLst>
          </p:cNvPr>
          <p:cNvSpPr txBox="1"/>
          <p:nvPr/>
        </p:nvSpPr>
        <p:spPr>
          <a:xfrm>
            <a:off x="6713905" y="1978660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7316235-93BE-2D3E-3CAE-12C0708D20BD}"/>
              </a:ext>
            </a:extLst>
          </p:cNvPr>
          <p:cNvSpPr/>
          <p:nvPr/>
        </p:nvSpPr>
        <p:spPr>
          <a:xfrm>
            <a:off x="7597600" y="2630436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DA5D0BB-18CD-9D23-9896-16F46EA8704C}"/>
              </a:ext>
            </a:extLst>
          </p:cNvPr>
          <p:cNvCxnSpPr>
            <a:cxnSpLocks/>
            <a:stCxn id="34" idx="2"/>
            <a:endCxn id="53" idx="1"/>
          </p:cNvCxnSpPr>
          <p:nvPr/>
        </p:nvCxnSpPr>
        <p:spPr>
          <a:xfrm flipV="1">
            <a:off x="6095923" y="2758048"/>
            <a:ext cx="1501677" cy="1912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969FFB66-04AC-EF1D-BBC5-5FEBA7EEF25F}"/>
              </a:ext>
            </a:extLst>
          </p:cNvPr>
          <p:cNvSpPr txBox="1"/>
          <p:nvPr/>
        </p:nvSpPr>
        <p:spPr>
          <a:xfrm>
            <a:off x="6713904" y="2489336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9286D7E-3740-E8E0-2935-A14EB669AB1D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4789586" y="3556023"/>
            <a:ext cx="506788" cy="99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C082FFA-EC2F-70F3-6E57-1DA7EF9F21A8}"/>
              </a:ext>
            </a:extLst>
          </p:cNvPr>
          <p:cNvSpPr/>
          <p:nvPr/>
        </p:nvSpPr>
        <p:spPr>
          <a:xfrm>
            <a:off x="7592861" y="3193536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6251CA-EC49-9471-B1BE-B1A6074B645B}"/>
              </a:ext>
            </a:extLst>
          </p:cNvPr>
          <p:cNvCxnSpPr>
            <a:cxnSpLocks/>
            <a:stCxn id="35" idx="0"/>
            <a:endCxn id="63" idx="1"/>
          </p:cNvCxnSpPr>
          <p:nvPr/>
        </p:nvCxnSpPr>
        <p:spPr>
          <a:xfrm>
            <a:off x="6094026" y="3315775"/>
            <a:ext cx="1498835" cy="537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E00042D4-4A43-34B3-6077-8A9BE2691D6C}"/>
              </a:ext>
            </a:extLst>
          </p:cNvPr>
          <p:cNvSpPr txBox="1"/>
          <p:nvPr/>
        </p:nvSpPr>
        <p:spPr>
          <a:xfrm>
            <a:off x="6713904" y="3015550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340B5E72-9FDE-D9F8-A37F-DA0BA9A98525}"/>
              </a:ext>
            </a:extLst>
          </p:cNvPr>
          <p:cNvSpPr/>
          <p:nvPr/>
        </p:nvSpPr>
        <p:spPr>
          <a:xfrm>
            <a:off x="7592860" y="3683357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01F8E6E3-5CB2-70DF-2D89-81E0F6579ACF}"/>
              </a:ext>
            </a:extLst>
          </p:cNvPr>
          <p:cNvCxnSpPr>
            <a:cxnSpLocks/>
            <a:stCxn id="35" idx="2"/>
            <a:endCxn id="136" idx="1"/>
          </p:cNvCxnSpPr>
          <p:nvPr/>
        </p:nvCxnSpPr>
        <p:spPr>
          <a:xfrm>
            <a:off x="6094026" y="3798266"/>
            <a:ext cx="1498834" cy="127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8E0AB29-D6C4-E001-85E8-E14E224F71B4}"/>
              </a:ext>
            </a:extLst>
          </p:cNvPr>
          <p:cNvSpPr txBox="1"/>
          <p:nvPr/>
        </p:nvSpPr>
        <p:spPr>
          <a:xfrm>
            <a:off x="6710107" y="3509494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0167F5C-917A-EFC8-653F-B34D0CAE8556}"/>
              </a:ext>
            </a:extLst>
          </p:cNvPr>
          <p:cNvSpPr txBox="1"/>
          <p:nvPr/>
        </p:nvSpPr>
        <p:spPr>
          <a:xfrm>
            <a:off x="6710105" y="4833117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B15106B6-BEAF-188E-469D-3624815DD539}"/>
              </a:ext>
            </a:extLst>
          </p:cNvPr>
          <p:cNvSpPr/>
          <p:nvPr/>
        </p:nvSpPr>
        <p:spPr>
          <a:xfrm>
            <a:off x="7592858" y="4372079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流程图: 决策 179">
            <a:extLst>
              <a:ext uri="{FF2B5EF4-FFF2-40B4-BE49-F238E27FC236}">
                <a16:creationId xmlns:a16="http://schemas.microsoft.com/office/drawing/2014/main" id="{EB55A8BA-AC14-6C35-16A6-09F0879C574B}"/>
              </a:ext>
            </a:extLst>
          </p:cNvPr>
          <p:cNvSpPr/>
          <p:nvPr/>
        </p:nvSpPr>
        <p:spPr>
          <a:xfrm>
            <a:off x="5296373" y="5145892"/>
            <a:ext cx="1595303" cy="482491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≺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F7FFE912-DC95-D90F-70F1-9D49EE95CAC5}"/>
              </a:ext>
            </a:extLst>
          </p:cNvPr>
          <p:cNvCxnSpPr>
            <a:cxnSpLocks/>
            <a:stCxn id="27" idx="3"/>
            <a:endCxn id="180" idx="1"/>
          </p:cNvCxnSpPr>
          <p:nvPr/>
        </p:nvCxnSpPr>
        <p:spPr>
          <a:xfrm flipV="1">
            <a:off x="4799245" y="5387138"/>
            <a:ext cx="497128" cy="31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C3A36D45-7E39-5352-9AFE-B2689D6C884C}"/>
              </a:ext>
            </a:extLst>
          </p:cNvPr>
          <p:cNvSpPr/>
          <p:nvPr/>
        </p:nvSpPr>
        <p:spPr>
          <a:xfrm>
            <a:off x="7592860" y="5023653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BF06EED1-83F8-C7A9-2C78-AD3BD15269ED}"/>
              </a:ext>
            </a:extLst>
          </p:cNvPr>
          <p:cNvCxnSpPr>
            <a:cxnSpLocks/>
            <a:stCxn id="180" idx="0"/>
            <a:endCxn id="182" idx="1"/>
          </p:cNvCxnSpPr>
          <p:nvPr/>
        </p:nvCxnSpPr>
        <p:spPr>
          <a:xfrm>
            <a:off x="6094025" y="5145892"/>
            <a:ext cx="1498835" cy="537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9D7A2267-E1E9-4624-4D1D-D577CCD2F524}"/>
              </a:ext>
            </a:extLst>
          </p:cNvPr>
          <p:cNvSpPr/>
          <p:nvPr/>
        </p:nvSpPr>
        <p:spPr>
          <a:xfrm>
            <a:off x="7592859" y="5513474"/>
            <a:ext cx="988529" cy="25522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← </a:t>
            </a:r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1400" baseline="30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10709475-CC8F-7CCE-DA72-CFD015170F4F}"/>
              </a:ext>
            </a:extLst>
          </p:cNvPr>
          <p:cNvCxnSpPr>
            <a:cxnSpLocks/>
            <a:stCxn id="180" idx="2"/>
            <a:endCxn id="184" idx="1"/>
          </p:cNvCxnSpPr>
          <p:nvPr/>
        </p:nvCxnSpPr>
        <p:spPr>
          <a:xfrm>
            <a:off x="6094025" y="5628383"/>
            <a:ext cx="1498834" cy="1270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6F08B2D6-E660-6E6B-859A-1C67EC42804A}"/>
              </a:ext>
            </a:extLst>
          </p:cNvPr>
          <p:cNvSpPr txBox="1"/>
          <p:nvPr/>
        </p:nvSpPr>
        <p:spPr>
          <a:xfrm>
            <a:off x="6710106" y="5339611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AF373560-8482-81FA-01D5-36029311AD70}"/>
              </a:ext>
            </a:extLst>
          </p:cNvPr>
          <p:cNvCxnSpPr>
            <a:cxnSpLocks/>
          </p:cNvCxnSpPr>
          <p:nvPr/>
        </p:nvCxnSpPr>
        <p:spPr>
          <a:xfrm flipH="1">
            <a:off x="1290012" y="993913"/>
            <a:ext cx="8048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9E8E3CC2-176D-09EA-8BB0-0C44F84CD212}"/>
              </a:ext>
            </a:extLst>
          </p:cNvPr>
          <p:cNvCxnSpPr>
            <a:cxnSpLocks/>
          </p:cNvCxnSpPr>
          <p:nvPr/>
        </p:nvCxnSpPr>
        <p:spPr>
          <a:xfrm flipH="1">
            <a:off x="9336670" y="993913"/>
            <a:ext cx="1901" cy="46471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77705E2A-A929-F02D-1F55-A47E51BE1F74}"/>
              </a:ext>
            </a:extLst>
          </p:cNvPr>
          <p:cNvSpPr/>
          <p:nvPr/>
        </p:nvSpPr>
        <p:spPr>
          <a:xfrm>
            <a:off x="3448430" y="1281862"/>
            <a:ext cx="1316667" cy="467697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最优点</a:t>
            </a:r>
          </a:p>
        </p:txBody>
      </p: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5834C289-F281-5A01-BE16-C4E7F312BA3B}"/>
              </a:ext>
            </a:extLst>
          </p:cNvPr>
          <p:cNvCxnSpPr>
            <a:cxnSpLocks/>
            <a:stCxn id="3" idx="3"/>
            <a:endCxn id="197" idx="1"/>
          </p:cNvCxnSpPr>
          <p:nvPr/>
        </p:nvCxnSpPr>
        <p:spPr>
          <a:xfrm flipV="1">
            <a:off x="2484891" y="1515711"/>
            <a:ext cx="963539" cy="2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>
            <a:extLst>
              <a:ext uri="{FF2B5EF4-FFF2-40B4-BE49-F238E27FC236}">
                <a16:creationId xmlns:a16="http://schemas.microsoft.com/office/drawing/2014/main" id="{9DBBF7C3-E47A-E0A0-1039-6EEF96A4E3DD}"/>
              </a:ext>
            </a:extLst>
          </p:cNvPr>
          <p:cNvSpPr txBox="1"/>
          <p:nvPr/>
        </p:nvSpPr>
        <p:spPr>
          <a:xfrm>
            <a:off x="2484891" y="1218217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DB95DAEB-8A66-184A-AD36-DA45D38D31DE}"/>
              </a:ext>
            </a:extLst>
          </p:cNvPr>
          <p:cNvSpPr txBox="1"/>
          <p:nvPr/>
        </p:nvSpPr>
        <p:spPr>
          <a:xfrm>
            <a:off x="1090626" y="1894029"/>
            <a:ext cx="85897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70768C92-C65E-A786-D4EB-5E49DC06D68C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8581387" y="2273308"/>
            <a:ext cx="755283" cy="4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097A9EDF-0C3F-7065-9C60-C588C94F4807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8586129" y="2755305"/>
            <a:ext cx="752442" cy="2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123EAA9-49F3-EB70-C8C8-AD195BD95D8D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581390" y="3321148"/>
            <a:ext cx="755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9B58ACE4-2872-F319-C0FB-97AECA3D20F1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8581389" y="3810969"/>
            <a:ext cx="755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37B7893B-1A73-7735-B3CB-B98754C57CDF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8581387" y="4499691"/>
            <a:ext cx="7552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96A49396-FD6F-C934-6A9E-668C5FF509DD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8581389" y="5151265"/>
            <a:ext cx="7552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AED2178C-E0BD-358D-9E69-09042B7EAD30}"/>
              </a:ext>
            </a:extLst>
          </p:cNvPr>
          <p:cNvCxnSpPr>
            <a:cxnSpLocks/>
            <a:stCxn id="184" idx="3"/>
          </p:cNvCxnSpPr>
          <p:nvPr/>
        </p:nvCxnSpPr>
        <p:spPr>
          <a:xfrm>
            <a:off x="8581388" y="5641086"/>
            <a:ext cx="7552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1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DAC675-3283-BA71-3984-3ED3D3E0C625}"/>
              </a:ext>
            </a:extLst>
          </p:cNvPr>
          <p:cNvSpPr/>
          <p:nvPr/>
        </p:nvSpPr>
        <p:spPr>
          <a:xfrm>
            <a:off x="474201" y="2558107"/>
            <a:ext cx="891348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AC03CCB-7C6F-E96E-0D9D-8633C7A5BED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907068" y="2948341"/>
            <a:ext cx="12807" cy="8949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F52B45F-4BC5-84E6-02C3-30A0E92C3244}"/>
              </a:ext>
            </a:extLst>
          </p:cNvPr>
          <p:cNvSpPr txBox="1"/>
          <p:nvPr/>
        </p:nvSpPr>
        <p:spPr>
          <a:xfrm>
            <a:off x="183489" y="3601883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判断输入点个数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1A0325-BA13-0380-70A7-D3BE8BC50A3C}"/>
                  </a:ext>
                </a:extLst>
              </p:cNvPr>
              <p:cNvSpPr txBox="1"/>
              <p:nvPr/>
            </p:nvSpPr>
            <p:spPr>
              <a:xfrm>
                <a:off x="464771" y="573397"/>
                <a:ext cx="1468582" cy="34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1A0325-BA13-0380-70A7-D3BE8BC5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71" y="573397"/>
                <a:ext cx="1468582" cy="348300"/>
              </a:xfrm>
              <a:prstGeom prst="rect">
                <a:avLst/>
              </a:prstGeom>
              <a:blipFill>
                <a:blip r:embed="rId2"/>
                <a:stretch>
                  <a:fillRect t="-1754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9CCA27-4C8F-18F2-BC82-3B10B3941B44}"/>
                  </a:ext>
                </a:extLst>
              </p:cNvPr>
              <p:cNvSpPr txBox="1"/>
              <p:nvPr/>
            </p:nvSpPr>
            <p:spPr>
              <a:xfrm>
                <a:off x="361149" y="182137"/>
                <a:ext cx="85898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  <m:sup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9CCA27-4C8F-18F2-BC82-3B10B394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9" y="182137"/>
                <a:ext cx="858982" cy="349326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AE4957F-77BD-F240-6307-525A6FE40D2B}"/>
                  </a:ext>
                </a:extLst>
              </p:cNvPr>
              <p:cNvSpPr/>
              <p:nvPr/>
            </p:nvSpPr>
            <p:spPr>
              <a:xfrm>
                <a:off x="2250492" y="1202473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AE4957F-77BD-F240-6307-525A6FE40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492" y="1202473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12AA47-C45C-1ACE-B858-91C8582A6112}"/>
                  </a:ext>
                </a:extLst>
              </p:cNvPr>
              <p:cNvSpPr/>
              <p:nvPr/>
            </p:nvSpPr>
            <p:spPr>
              <a:xfrm>
                <a:off x="2228370" y="4875059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12AA47-C45C-1ACE-B858-91C8582A6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70" y="4875059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8D51B8E-4702-80DC-D37A-E1D0D1EC4DA1}"/>
                  </a:ext>
                </a:extLst>
              </p:cNvPr>
              <p:cNvSpPr/>
              <p:nvPr/>
            </p:nvSpPr>
            <p:spPr>
              <a:xfrm>
                <a:off x="3743751" y="1202473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8D51B8E-4702-80DC-D37A-E1D0D1EC4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51" y="1202473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6"/>
                <a:stretch>
                  <a:fillRect b="-29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2B447D8-9169-F1B5-B928-7B9D29830288}"/>
                  </a:ext>
                </a:extLst>
              </p:cNvPr>
              <p:cNvSpPr/>
              <p:nvPr/>
            </p:nvSpPr>
            <p:spPr>
              <a:xfrm>
                <a:off x="2250492" y="3843337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2B447D8-9169-F1B5-B928-7B9D29830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492" y="3843337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CCFFE02-04F7-B093-CF5B-87D3B0AB6A7B}"/>
                  </a:ext>
                </a:extLst>
              </p:cNvPr>
              <p:cNvSpPr/>
              <p:nvPr/>
            </p:nvSpPr>
            <p:spPr>
              <a:xfrm>
                <a:off x="3721351" y="3793885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CCFFE02-04F7-B093-CF5B-87D3B0AB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351" y="3793885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7"/>
                <a:stretch>
                  <a:fillRect b="-44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BE0DA271-376E-7303-3D23-E7AD49CD4E78}"/>
                  </a:ext>
                </a:extLst>
              </p:cNvPr>
              <p:cNvSpPr/>
              <p:nvPr/>
            </p:nvSpPr>
            <p:spPr>
              <a:xfrm>
                <a:off x="3743752" y="4875059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BE0DA271-376E-7303-3D23-E7AD49CD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752" y="4875059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6"/>
                <a:stretch>
                  <a:fillRect b="-29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77CCF120-A4D7-6739-A0BD-54A86BCD937D}"/>
                  </a:ext>
                </a:extLst>
              </p:cNvPr>
              <p:cNvSpPr/>
              <p:nvPr/>
            </p:nvSpPr>
            <p:spPr>
              <a:xfrm>
                <a:off x="8726850" y="141229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77CCF120-A4D7-6739-A0BD-54A86BCD9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50" y="141229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2ED85CF-1B9E-0622-0059-F04910B626E9}"/>
                  </a:ext>
                </a:extLst>
              </p:cNvPr>
              <p:cNvSpPr/>
              <p:nvPr/>
            </p:nvSpPr>
            <p:spPr>
              <a:xfrm>
                <a:off x="10279027" y="141229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2ED85CF-1B9E-0622-0059-F04910B62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9027" y="141229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9D3C5A4-E2A9-457E-B4C9-0AC129C83FFD}"/>
                  </a:ext>
                </a:extLst>
              </p:cNvPr>
              <p:cNvSpPr/>
              <p:nvPr/>
            </p:nvSpPr>
            <p:spPr>
              <a:xfrm>
                <a:off x="8726850" y="1843264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9D3C5A4-E2A9-457E-B4C9-0AC129C8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50" y="1843264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584181B-6F82-2AD5-7A7A-7F79770E6F5C}"/>
                  </a:ext>
                </a:extLst>
              </p:cNvPr>
              <p:cNvSpPr/>
              <p:nvPr/>
            </p:nvSpPr>
            <p:spPr>
              <a:xfrm>
                <a:off x="5278931" y="1602503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轮询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584181B-6F82-2AD5-7A7A-7F79770E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1602503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FFB486-F369-1237-AE14-A597690F40A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3109474" y="1397590"/>
            <a:ext cx="63427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B0D8661-A8B4-AE93-CE23-CE00D2249D51}"/>
                  </a:ext>
                </a:extLst>
              </p:cNvPr>
              <p:cNvSpPr/>
              <p:nvPr/>
            </p:nvSpPr>
            <p:spPr>
              <a:xfrm>
                <a:off x="8726850" y="747547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B0D8661-A8B4-AE93-CE23-CE00D224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50" y="747547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1AA346EC-0904-EC50-94E4-76D81C36081C}"/>
              </a:ext>
            </a:extLst>
          </p:cNvPr>
          <p:cNvSpPr/>
          <p:nvPr/>
        </p:nvSpPr>
        <p:spPr>
          <a:xfrm>
            <a:off x="8283388" y="353466"/>
            <a:ext cx="468726" cy="676195"/>
          </a:xfrm>
          <a:custGeom>
            <a:avLst/>
            <a:gdLst>
              <a:gd name="connsiteX0" fmla="*/ 384202 w 468726"/>
              <a:gd name="connsiteY0" fmla="*/ 0 h 676195"/>
              <a:gd name="connsiteX1" fmla="*/ 315046 w 468726"/>
              <a:gd name="connsiteY1" fmla="*/ 7684 h 676195"/>
              <a:gd name="connsiteX2" fmla="*/ 153681 w 468726"/>
              <a:gd name="connsiteY2" fmla="*/ 15368 h 676195"/>
              <a:gd name="connsiteX3" fmla="*/ 53788 w 468726"/>
              <a:gd name="connsiteY3" fmla="*/ 46104 h 676195"/>
              <a:gd name="connsiteX4" fmla="*/ 7684 w 468726"/>
              <a:gd name="connsiteY4" fmla="*/ 76840 h 676195"/>
              <a:gd name="connsiteX5" fmla="*/ 0 w 468726"/>
              <a:gd name="connsiteY5" fmla="*/ 99892 h 676195"/>
              <a:gd name="connsiteX6" fmla="*/ 7684 w 468726"/>
              <a:gd name="connsiteY6" fmla="*/ 676195 h 676195"/>
              <a:gd name="connsiteX7" fmla="*/ 153681 w 468726"/>
              <a:gd name="connsiteY7" fmla="*/ 653142 h 676195"/>
              <a:gd name="connsiteX8" fmla="*/ 461042 w 468726"/>
              <a:gd name="connsiteY8" fmla="*/ 576302 h 676195"/>
              <a:gd name="connsiteX9" fmla="*/ 468726 w 468726"/>
              <a:gd name="connsiteY9" fmla="*/ 576302 h 6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8726" h="676195">
                <a:moveTo>
                  <a:pt x="384202" y="0"/>
                </a:moveTo>
                <a:cubicBezTo>
                  <a:pt x="361150" y="2561"/>
                  <a:pt x="338188" y="6141"/>
                  <a:pt x="315046" y="7684"/>
                </a:cubicBezTo>
                <a:cubicBezTo>
                  <a:pt x="261316" y="11266"/>
                  <a:pt x="206957" y="7533"/>
                  <a:pt x="153681" y="15368"/>
                </a:cubicBezTo>
                <a:cubicBezTo>
                  <a:pt x="119213" y="20437"/>
                  <a:pt x="87086" y="35859"/>
                  <a:pt x="53788" y="46104"/>
                </a:cubicBezTo>
                <a:cubicBezTo>
                  <a:pt x="38420" y="56349"/>
                  <a:pt x="20744" y="63780"/>
                  <a:pt x="7684" y="76840"/>
                </a:cubicBezTo>
                <a:cubicBezTo>
                  <a:pt x="1957" y="82567"/>
                  <a:pt x="0" y="91792"/>
                  <a:pt x="0" y="99892"/>
                </a:cubicBezTo>
                <a:cubicBezTo>
                  <a:pt x="0" y="292010"/>
                  <a:pt x="5123" y="484094"/>
                  <a:pt x="7684" y="676195"/>
                </a:cubicBezTo>
                <a:cubicBezTo>
                  <a:pt x="56350" y="668511"/>
                  <a:pt x="105657" y="664148"/>
                  <a:pt x="153681" y="653142"/>
                </a:cubicBezTo>
                <a:cubicBezTo>
                  <a:pt x="486637" y="576839"/>
                  <a:pt x="270042" y="608135"/>
                  <a:pt x="461042" y="576302"/>
                </a:cubicBezTo>
                <a:cubicBezTo>
                  <a:pt x="463568" y="575881"/>
                  <a:pt x="466165" y="576302"/>
                  <a:pt x="468726" y="57630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B2B97DA-DBFD-EE09-ED10-262FEFE66B48}"/>
              </a:ext>
            </a:extLst>
          </p:cNvPr>
          <p:cNvSpPr/>
          <p:nvPr/>
        </p:nvSpPr>
        <p:spPr>
          <a:xfrm>
            <a:off x="4610420" y="660827"/>
            <a:ext cx="3649916" cy="691605"/>
          </a:xfrm>
          <a:custGeom>
            <a:avLst/>
            <a:gdLst>
              <a:gd name="connsiteX0" fmla="*/ 3649916 w 3649916"/>
              <a:gd name="connsiteY0" fmla="*/ 0 h 691605"/>
              <a:gd name="connsiteX1" fmla="*/ 2090057 w 3649916"/>
              <a:gd name="connsiteY1" fmla="*/ 7684 h 691605"/>
              <a:gd name="connsiteX2" fmla="*/ 1744276 w 3649916"/>
              <a:gd name="connsiteY2" fmla="*/ 15368 h 691605"/>
              <a:gd name="connsiteX3" fmla="*/ 507146 w 3649916"/>
              <a:gd name="connsiteY3" fmla="*/ 23052 h 691605"/>
              <a:gd name="connsiteX4" fmla="*/ 414938 w 3649916"/>
              <a:gd name="connsiteY4" fmla="*/ 30736 h 691605"/>
              <a:gd name="connsiteX5" fmla="*/ 284309 w 3649916"/>
              <a:gd name="connsiteY5" fmla="*/ 399570 h 691605"/>
              <a:gd name="connsiteX6" fmla="*/ 291993 w 3649916"/>
              <a:gd name="connsiteY6" fmla="*/ 591670 h 691605"/>
              <a:gd name="connsiteX7" fmla="*/ 284309 w 3649916"/>
              <a:gd name="connsiteY7" fmla="*/ 660827 h 691605"/>
              <a:gd name="connsiteX8" fmla="*/ 153681 w 3649916"/>
              <a:gd name="connsiteY8" fmla="*/ 676195 h 691605"/>
              <a:gd name="connsiteX9" fmla="*/ 76841 w 3649916"/>
              <a:gd name="connsiteY9" fmla="*/ 683879 h 691605"/>
              <a:gd name="connsiteX10" fmla="*/ 0 w 3649916"/>
              <a:gd name="connsiteY10" fmla="*/ 691563 h 691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49916" h="691605">
                <a:moveTo>
                  <a:pt x="3649916" y="0"/>
                </a:moveTo>
                <a:lnTo>
                  <a:pt x="2090057" y="7684"/>
                </a:lnTo>
                <a:cubicBezTo>
                  <a:pt x="1974772" y="8614"/>
                  <a:pt x="1859559" y="14249"/>
                  <a:pt x="1744276" y="15368"/>
                </a:cubicBezTo>
                <a:lnTo>
                  <a:pt x="507146" y="23052"/>
                </a:lnTo>
                <a:lnTo>
                  <a:pt x="414938" y="30736"/>
                </a:lnTo>
                <a:cubicBezTo>
                  <a:pt x="171771" y="48105"/>
                  <a:pt x="293002" y="-9008"/>
                  <a:pt x="284309" y="399570"/>
                </a:cubicBezTo>
                <a:cubicBezTo>
                  <a:pt x="286870" y="463603"/>
                  <a:pt x="291993" y="527585"/>
                  <a:pt x="291993" y="591670"/>
                </a:cubicBezTo>
                <a:cubicBezTo>
                  <a:pt x="291993" y="614864"/>
                  <a:pt x="304100" y="648732"/>
                  <a:pt x="284309" y="660827"/>
                </a:cubicBezTo>
                <a:cubicBezTo>
                  <a:pt x="246899" y="683689"/>
                  <a:pt x="197256" y="671353"/>
                  <a:pt x="153681" y="676195"/>
                </a:cubicBezTo>
                <a:cubicBezTo>
                  <a:pt x="128097" y="679038"/>
                  <a:pt x="102406" y="680871"/>
                  <a:pt x="76841" y="683879"/>
                </a:cubicBezTo>
                <a:cubicBezTo>
                  <a:pt x="2290" y="692650"/>
                  <a:pt x="46745" y="691563"/>
                  <a:pt x="0" y="6915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7B0624BE-6774-48CD-EC80-2D8D7FE2A230}"/>
              </a:ext>
            </a:extLst>
          </p:cNvPr>
          <p:cNvSpPr/>
          <p:nvPr/>
        </p:nvSpPr>
        <p:spPr>
          <a:xfrm>
            <a:off x="4863993" y="760719"/>
            <a:ext cx="414938" cy="1022539"/>
          </a:xfrm>
          <a:custGeom>
            <a:avLst/>
            <a:gdLst>
              <a:gd name="connsiteX0" fmla="*/ 7684 w 414938"/>
              <a:gd name="connsiteY0" fmla="*/ 0 h 1022539"/>
              <a:gd name="connsiteX1" fmla="*/ 0 w 414938"/>
              <a:gd name="connsiteY1" fmla="*/ 660827 h 1022539"/>
              <a:gd name="connsiteX2" fmla="*/ 7684 w 414938"/>
              <a:gd name="connsiteY2" fmla="*/ 929768 h 1022539"/>
              <a:gd name="connsiteX3" fmla="*/ 15368 w 414938"/>
              <a:gd name="connsiteY3" fmla="*/ 975873 h 1022539"/>
              <a:gd name="connsiteX4" fmla="*/ 138313 w 414938"/>
              <a:gd name="connsiteY4" fmla="*/ 1006609 h 1022539"/>
              <a:gd name="connsiteX5" fmla="*/ 414938 w 414938"/>
              <a:gd name="connsiteY5" fmla="*/ 1021977 h 102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938" h="1022539">
                <a:moveTo>
                  <a:pt x="7684" y="0"/>
                </a:moveTo>
                <a:cubicBezTo>
                  <a:pt x="5123" y="220276"/>
                  <a:pt x="0" y="440536"/>
                  <a:pt x="0" y="660827"/>
                </a:cubicBezTo>
                <a:cubicBezTo>
                  <a:pt x="0" y="750511"/>
                  <a:pt x="3314" y="840191"/>
                  <a:pt x="7684" y="929768"/>
                </a:cubicBezTo>
                <a:cubicBezTo>
                  <a:pt x="8443" y="945330"/>
                  <a:pt x="1939" y="967973"/>
                  <a:pt x="15368" y="975873"/>
                </a:cubicBezTo>
                <a:cubicBezTo>
                  <a:pt x="51779" y="997291"/>
                  <a:pt x="96713" y="999268"/>
                  <a:pt x="138313" y="1006609"/>
                </a:cubicBezTo>
                <a:cubicBezTo>
                  <a:pt x="254250" y="1027068"/>
                  <a:pt x="298018" y="1021977"/>
                  <a:pt x="414938" y="102197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81D1E488-CDC3-F184-0D95-CF6D9EB55313}"/>
              </a:ext>
            </a:extLst>
          </p:cNvPr>
          <p:cNvSpPr/>
          <p:nvPr/>
        </p:nvSpPr>
        <p:spPr>
          <a:xfrm>
            <a:off x="6147227" y="660827"/>
            <a:ext cx="1260457" cy="1170936"/>
          </a:xfrm>
          <a:custGeom>
            <a:avLst/>
            <a:gdLst>
              <a:gd name="connsiteX0" fmla="*/ 0 w 1260457"/>
              <a:gd name="connsiteY0" fmla="*/ 1144921 h 1170936"/>
              <a:gd name="connsiteX1" fmla="*/ 814507 w 1260457"/>
              <a:gd name="connsiteY1" fmla="*/ 1137237 h 1170936"/>
              <a:gd name="connsiteX2" fmla="*/ 945136 w 1260457"/>
              <a:gd name="connsiteY2" fmla="*/ 1152605 h 1170936"/>
              <a:gd name="connsiteX3" fmla="*/ 1083449 w 1260457"/>
              <a:gd name="connsiteY3" fmla="*/ 1160289 h 1170936"/>
              <a:gd name="connsiteX4" fmla="*/ 1098817 w 1260457"/>
              <a:gd name="connsiteY4" fmla="*/ 1137237 h 1170936"/>
              <a:gd name="connsiteX5" fmla="*/ 1121869 w 1260457"/>
              <a:gd name="connsiteY5" fmla="*/ 1083449 h 1170936"/>
              <a:gd name="connsiteX6" fmla="*/ 1137237 w 1260457"/>
              <a:gd name="connsiteY6" fmla="*/ 883664 h 1170936"/>
              <a:gd name="connsiteX7" fmla="*/ 1152605 w 1260457"/>
              <a:gd name="connsiteY7" fmla="*/ 461042 h 1170936"/>
              <a:gd name="connsiteX8" fmla="*/ 1214077 w 1260457"/>
              <a:gd name="connsiteY8" fmla="*/ 153681 h 1170936"/>
              <a:gd name="connsiteX9" fmla="*/ 1237129 w 1260457"/>
              <a:gd name="connsiteY9" fmla="*/ 69156 h 1170936"/>
              <a:gd name="connsiteX10" fmla="*/ 1260181 w 1260457"/>
              <a:gd name="connsiteY10" fmla="*/ 7684 h 1170936"/>
              <a:gd name="connsiteX11" fmla="*/ 1260181 w 1260457"/>
              <a:gd name="connsiteY11" fmla="*/ 0 h 11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0457" h="1170936">
                <a:moveTo>
                  <a:pt x="0" y="1144921"/>
                </a:moveTo>
                <a:cubicBezTo>
                  <a:pt x="358409" y="1133543"/>
                  <a:pt x="483595" y="1120691"/>
                  <a:pt x="814507" y="1137237"/>
                </a:cubicBezTo>
                <a:cubicBezTo>
                  <a:pt x="858296" y="1139426"/>
                  <a:pt x="901593" y="1147482"/>
                  <a:pt x="945136" y="1152605"/>
                </a:cubicBezTo>
                <a:cubicBezTo>
                  <a:pt x="1001303" y="1168653"/>
                  <a:pt x="1018016" y="1180422"/>
                  <a:pt x="1083449" y="1160289"/>
                </a:cubicBezTo>
                <a:cubicBezTo>
                  <a:pt x="1092276" y="1157573"/>
                  <a:pt x="1094687" y="1145497"/>
                  <a:pt x="1098817" y="1137237"/>
                </a:cubicBezTo>
                <a:cubicBezTo>
                  <a:pt x="1107541" y="1119790"/>
                  <a:pt x="1114185" y="1101378"/>
                  <a:pt x="1121869" y="1083449"/>
                </a:cubicBezTo>
                <a:cubicBezTo>
                  <a:pt x="1126992" y="1016854"/>
                  <a:pt x="1133943" y="950374"/>
                  <a:pt x="1137237" y="883664"/>
                </a:cubicBezTo>
                <a:cubicBezTo>
                  <a:pt x="1144190" y="742868"/>
                  <a:pt x="1142318" y="601633"/>
                  <a:pt x="1152605" y="461042"/>
                </a:cubicBezTo>
                <a:cubicBezTo>
                  <a:pt x="1166028" y="277590"/>
                  <a:pt x="1173952" y="291251"/>
                  <a:pt x="1214077" y="153681"/>
                </a:cubicBezTo>
                <a:cubicBezTo>
                  <a:pt x="1222254" y="125645"/>
                  <a:pt x="1228418" y="97031"/>
                  <a:pt x="1237129" y="69156"/>
                </a:cubicBezTo>
                <a:cubicBezTo>
                  <a:pt x="1245943" y="40951"/>
                  <a:pt x="1253750" y="33407"/>
                  <a:pt x="1260181" y="7684"/>
                </a:cubicBezTo>
                <a:cubicBezTo>
                  <a:pt x="1260802" y="5199"/>
                  <a:pt x="1260181" y="2561"/>
                  <a:pt x="1260181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682552FE-63DB-133D-8615-422836A6A368}"/>
              </a:ext>
            </a:extLst>
          </p:cNvPr>
          <p:cNvSpPr/>
          <p:nvPr/>
        </p:nvSpPr>
        <p:spPr>
          <a:xfrm>
            <a:off x="7217535" y="1798064"/>
            <a:ext cx="1534579" cy="278936"/>
          </a:xfrm>
          <a:custGeom>
            <a:avLst/>
            <a:gdLst>
              <a:gd name="connsiteX0" fmla="*/ 36193 w 1534579"/>
              <a:gd name="connsiteY0" fmla="*/ 0 h 278936"/>
              <a:gd name="connsiteX1" fmla="*/ 13141 w 1534579"/>
              <a:gd name="connsiteY1" fmla="*/ 215153 h 278936"/>
              <a:gd name="connsiteX2" fmla="*/ 5457 w 1534579"/>
              <a:gd name="connsiteY2" fmla="*/ 268941 h 278936"/>
              <a:gd name="connsiteX3" fmla="*/ 105349 w 1534579"/>
              <a:gd name="connsiteY3" fmla="*/ 276625 h 278936"/>
              <a:gd name="connsiteX4" fmla="*/ 451131 w 1534579"/>
              <a:gd name="connsiteY4" fmla="*/ 268941 h 278936"/>
              <a:gd name="connsiteX5" fmla="*/ 1388583 w 1534579"/>
              <a:gd name="connsiteY5" fmla="*/ 261257 h 278936"/>
              <a:gd name="connsiteX6" fmla="*/ 1534579 w 1534579"/>
              <a:gd name="connsiteY6" fmla="*/ 245889 h 278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4579" h="278936">
                <a:moveTo>
                  <a:pt x="36193" y="0"/>
                </a:moveTo>
                <a:cubicBezTo>
                  <a:pt x="28509" y="71718"/>
                  <a:pt x="21331" y="143491"/>
                  <a:pt x="13141" y="215153"/>
                </a:cubicBezTo>
                <a:cubicBezTo>
                  <a:pt x="11085" y="233147"/>
                  <a:pt x="-9613" y="258895"/>
                  <a:pt x="5457" y="268941"/>
                </a:cubicBezTo>
                <a:cubicBezTo>
                  <a:pt x="33244" y="287466"/>
                  <a:pt x="72052" y="274064"/>
                  <a:pt x="105349" y="276625"/>
                </a:cubicBezTo>
                <a:lnTo>
                  <a:pt x="451131" y="268941"/>
                </a:lnTo>
                <a:lnTo>
                  <a:pt x="1388583" y="261257"/>
                </a:lnTo>
                <a:cubicBezTo>
                  <a:pt x="1439883" y="260491"/>
                  <a:pt x="1484879" y="252989"/>
                  <a:pt x="1534579" y="24588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BD01F38C-01A9-5A50-0E0E-75F0DF80F282}"/>
              </a:ext>
            </a:extLst>
          </p:cNvPr>
          <p:cNvSpPr/>
          <p:nvPr/>
        </p:nvSpPr>
        <p:spPr>
          <a:xfrm>
            <a:off x="7625380" y="-15368"/>
            <a:ext cx="4407817" cy="1375442"/>
          </a:xfrm>
          <a:custGeom>
            <a:avLst/>
            <a:gdLst>
              <a:gd name="connsiteX0" fmla="*/ 243070 w 4407817"/>
              <a:gd name="connsiteY0" fmla="*/ 145997 h 1375442"/>
              <a:gd name="connsiteX1" fmla="*/ 212334 w 4407817"/>
              <a:gd name="connsiteY1" fmla="*/ 184417 h 1375442"/>
              <a:gd name="connsiteX2" fmla="*/ 97074 w 4407817"/>
              <a:gd name="connsiteY2" fmla="*/ 322729 h 1375442"/>
              <a:gd name="connsiteX3" fmla="*/ 27917 w 4407817"/>
              <a:gd name="connsiteY3" fmla="*/ 514830 h 1375442"/>
              <a:gd name="connsiteX4" fmla="*/ 27917 w 4407817"/>
              <a:gd name="connsiteY4" fmla="*/ 945136 h 1375442"/>
              <a:gd name="connsiteX5" fmla="*/ 74022 w 4407817"/>
              <a:gd name="connsiteY5" fmla="*/ 998924 h 1375442"/>
              <a:gd name="connsiteX6" fmla="*/ 212334 w 4407817"/>
              <a:gd name="connsiteY6" fmla="*/ 1152605 h 1375442"/>
              <a:gd name="connsiteX7" fmla="*/ 465907 w 4407817"/>
              <a:gd name="connsiteY7" fmla="*/ 1283234 h 1375442"/>
              <a:gd name="connsiteX8" fmla="*/ 1034526 w 4407817"/>
              <a:gd name="connsiteY8" fmla="*/ 1375442 h 1375442"/>
              <a:gd name="connsiteX9" fmla="*/ 1856717 w 4407817"/>
              <a:gd name="connsiteY9" fmla="*/ 1337022 h 1375442"/>
              <a:gd name="connsiteX10" fmla="*/ 2110291 w 4407817"/>
              <a:gd name="connsiteY10" fmla="*/ 1306286 h 1375442"/>
              <a:gd name="connsiteX11" fmla="*/ 2325444 w 4407817"/>
              <a:gd name="connsiteY11" fmla="*/ 1298602 h 1375442"/>
              <a:gd name="connsiteX12" fmla="*/ 2970902 w 4407817"/>
              <a:gd name="connsiteY12" fmla="*/ 1290918 h 1375442"/>
              <a:gd name="connsiteX13" fmla="*/ 3708570 w 4407817"/>
              <a:gd name="connsiteY13" fmla="*/ 1206393 h 1375442"/>
              <a:gd name="connsiteX14" fmla="*/ 4131191 w 4407817"/>
              <a:gd name="connsiteY14" fmla="*/ 1029660 h 1375442"/>
              <a:gd name="connsiteX15" fmla="*/ 4346344 w 4407817"/>
              <a:gd name="connsiteY15" fmla="*/ 706931 h 1375442"/>
              <a:gd name="connsiteX16" fmla="*/ 4392449 w 4407817"/>
              <a:gd name="connsiteY16" fmla="*/ 461042 h 1375442"/>
              <a:gd name="connsiteX17" fmla="*/ 4407817 w 4407817"/>
              <a:gd name="connsiteY17" fmla="*/ 315045 h 1375442"/>
              <a:gd name="connsiteX18" fmla="*/ 4323292 w 4407817"/>
              <a:gd name="connsiteY18" fmla="*/ 92208 h 1375442"/>
              <a:gd name="connsiteX19" fmla="*/ 4231084 w 4407817"/>
              <a:gd name="connsiteY19" fmla="*/ 7684 h 1375442"/>
              <a:gd name="connsiteX20" fmla="*/ 4161928 w 4407817"/>
              <a:gd name="connsiteY20" fmla="*/ 0 h 1375442"/>
              <a:gd name="connsiteX21" fmla="*/ 3685517 w 4407817"/>
              <a:gd name="connsiteY21" fmla="*/ 99892 h 1375442"/>
              <a:gd name="connsiteX22" fmla="*/ 3470365 w 4407817"/>
              <a:gd name="connsiteY22" fmla="*/ 115260 h 1375442"/>
              <a:gd name="connsiteX23" fmla="*/ 2517544 w 4407817"/>
              <a:gd name="connsiteY23" fmla="*/ 107576 h 1375442"/>
              <a:gd name="connsiteX24" fmla="*/ 1910506 w 4407817"/>
              <a:gd name="connsiteY24" fmla="*/ 99892 h 1375442"/>
              <a:gd name="connsiteX25" fmla="*/ 1441780 w 4407817"/>
              <a:gd name="connsiteY25" fmla="*/ 115260 h 1375442"/>
              <a:gd name="connsiteX26" fmla="*/ 20233 w 4407817"/>
              <a:gd name="connsiteY26" fmla="*/ 107576 h 137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07817" h="1375442">
                <a:moveTo>
                  <a:pt x="243070" y="145997"/>
                </a:moveTo>
                <a:cubicBezTo>
                  <a:pt x="232825" y="158804"/>
                  <a:pt x="223458" y="172366"/>
                  <a:pt x="212334" y="184417"/>
                </a:cubicBezTo>
                <a:cubicBezTo>
                  <a:pt x="153875" y="247748"/>
                  <a:pt x="140377" y="243996"/>
                  <a:pt x="97074" y="322729"/>
                </a:cubicBezTo>
                <a:cubicBezTo>
                  <a:pt x="77710" y="357937"/>
                  <a:pt x="36288" y="489719"/>
                  <a:pt x="27917" y="514830"/>
                </a:cubicBezTo>
                <a:cubicBezTo>
                  <a:pt x="-671" y="695890"/>
                  <a:pt x="-17050" y="725299"/>
                  <a:pt x="27917" y="945136"/>
                </a:cubicBezTo>
                <a:cubicBezTo>
                  <a:pt x="32649" y="968272"/>
                  <a:pt x="60014" y="979913"/>
                  <a:pt x="74022" y="998924"/>
                </a:cubicBezTo>
                <a:cubicBezTo>
                  <a:pt x="151529" y="1104112"/>
                  <a:pt x="108566" y="1080766"/>
                  <a:pt x="212334" y="1152605"/>
                </a:cubicBezTo>
                <a:cubicBezTo>
                  <a:pt x="291118" y="1207147"/>
                  <a:pt x="372531" y="1257089"/>
                  <a:pt x="465907" y="1283234"/>
                </a:cubicBezTo>
                <a:cubicBezTo>
                  <a:pt x="669614" y="1340272"/>
                  <a:pt x="821478" y="1349461"/>
                  <a:pt x="1034526" y="1375442"/>
                </a:cubicBezTo>
                <a:lnTo>
                  <a:pt x="1856717" y="1337022"/>
                </a:lnTo>
                <a:cubicBezTo>
                  <a:pt x="1941685" y="1331560"/>
                  <a:pt x="2025432" y="1313242"/>
                  <a:pt x="2110291" y="1306286"/>
                </a:cubicBezTo>
                <a:cubicBezTo>
                  <a:pt x="2181815" y="1300423"/>
                  <a:pt x="2253692" y="1299883"/>
                  <a:pt x="2325444" y="1298602"/>
                </a:cubicBezTo>
                <a:lnTo>
                  <a:pt x="2970902" y="1290918"/>
                </a:lnTo>
                <a:cubicBezTo>
                  <a:pt x="3068672" y="1280733"/>
                  <a:pt x="3612309" y="1226658"/>
                  <a:pt x="3708570" y="1206393"/>
                </a:cubicBezTo>
                <a:cubicBezTo>
                  <a:pt x="3840476" y="1178624"/>
                  <a:pt x="4011865" y="1087114"/>
                  <a:pt x="4131191" y="1029660"/>
                </a:cubicBezTo>
                <a:cubicBezTo>
                  <a:pt x="4254276" y="906576"/>
                  <a:pt x="4281215" y="902316"/>
                  <a:pt x="4346344" y="706931"/>
                </a:cubicBezTo>
                <a:cubicBezTo>
                  <a:pt x="4372715" y="627819"/>
                  <a:pt x="4383719" y="543975"/>
                  <a:pt x="4392449" y="461042"/>
                </a:cubicBezTo>
                <a:lnTo>
                  <a:pt x="4407817" y="315045"/>
                </a:lnTo>
                <a:cubicBezTo>
                  <a:pt x="4389916" y="261344"/>
                  <a:pt x="4357628" y="148394"/>
                  <a:pt x="4323292" y="92208"/>
                </a:cubicBezTo>
                <a:cubicBezTo>
                  <a:pt x="4307625" y="66571"/>
                  <a:pt x="4263628" y="18532"/>
                  <a:pt x="4231084" y="7684"/>
                </a:cubicBezTo>
                <a:cubicBezTo>
                  <a:pt x="4209080" y="349"/>
                  <a:pt x="4184980" y="2561"/>
                  <a:pt x="4161928" y="0"/>
                </a:cubicBezTo>
                <a:cubicBezTo>
                  <a:pt x="3997961" y="44718"/>
                  <a:pt x="3862668" y="87238"/>
                  <a:pt x="3685517" y="99892"/>
                </a:cubicBezTo>
                <a:lnTo>
                  <a:pt x="3470365" y="115260"/>
                </a:lnTo>
                <a:lnTo>
                  <a:pt x="2517544" y="107576"/>
                </a:lnTo>
                <a:lnTo>
                  <a:pt x="1910506" y="99892"/>
                </a:lnTo>
                <a:cubicBezTo>
                  <a:pt x="1754184" y="101009"/>
                  <a:pt x="1598022" y="110137"/>
                  <a:pt x="1441780" y="115260"/>
                </a:cubicBezTo>
                <a:cubicBezTo>
                  <a:pt x="594001" y="103647"/>
                  <a:pt x="1067841" y="107576"/>
                  <a:pt x="20233" y="10757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D3739B1B-A4CE-717F-A292-7F813C158DE0}"/>
              </a:ext>
            </a:extLst>
          </p:cNvPr>
          <p:cNvSpPr/>
          <p:nvPr/>
        </p:nvSpPr>
        <p:spPr>
          <a:xfrm>
            <a:off x="7876134" y="1605963"/>
            <a:ext cx="3060828" cy="1289571"/>
          </a:xfrm>
          <a:custGeom>
            <a:avLst/>
            <a:gdLst>
              <a:gd name="connsiteX0" fmla="*/ 284310 w 3060828"/>
              <a:gd name="connsiteY0" fmla="*/ 92208 h 1289571"/>
              <a:gd name="connsiteX1" fmla="*/ 107577 w 3060828"/>
              <a:gd name="connsiteY1" fmla="*/ 245889 h 1289571"/>
              <a:gd name="connsiteX2" fmla="*/ 61473 w 3060828"/>
              <a:gd name="connsiteY2" fmla="*/ 345782 h 1289571"/>
              <a:gd name="connsiteX3" fmla="*/ 23053 w 3060828"/>
              <a:gd name="connsiteY3" fmla="*/ 499462 h 1289571"/>
              <a:gd name="connsiteX4" fmla="*/ 0 w 3060828"/>
              <a:gd name="connsiteY4" fmla="*/ 691563 h 1289571"/>
              <a:gd name="connsiteX5" fmla="*/ 46105 w 3060828"/>
              <a:gd name="connsiteY5" fmla="*/ 814508 h 1289571"/>
              <a:gd name="connsiteX6" fmla="*/ 99893 w 3060828"/>
              <a:gd name="connsiteY6" fmla="*/ 875980 h 1289571"/>
              <a:gd name="connsiteX7" fmla="*/ 338098 w 3060828"/>
              <a:gd name="connsiteY7" fmla="*/ 1014292 h 1289571"/>
              <a:gd name="connsiteX8" fmla="*/ 768404 w 3060828"/>
              <a:gd name="connsiteY8" fmla="*/ 1160289 h 1289571"/>
              <a:gd name="connsiteX9" fmla="*/ 1137237 w 3060828"/>
              <a:gd name="connsiteY9" fmla="*/ 1237129 h 1289571"/>
              <a:gd name="connsiteX10" fmla="*/ 1582911 w 3060828"/>
              <a:gd name="connsiteY10" fmla="*/ 1283234 h 1289571"/>
              <a:gd name="connsiteX11" fmla="*/ 2758569 w 3060828"/>
              <a:gd name="connsiteY11" fmla="*/ 1175657 h 1289571"/>
              <a:gd name="connsiteX12" fmla="*/ 3019826 w 3060828"/>
              <a:gd name="connsiteY12" fmla="*/ 875980 h 1289571"/>
              <a:gd name="connsiteX13" fmla="*/ 3058246 w 3060828"/>
              <a:gd name="connsiteY13" fmla="*/ 545566 h 1289571"/>
              <a:gd name="connsiteX14" fmla="*/ 3019826 w 3060828"/>
              <a:gd name="connsiteY14" fmla="*/ 422622 h 1289571"/>
              <a:gd name="connsiteX15" fmla="*/ 2835409 w 3060828"/>
              <a:gd name="connsiteY15" fmla="*/ 207469 h 1289571"/>
              <a:gd name="connsiteX16" fmla="*/ 2697096 w 3060828"/>
              <a:gd name="connsiteY16" fmla="*/ 138313 h 1289571"/>
              <a:gd name="connsiteX17" fmla="*/ 2374367 w 3060828"/>
              <a:gd name="connsiteY17" fmla="*/ 38420 h 1289571"/>
              <a:gd name="connsiteX18" fmla="*/ 2205318 w 3060828"/>
              <a:gd name="connsiteY18" fmla="*/ 7684 h 1289571"/>
              <a:gd name="connsiteX19" fmla="*/ 1344706 w 3060828"/>
              <a:gd name="connsiteY19" fmla="*/ 0 h 1289571"/>
              <a:gd name="connsiteX20" fmla="*/ 414938 w 3060828"/>
              <a:gd name="connsiteY20" fmla="*/ 23052 h 128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0828" h="1289571">
                <a:moveTo>
                  <a:pt x="284310" y="92208"/>
                </a:moveTo>
                <a:cubicBezTo>
                  <a:pt x="151099" y="196874"/>
                  <a:pt x="208980" y="144486"/>
                  <a:pt x="107577" y="245889"/>
                </a:cubicBezTo>
                <a:cubicBezTo>
                  <a:pt x="92209" y="279187"/>
                  <a:pt x="73070" y="310991"/>
                  <a:pt x="61473" y="345782"/>
                </a:cubicBezTo>
                <a:cubicBezTo>
                  <a:pt x="44775" y="395876"/>
                  <a:pt x="33409" y="447684"/>
                  <a:pt x="23053" y="499462"/>
                </a:cubicBezTo>
                <a:cubicBezTo>
                  <a:pt x="13666" y="546397"/>
                  <a:pt x="5309" y="638476"/>
                  <a:pt x="0" y="691563"/>
                </a:cubicBezTo>
                <a:cubicBezTo>
                  <a:pt x="15368" y="732545"/>
                  <a:pt x="25259" y="776023"/>
                  <a:pt x="46105" y="814508"/>
                </a:cubicBezTo>
                <a:cubicBezTo>
                  <a:pt x="59073" y="838449"/>
                  <a:pt x="79655" y="857766"/>
                  <a:pt x="99893" y="875980"/>
                </a:cubicBezTo>
                <a:cubicBezTo>
                  <a:pt x="192724" y="959528"/>
                  <a:pt x="217905" y="964647"/>
                  <a:pt x="338098" y="1014292"/>
                </a:cubicBezTo>
                <a:cubicBezTo>
                  <a:pt x="507198" y="1084138"/>
                  <a:pt x="590941" y="1118258"/>
                  <a:pt x="768404" y="1160289"/>
                </a:cubicBezTo>
                <a:cubicBezTo>
                  <a:pt x="890607" y="1189232"/>
                  <a:pt x="1013060" y="1218385"/>
                  <a:pt x="1137237" y="1237129"/>
                </a:cubicBezTo>
                <a:cubicBezTo>
                  <a:pt x="1284915" y="1259420"/>
                  <a:pt x="1434353" y="1267866"/>
                  <a:pt x="1582911" y="1283234"/>
                </a:cubicBezTo>
                <a:cubicBezTo>
                  <a:pt x="1824374" y="1276989"/>
                  <a:pt x="2438432" y="1338439"/>
                  <a:pt x="2758569" y="1175657"/>
                </a:cubicBezTo>
                <a:cubicBezTo>
                  <a:pt x="2907126" y="1100120"/>
                  <a:pt x="2942029" y="1005641"/>
                  <a:pt x="3019826" y="875980"/>
                </a:cubicBezTo>
                <a:cubicBezTo>
                  <a:pt x="3040033" y="769892"/>
                  <a:pt x="3069795" y="655285"/>
                  <a:pt x="3058246" y="545566"/>
                </a:cubicBezTo>
                <a:cubicBezTo>
                  <a:pt x="3053751" y="502866"/>
                  <a:pt x="3038527" y="461271"/>
                  <a:pt x="3019826" y="422622"/>
                </a:cubicBezTo>
                <a:cubicBezTo>
                  <a:pt x="2981891" y="344224"/>
                  <a:pt x="2906826" y="256568"/>
                  <a:pt x="2835409" y="207469"/>
                </a:cubicBezTo>
                <a:cubicBezTo>
                  <a:pt x="2792933" y="178267"/>
                  <a:pt x="2744256" y="159119"/>
                  <a:pt x="2697096" y="138313"/>
                </a:cubicBezTo>
                <a:cubicBezTo>
                  <a:pt x="2597131" y="94210"/>
                  <a:pt x="2478456" y="62273"/>
                  <a:pt x="2374367" y="38420"/>
                </a:cubicBezTo>
                <a:cubicBezTo>
                  <a:pt x="2318541" y="25627"/>
                  <a:pt x="2262552" y="9820"/>
                  <a:pt x="2205318" y="7684"/>
                </a:cubicBezTo>
                <a:cubicBezTo>
                  <a:pt x="1918635" y="-3013"/>
                  <a:pt x="1631577" y="2561"/>
                  <a:pt x="1344706" y="0"/>
                </a:cubicBezTo>
                <a:cubicBezTo>
                  <a:pt x="466175" y="23744"/>
                  <a:pt x="776192" y="23052"/>
                  <a:pt x="414938" y="230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D402D6D6-0975-0A4D-BDC8-D95F32A635B1}"/>
              </a:ext>
            </a:extLst>
          </p:cNvPr>
          <p:cNvSpPr/>
          <p:nvPr/>
        </p:nvSpPr>
        <p:spPr>
          <a:xfrm>
            <a:off x="1375442" y="2720148"/>
            <a:ext cx="230521" cy="38420"/>
          </a:xfrm>
          <a:custGeom>
            <a:avLst/>
            <a:gdLst>
              <a:gd name="connsiteX0" fmla="*/ 0 w 230521"/>
              <a:gd name="connsiteY0" fmla="*/ 38420 h 38420"/>
              <a:gd name="connsiteX1" fmla="*/ 230521 w 230521"/>
              <a:gd name="connsiteY1" fmla="*/ 0 h 3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521" h="38420">
                <a:moveTo>
                  <a:pt x="0" y="38420"/>
                </a:moveTo>
                <a:cubicBezTo>
                  <a:pt x="206988" y="21861"/>
                  <a:pt x="137017" y="56102"/>
                  <a:pt x="230521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21B4E355-D35F-E168-55C4-22EA047CCE9C}"/>
              </a:ext>
            </a:extLst>
          </p:cNvPr>
          <p:cNvSpPr/>
          <p:nvPr/>
        </p:nvSpPr>
        <p:spPr>
          <a:xfrm>
            <a:off x="1527647" y="1395796"/>
            <a:ext cx="700723" cy="3007155"/>
          </a:xfrm>
          <a:custGeom>
            <a:avLst/>
            <a:gdLst>
              <a:gd name="connsiteX0" fmla="*/ 700723 w 700723"/>
              <a:gd name="connsiteY0" fmla="*/ 10382 h 3007155"/>
              <a:gd name="connsiteX1" fmla="*/ 523990 w 700723"/>
              <a:gd name="connsiteY1" fmla="*/ 10382 h 3007155"/>
              <a:gd name="connsiteX2" fmla="*/ 408729 w 700723"/>
              <a:gd name="connsiteY2" fmla="*/ 102591 h 3007155"/>
              <a:gd name="connsiteX3" fmla="*/ 247365 w 700723"/>
              <a:gd name="connsiteY3" fmla="*/ 402268 h 3007155"/>
              <a:gd name="connsiteX4" fmla="*/ 155156 w 700723"/>
              <a:gd name="connsiteY4" fmla="*/ 740365 h 3007155"/>
              <a:gd name="connsiteX5" fmla="*/ 70632 w 700723"/>
              <a:gd name="connsiteY5" fmla="*/ 1186039 h 3007155"/>
              <a:gd name="connsiteX6" fmla="*/ 47580 w 700723"/>
              <a:gd name="connsiteY6" fmla="*/ 1408876 h 3007155"/>
              <a:gd name="connsiteX7" fmla="*/ 39896 w 700723"/>
              <a:gd name="connsiteY7" fmla="*/ 1501085 h 3007155"/>
              <a:gd name="connsiteX8" fmla="*/ 16844 w 700723"/>
              <a:gd name="connsiteY8" fmla="*/ 1693186 h 3007155"/>
              <a:gd name="connsiteX9" fmla="*/ 1476 w 700723"/>
              <a:gd name="connsiteY9" fmla="*/ 1962127 h 3007155"/>
              <a:gd name="connsiteX10" fmla="*/ 16844 w 700723"/>
              <a:gd name="connsiteY10" fmla="*/ 2692110 h 3007155"/>
              <a:gd name="connsiteX11" fmla="*/ 162840 w 700723"/>
              <a:gd name="connsiteY11" fmla="*/ 2899579 h 3007155"/>
              <a:gd name="connsiteX12" fmla="*/ 262733 w 700723"/>
              <a:gd name="connsiteY12" fmla="*/ 2937999 h 3007155"/>
              <a:gd name="connsiteX13" fmla="*/ 424098 w 700723"/>
              <a:gd name="connsiteY13" fmla="*/ 2961051 h 3007155"/>
              <a:gd name="connsiteX14" fmla="*/ 539358 w 700723"/>
              <a:gd name="connsiteY14" fmla="*/ 2991787 h 3007155"/>
              <a:gd name="connsiteX15" fmla="*/ 547042 w 700723"/>
              <a:gd name="connsiteY15" fmla="*/ 3007155 h 300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0723" h="3007155">
                <a:moveTo>
                  <a:pt x="700723" y="10382"/>
                </a:moveTo>
                <a:cubicBezTo>
                  <a:pt x="633030" y="712"/>
                  <a:pt x="604378" y="-7094"/>
                  <a:pt x="523990" y="10382"/>
                </a:cubicBezTo>
                <a:cubicBezTo>
                  <a:pt x="483173" y="19255"/>
                  <a:pt x="431293" y="77373"/>
                  <a:pt x="408729" y="102591"/>
                </a:cubicBezTo>
                <a:cubicBezTo>
                  <a:pt x="321030" y="200608"/>
                  <a:pt x="287755" y="254172"/>
                  <a:pt x="247365" y="402268"/>
                </a:cubicBezTo>
                <a:cubicBezTo>
                  <a:pt x="216629" y="514967"/>
                  <a:pt x="177586" y="625723"/>
                  <a:pt x="155156" y="740365"/>
                </a:cubicBezTo>
                <a:cubicBezTo>
                  <a:pt x="80017" y="1124411"/>
                  <a:pt x="105737" y="975409"/>
                  <a:pt x="70632" y="1186039"/>
                </a:cubicBezTo>
                <a:cubicBezTo>
                  <a:pt x="54588" y="1410655"/>
                  <a:pt x="73735" y="1173478"/>
                  <a:pt x="47580" y="1408876"/>
                </a:cubicBezTo>
                <a:cubicBezTo>
                  <a:pt x="44174" y="1439530"/>
                  <a:pt x="43571" y="1470462"/>
                  <a:pt x="39896" y="1501085"/>
                </a:cubicBezTo>
                <a:cubicBezTo>
                  <a:pt x="20548" y="1662320"/>
                  <a:pt x="26676" y="1539153"/>
                  <a:pt x="16844" y="1693186"/>
                </a:cubicBezTo>
                <a:cubicBezTo>
                  <a:pt x="11124" y="1782797"/>
                  <a:pt x="1476" y="1962127"/>
                  <a:pt x="1476" y="1962127"/>
                </a:cubicBezTo>
                <a:cubicBezTo>
                  <a:pt x="6599" y="2205455"/>
                  <a:pt x="-12568" y="2450512"/>
                  <a:pt x="16844" y="2692110"/>
                </a:cubicBezTo>
                <a:cubicBezTo>
                  <a:pt x="19703" y="2715594"/>
                  <a:pt x="110269" y="2868037"/>
                  <a:pt x="162840" y="2899579"/>
                </a:cubicBezTo>
                <a:cubicBezTo>
                  <a:pt x="193432" y="2917934"/>
                  <a:pt x="228006" y="2929828"/>
                  <a:pt x="262733" y="2937999"/>
                </a:cubicBezTo>
                <a:cubicBezTo>
                  <a:pt x="315623" y="2950444"/>
                  <a:pt x="371598" y="2947051"/>
                  <a:pt x="424098" y="2961051"/>
                </a:cubicBezTo>
                <a:cubicBezTo>
                  <a:pt x="462518" y="2971296"/>
                  <a:pt x="521576" y="2956222"/>
                  <a:pt x="539358" y="2991787"/>
                </a:cubicBezTo>
                <a:lnTo>
                  <a:pt x="547042" y="300715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74BC340F-CC28-A74B-5676-E4A38E452EEC}"/>
              </a:ext>
            </a:extLst>
          </p:cNvPr>
          <p:cNvSpPr/>
          <p:nvPr/>
        </p:nvSpPr>
        <p:spPr>
          <a:xfrm>
            <a:off x="3135086" y="4017958"/>
            <a:ext cx="560934" cy="46896"/>
          </a:xfrm>
          <a:custGeom>
            <a:avLst/>
            <a:gdLst>
              <a:gd name="connsiteX0" fmla="*/ 0 w 560934"/>
              <a:gd name="connsiteY0" fmla="*/ 46896 h 46896"/>
              <a:gd name="connsiteX1" fmla="*/ 391885 w 560934"/>
              <a:gd name="connsiteY1" fmla="*/ 31528 h 46896"/>
              <a:gd name="connsiteX2" fmla="*/ 484094 w 560934"/>
              <a:gd name="connsiteY2" fmla="*/ 8476 h 46896"/>
              <a:gd name="connsiteX3" fmla="*/ 507146 w 560934"/>
              <a:gd name="connsiteY3" fmla="*/ 792 h 46896"/>
              <a:gd name="connsiteX4" fmla="*/ 560934 w 560934"/>
              <a:gd name="connsiteY4" fmla="*/ 792 h 4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934" h="46896">
                <a:moveTo>
                  <a:pt x="0" y="46896"/>
                </a:moveTo>
                <a:cubicBezTo>
                  <a:pt x="130628" y="41773"/>
                  <a:pt x="261566" y="41871"/>
                  <a:pt x="391885" y="31528"/>
                </a:cubicBezTo>
                <a:cubicBezTo>
                  <a:pt x="423468" y="29021"/>
                  <a:pt x="454038" y="18495"/>
                  <a:pt x="484094" y="8476"/>
                </a:cubicBezTo>
                <a:cubicBezTo>
                  <a:pt x="491778" y="5915"/>
                  <a:pt x="499087" y="1598"/>
                  <a:pt x="507146" y="792"/>
                </a:cubicBezTo>
                <a:cubicBezTo>
                  <a:pt x="524986" y="-992"/>
                  <a:pt x="543005" y="792"/>
                  <a:pt x="560934" y="79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2AF55E0C-26FB-4EB9-F0AC-778981EF1B39}"/>
              </a:ext>
            </a:extLst>
          </p:cNvPr>
          <p:cNvSpPr/>
          <p:nvPr/>
        </p:nvSpPr>
        <p:spPr>
          <a:xfrm>
            <a:off x="2043953" y="4126326"/>
            <a:ext cx="215153" cy="923341"/>
          </a:xfrm>
          <a:custGeom>
            <a:avLst/>
            <a:gdLst>
              <a:gd name="connsiteX0" fmla="*/ 215153 w 215153"/>
              <a:gd name="connsiteY0" fmla="*/ 0 h 923341"/>
              <a:gd name="connsiteX1" fmla="*/ 38420 w 215153"/>
              <a:gd name="connsiteY1" fmla="*/ 145997 h 923341"/>
              <a:gd name="connsiteX2" fmla="*/ 0 w 215153"/>
              <a:gd name="connsiteY2" fmla="*/ 353466 h 923341"/>
              <a:gd name="connsiteX3" fmla="*/ 23052 w 215153"/>
              <a:gd name="connsiteY3" fmla="*/ 476410 h 923341"/>
              <a:gd name="connsiteX4" fmla="*/ 53788 w 215153"/>
              <a:gd name="connsiteY4" fmla="*/ 660827 h 923341"/>
              <a:gd name="connsiteX5" fmla="*/ 122944 w 215153"/>
              <a:gd name="connsiteY5" fmla="*/ 922084 h 923341"/>
              <a:gd name="connsiteX6" fmla="*/ 199785 w 215153"/>
              <a:gd name="connsiteY6" fmla="*/ 922084 h 92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153" h="923341">
                <a:moveTo>
                  <a:pt x="215153" y="0"/>
                </a:moveTo>
                <a:cubicBezTo>
                  <a:pt x="139054" y="42277"/>
                  <a:pt x="92744" y="59717"/>
                  <a:pt x="38420" y="145997"/>
                </a:cubicBezTo>
                <a:cubicBezTo>
                  <a:pt x="23047" y="170412"/>
                  <a:pt x="3427" y="329479"/>
                  <a:pt x="0" y="353466"/>
                </a:cubicBezTo>
                <a:cubicBezTo>
                  <a:pt x="7684" y="394447"/>
                  <a:pt x="15865" y="435339"/>
                  <a:pt x="23052" y="476410"/>
                </a:cubicBezTo>
                <a:cubicBezTo>
                  <a:pt x="33795" y="537797"/>
                  <a:pt x="53788" y="660827"/>
                  <a:pt x="53788" y="660827"/>
                </a:cubicBezTo>
                <a:cubicBezTo>
                  <a:pt x="59747" y="851515"/>
                  <a:pt x="-17468" y="906483"/>
                  <a:pt x="122944" y="922084"/>
                </a:cubicBezTo>
                <a:cubicBezTo>
                  <a:pt x="148401" y="924913"/>
                  <a:pt x="174171" y="922084"/>
                  <a:pt x="199785" y="9220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BA5DAF5B-FE57-9322-CF54-7D8549B534A7}"/>
              </a:ext>
            </a:extLst>
          </p:cNvPr>
          <p:cNvSpPr/>
          <p:nvPr/>
        </p:nvSpPr>
        <p:spPr>
          <a:xfrm>
            <a:off x="3196558" y="5125250"/>
            <a:ext cx="560934" cy="15368"/>
          </a:xfrm>
          <a:custGeom>
            <a:avLst/>
            <a:gdLst>
              <a:gd name="connsiteX0" fmla="*/ 0 w 560934"/>
              <a:gd name="connsiteY0" fmla="*/ 15368 h 15368"/>
              <a:gd name="connsiteX1" fmla="*/ 430306 w 560934"/>
              <a:gd name="connsiteY1" fmla="*/ 7684 h 15368"/>
              <a:gd name="connsiteX2" fmla="*/ 560934 w 560934"/>
              <a:gd name="connsiteY2" fmla="*/ 0 h 15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0934" h="15368">
                <a:moveTo>
                  <a:pt x="0" y="15368"/>
                </a:moveTo>
                <a:lnTo>
                  <a:pt x="430306" y="7684"/>
                </a:lnTo>
                <a:cubicBezTo>
                  <a:pt x="473908" y="6489"/>
                  <a:pt x="560934" y="0"/>
                  <a:pt x="56093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7E982AE8-3C20-ED6E-4B93-44161A00229E}"/>
              </a:ext>
            </a:extLst>
          </p:cNvPr>
          <p:cNvSpPr/>
          <p:nvPr/>
        </p:nvSpPr>
        <p:spPr>
          <a:xfrm>
            <a:off x="4625788" y="4003382"/>
            <a:ext cx="583987" cy="1129552"/>
          </a:xfrm>
          <a:custGeom>
            <a:avLst/>
            <a:gdLst>
              <a:gd name="connsiteX0" fmla="*/ 0 w 583987"/>
              <a:gd name="connsiteY0" fmla="*/ 0 h 1129552"/>
              <a:gd name="connsiteX1" fmla="*/ 230521 w 583987"/>
              <a:gd name="connsiteY1" fmla="*/ 330413 h 1129552"/>
              <a:gd name="connsiteX2" fmla="*/ 545567 w 583987"/>
              <a:gd name="connsiteY2" fmla="*/ 722299 h 1129552"/>
              <a:gd name="connsiteX3" fmla="*/ 583987 w 583987"/>
              <a:gd name="connsiteY3" fmla="*/ 768403 h 1129552"/>
              <a:gd name="connsiteX4" fmla="*/ 169049 w 583987"/>
              <a:gd name="connsiteY4" fmla="*/ 1021976 h 1129552"/>
              <a:gd name="connsiteX5" fmla="*/ 99893 w 583987"/>
              <a:gd name="connsiteY5" fmla="*/ 1075764 h 1129552"/>
              <a:gd name="connsiteX6" fmla="*/ 46104 w 583987"/>
              <a:gd name="connsiteY6" fmla="*/ 1129552 h 1129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987" h="1129552">
                <a:moveTo>
                  <a:pt x="0" y="0"/>
                </a:moveTo>
                <a:cubicBezTo>
                  <a:pt x="79832" y="139705"/>
                  <a:pt x="59054" y="107762"/>
                  <a:pt x="230521" y="330413"/>
                </a:cubicBezTo>
                <a:cubicBezTo>
                  <a:pt x="332787" y="463205"/>
                  <a:pt x="440307" y="591868"/>
                  <a:pt x="545567" y="722299"/>
                </a:cubicBezTo>
                <a:cubicBezTo>
                  <a:pt x="558130" y="737867"/>
                  <a:pt x="583987" y="768403"/>
                  <a:pt x="583987" y="768403"/>
                </a:cubicBezTo>
                <a:cubicBezTo>
                  <a:pt x="445674" y="852927"/>
                  <a:pt x="303920" y="932062"/>
                  <a:pt x="169049" y="1021976"/>
                </a:cubicBezTo>
                <a:cubicBezTo>
                  <a:pt x="142232" y="1039854"/>
                  <a:pt x="119338" y="1050763"/>
                  <a:pt x="99893" y="1075764"/>
                </a:cubicBezTo>
                <a:cubicBezTo>
                  <a:pt x="56738" y="1131250"/>
                  <a:pt x="90155" y="1114869"/>
                  <a:pt x="46104" y="112955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93111520-B117-94AE-0395-17CB2C6A13D9}"/>
              </a:ext>
            </a:extLst>
          </p:cNvPr>
          <p:cNvSpPr/>
          <p:nvPr/>
        </p:nvSpPr>
        <p:spPr>
          <a:xfrm>
            <a:off x="5171355" y="3099729"/>
            <a:ext cx="1890272" cy="1725844"/>
          </a:xfrm>
          <a:custGeom>
            <a:avLst/>
            <a:gdLst>
              <a:gd name="connsiteX0" fmla="*/ 0 w 1890272"/>
              <a:gd name="connsiteY0" fmla="*/ 1725844 h 1725844"/>
              <a:gd name="connsiteX1" fmla="*/ 46104 w 1890272"/>
              <a:gd name="connsiteY1" fmla="*/ 1695108 h 1725844"/>
              <a:gd name="connsiteX2" fmla="*/ 291993 w 1890272"/>
              <a:gd name="connsiteY2" fmla="*/ 1387747 h 1725844"/>
              <a:gd name="connsiteX3" fmla="*/ 461042 w 1890272"/>
              <a:gd name="connsiteY3" fmla="*/ 1103437 h 1725844"/>
              <a:gd name="connsiteX4" fmla="*/ 553250 w 1890272"/>
              <a:gd name="connsiteY4" fmla="*/ 957441 h 1725844"/>
              <a:gd name="connsiteX5" fmla="*/ 706931 w 1890272"/>
              <a:gd name="connsiteY5" fmla="*/ 519451 h 1725844"/>
              <a:gd name="connsiteX6" fmla="*/ 737667 w 1890272"/>
              <a:gd name="connsiteY6" fmla="*/ 434926 h 1725844"/>
              <a:gd name="connsiteX7" fmla="*/ 875979 w 1890272"/>
              <a:gd name="connsiteY7" fmla="*/ 219774 h 1725844"/>
              <a:gd name="connsiteX8" fmla="*/ 1106500 w 1890272"/>
              <a:gd name="connsiteY8" fmla="*/ 43041 h 1725844"/>
              <a:gd name="connsiteX9" fmla="*/ 1890272 w 1890272"/>
              <a:gd name="connsiteY9" fmla="*/ 4621 h 1725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0272" h="1725844">
                <a:moveTo>
                  <a:pt x="0" y="1725844"/>
                </a:moveTo>
                <a:cubicBezTo>
                  <a:pt x="15368" y="1715599"/>
                  <a:pt x="32375" y="1707464"/>
                  <a:pt x="46104" y="1695108"/>
                </a:cubicBezTo>
                <a:cubicBezTo>
                  <a:pt x="166286" y="1586944"/>
                  <a:pt x="196157" y="1538689"/>
                  <a:pt x="291993" y="1387747"/>
                </a:cubicBezTo>
                <a:cubicBezTo>
                  <a:pt x="351092" y="1294667"/>
                  <a:pt x="403821" y="1197683"/>
                  <a:pt x="461042" y="1103437"/>
                </a:cubicBezTo>
                <a:cubicBezTo>
                  <a:pt x="490914" y="1054236"/>
                  <a:pt x="534193" y="1011753"/>
                  <a:pt x="553250" y="957441"/>
                </a:cubicBezTo>
                <a:lnTo>
                  <a:pt x="706931" y="519451"/>
                </a:lnTo>
                <a:cubicBezTo>
                  <a:pt x="716909" y="491180"/>
                  <a:pt x="722242" y="460634"/>
                  <a:pt x="737667" y="434926"/>
                </a:cubicBezTo>
                <a:cubicBezTo>
                  <a:pt x="772060" y="377604"/>
                  <a:pt x="824469" y="278308"/>
                  <a:pt x="875979" y="219774"/>
                </a:cubicBezTo>
                <a:cubicBezTo>
                  <a:pt x="957783" y="126815"/>
                  <a:pt x="988251" y="69587"/>
                  <a:pt x="1106500" y="43041"/>
                </a:cubicBezTo>
                <a:cubicBezTo>
                  <a:pt x="1385753" y="-19648"/>
                  <a:pt x="1587284" y="4621"/>
                  <a:pt x="1890272" y="46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0EF03C7-06B9-9A49-314B-E0E3C7D7E559}"/>
                  </a:ext>
                </a:extLst>
              </p:cNvPr>
              <p:cNvSpPr/>
              <p:nvPr/>
            </p:nvSpPr>
            <p:spPr>
              <a:xfrm>
                <a:off x="7069819" y="2709495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0EF03C7-06B9-9A49-314B-E0E3C7D7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9" y="2709495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F0B818CA-497B-A013-5466-34348B05E83E}"/>
                  </a:ext>
                </a:extLst>
              </p:cNvPr>
              <p:cNvSpPr/>
              <p:nvPr/>
            </p:nvSpPr>
            <p:spPr>
              <a:xfrm>
                <a:off x="8621996" y="2709495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F0B818CA-497B-A013-5466-34348B05E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996" y="2709495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5DD0AAB-0AE7-9E57-6CA3-9C5C84E8B39D}"/>
                  </a:ext>
                </a:extLst>
              </p:cNvPr>
              <p:cNvSpPr/>
              <p:nvPr/>
            </p:nvSpPr>
            <p:spPr>
              <a:xfrm>
                <a:off x="7069819" y="3315813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5DD0AAB-0AE7-9E57-6CA3-9C5C84E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9" y="3315813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18CF983-60E3-E38C-8253-F3B0B0546351}"/>
                  </a:ext>
                </a:extLst>
              </p:cNvPr>
              <p:cNvSpPr/>
              <p:nvPr/>
            </p:nvSpPr>
            <p:spPr>
              <a:xfrm>
                <a:off x="5454034" y="4937817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轮询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18CF983-60E3-E38C-8253-F3B0B0546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34" y="4937817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B21D15AE-F262-73B7-89FA-A1F0987FB4E5}"/>
                  </a:ext>
                </a:extLst>
              </p:cNvPr>
              <p:cNvSpPr/>
              <p:nvPr/>
            </p:nvSpPr>
            <p:spPr>
              <a:xfrm>
                <a:off x="7069819" y="4875059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B21D15AE-F262-73B7-89FA-A1F0987FB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19" y="4875059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DD4A4D7E-8CF8-4156-BA5C-E30A4AD63DEE}"/>
                  </a:ext>
                </a:extLst>
              </p:cNvPr>
              <p:cNvSpPr/>
              <p:nvPr/>
            </p:nvSpPr>
            <p:spPr>
              <a:xfrm>
                <a:off x="8752114" y="4861803"/>
                <a:ext cx="130081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DD4A4D7E-8CF8-4156-BA5C-E30A4AD63D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14" y="4861803"/>
                <a:ext cx="130081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4E3A6DB8-35AF-65EB-269F-A11196DC0B75}"/>
              </a:ext>
            </a:extLst>
          </p:cNvPr>
          <p:cNvSpPr/>
          <p:nvPr/>
        </p:nvSpPr>
        <p:spPr>
          <a:xfrm>
            <a:off x="5232827" y="4840941"/>
            <a:ext cx="291993" cy="215176"/>
          </a:xfrm>
          <a:custGeom>
            <a:avLst/>
            <a:gdLst>
              <a:gd name="connsiteX0" fmla="*/ 0 w 291993"/>
              <a:gd name="connsiteY0" fmla="*/ 0 h 215176"/>
              <a:gd name="connsiteX1" fmla="*/ 15368 w 291993"/>
              <a:gd name="connsiteY1" fmla="*/ 46104 h 215176"/>
              <a:gd name="connsiteX2" fmla="*/ 61472 w 291993"/>
              <a:gd name="connsiteY2" fmla="*/ 115261 h 215176"/>
              <a:gd name="connsiteX3" fmla="*/ 169049 w 291993"/>
              <a:gd name="connsiteY3" fmla="*/ 207469 h 215176"/>
              <a:gd name="connsiteX4" fmla="*/ 291993 w 291993"/>
              <a:gd name="connsiteY4" fmla="*/ 215153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993" h="215176">
                <a:moveTo>
                  <a:pt x="0" y="0"/>
                </a:moveTo>
                <a:cubicBezTo>
                  <a:pt x="5123" y="15368"/>
                  <a:pt x="7745" y="31810"/>
                  <a:pt x="15368" y="46104"/>
                </a:cubicBezTo>
                <a:cubicBezTo>
                  <a:pt x="28406" y="70550"/>
                  <a:pt x="45088" y="92919"/>
                  <a:pt x="61472" y="115261"/>
                </a:cubicBezTo>
                <a:cubicBezTo>
                  <a:pt x="88666" y="152344"/>
                  <a:pt x="123359" y="192239"/>
                  <a:pt x="169049" y="207469"/>
                </a:cubicBezTo>
                <a:cubicBezTo>
                  <a:pt x="194654" y="216004"/>
                  <a:pt x="255930" y="215153"/>
                  <a:pt x="291993" y="2151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6220D686-C8FD-6BD0-DB49-BFD3BA836929}"/>
              </a:ext>
            </a:extLst>
          </p:cNvPr>
          <p:cNvSpPr/>
          <p:nvPr/>
        </p:nvSpPr>
        <p:spPr>
          <a:xfrm>
            <a:off x="6385432" y="5079146"/>
            <a:ext cx="637775" cy="76841"/>
          </a:xfrm>
          <a:custGeom>
            <a:avLst/>
            <a:gdLst>
              <a:gd name="connsiteX0" fmla="*/ 0 w 637775"/>
              <a:gd name="connsiteY0" fmla="*/ 76841 h 76841"/>
              <a:gd name="connsiteX1" fmla="*/ 69156 w 637775"/>
              <a:gd name="connsiteY1" fmla="*/ 69157 h 76841"/>
              <a:gd name="connsiteX2" fmla="*/ 268941 w 637775"/>
              <a:gd name="connsiteY2" fmla="*/ 53788 h 76841"/>
              <a:gd name="connsiteX3" fmla="*/ 307361 w 637775"/>
              <a:gd name="connsiteY3" fmla="*/ 46104 h 76841"/>
              <a:gd name="connsiteX4" fmla="*/ 445674 w 637775"/>
              <a:gd name="connsiteY4" fmla="*/ 30736 h 76841"/>
              <a:gd name="connsiteX5" fmla="*/ 637775 w 637775"/>
              <a:gd name="connsiteY5" fmla="*/ 0 h 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775" h="76841">
                <a:moveTo>
                  <a:pt x="0" y="76841"/>
                </a:moveTo>
                <a:cubicBezTo>
                  <a:pt x="23052" y="74280"/>
                  <a:pt x="46047" y="71138"/>
                  <a:pt x="69156" y="69157"/>
                </a:cubicBezTo>
                <a:lnTo>
                  <a:pt x="268941" y="53788"/>
                </a:lnTo>
                <a:cubicBezTo>
                  <a:pt x="281941" y="52530"/>
                  <a:pt x="294410" y="47793"/>
                  <a:pt x="307361" y="46104"/>
                </a:cubicBezTo>
                <a:cubicBezTo>
                  <a:pt x="353359" y="40104"/>
                  <a:pt x="399611" y="36220"/>
                  <a:pt x="445674" y="30736"/>
                </a:cubicBezTo>
                <a:cubicBezTo>
                  <a:pt x="632415" y="8505"/>
                  <a:pt x="586360" y="51415"/>
                  <a:pt x="637775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AB433810-8A01-B567-3A42-D3CE8AA42664}"/>
              </a:ext>
            </a:extLst>
          </p:cNvPr>
          <p:cNvSpPr/>
          <p:nvPr/>
        </p:nvSpPr>
        <p:spPr>
          <a:xfrm>
            <a:off x="6900262" y="2466554"/>
            <a:ext cx="3612169" cy="1313991"/>
          </a:xfrm>
          <a:custGeom>
            <a:avLst/>
            <a:gdLst>
              <a:gd name="connsiteX0" fmla="*/ 1267866 w 3612169"/>
              <a:gd name="connsiteY0" fmla="*/ 92229 h 1313991"/>
              <a:gd name="connsiteX1" fmla="*/ 30736 w 3612169"/>
              <a:gd name="connsiteY1" fmla="*/ 253594 h 1313991"/>
              <a:gd name="connsiteX2" fmla="*/ 0 w 3612169"/>
              <a:gd name="connsiteY2" fmla="*/ 453379 h 1313991"/>
              <a:gd name="connsiteX3" fmla="*/ 169049 w 3612169"/>
              <a:gd name="connsiteY3" fmla="*/ 945157 h 1313991"/>
              <a:gd name="connsiteX4" fmla="*/ 2266790 w 3612169"/>
              <a:gd name="connsiteY4" fmla="*/ 1313991 h 1313991"/>
              <a:gd name="connsiteX5" fmla="*/ 2904565 w 3612169"/>
              <a:gd name="connsiteY5" fmla="*/ 1283254 h 1313991"/>
              <a:gd name="connsiteX6" fmla="*/ 3565392 w 3612169"/>
              <a:gd name="connsiteY6" fmla="*/ 914421 h 1313991"/>
              <a:gd name="connsiteX7" fmla="*/ 3611496 w 3612169"/>
              <a:gd name="connsiteY7" fmla="*/ 699268 h 1313991"/>
              <a:gd name="connsiteX8" fmla="*/ 3534656 w 3612169"/>
              <a:gd name="connsiteY8" fmla="*/ 545587 h 1313991"/>
              <a:gd name="connsiteX9" fmla="*/ 2912249 w 3612169"/>
              <a:gd name="connsiteY9" fmla="*/ 268962 h 1313991"/>
              <a:gd name="connsiteX10" fmla="*/ 1582911 w 3612169"/>
              <a:gd name="connsiteY10" fmla="*/ 92229 h 1313991"/>
              <a:gd name="connsiteX11" fmla="*/ 929768 w 3612169"/>
              <a:gd name="connsiteY11" fmla="*/ 122965 h 131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12169" h="1313991">
                <a:moveTo>
                  <a:pt x="1267866" y="92229"/>
                </a:moveTo>
                <a:cubicBezTo>
                  <a:pt x="1032067" y="99986"/>
                  <a:pt x="172674" y="-204972"/>
                  <a:pt x="30736" y="253594"/>
                </a:cubicBezTo>
                <a:cubicBezTo>
                  <a:pt x="10813" y="317960"/>
                  <a:pt x="10245" y="386784"/>
                  <a:pt x="0" y="453379"/>
                </a:cubicBezTo>
                <a:cubicBezTo>
                  <a:pt x="5826" y="622320"/>
                  <a:pt x="-22873" y="835266"/>
                  <a:pt x="169049" y="945157"/>
                </a:cubicBezTo>
                <a:cubicBezTo>
                  <a:pt x="837773" y="1328055"/>
                  <a:pt x="1517053" y="1261068"/>
                  <a:pt x="2266790" y="1313991"/>
                </a:cubicBezTo>
                <a:cubicBezTo>
                  <a:pt x="2479382" y="1303745"/>
                  <a:pt x="2696031" y="1325842"/>
                  <a:pt x="2904565" y="1283254"/>
                </a:cubicBezTo>
                <a:cubicBezTo>
                  <a:pt x="3259562" y="1210755"/>
                  <a:pt x="3333728" y="1111765"/>
                  <a:pt x="3565392" y="914421"/>
                </a:cubicBezTo>
                <a:cubicBezTo>
                  <a:pt x="3580760" y="842703"/>
                  <a:pt x="3617587" y="772360"/>
                  <a:pt x="3611496" y="699268"/>
                </a:cubicBezTo>
                <a:cubicBezTo>
                  <a:pt x="3606740" y="642192"/>
                  <a:pt x="3572549" y="588533"/>
                  <a:pt x="3534656" y="545587"/>
                </a:cubicBezTo>
                <a:cubicBezTo>
                  <a:pt x="3412409" y="407041"/>
                  <a:pt x="2994876" y="288492"/>
                  <a:pt x="2912249" y="268962"/>
                </a:cubicBezTo>
                <a:cubicBezTo>
                  <a:pt x="2413392" y="151050"/>
                  <a:pt x="2069584" y="134548"/>
                  <a:pt x="1582911" y="92229"/>
                </a:cubicBezTo>
                <a:cubicBezTo>
                  <a:pt x="1365091" y="99917"/>
                  <a:pt x="929768" y="-94990"/>
                  <a:pt x="929768" y="12296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D7E6606E-17F9-5DE1-253B-5EFF675D76BD}"/>
              </a:ext>
            </a:extLst>
          </p:cNvPr>
          <p:cNvSpPr/>
          <p:nvPr/>
        </p:nvSpPr>
        <p:spPr>
          <a:xfrm>
            <a:off x="6865851" y="4502844"/>
            <a:ext cx="4022662" cy="1221761"/>
          </a:xfrm>
          <a:custGeom>
            <a:avLst/>
            <a:gdLst>
              <a:gd name="connsiteX0" fmla="*/ 603030 w 4022662"/>
              <a:gd name="connsiteY0" fmla="*/ 92208 h 1221761"/>
              <a:gd name="connsiteX1" fmla="*/ 118936 w 4022662"/>
              <a:gd name="connsiteY1" fmla="*/ 122944 h 1221761"/>
              <a:gd name="connsiteX2" fmla="*/ 65147 w 4022662"/>
              <a:gd name="connsiteY2" fmla="*/ 199785 h 1221761"/>
              <a:gd name="connsiteX3" fmla="*/ 3675 w 4022662"/>
              <a:gd name="connsiteY3" fmla="*/ 745351 h 1221761"/>
              <a:gd name="connsiteX4" fmla="*/ 65147 w 4022662"/>
              <a:gd name="connsiteY4" fmla="*/ 1021976 h 1221761"/>
              <a:gd name="connsiteX5" fmla="*/ 226512 w 4022662"/>
              <a:gd name="connsiteY5" fmla="*/ 1121869 h 1221761"/>
              <a:gd name="connsiteX6" fmla="*/ 1056388 w 4022662"/>
              <a:gd name="connsiteY6" fmla="*/ 1221761 h 1221761"/>
              <a:gd name="connsiteX7" fmla="*/ 2670035 w 4022662"/>
              <a:gd name="connsiteY7" fmla="*/ 1014292 h 1221761"/>
              <a:gd name="connsiteX8" fmla="*/ 3799588 w 4022662"/>
              <a:gd name="connsiteY8" fmla="*/ 753035 h 1221761"/>
              <a:gd name="connsiteX9" fmla="*/ 3991688 w 4022662"/>
              <a:gd name="connsiteY9" fmla="*/ 645459 h 1221761"/>
              <a:gd name="connsiteX10" fmla="*/ 4022425 w 4022662"/>
              <a:gd name="connsiteY10" fmla="*/ 568618 h 1221761"/>
              <a:gd name="connsiteX11" fmla="*/ 3730431 w 4022662"/>
              <a:gd name="connsiteY11" fmla="*/ 276625 h 1221761"/>
              <a:gd name="connsiteX12" fmla="*/ 2324253 w 4022662"/>
              <a:gd name="connsiteY12" fmla="*/ 0 h 1221761"/>
              <a:gd name="connsiteX13" fmla="*/ 1632690 w 4022662"/>
              <a:gd name="connsiteY13" fmla="*/ 61472 h 1221761"/>
              <a:gd name="connsiteX14" fmla="*/ 503137 w 4022662"/>
              <a:gd name="connsiteY14" fmla="*/ 84524 h 122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22662" h="1221761">
                <a:moveTo>
                  <a:pt x="603030" y="92208"/>
                </a:moveTo>
                <a:cubicBezTo>
                  <a:pt x="431879" y="57978"/>
                  <a:pt x="423690" y="52616"/>
                  <a:pt x="118936" y="122944"/>
                </a:cubicBezTo>
                <a:cubicBezTo>
                  <a:pt x="88471" y="129974"/>
                  <a:pt x="83077" y="174171"/>
                  <a:pt x="65147" y="199785"/>
                </a:cubicBezTo>
                <a:cubicBezTo>
                  <a:pt x="27577" y="393898"/>
                  <a:pt x="-12467" y="540885"/>
                  <a:pt x="3675" y="745351"/>
                </a:cubicBezTo>
                <a:cubicBezTo>
                  <a:pt x="11109" y="839516"/>
                  <a:pt x="17038" y="940688"/>
                  <a:pt x="65147" y="1021976"/>
                </a:cubicBezTo>
                <a:cubicBezTo>
                  <a:pt x="97367" y="1076417"/>
                  <a:pt x="166498" y="1101864"/>
                  <a:pt x="226512" y="1121869"/>
                </a:cubicBezTo>
                <a:cubicBezTo>
                  <a:pt x="516803" y="1218633"/>
                  <a:pt x="750723" y="1206478"/>
                  <a:pt x="1056388" y="1221761"/>
                </a:cubicBezTo>
                <a:cubicBezTo>
                  <a:pt x="1594270" y="1152605"/>
                  <a:pt x="2135977" y="1108537"/>
                  <a:pt x="2670035" y="1014292"/>
                </a:cubicBezTo>
                <a:cubicBezTo>
                  <a:pt x="3157913" y="928196"/>
                  <a:pt x="3358848" y="920213"/>
                  <a:pt x="3799588" y="753035"/>
                </a:cubicBezTo>
                <a:cubicBezTo>
                  <a:pt x="3868208" y="727007"/>
                  <a:pt x="3927655" y="681318"/>
                  <a:pt x="3991688" y="645459"/>
                </a:cubicBezTo>
                <a:cubicBezTo>
                  <a:pt x="4001934" y="619845"/>
                  <a:pt x="4025264" y="596058"/>
                  <a:pt x="4022425" y="568618"/>
                </a:cubicBezTo>
                <a:cubicBezTo>
                  <a:pt x="4004991" y="400085"/>
                  <a:pt x="3889761" y="333276"/>
                  <a:pt x="3730431" y="276625"/>
                </a:cubicBezTo>
                <a:cubicBezTo>
                  <a:pt x="3021485" y="24555"/>
                  <a:pt x="2996766" y="59589"/>
                  <a:pt x="2324253" y="0"/>
                </a:cubicBezTo>
                <a:cubicBezTo>
                  <a:pt x="2093732" y="20491"/>
                  <a:pt x="1863725" y="47961"/>
                  <a:pt x="1632690" y="61472"/>
                </a:cubicBezTo>
                <a:cubicBezTo>
                  <a:pt x="1458437" y="71662"/>
                  <a:pt x="715008" y="81314"/>
                  <a:pt x="503137" y="8452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4EFAD34B-29EF-E44E-5FF1-DF2457E29F74}"/>
              </a:ext>
            </a:extLst>
          </p:cNvPr>
          <p:cNvSpPr/>
          <p:nvPr/>
        </p:nvSpPr>
        <p:spPr>
          <a:xfrm>
            <a:off x="10858845" y="1214077"/>
            <a:ext cx="813202" cy="3795916"/>
          </a:xfrm>
          <a:custGeom>
            <a:avLst/>
            <a:gdLst>
              <a:gd name="connsiteX0" fmla="*/ 674889 w 813202"/>
              <a:gd name="connsiteY0" fmla="*/ 0 h 3795916"/>
              <a:gd name="connsiteX1" fmla="*/ 682573 w 813202"/>
              <a:gd name="connsiteY1" fmla="*/ 53789 h 3795916"/>
              <a:gd name="connsiteX2" fmla="*/ 728678 w 813202"/>
              <a:gd name="connsiteY2" fmla="*/ 307362 h 3795916"/>
              <a:gd name="connsiteX3" fmla="*/ 759414 w 813202"/>
              <a:gd name="connsiteY3" fmla="*/ 645459 h 3795916"/>
              <a:gd name="connsiteX4" fmla="*/ 767098 w 813202"/>
              <a:gd name="connsiteY4" fmla="*/ 968189 h 3795916"/>
              <a:gd name="connsiteX5" fmla="*/ 774782 w 813202"/>
              <a:gd name="connsiteY5" fmla="*/ 1152605 h 3795916"/>
              <a:gd name="connsiteX6" fmla="*/ 674889 w 813202"/>
              <a:gd name="connsiteY6" fmla="*/ 1313970 h 3795916"/>
              <a:gd name="connsiteX7" fmla="*/ 405948 w 813202"/>
              <a:gd name="connsiteY7" fmla="*/ 1321654 h 3795916"/>
              <a:gd name="connsiteX8" fmla="*/ 129323 w 813202"/>
              <a:gd name="connsiteY8" fmla="*/ 1306286 h 3795916"/>
              <a:gd name="connsiteX9" fmla="*/ 106271 w 813202"/>
              <a:gd name="connsiteY9" fmla="*/ 1298602 h 3795916"/>
              <a:gd name="connsiteX10" fmla="*/ 329108 w 813202"/>
              <a:gd name="connsiteY10" fmla="*/ 1313970 h 3795916"/>
              <a:gd name="connsiteX11" fmla="*/ 536577 w 813202"/>
              <a:gd name="connsiteY11" fmla="*/ 1337022 h 3795916"/>
              <a:gd name="connsiteX12" fmla="*/ 797834 w 813202"/>
              <a:gd name="connsiteY12" fmla="*/ 1398494 h 3795916"/>
              <a:gd name="connsiteX13" fmla="*/ 336792 w 813202"/>
              <a:gd name="connsiteY13" fmla="*/ 2189950 h 3795916"/>
              <a:gd name="connsiteX14" fmla="*/ 75535 w 813202"/>
              <a:gd name="connsiteY14" fmla="*/ 2435839 h 3795916"/>
              <a:gd name="connsiteX15" fmla="*/ 6379 w 813202"/>
              <a:gd name="connsiteY15" fmla="*/ 2535731 h 3795916"/>
              <a:gd name="connsiteX16" fmla="*/ 267636 w 813202"/>
              <a:gd name="connsiteY16" fmla="*/ 2228370 h 3795916"/>
              <a:gd name="connsiteX17" fmla="*/ 790150 w 813202"/>
              <a:gd name="connsiteY17" fmla="*/ 1429231 h 3795916"/>
              <a:gd name="connsiteX18" fmla="*/ 813202 w 813202"/>
              <a:gd name="connsiteY18" fmla="*/ 1398494 h 3795916"/>
              <a:gd name="connsiteX19" fmla="*/ 674889 w 813202"/>
              <a:gd name="connsiteY19" fmla="*/ 2466575 h 3795916"/>
              <a:gd name="connsiteX20" fmla="*/ 598049 w 813202"/>
              <a:gd name="connsiteY20" fmla="*/ 3073614 h 3795916"/>
              <a:gd name="connsiteX21" fmla="*/ 98587 w 813202"/>
              <a:gd name="connsiteY21" fmla="*/ 3719073 h 3795916"/>
              <a:gd name="connsiteX22" fmla="*/ 29431 w 813202"/>
              <a:gd name="connsiteY22" fmla="*/ 3795913 h 379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13202" h="3795916">
                <a:moveTo>
                  <a:pt x="674889" y="0"/>
                </a:moveTo>
                <a:cubicBezTo>
                  <a:pt x="677450" y="17930"/>
                  <a:pt x="679451" y="35948"/>
                  <a:pt x="682573" y="53789"/>
                </a:cubicBezTo>
                <a:cubicBezTo>
                  <a:pt x="697382" y="138413"/>
                  <a:pt x="717614" y="222167"/>
                  <a:pt x="728678" y="307362"/>
                </a:cubicBezTo>
                <a:cubicBezTo>
                  <a:pt x="743252" y="419583"/>
                  <a:pt x="749169" y="532760"/>
                  <a:pt x="759414" y="645459"/>
                </a:cubicBezTo>
                <a:cubicBezTo>
                  <a:pt x="761975" y="753036"/>
                  <a:pt x="763839" y="860631"/>
                  <a:pt x="767098" y="968189"/>
                </a:cubicBezTo>
                <a:cubicBezTo>
                  <a:pt x="768962" y="1029686"/>
                  <a:pt x="790635" y="1093157"/>
                  <a:pt x="774782" y="1152605"/>
                </a:cubicBezTo>
                <a:cubicBezTo>
                  <a:pt x="758482" y="1213730"/>
                  <a:pt x="732397" y="1287612"/>
                  <a:pt x="674889" y="1313970"/>
                </a:cubicBezTo>
                <a:cubicBezTo>
                  <a:pt x="593361" y="1351337"/>
                  <a:pt x="495595" y="1319093"/>
                  <a:pt x="405948" y="1321654"/>
                </a:cubicBezTo>
                <a:cubicBezTo>
                  <a:pt x="313740" y="1316531"/>
                  <a:pt x="221402" y="1313369"/>
                  <a:pt x="129323" y="1306286"/>
                </a:cubicBezTo>
                <a:cubicBezTo>
                  <a:pt x="121247" y="1305665"/>
                  <a:pt x="98177" y="1298291"/>
                  <a:pt x="106271" y="1298602"/>
                </a:cubicBezTo>
                <a:cubicBezTo>
                  <a:pt x="180671" y="1301464"/>
                  <a:pt x="254948" y="1307349"/>
                  <a:pt x="329108" y="1313970"/>
                </a:cubicBezTo>
                <a:cubicBezTo>
                  <a:pt x="398414" y="1320158"/>
                  <a:pt x="467836" y="1326239"/>
                  <a:pt x="536577" y="1337022"/>
                </a:cubicBezTo>
                <a:cubicBezTo>
                  <a:pt x="671446" y="1358178"/>
                  <a:pt x="693100" y="1367074"/>
                  <a:pt x="797834" y="1398494"/>
                </a:cubicBezTo>
                <a:cubicBezTo>
                  <a:pt x="628944" y="1757385"/>
                  <a:pt x="600775" y="1873170"/>
                  <a:pt x="336792" y="2189950"/>
                </a:cubicBezTo>
                <a:cubicBezTo>
                  <a:pt x="260232" y="2281822"/>
                  <a:pt x="158155" y="2349376"/>
                  <a:pt x="75535" y="2435839"/>
                </a:cubicBezTo>
                <a:cubicBezTo>
                  <a:pt x="47556" y="2465119"/>
                  <a:pt x="-21136" y="2565447"/>
                  <a:pt x="6379" y="2535731"/>
                </a:cubicBezTo>
                <a:cubicBezTo>
                  <a:pt x="97735" y="2437066"/>
                  <a:pt x="189913" y="2338096"/>
                  <a:pt x="267636" y="2228370"/>
                </a:cubicBezTo>
                <a:cubicBezTo>
                  <a:pt x="451600" y="1968656"/>
                  <a:pt x="615316" y="1695176"/>
                  <a:pt x="790150" y="1429231"/>
                </a:cubicBezTo>
                <a:cubicBezTo>
                  <a:pt x="797185" y="1418529"/>
                  <a:pt x="813202" y="1398494"/>
                  <a:pt x="813202" y="1398494"/>
                </a:cubicBezTo>
                <a:cubicBezTo>
                  <a:pt x="768027" y="2046011"/>
                  <a:pt x="818019" y="1464663"/>
                  <a:pt x="674889" y="2466575"/>
                </a:cubicBezTo>
                <a:cubicBezTo>
                  <a:pt x="646045" y="2668486"/>
                  <a:pt x="636697" y="2873348"/>
                  <a:pt x="598049" y="3073614"/>
                </a:cubicBezTo>
                <a:cubicBezTo>
                  <a:pt x="526383" y="3444978"/>
                  <a:pt x="418382" y="3419582"/>
                  <a:pt x="98587" y="3719073"/>
                </a:cubicBezTo>
                <a:cubicBezTo>
                  <a:pt x="14604" y="3797724"/>
                  <a:pt x="-14099" y="3795913"/>
                  <a:pt x="29431" y="37959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19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CCFFE02-04F7-B093-CF5B-87D3B0AB6A7B}"/>
                  </a:ext>
                </a:extLst>
              </p:cNvPr>
              <p:cNvSpPr/>
              <p:nvPr/>
            </p:nvSpPr>
            <p:spPr>
              <a:xfrm>
                <a:off x="3126103" y="3601883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FCCFFE02-04F7-B093-CF5B-87D3B0AB6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03" y="3601883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2"/>
                <a:stretch>
                  <a:fillRect b="-29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DAC675-3283-BA71-3984-3ED3D3E0C625}"/>
              </a:ext>
            </a:extLst>
          </p:cNvPr>
          <p:cNvSpPr/>
          <p:nvPr/>
        </p:nvSpPr>
        <p:spPr>
          <a:xfrm>
            <a:off x="67601" y="2466554"/>
            <a:ext cx="891348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52B45F-4BC5-84E6-02C3-30A0E92C3244}"/>
              </a:ext>
            </a:extLst>
          </p:cNvPr>
          <p:cNvSpPr txBox="1"/>
          <p:nvPr/>
        </p:nvSpPr>
        <p:spPr>
          <a:xfrm>
            <a:off x="1260389" y="2022116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输入点个数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AE4957F-77BD-F240-6307-525A6FE40D2B}"/>
                  </a:ext>
                </a:extLst>
              </p:cNvPr>
              <p:cNvSpPr/>
              <p:nvPr/>
            </p:nvSpPr>
            <p:spPr>
              <a:xfrm>
                <a:off x="1732413" y="1276656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AE4957F-77BD-F240-6307-525A6FE40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3" y="1276656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12AA47-C45C-1ACE-B858-91C8582A6112}"/>
                  </a:ext>
                </a:extLst>
              </p:cNvPr>
              <p:cNvSpPr/>
              <p:nvPr/>
            </p:nvSpPr>
            <p:spPr>
              <a:xfrm>
                <a:off x="1733381" y="4347897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A12AA47-C45C-1ACE-B858-91C8582A6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81" y="4347897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8D51B8E-4702-80DC-D37A-E1D0D1EC4DA1}"/>
                  </a:ext>
                </a:extLst>
              </p:cNvPr>
              <p:cNvSpPr/>
              <p:nvPr/>
            </p:nvSpPr>
            <p:spPr>
              <a:xfrm>
                <a:off x="3125131" y="1276656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18D51B8E-4702-80DC-D37A-E1D0D1EC4D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131" y="1276656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5"/>
                <a:stretch>
                  <a:fillRect b="-44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2B447D8-9169-F1B5-B928-7B9D29830288}"/>
                  </a:ext>
                </a:extLst>
              </p:cNvPr>
              <p:cNvSpPr/>
              <p:nvPr/>
            </p:nvSpPr>
            <p:spPr>
              <a:xfrm>
                <a:off x="1732413" y="3601883"/>
                <a:ext cx="858982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2B447D8-9169-F1B5-B928-7B9D29830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13" y="3601883"/>
                <a:ext cx="858982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BE0DA271-376E-7303-3D23-E7AD49CD4E78}"/>
                  </a:ext>
                </a:extLst>
              </p:cNvPr>
              <p:cNvSpPr/>
              <p:nvPr/>
            </p:nvSpPr>
            <p:spPr>
              <a:xfrm>
                <a:off x="3126264" y="4347908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搜索</a:t>
                </a: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BE0DA271-376E-7303-3D23-E7AD49CD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264" y="4347908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2"/>
                <a:stretch>
                  <a:fillRect b="-298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9D3C5A4-E2A9-457E-B4C9-0AC129C83FFD}"/>
                  </a:ext>
                </a:extLst>
              </p:cNvPr>
              <p:cNvSpPr/>
              <p:nvPr/>
            </p:nvSpPr>
            <p:spPr>
              <a:xfrm>
                <a:off x="9131564" y="755508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𝑎𝑠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E9D3C5A4-E2A9-457E-B4C9-0AC129C83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64" y="755508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584181B-6F82-2AD5-7A7A-7F79770E6F5C}"/>
                  </a:ext>
                </a:extLst>
              </p:cNvPr>
              <p:cNvSpPr/>
              <p:nvPr/>
            </p:nvSpPr>
            <p:spPr>
              <a:xfrm>
                <a:off x="5237017" y="755508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轮询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3584181B-6F82-2AD5-7A7A-7F79770E6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7" y="755508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FFB486-F369-1237-AE14-A597690F40A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2591395" y="1471773"/>
            <a:ext cx="53373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0EF03C7-06B9-9A49-314B-E0E3C7D7E559}"/>
                  </a:ext>
                </a:extLst>
              </p:cNvPr>
              <p:cNvSpPr/>
              <p:nvPr/>
            </p:nvSpPr>
            <p:spPr>
              <a:xfrm>
                <a:off x="7243246" y="1686087"/>
                <a:ext cx="1377654" cy="780467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00EF03C7-06B9-9A49-314B-E0E3C7D7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46" y="1686087"/>
                <a:ext cx="1377654" cy="780467"/>
              </a:xfrm>
              <a:prstGeom prst="roundRect">
                <a:avLst>
                  <a:gd name="adj" fmla="val 934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5DD0AAB-0AE7-9E57-6CA3-9C5C84E8B39D}"/>
                  </a:ext>
                </a:extLst>
              </p:cNvPr>
              <p:cNvSpPr/>
              <p:nvPr/>
            </p:nvSpPr>
            <p:spPr>
              <a:xfrm>
                <a:off x="7243246" y="2759229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≺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65DD0AAB-0AE7-9E57-6CA3-9C5C84E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246" y="2759229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18CF983-60E3-E38C-8253-F3B0B0546351}"/>
                  </a:ext>
                </a:extLst>
              </p:cNvPr>
              <p:cNvSpPr/>
              <p:nvPr/>
            </p:nvSpPr>
            <p:spPr>
              <a:xfrm>
                <a:off x="5237017" y="3999112"/>
                <a:ext cx="858983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zh-CN" alt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轮询</m:t>
                      </m:r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718CF983-60E3-E38C-8253-F3B0B0546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17" y="3999112"/>
                <a:ext cx="858983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FB6C1F-5654-7874-473D-9D4DF791D40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591395" y="3797000"/>
            <a:ext cx="5347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E57448D-446A-A24B-E704-F22C7343B540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2592363" y="4543014"/>
            <a:ext cx="533901" cy="1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F4455B1-06E7-2ECB-47FC-231319909DBC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984114" y="1471773"/>
            <a:ext cx="4010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80E2FD1-9CE8-5B03-7F95-E1C3D9701D4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385149" y="950625"/>
            <a:ext cx="85186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C98FAB30-ACA2-F0E6-910F-7B8FDB6C86C1}"/>
                  </a:ext>
                </a:extLst>
              </p:cNvPr>
              <p:cNvSpPr/>
              <p:nvPr/>
            </p:nvSpPr>
            <p:spPr>
              <a:xfrm>
                <a:off x="9131564" y="3797000"/>
                <a:ext cx="1377654" cy="780467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𝑖𝑛𝑓</m:t>
                        </m:r>
                      </m:sub>
                      <m:sup>
                        <m:r>
                          <a:rPr lang="zh-CN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C98FAB30-ACA2-F0E6-910F-7B8FDB6C8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564" y="3797000"/>
                <a:ext cx="1377654" cy="780467"/>
              </a:xfrm>
              <a:prstGeom prst="roundRect">
                <a:avLst>
                  <a:gd name="adj" fmla="val 9343"/>
                </a:avLst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F331BBE1-7F39-62FF-BA9E-CFA96EBD4AED}"/>
                  </a:ext>
                </a:extLst>
              </p:cNvPr>
              <p:cNvSpPr/>
              <p:nvPr/>
            </p:nvSpPr>
            <p:spPr>
              <a:xfrm>
                <a:off x="10741357" y="2378629"/>
                <a:ext cx="1377654" cy="390234"/>
              </a:xfrm>
              <a:prstGeom prst="roundRect">
                <a:avLst>
                  <a:gd name="adj" fmla="val 934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𝑖𝑛𝑓</m:t>
                            </m:r>
                          </m:sub>
                          <m:sup>
                            <m:r>
                              <a:rPr lang="zh-CN" alt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F331BBE1-7F39-62FF-BA9E-CFA96EBD4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357" y="2378629"/>
                <a:ext cx="1377654" cy="390234"/>
              </a:xfrm>
              <a:prstGeom prst="roundRect">
                <a:avLst>
                  <a:gd name="adj" fmla="val 9343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5E41910-2A6D-0899-A6C0-0B7BB5C89BEE}"/>
              </a:ext>
            </a:extLst>
          </p:cNvPr>
          <p:cNvCxnSpPr>
            <a:cxnSpLocks/>
          </p:cNvCxnSpPr>
          <p:nvPr/>
        </p:nvCxnSpPr>
        <p:spPr>
          <a:xfrm flipH="1" flipV="1">
            <a:off x="4385148" y="950613"/>
            <a:ext cx="2" cy="13792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088B6B4-5B61-41B4-0F80-9D55F879B14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260389" y="1471773"/>
            <a:ext cx="47202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5CCE0E1-F765-D57A-9C62-2331D98057B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260389" y="3797000"/>
            <a:ext cx="47202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08B5D98-E1DA-6BA2-32FD-C565372AB25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260389" y="4543013"/>
            <a:ext cx="47299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1F0CED-6126-1FEE-E92F-795C230206C0}"/>
              </a:ext>
            </a:extLst>
          </p:cNvPr>
          <p:cNvCxnSpPr>
            <a:cxnSpLocks/>
          </p:cNvCxnSpPr>
          <p:nvPr/>
        </p:nvCxnSpPr>
        <p:spPr>
          <a:xfrm>
            <a:off x="1260389" y="1471773"/>
            <a:ext cx="0" cy="3071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38C3CC8-57F8-4A05-AAB5-50A847F134F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58949" y="2661671"/>
            <a:ext cx="3014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70759C66-D963-608C-BC75-DBEFD5B8B0E0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85086" y="3797000"/>
            <a:ext cx="400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7093E27-BA68-A4BB-42EC-67C8B2D44AA2}"/>
              </a:ext>
            </a:extLst>
          </p:cNvPr>
          <p:cNvSpPr txBox="1"/>
          <p:nvPr/>
        </p:nvSpPr>
        <p:spPr>
          <a:xfrm>
            <a:off x="1260388" y="3061000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输入点个数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221A4A1-E756-BF03-57EA-129B3C086AB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385149" y="4191239"/>
            <a:ext cx="851868" cy="299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1E34FBB-EDFC-8208-B472-7D5759D4C463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985247" y="4543013"/>
            <a:ext cx="399904" cy="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0AE5B9C-C707-7CA9-6388-3206B7E3F446}"/>
              </a:ext>
            </a:extLst>
          </p:cNvPr>
          <p:cNvCxnSpPr>
            <a:cxnSpLocks/>
          </p:cNvCxnSpPr>
          <p:nvPr/>
        </p:nvCxnSpPr>
        <p:spPr>
          <a:xfrm flipV="1">
            <a:off x="4385151" y="2806267"/>
            <a:ext cx="0" cy="1736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7C2F7A3-32A3-8FCD-1972-17A36E63B40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883727" y="2076321"/>
            <a:ext cx="3595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9764FF7B-09F7-07AB-B0E3-3E258DC746A1}"/>
              </a:ext>
            </a:extLst>
          </p:cNvPr>
          <p:cNvSpPr txBox="1"/>
          <p:nvPr/>
        </p:nvSpPr>
        <p:spPr>
          <a:xfrm>
            <a:off x="4433882" y="3851654"/>
            <a:ext cx="75440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均失败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DD0C269-A783-185B-C460-F6802CAD8F6A}"/>
              </a:ext>
            </a:extLst>
          </p:cNvPr>
          <p:cNvSpPr txBox="1"/>
          <p:nvPr/>
        </p:nvSpPr>
        <p:spPr>
          <a:xfrm>
            <a:off x="4385151" y="1021461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A1DBA50-D298-5EDE-1AAE-527F06E278DC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6883727" y="2954346"/>
            <a:ext cx="3595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F2B1911-358D-EF6C-CAD1-F9B59F34EE0A}"/>
              </a:ext>
            </a:extLst>
          </p:cNvPr>
          <p:cNvCxnSpPr>
            <a:cxnSpLocks/>
          </p:cNvCxnSpPr>
          <p:nvPr/>
        </p:nvCxnSpPr>
        <p:spPr>
          <a:xfrm flipV="1">
            <a:off x="6883727" y="2076321"/>
            <a:ext cx="0" cy="887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85FA39CE-B50B-6415-CD7A-190DF1DAC65B}"/>
              </a:ext>
            </a:extLst>
          </p:cNvPr>
          <p:cNvCxnSpPr>
            <a:cxnSpLocks/>
          </p:cNvCxnSpPr>
          <p:nvPr/>
        </p:nvCxnSpPr>
        <p:spPr>
          <a:xfrm>
            <a:off x="4385150" y="2806267"/>
            <a:ext cx="139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F76618EE-4FDB-4343-F209-3A4181DBA0E4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6096000" y="950625"/>
            <a:ext cx="303556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9EE31A3-55F2-1B72-1B09-6984D44871CB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 flipV="1">
            <a:off x="6096000" y="4187234"/>
            <a:ext cx="3035564" cy="69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981ED61-0BD1-448C-C4EC-AF806E08F981}"/>
              </a:ext>
            </a:extLst>
          </p:cNvPr>
          <p:cNvCxnSpPr>
            <a:cxnSpLocks/>
          </p:cNvCxnSpPr>
          <p:nvPr/>
        </p:nvCxnSpPr>
        <p:spPr>
          <a:xfrm>
            <a:off x="4385150" y="2329893"/>
            <a:ext cx="13958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0B5A9CD-CDCE-825B-A6CA-A1ACA7BFFF4C}"/>
              </a:ext>
            </a:extLst>
          </p:cNvPr>
          <p:cNvSpPr txBox="1"/>
          <p:nvPr/>
        </p:nvSpPr>
        <p:spPr>
          <a:xfrm>
            <a:off x="4385149" y="1980887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E93B03D-B329-FCBC-566D-24E2DBD20761}"/>
              </a:ext>
            </a:extLst>
          </p:cNvPr>
          <p:cNvSpPr txBox="1"/>
          <p:nvPr/>
        </p:nvSpPr>
        <p:spPr>
          <a:xfrm>
            <a:off x="4385148" y="2840235"/>
            <a:ext cx="137764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至少一个成功</a:t>
            </a:r>
          </a:p>
        </p:txBody>
      </p: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BB24A7D1-9192-3CED-BD7C-B3EE967A9AF8}"/>
              </a:ext>
            </a:extLst>
          </p:cNvPr>
          <p:cNvCxnSpPr>
            <a:cxnSpLocks/>
          </p:cNvCxnSpPr>
          <p:nvPr/>
        </p:nvCxnSpPr>
        <p:spPr>
          <a:xfrm flipV="1">
            <a:off x="5770477" y="2329893"/>
            <a:ext cx="0" cy="4763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E1F913D5-98BD-940C-E799-2A1B0FC80FF7}"/>
              </a:ext>
            </a:extLst>
          </p:cNvPr>
          <p:cNvCxnSpPr>
            <a:cxnSpLocks/>
          </p:cNvCxnSpPr>
          <p:nvPr/>
        </p:nvCxnSpPr>
        <p:spPr>
          <a:xfrm flipH="1">
            <a:off x="5780955" y="2564113"/>
            <a:ext cx="109738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D74AC59-C76E-7A7A-D5C4-D72BE1AC1CAD}"/>
              </a:ext>
            </a:extLst>
          </p:cNvPr>
          <p:cNvCxnSpPr>
            <a:cxnSpLocks/>
          </p:cNvCxnSpPr>
          <p:nvPr/>
        </p:nvCxnSpPr>
        <p:spPr>
          <a:xfrm>
            <a:off x="6399215" y="950625"/>
            <a:ext cx="0" cy="160272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0D93BAB5-17C7-BB21-CEF0-58E905CA91D9}"/>
              </a:ext>
            </a:extLst>
          </p:cNvPr>
          <p:cNvCxnSpPr>
            <a:cxnSpLocks/>
          </p:cNvCxnSpPr>
          <p:nvPr/>
        </p:nvCxnSpPr>
        <p:spPr>
          <a:xfrm flipV="1">
            <a:off x="6399215" y="2564113"/>
            <a:ext cx="0" cy="162712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AB91419-430F-0C3B-263A-E3D2F7DF11A5}"/>
              </a:ext>
            </a:extLst>
          </p:cNvPr>
          <p:cNvSpPr txBox="1"/>
          <p:nvPr/>
        </p:nvSpPr>
        <p:spPr>
          <a:xfrm>
            <a:off x="6392658" y="3601883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93E3138-7431-6C41-AF29-C2C9D7724BD2}"/>
              </a:ext>
            </a:extLst>
          </p:cNvPr>
          <p:cNvSpPr txBox="1"/>
          <p:nvPr/>
        </p:nvSpPr>
        <p:spPr>
          <a:xfrm>
            <a:off x="6399215" y="1276656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173BEF3-1FEA-ED15-43BB-F555C019546B}"/>
              </a:ext>
            </a:extLst>
          </p:cNvPr>
          <p:cNvSpPr txBox="1"/>
          <p:nvPr/>
        </p:nvSpPr>
        <p:spPr>
          <a:xfrm>
            <a:off x="7441445" y="1020615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38FED9F-EF97-05B3-AA7B-BCBFE56E69B3}"/>
              </a:ext>
            </a:extLst>
          </p:cNvPr>
          <p:cNvSpPr txBox="1"/>
          <p:nvPr/>
        </p:nvSpPr>
        <p:spPr>
          <a:xfrm>
            <a:off x="7441445" y="3841080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</a:p>
        </p:txBody>
      </p: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8C82CAAC-7B22-DA3B-164B-841B42559DDA}"/>
              </a:ext>
            </a:extLst>
          </p:cNvPr>
          <p:cNvCxnSpPr>
            <a:cxnSpLocks/>
            <a:stCxn id="62" idx="0"/>
            <a:endCxn id="26" idx="2"/>
          </p:cNvCxnSpPr>
          <p:nvPr/>
        </p:nvCxnSpPr>
        <p:spPr>
          <a:xfrm flipV="1">
            <a:off x="9820391" y="1145742"/>
            <a:ext cx="0" cy="2651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BCF5410B-E2BD-EE52-CD15-222B9E82B41F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620900" y="2076320"/>
            <a:ext cx="27313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AC89D483-712A-D9F4-CD06-0C06A443931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8620900" y="2954346"/>
            <a:ext cx="273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1A4E7F9-7242-8317-7B83-ED2DD7B726E3}"/>
              </a:ext>
            </a:extLst>
          </p:cNvPr>
          <p:cNvCxnSpPr>
            <a:cxnSpLocks/>
          </p:cNvCxnSpPr>
          <p:nvPr/>
        </p:nvCxnSpPr>
        <p:spPr>
          <a:xfrm flipV="1">
            <a:off x="8894038" y="2067226"/>
            <a:ext cx="0" cy="896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F63DF7AB-3FCF-299E-1B9D-C6633ACBAD7C}"/>
              </a:ext>
            </a:extLst>
          </p:cNvPr>
          <p:cNvCxnSpPr>
            <a:cxnSpLocks/>
          </p:cNvCxnSpPr>
          <p:nvPr/>
        </p:nvCxnSpPr>
        <p:spPr>
          <a:xfrm>
            <a:off x="8894038" y="2573746"/>
            <a:ext cx="1847319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E9CC315-6033-DF6E-C9F2-18CF96BE5D0F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11430184" y="358346"/>
            <a:ext cx="0" cy="20202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F73FFDF1-F94E-CE37-EEE6-5CB00F258870}"/>
              </a:ext>
            </a:extLst>
          </p:cNvPr>
          <p:cNvCxnSpPr>
            <a:cxnSpLocks/>
          </p:cNvCxnSpPr>
          <p:nvPr/>
        </p:nvCxnSpPr>
        <p:spPr>
          <a:xfrm>
            <a:off x="1085930" y="358346"/>
            <a:ext cx="0" cy="23033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84D9B67B-E9C9-EF6B-ED54-A13E9090B8DF}"/>
              </a:ext>
            </a:extLst>
          </p:cNvPr>
          <p:cNvCxnSpPr>
            <a:cxnSpLocks/>
          </p:cNvCxnSpPr>
          <p:nvPr/>
        </p:nvCxnSpPr>
        <p:spPr>
          <a:xfrm flipH="1">
            <a:off x="1085930" y="358346"/>
            <a:ext cx="103442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左大括号 203">
            <a:extLst>
              <a:ext uri="{FF2B5EF4-FFF2-40B4-BE49-F238E27FC236}">
                <a16:creationId xmlns:a16="http://schemas.microsoft.com/office/drawing/2014/main" id="{20FD5458-5017-FE73-962F-F7FBAC1BCBAA}"/>
              </a:ext>
            </a:extLst>
          </p:cNvPr>
          <p:cNvSpPr/>
          <p:nvPr/>
        </p:nvSpPr>
        <p:spPr>
          <a:xfrm rot="16200000">
            <a:off x="3573465" y="4735594"/>
            <a:ext cx="363350" cy="1260018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左大括号 204">
            <a:extLst>
              <a:ext uri="{FF2B5EF4-FFF2-40B4-BE49-F238E27FC236}">
                <a16:creationId xmlns:a16="http://schemas.microsoft.com/office/drawing/2014/main" id="{5CA351E6-EFA5-385B-10F3-DC4E02CADFEC}"/>
              </a:ext>
            </a:extLst>
          </p:cNvPr>
          <p:cNvSpPr/>
          <p:nvPr/>
        </p:nvSpPr>
        <p:spPr>
          <a:xfrm rot="16200000">
            <a:off x="5580974" y="4722266"/>
            <a:ext cx="363350" cy="1260018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左大括号 205">
            <a:extLst>
              <a:ext uri="{FF2B5EF4-FFF2-40B4-BE49-F238E27FC236}">
                <a16:creationId xmlns:a16="http://schemas.microsoft.com/office/drawing/2014/main" id="{572E807D-7FBA-EF51-7FA4-D3DAD6ADAD7B}"/>
              </a:ext>
            </a:extLst>
          </p:cNvPr>
          <p:cNvSpPr/>
          <p:nvPr/>
        </p:nvSpPr>
        <p:spPr>
          <a:xfrm rot="16200000">
            <a:off x="8784885" y="3687778"/>
            <a:ext cx="363350" cy="3328991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左大括号 206">
            <a:extLst>
              <a:ext uri="{FF2B5EF4-FFF2-40B4-BE49-F238E27FC236}">
                <a16:creationId xmlns:a16="http://schemas.microsoft.com/office/drawing/2014/main" id="{BED0D5FF-9566-A481-F25D-F923716BD800}"/>
              </a:ext>
            </a:extLst>
          </p:cNvPr>
          <p:cNvSpPr/>
          <p:nvPr/>
        </p:nvSpPr>
        <p:spPr>
          <a:xfrm rot="16200000">
            <a:off x="11248509" y="4722264"/>
            <a:ext cx="363350" cy="1260018"/>
          </a:xfrm>
          <a:prstGeom prst="leftBrace">
            <a:avLst>
              <a:gd name="adj1" fmla="val 15959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053B00AE-456E-A560-A4CF-72B8C1BC6671}"/>
              </a:ext>
            </a:extLst>
          </p:cNvPr>
          <p:cNvSpPr txBox="1"/>
          <p:nvPr/>
        </p:nvSpPr>
        <p:spPr>
          <a:xfrm>
            <a:off x="3018754" y="5532962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搜索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901CD2A-4342-F0A3-1BB6-EF82C26AC937}"/>
              </a:ext>
            </a:extLst>
          </p:cNvPr>
          <p:cNvSpPr txBox="1"/>
          <p:nvPr/>
        </p:nvSpPr>
        <p:spPr>
          <a:xfrm>
            <a:off x="5044569" y="5562030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轮询</a:t>
            </a: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51EDB1F5-6F08-D6CF-87A9-0875CDEAD605}"/>
              </a:ext>
            </a:extLst>
          </p:cNvPr>
          <p:cNvSpPr txBox="1"/>
          <p:nvPr/>
        </p:nvSpPr>
        <p:spPr>
          <a:xfrm>
            <a:off x="8230174" y="5545953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最优点更新</a:t>
            </a: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4791B49C-7D37-02AB-7A2C-13D44FAF5526}"/>
              </a:ext>
            </a:extLst>
          </p:cNvPr>
          <p:cNvSpPr txBox="1"/>
          <p:nvPr/>
        </p:nvSpPr>
        <p:spPr>
          <a:xfrm>
            <a:off x="10693798" y="5531223"/>
            <a:ext cx="1472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障碍</a:t>
            </a:r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9C47AEB3-D178-C29E-5C0D-E2741BAB74EB}"/>
              </a:ext>
            </a:extLst>
          </p:cNvPr>
          <p:cNvSpPr/>
          <p:nvPr/>
        </p:nvSpPr>
        <p:spPr>
          <a:xfrm>
            <a:off x="6786081" y="1609165"/>
            <a:ext cx="2183255" cy="1646952"/>
          </a:xfrm>
          <a:prstGeom prst="roundRect">
            <a:avLst>
              <a:gd name="adj" fmla="val 9343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131C2BA1-9042-FDF4-C0D1-C00DD0B4A8A9}"/>
              </a:ext>
            </a:extLst>
          </p:cNvPr>
          <p:cNvSpPr/>
          <p:nvPr/>
        </p:nvSpPr>
        <p:spPr>
          <a:xfrm>
            <a:off x="9057414" y="686533"/>
            <a:ext cx="1539361" cy="4002621"/>
          </a:xfrm>
          <a:prstGeom prst="roundRect">
            <a:avLst>
              <a:gd name="adj" fmla="val 9343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2CF94062-2565-71B4-F166-EC10FBE97894}"/>
              </a:ext>
            </a:extLst>
          </p:cNvPr>
          <p:cNvSpPr txBox="1"/>
          <p:nvPr/>
        </p:nvSpPr>
        <p:spPr>
          <a:xfrm>
            <a:off x="6826447" y="1682957"/>
            <a:ext cx="382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E6D4F0CE-C894-479D-B3D1-6432EE12A501}"/>
              </a:ext>
            </a:extLst>
          </p:cNvPr>
          <p:cNvSpPr txBox="1"/>
          <p:nvPr/>
        </p:nvSpPr>
        <p:spPr>
          <a:xfrm>
            <a:off x="9093920" y="1664057"/>
            <a:ext cx="3820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</a:p>
        </p:txBody>
      </p: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44BB91E5-6C9E-D0E9-3581-6BE615BF98AF}"/>
              </a:ext>
            </a:extLst>
          </p:cNvPr>
          <p:cNvGrpSpPr/>
          <p:nvPr/>
        </p:nvGrpSpPr>
        <p:grpSpPr>
          <a:xfrm>
            <a:off x="479110" y="4992178"/>
            <a:ext cx="382058" cy="307777"/>
            <a:chOff x="756190" y="4992178"/>
            <a:chExt cx="382058" cy="307777"/>
          </a:xfrm>
        </p:grpSpPr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C9A7BACA-BAEF-892C-9DA1-FA44781B8D17}"/>
                </a:ext>
              </a:extLst>
            </p:cNvPr>
            <p:cNvSpPr/>
            <p:nvPr/>
          </p:nvSpPr>
          <p:spPr>
            <a:xfrm>
              <a:off x="756190" y="4992178"/>
              <a:ext cx="382058" cy="307777"/>
            </a:xfrm>
            <a:prstGeom prst="roundRect">
              <a:avLst>
                <a:gd name="adj" fmla="val 934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6E90EFB6-5AB0-E4FB-A512-687BA9975816}"/>
                </a:ext>
              </a:extLst>
            </p:cNvPr>
            <p:cNvSpPr txBox="1"/>
            <p:nvPr/>
          </p:nvSpPr>
          <p:spPr>
            <a:xfrm>
              <a:off x="756190" y="4992178"/>
              <a:ext cx="382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</a:t>
              </a:r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DB2C7672-7026-8EE1-0761-9E3FD6B5F252}"/>
              </a:ext>
            </a:extLst>
          </p:cNvPr>
          <p:cNvGrpSpPr/>
          <p:nvPr/>
        </p:nvGrpSpPr>
        <p:grpSpPr>
          <a:xfrm>
            <a:off x="479110" y="5420982"/>
            <a:ext cx="382058" cy="307778"/>
            <a:chOff x="756190" y="5420982"/>
            <a:chExt cx="382058" cy="307778"/>
          </a:xfrm>
        </p:grpSpPr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9CEBE84D-B69C-A1C8-0B51-F4AAD12A6E17}"/>
                </a:ext>
              </a:extLst>
            </p:cNvPr>
            <p:cNvSpPr txBox="1"/>
            <p:nvPr/>
          </p:nvSpPr>
          <p:spPr>
            <a:xfrm>
              <a:off x="756190" y="5420983"/>
              <a:ext cx="382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2B5706CE-4889-D2F7-576B-BACD3CA58EEB}"/>
                </a:ext>
              </a:extLst>
            </p:cNvPr>
            <p:cNvSpPr/>
            <p:nvPr/>
          </p:nvSpPr>
          <p:spPr>
            <a:xfrm>
              <a:off x="756190" y="5420982"/>
              <a:ext cx="382058" cy="307777"/>
            </a:xfrm>
            <a:prstGeom prst="roundRect">
              <a:avLst>
                <a:gd name="adj" fmla="val 9343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97635D67-07CC-9617-0D0E-6F9C633CE6EA}"/>
                  </a:ext>
                </a:extLst>
              </p:cNvPr>
              <p:cNvSpPr txBox="1"/>
              <p:nvPr/>
            </p:nvSpPr>
            <p:spPr>
              <a:xfrm>
                <a:off x="861167" y="4992177"/>
                <a:ext cx="1727895" cy="31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97635D67-07CC-9617-0D0E-6F9C633CE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7" y="4992177"/>
                <a:ext cx="1727895" cy="311560"/>
              </a:xfrm>
              <a:prstGeom prst="rect">
                <a:avLst/>
              </a:prstGeom>
              <a:blipFill>
                <a:blip r:embed="rId13"/>
                <a:stretch>
                  <a:fillRect t="-3922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78F988F-B05B-C40B-21A4-BA794C4140A8}"/>
                  </a:ext>
                </a:extLst>
              </p:cNvPr>
              <p:cNvSpPr txBox="1"/>
              <p:nvPr/>
            </p:nvSpPr>
            <p:spPr>
              <a:xfrm>
                <a:off x="861167" y="5419090"/>
                <a:ext cx="1748699" cy="311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/>
                  <a:t>&lt;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sz="1400" dirty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14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400" dirty="0"/>
                  <a:t>&lt;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sz="1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78F988F-B05B-C40B-21A4-BA794C41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7" y="5419090"/>
                <a:ext cx="1748699" cy="311560"/>
              </a:xfrm>
              <a:prstGeom prst="rect">
                <a:avLst/>
              </a:prstGeom>
              <a:blipFill>
                <a:blip r:embed="rId14"/>
                <a:stretch>
                  <a:fillRect t="-3922" b="-196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流程图: 决策 1">
            <a:extLst>
              <a:ext uri="{FF2B5EF4-FFF2-40B4-BE49-F238E27FC236}">
                <a16:creationId xmlns:a16="http://schemas.microsoft.com/office/drawing/2014/main" id="{08946211-0492-77D5-49EF-09DDEAA88637}"/>
              </a:ext>
            </a:extLst>
          </p:cNvPr>
          <p:cNvSpPr/>
          <p:nvPr/>
        </p:nvSpPr>
        <p:spPr>
          <a:xfrm>
            <a:off x="2865795" y="103312"/>
            <a:ext cx="1377654" cy="517343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停止检测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4A4E3DC-96DF-E094-A605-3EA42B87B25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554622" y="620655"/>
            <a:ext cx="0" cy="254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294C93D-39F2-CBA7-F095-C6EFB8FDDE5A}"/>
              </a:ext>
            </a:extLst>
          </p:cNvPr>
          <p:cNvSpPr/>
          <p:nvPr/>
        </p:nvSpPr>
        <p:spPr>
          <a:xfrm>
            <a:off x="1733381" y="679584"/>
            <a:ext cx="858983" cy="390234"/>
          </a:xfrm>
          <a:prstGeom prst="roundRect">
            <a:avLst>
              <a:gd name="adj" fmla="val 93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91796B2-DDEA-7AD1-1C86-91DF75C8218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592364" y="874701"/>
            <a:ext cx="96225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42C091D0-01B6-351E-9487-6A2BB95F6804}"/>
              </a:ext>
            </a:extLst>
          </p:cNvPr>
          <p:cNvSpPr txBox="1"/>
          <p:nvPr/>
        </p:nvSpPr>
        <p:spPr>
          <a:xfrm>
            <a:off x="2694809" y="593789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4CF858-DCF4-DFA6-659D-6B388037FAB4}"/>
              </a:ext>
            </a:extLst>
          </p:cNvPr>
          <p:cNvSpPr txBox="1"/>
          <p:nvPr/>
        </p:nvSpPr>
        <p:spPr>
          <a:xfrm>
            <a:off x="983046" y="593788"/>
            <a:ext cx="6478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23835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616</Words>
  <Application>Microsoft Office PowerPoint</Application>
  <PresentationFormat>宽屏</PresentationFormat>
  <Paragraphs>255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ProximaVara-Roman</vt:lpstr>
      <vt:lpstr>等线</vt:lpstr>
      <vt:lpstr>等线 Light</vt:lpstr>
      <vt:lpstr>Aptos</vt:lpstr>
      <vt:lpstr>Arial</vt:lpstr>
      <vt:lpstr>Cambria Math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liguang hou</dc:creator>
  <cp:lastModifiedBy>liguang hou</cp:lastModifiedBy>
  <cp:revision>116</cp:revision>
  <dcterms:created xsi:type="dcterms:W3CDTF">2023-12-18T08:25:22Z</dcterms:created>
  <dcterms:modified xsi:type="dcterms:W3CDTF">2023-12-30T15:42:05Z</dcterms:modified>
</cp:coreProperties>
</file>