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relations2-vmak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0"/>
            <a:ext cx="1081024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923780" y="3202940"/>
            <a:ext cx="1408430" cy="68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29450" y="3481705"/>
            <a:ext cx="1003935" cy="485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42915" y="3729990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476875" y="1346200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59425" y="5189220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59425" y="5995035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16875" y="2795905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92070" y="2694305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68680" y="3705225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4235" y="4483100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253740" y="4357370"/>
            <a:ext cx="100393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09520" y="3475990"/>
            <a:ext cx="779780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896235" y="1972945"/>
            <a:ext cx="779780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95680" y="1290320"/>
            <a:ext cx="779780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581910" y="2465705"/>
            <a:ext cx="2541270" cy="517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Arial Black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hou-lg</cp:lastModifiedBy>
  <cp:revision>3</cp:revision>
  <dcterms:created xsi:type="dcterms:W3CDTF">2024-05-02T12:44:23Z</dcterms:created>
  <dcterms:modified xsi:type="dcterms:W3CDTF">2024-05-02T12:44:23Z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