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8" r:id="rId2"/>
    <p:sldId id="307" r:id="rId3"/>
    <p:sldId id="309" r:id="rId4"/>
    <p:sldId id="310" r:id="rId5"/>
    <p:sldId id="311" r:id="rId6"/>
    <p:sldId id="325" r:id="rId7"/>
    <p:sldId id="326" r:id="rId8"/>
    <p:sldId id="327" r:id="rId9"/>
    <p:sldId id="328" r:id="rId10"/>
    <p:sldId id="312" r:id="rId11"/>
    <p:sldId id="313" r:id="rId12"/>
    <p:sldId id="314" r:id="rId13"/>
    <p:sldId id="315" r:id="rId14"/>
    <p:sldId id="319" r:id="rId15"/>
    <p:sldId id="316" r:id="rId16"/>
    <p:sldId id="317" r:id="rId17"/>
    <p:sldId id="321" r:id="rId18"/>
    <p:sldId id="323" r:id="rId19"/>
    <p:sldId id="329" r:id="rId20"/>
    <p:sldId id="324" r:id="rId21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F9DB05F-452A-41C7-968E-BC27435A2F9E}">
          <p14:sldIdLst>
            <p14:sldId id="308"/>
          </p14:sldIdLst>
        </p14:section>
        <p14:section name="Introduction" id="{0C860F3E-81DC-4F11-9970-55218CFA0965}">
          <p14:sldIdLst>
            <p14:sldId id="307"/>
            <p14:sldId id="309"/>
            <p14:sldId id="310"/>
            <p14:sldId id="311"/>
          </p14:sldIdLst>
        </p14:section>
        <p14:section name="Related Work" id="{EAC47706-C05F-4653-A24C-6DFA35591931}">
          <p14:sldIdLst>
            <p14:sldId id="325"/>
            <p14:sldId id="326"/>
            <p14:sldId id="327"/>
            <p14:sldId id="328"/>
          </p14:sldIdLst>
        </p14:section>
        <p14:section name="Method" id="{7CEC1F76-CC35-4696-8866-5C149A404976}">
          <p14:sldIdLst>
            <p14:sldId id="312"/>
            <p14:sldId id="313"/>
            <p14:sldId id="314"/>
            <p14:sldId id="315"/>
            <p14:sldId id="319"/>
          </p14:sldIdLst>
        </p14:section>
        <p14:section name="Experiments" id="{E6DE37A7-C493-4FBF-A606-5C9C671C4B34}">
          <p14:sldIdLst>
            <p14:sldId id="316"/>
            <p14:sldId id="317"/>
            <p14:sldId id="321"/>
            <p14:sldId id="323"/>
          </p14:sldIdLst>
        </p14:section>
        <p14:section name="End" id="{8336A846-98C2-4D57-BE66-08581C801030}">
          <p14:sldIdLst>
            <p14:sldId id="329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6DD"/>
    <a:srgbClr val="CAD0D8"/>
    <a:srgbClr val="D3D8DF"/>
    <a:srgbClr val="2E0000"/>
    <a:srgbClr val="3E0000"/>
    <a:srgbClr val="993300"/>
    <a:srgbClr val="E3E3E3"/>
    <a:srgbClr val="E6AF00"/>
    <a:srgbClr val="A8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738E7-FB70-4D39-ADFC-AE3465728BFC}" v="6" dt="2021-01-06T13:05:35.311"/>
    <p1510:client id="{5A4705D7-80CD-4D71-8963-D7575662A28B}" v="295" dt="2021-01-06T13:54:25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" userId="5d90beb76f81b024" providerId="LiveId" clId="{5A4705D7-80CD-4D71-8963-D7575662A28B}"/>
    <pc:docChg chg="undo redo custSel addSld delSld modSld addSection modSection">
      <pc:chgData name="Logan" userId="5d90beb76f81b024" providerId="LiveId" clId="{5A4705D7-80CD-4D71-8963-D7575662A28B}" dt="2021-01-06T13:54:25.961" v="8546" actId="20577"/>
      <pc:docMkLst>
        <pc:docMk/>
      </pc:docMkLst>
      <pc:sldChg chg="addSp delSp modSp mod">
        <pc:chgData name="Logan" userId="5d90beb76f81b024" providerId="LiveId" clId="{5A4705D7-80CD-4D71-8963-D7575662A28B}" dt="2020-12-25T02:58:20.890" v="5490"/>
        <pc:sldMkLst>
          <pc:docMk/>
          <pc:sldMk cId="4106430354" sldId="307"/>
        </pc:sldMkLst>
        <pc:spChg chg="mod">
          <ac:chgData name="Logan" userId="5d90beb76f81b024" providerId="LiveId" clId="{5A4705D7-80CD-4D71-8963-D7575662A28B}" dt="2020-12-24T07:04:45.822" v="247" actId="20577"/>
          <ac:spMkLst>
            <pc:docMk/>
            <pc:sldMk cId="4106430354" sldId="307"/>
            <ac:spMk id="2" creationId="{13A26DE3-6C11-4F1E-B8EB-2A85F8D1CC3F}"/>
          </ac:spMkLst>
        </pc:spChg>
        <pc:spChg chg="mod">
          <ac:chgData name="Logan" userId="5d90beb76f81b024" providerId="LiveId" clId="{5A4705D7-80CD-4D71-8963-D7575662A28B}" dt="2020-12-25T02:58:20.503" v="5488" actId="20577"/>
          <ac:spMkLst>
            <pc:docMk/>
            <pc:sldMk cId="4106430354" sldId="307"/>
            <ac:spMk id="3" creationId="{C30439AC-B156-4DF5-843C-7C8DEACB4213}"/>
          </ac:spMkLst>
        </pc:spChg>
        <pc:spChg chg="mod">
          <ac:chgData name="Logan" userId="5d90beb76f81b024" providerId="LiveId" clId="{5A4705D7-80CD-4D71-8963-D7575662A28B}" dt="2020-12-24T07:04:55.264" v="250" actId="403"/>
          <ac:spMkLst>
            <pc:docMk/>
            <pc:sldMk cId="4106430354" sldId="307"/>
            <ac:spMk id="4" creationId="{B47B8DC9-2482-41F1-ABAB-74C5A9329481}"/>
          </ac:spMkLst>
        </pc:spChg>
        <pc:spChg chg="add del mod">
          <ac:chgData name="Logan" userId="5d90beb76f81b024" providerId="LiveId" clId="{5A4705D7-80CD-4D71-8963-D7575662A28B}" dt="2020-12-25T02:58:20.890" v="5490"/>
          <ac:spMkLst>
            <pc:docMk/>
            <pc:sldMk cId="4106430354" sldId="307"/>
            <ac:spMk id="9" creationId="{62C68163-A06C-4F4A-88AA-B339A6B26817}"/>
          </ac:spMkLst>
        </pc:spChg>
        <pc:spChg chg="mod">
          <ac:chgData name="Logan" userId="5d90beb76f81b024" providerId="LiveId" clId="{5A4705D7-80CD-4D71-8963-D7575662A28B}" dt="2020-12-25T01:33:02.341" v="3423" actId="164"/>
          <ac:spMkLst>
            <pc:docMk/>
            <pc:sldMk cId="4106430354" sldId="307"/>
            <ac:spMk id="12" creationId="{44D7670B-9E84-4E25-85D2-4F6AA7C5AF97}"/>
          </ac:spMkLst>
        </pc:spChg>
        <pc:spChg chg="mod">
          <ac:chgData name="Logan" userId="5d90beb76f81b024" providerId="LiveId" clId="{5A4705D7-80CD-4D71-8963-D7575662A28B}" dt="2020-12-25T01:33:02.341" v="3423" actId="164"/>
          <ac:spMkLst>
            <pc:docMk/>
            <pc:sldMk cId="4106430354" sldId="307"/>
            <ac:spMk id="14" creationId="{397B7F09-313D-43FB-A3FD-E1A9D4256B2B}"/>
          </ac:spMkLst>
        </pc:spChg>
        <pc:spChg chg="mod">
          <ac:chgData name="Logan" userId="5d90beb76f81b024" providerId="LiveId" clId="{5A4705D7-80CD-4D71-8963-D7575662A28B}" dt="2020-12-25T01:33:02.341" v="3423" actId="164"/>
          <ac:spMkLst>
            <pc:docMk/>
            <pc:sldMk cId="4106430354" sldId="307"/>
            <ac:spMk id="15" creationId="{8CF8FDA4-4BD7-4E62-B026-592F5D678412}"/>
          </ac:spMkLst>
        </pc:spChg>
        <pc:grpChg chg="add mod">
          <ac:chgData name="Logan" userId="5d90beb76f81b024" providerId="LiveId" clId="{5A4705D7-80CD-4D71-8963-D7575662A28B}" dt="2020-12-25T01:33:02.341" v="3423" actId="164"/>
          <ac:grpSpMkLst>
            <pc:docMk/>
            <pc:sldMk cId="4106430354" sldId="307"/>
            <ac:grpSpMk id="5" creationId="{94CAB7DC-E514-47FC-B0F1-6BCE1571448C}"/>
          </ac:grpSpMkLst>
        </pc:grpChg>
        <pc:picChg chg="add mod">
          <ac:chgData name="Logan" userId="5d90beb76f81b024" providerId="LiveId" clId="{5A4705D7-80CD-4D71-8963-D7575662A28B}" dt="2020-12-25T01:33:02.341" v="3423" actId="164"/>
          <ac:picMkLst>
            <pc:docMk/>
            <pc:sldMk cId="4106430354" sldId="307"/>
            <ac:picMk id="10" creationId="{9BB6D826-1F38-40CA-9C78-45C4342DD38E}"/>
          </ac:picMkLst>
        </pc:picChg>
        <pc:picChg chg="del">
          <ac:chgData name="Logan" userId="5d90beb76f81b024" providerId="LiveId" clId="{5A4705D7-80CD-4D71-8963-D7575662A28B}" dt="2020-12-24T08:15:22.062" v="1531" actId="478"/>
          <ac:picMkLst>
            <pc:docMk/>
            <pc:sldMk cId="4106430354" sldId="307"/>
            <ac:picMk id="10242" creationId="{7AF4B8C6-27C3-422A-9C9B-F011F94BA3EF}"/>
          </ac:picMkLst>
        </pc:picChg>
      </pc:sldChg>
      <pc:sldChg chg="addSp delSp modSp mod">
        <pc:chgData name="Logan" userId="5d90beb76f81b024" providerId="LiveId" clId="{5A4705D7-80CD-4D71-8963-D7575662A28B}" dt="2020-12-24T06:58:27.081" v="174" actId="1076"/>
        <pc:sldMkLst>
          <pc:docMk/>
          <pc:sldMk cId="2477903859" sldId="308"/>
        </pc:sldMkLst>
        <pc:spChg chg="add del mod">
          <ac:chgData name="Logan" userId="5d90beb76f81b024" providerId="LiveId" clId="{5A4705D7-80CD-4D71-8963-D7575662A28B}" dt="2020-12-24T06:58:21.529" v="173" actId="478"/>
          <ac:spMkLst>
            <pc:docMk/>
            <pc:sldMk cId="2477903859" sldId="308"/>
            <ac:spMk id="2" creationId="{8316683B-F1E3-4CED-BF4D-4351CF9C273E}"/>
          </ac:spMkLst>
        </pc:spChg>
        <pc:spChg chg="mod">
          <ac:chgData name="Logan" userId="5d90beb76f81b024" providerId="LiveId" clId="{5A4705D7-80CD-4D71-8963-D7575662A28B}" dt="2020-12-24T06:57:29.316" v="20" actId="20577"/>
          <ac:spMkLst>
            <pc:docMk/>
            <pc:sldMk cId="2477903859" sldId="308"/>
            <ac:spMk id="4" creationId="{F26D7199-9567-4C6C-9D74-E75B193375AB}"/>
          </ac:spMkLst>
        </pc:spChg>
        <pc:spChg chg="mod">
          <ac:chgData name="Logan" userId="5d90beb76f81b024" providerId="LiveId" clId="{5A4705D7-80CD-4D71-8963-D7575662A28B}" dt="2020-12-24T06:58:27.081" v="174" actId="1076"/>
          <ac:spMkLst>
            <pc:docMk/>
            <pc:sldMk cId="2477903859" sldId="308"/>
            <ac:spMk id="5" creationId="{D2BDDB6A-CD03-40CC-942F-CEBAE108777D}"/>
          </ac:spMkLst>
        </pc:spChg>
        <pc:spChg chg="del">
          <ac:chgData name="Logan" userId="5d90beb76f81b024" providerId="LiveId" clId="{5A4705D7-80CD-4D71-8963-D7575662A28B}" dt="2020-12-24T06:58:19.754" v="172" actId="478"/>
          <ac:spMkLst>
            <pc:docMk/>
            <pc:sldMk cId="2477903859" sldId="308"/>
            <ac:spMk id="6" creationId="{8D56FFB7-25B4-444B-937F-D520F3CAC6E7}"/>
          </ac:spMkLst>
        </pc:spChg>
      </pc:sldChg>
      <pc:sldChg chg="addSp delSp modSp new mod">
        <pc:chgData name="Logan" userId="5d90beb76f81b024" providerId="LiveId" clId="{5A4705D7-80CD-4D71-8963-D7575662A28B}" dt="2020-12-25T02:58:36.253" v="5500" actId="57"/>
        <pc:sldMkLst>
          <pc:docMk/>
          <pc:sldMk cId="1308013715" sldId="309"/>
        </pc:sldMkLst>
        <pc:spChg chg="mod">
          <ac:chgData name="Logan" userId="5d90beb76f81b024" providerId="LiveId" clId="{5A4705D7-80CD-4D71-8963-D7575662A28B}" dt="2020-12-24T08:28:59.605" v="1595"/>
          <ac:spMkLst>
            <pc:docMk/>
            <pc:sldMk cId="1308013715" sldId="309"/>
            <ac:spMk id="2" creationId="{A22DA9BD-18A2-4283-8CFF-A86F189A08A5}"/>
          </ac:spMkLst>
        </pc:spChg>
        <pc:spChg chg="mod">
          <ac:chgData name="Logan" userId="5d90beb76f81b024" providerId="LiveId" clId="{5A4705D7-80CD-4D71-8963-D7575662A28B}" dt="2020-12-24T08:29:04.281" v="1597" actId="20577"/>
          <ac:spMkLst>
            <pc:docMk/>
            <pc:sldMk cId="1308013715" sldId="309"/>
            <ac:spMk id="3" creationId="{1916CCB5-54AA-425D-9DBA-2CCDE2BCC72D}"/>
          </ac:spMkLst>
        </pc:spChg>
        <pc:spChg chg="add mod">
          <ac:chgData name="Logan" userId="5d90beb76f81b024" providerId="LiveId" clId="{5A4705D7-80CD-4D71-8963-D7575662A28B}" dt="2020-12-25T02:58:36.253" v="5500" actId="57"/>
          <ac:spMkLst>
            <pc:docMk/>
            <pc:sldMk cId="1308013715" sldId="309"/>
            <ac:spMk id="5" creationId="{14435819-8730-4CDB-843F-C36BC4108459}"/>
          </ac:spMkLst>
        </pc:spChg>
        <pc:spChg chg="add del mod">
          <ac:chgData name="Logan" userId="5d90beb76f81b024" providerId="LiveId" clId="{5A4705D7-80CD-4D71-8963-D7575662A28B}" dt="2020-12-25T02:58:27.013" v="5493"/>
          <ac:spMkLst>
            <pc:docMk/>
            <pc:sldMk cId="1308013715" sldId="309"/>
            <ac:spMk id="6" creationId="{B786EB21-C014-4F8A-BD5A-A00BC2B3B36F}"/>
          </ac:spMkLst>
        </pc:spChg>
        <pc:spChg chg="add del mod">
          <ac:chgData name="Logan" userId="5d90beb76f81b024" providerId="LiveId" clId="{5A4705D7-80CD-4D71-8963-D7575662A28B}" dt="2020-12-25T01:32:54.998" v="3421" actId="164"/>
          <ac:spMkLst>
            <pc:docMk/>
            <pc:sldMk cId="1308013715" sldId="309"/>
            <ac:spMk id="7" creationId="{BC3D711C-222B-4F81-8B52-5DA7BB696A02}"/>
          </ac:spMkLst>
        </pc:spChg>
        <pc:spChg chg="add del mod">
          <ac:chgData name="Logan" userId="5d90beb76f81b024" providerId="LiveId" clId="{5A4705D7-80CD-4D71-8963-D7575662A28B}" dt="2020-12-25T01:32:54.998" v="3421" actId="164"/>
          <ac:spMkLst>
            <pc:docMk/>
            <pc:sldMk cId="1308013715" sldId="309"/>
            <ac:spMk id="8" creationId="{80250C31-5DDA-478A-8982-DB48E60B99E6}"/>
          </ac:spMkLst>
        </pc:spChg>
        <pc:spChg chg="add del mod">
          <ac:chgData name="Logan" userId="5d90beb76f81b024" providerId="LiveId" clId="{5A4705D7-80CD-4D71-8963-D7575662A28B}" dt="2020-12-25T01:32:54.998" v="3421" actId="164"/>
          <ac:spMkLst>
            <pc:docMk/>
            <pc:sldMk cId="1308013715" sldId="309"/>
            <ac:spMk id="9" creationId="{88DB4CF7-E578-4B11-AB40-B620E88DAB92}"/>
          </ac:spMkLst>
        </pc:spChg>
        <pc:spChg chg="add del mod">
          <ac:chgData name="Logan" userId="5d90beb76f81b024" providerId="LiveId" clId="{5A4705D7-80CD-4D71-8963-D7575662A28B}" dt="2020-12-24T09:11:24.240" v="2273"/>
          <ac:spMkLst>
            <pc:docMk/>
            <pc:sldMk cId="1308013715" sldId="309"/>
            <ac:spMk id="11" creationId="{A1F58ED3-EE26-46BC-A23D-2804E9C64EFD}"/>
          </ac:spMkLst>
        </pc:spChg>
        <pc:spChg chg="add del mod">
          <ac:chgData name="Logan" userId="5d90beb76f81b024" providerId="LiveId" clId="{5A4705D7-80CD-4D71-8963-D7575662A28B}" dt="2020-12-24T09:11:24.240" v="2273"/>
          <ac:spMkLst>
            <pc:docMk/>
            <pc:sldMk cId="1308013715" sldId="309"/>
            <ac:spMk id="12" creationId="{D23EADA3-A17B-4B5C-B0DE-470C04D9EFC7}"/>
          </ac:spMkLst>
        </pc:spChg>
        <pc:spChg chg="add del mod">
          <ac:chgData name="Logan" userId="5d90beb76f81b024" providerId="LiveId" clId="{5A4705D7-80CD-4D71-8963-D7575662A28B}" dt="2020-12-24T09:11:24.240" v="2273"/>
          <ac:spMkLst>
            <pc:docMk/>
            <pc:sldMk cId="1308013715" sldId="309"/>
            <ac:spMk id="13" creationId="{EDBECFF2-FFB3-4EDA-A688-E4119C7B67A3}"/>
          </ac:spMkLst>
        </pc:spChg>
        <pc:spChg chg="add del mod">
          <ac:chgData name="Logan" userId="5d90beb76f81b024" providerId="LiveId" clId="{5A4705D7-80CD-4D71-8963-D7575662A28B}" dt="2020-12-24T09:11:35.232" v="2279"/>
          <ac:spMkLst>
            <pc:docMk/>
            <pc:sldMk cId="1308013715" sldId="309"/>
            <ac:spMk id="15" creationId="{3430CC21-4340-4E87-86E6-E1E94C9F4E22}"/>
          </ac:spMkLst>
        </pc:spChg>
        <pc:spChg chg="add del mod">
          <ac:chgData name="Logan" userId="5d90beb76f81b024" providerId="LiveId" clId="{5A4705D7-80CD-4D71-8963-D7575662A28B}" dt="2020-12-24T09:11:35.232" v="2279"/>
          <ac:spMkLst>
            <pc:docMk/>
            <pc:sldMk cId="1308013715" sldId="309"/>
            <ac:spMk id="16" creationId="{3411EC14-041B-47AD-BF63-D28662E83EE9}"/>
          </ac:spMkLst>
        </pc:spChg>
        <pc:spChg chg="add del mod">
          <ac:chgData name="Logan" userId="5d90beb76f81b024" providerId="LiveId" clId="{5A4705D7-80CD-4D71-8963-D7575662A28B}" dt="2020-12-24T09:11:35.232" v="2279"/>
          <ac:spMkLst>
            <pc:docMk/>
            <pc:sldMk cId="1308013715" sldId="309"/>
            <ac:spMk id="17" creationId="{B3C3526A-888D-4A40-89C2-E94003579377}"/>
          </ac:spMkLst>
        </pc:spChg>
        <pc:spChg chg="add mod">
          <ac:chgData name="Logan" userId="5d90beb76f81b024" providerId="LiveId" clId="{5A4705D7-80CD-4D71-8963-D7575662A28B}" dt="2020-12-25T01:32:58.389" v="3422" actId="164"/>
          <ac:spMkLst>
            <pc:docMk/>
            <pc:sldMk cId="1308013715" sldId="309"/>
            <ac:spMk id="21" creationId="{78A1D69F-70CC-4C22-A10E-8B409AE8236B}"/>
          </ac:spMkLst>
        </pc:spChg>
        <pc:spChg chg="add mod">
          <ac:chgData name="Logan" userId="5d90beb76f81b024" providerId="LiveId" clId="{5A4705D7-80CD-4D71-8963-D7575662A28B}" dt="2020-12-25T01:32:58.389" v="3422" actId="164"/>
          <ac:spMkLst>
            <pc:docMk/>
            <pc:sldMk cId="1308013715" sldId="309"/>
            <ac:spMk id="22" creationId="{197A1AF8-5A2C-415E-AB4E-CE71764DDEE3}"/>
          </ac:spMkLst>
        </pc:spChg>
        <pc:spChg chg="add mod">
          <ac:chgData name="Logan" userId="5d90beb76f81b024" providerId="LiveId" clId="{5A4705D7-80CD-4D71-8963-D7575662A28B}" dt="2020-12-25T01:32:58.389" v="3422" actId="164"/>
          <ac:spMkLst>
            <pc:docMk/>
            <pc:sldMk cId="1308013715" sldId="309"/>
            <ac:spMk id="23" creationId="{23EF13AC-293C-4E6B-B988-2CAEC40CD395}"/>
          </ac:spMkLst>
        </pc:spChg>
        <pc:grpChg chg="add mod">
          <ac:chgData name="Logan" userId="5d90beb76f81b024" providerId="LiveId" clId="{5A4705D7-80CD-4D71-8963-D7575662A28B}" dt="2020-12-25T01:32:54.998" v="3421" actId="164"/>
          <ac:grpSpMkLst>
            <pc:docMk/>
            <pc:sldMk cId="1308013715" sldId="309"/>
            <ac:grpSpMk id="10" creationId="{6026FC74-47A3-43BD-BF2D-9B353859C2B1}"/>
          </ac:grpSpMkLst>
        </pc:grpChg>
        <pc:grpChg chg="add mod">
          <ac:chgData name="Logan" userId="5d90beb76f81b024" providerId="LiveId" clId="{5A4705D7-80CD-4D71-8963-D7575662A28B}" dt="2020-12-25T01:32:58.389" v="3422" actId="164"/>
          <ac:grpSpMkLst>
            <pc:docMk/>
            <pc:sldMk cId="1308013715" sldId="309"/>
            <ac:grpSpMk id="11" creationId="{CF1CF2CB-4413-409E-9EAD-761CE371CB50}"/>
          </ac:grpSpMkLst>
        </pc:grpChg>
        <pc:picChg chg="add del mod">
          <ac:chgData name="Logan" userId="5d90beb76f81b024" providerId="LiveId" clId="{5A4705D7-80CD-4D71-8963-D7575662A28B}" dt="2020-12-24T09:11:29.223" v="2277" actId="478"/>
          <ac:picMkLst>
            <pc:docMk/>
            <pc:sldMk cId="1308013715" sldId="309"/>
            <ac:picMk id="10" creationId="{F136A821-E179-4F11-BDC1-C05FE05606D7}"/>
          </ac:picMkLst>
        </pc:picChg>
        <pc:picChg chg="add del mod">
          <ac:chgData name="Logan" userId="5d90beb76f81b024" providerId="LiveId" clId="{5A4705D7-80CD-4D71-8963-D7575662A28B}" dt="2020-12-24T09:11:24.240" v="2273"/>
          <ac:picMkLst>
            <pc:docMk/>
            <pc:sldMk cId="1308013715" sldId="309"/>
            <ac:picMk id="14" creationId="{CD1472C0-296A-42EC-A481-36D40C3A8E4A}"/>
          </ac:picMkLst>
        </pc:picChg>
        <pc:picChg chg="add del mod">
          <ac:chgData name="Logan" userId="5d90beb76f81b024" providerId="LiveId" clId="{5A4705D7-80CD-4D71-8963-D7575662A28B}" dt="2020-12-24T09:11:35.232" v="2279"/>
          <ac:picMkLst>
            <pc:docMk/>
            <pc:sldMk cId="1308013715" sldId="309"/>
            <ac:picMk id="18" creationId="{F3944AD5-644B-4DF0-9149-B66940EFAD3B}"/>
          </ac:picMkLst>
        </pc:picChg>
        <pc:picChg chg="add mod">
          <ac:chgData name="Logan" userId="5d90beb76f81b024" providerId="LiveId" clId="{5A4705D7-80CD-4D71-8963-D7575662A28B}" dt="2020-12-25T01:32:54.998" v="3421" actId="164"/>
          <ac:picMkLst>
            <pc:docMk/>
            <pc:sldMk cId="1308013715" sldId="309"/>
            <ac:picMk id="20" creationId="{DDA32C54-1051-49A9-AC77-F3A4C959576A}"/>
          </ac:picMkLst>
        </pc:picChg>
        <pc:picChg chg="add del mod">
          <ac:chgData name="Logan" userId="5d90beb76f81b024" providerId="LiveId" clId="{5A4705D7-80CD-4D71-8963-D7575662A28B}" dt="2020-12-24T09:13:14.932" v="2465" actId="478"/>
          <ac:picMkLst>
            <pc:docMk/>
            <pc:sldMk cId="1308013715" sldId="309"/>
            <ac:picMk id="24" creationId="{5E0ECD4F-294B-4BA9-896C-AD51B673B654}"/>
          </ac:picMkLst>
        </pc:picChg>
        <pc:picChg chg="add mod">
          <ac:chgData name="Logan" userId="5d90beb76f81b024" providerId="LiveId" clId="{5A4705D7-80CD-4D71-8963-D7575662A28B}" dt="2020-12-25T01:32:58.389" v="3422" actId="164"/>
          <ac:picMkLst>
            <pc:docMk/>
            <pc:sldMk cId="1308013715" sldId="309"/>
            <ac:picMk id="26" creationId="{5EE34B92-35C7-4ABE-9CA3-707CAE4C9658}"/>
          </ac:picMkLst>
        </pc:picChg>
      </pc:sldChg>
      <pc:sldChg chg="new del">
        <pc:chgData name="Logan" userId="5d90beb76f81b024" providerId="LiveId" clId="{5A4705D7-80CD-4D71-8963-D7575662A28B}" dt="2020-12-24T07:05:01.838" v="252" actId="47"/>
        <pc:sldMkLst>
          <pc:docMk/>
          <pc:sldMk cId="2247200611" sldId="309"/>
        </pc:sldMkLst>
      </pc:sldChg>
      <pc:sldChg chg="addSp delSp modSp new mod">
        <pc:chgData name="Logan" userId="5d90beb76f81b024" providerId="LiveId" clId="{5A4705D7-80CD-4D71-8963-D7575662A28B}" dt="2020-12-25T01:36:58.590" v="3723" actId="1038"/>
        <pc:sldMkLst>
          <pc:docMk/>
          <pc:sldMk cId="4252379668" sldId="310"/>
        </pc:sldMkLst>
        <pc:spChg chg="mod">
          <ac:chgData name="Logan" userId="5d90beb76f81b024" providerId="LiveId" clId="{5A4705D7-80CD-4D71-8963-D7575662A28B}" dt="2020-12-24T09:18:23.233" v="2575"/>
          <ac:spMkLst>
            <pc:docMk/>
            <pc:sldMk cId="4252379668" sldId="310"/>
            <ac:spMk id="2" creationId="{4673466C-07BB-4943-B436-AAA817337BCD}"/>
          </ac:spMkLst>
        </pc:spChg>
        <pc:spChg chg="mod">
          <ac:chgData name="Logan" userId="5d90beb76f81b024" providerId="LiveId" clId="{5A4705D7-80CD-4D71-8963-D7575662A28B}" dt="2020-12-24T09:18:28.100" v="2577" actId="20577"/>
          <ac:spMkLst>
            <pc:docMk/>
            <pc:sldMk cId="4252379668" sldId="310"/>
            <ac:spMk id="3" creationId="{FF3FFB3C-E5B7-4F78-AADA-5F8CE11892CA}"/>
          </ac:spMkLst>
        </pc:spChg>
        <pc:spChg chg="add mod">
          <ac:chgData name="Logan" userId="5d90beb76f81b024" providerId="LiveId" clId="{5A4705D7-80CD-4D71-8963-D7575662A28B}" dt="2020-12-24T12:11:28.913" v="3289" actId="207"/>
          <ac:spMkLst>
            <pc:docMk/>
            <pc:sldMk cId="4252379668" sldId="310"/>
            <ac:spMk id="5" creationId="{1B2B72B1-CB14-4C7D-8313-3DE2EE5BD9D6}"/>
          </ac:spMkLst>
        </pc:spChg>
        <pc:spChg chg="mod topLvl">
          <ac:chgData name="Logan" userId="5d90beb76f81b024" providerId="LiveId" clId="{5A4705D7-80CD-4D71-8963-D7575662A28B}" dt="2020-12-25T01:36:52.863" v="3721" actId="164"/>
          <ac:spMkLst>
            <pc:docMk/>
            <pc:sldMk cId="4252379668" sldId="310"/>
            <ac:spMk id="7" creationId="{BF381F19-7733-4629-BC2C-07482F549143}"/>
          </ac:spMkLst>
        </pc:spChg>
        <pc:spChg chg="mod topLvl">
          <ac:chgData name="Logan" userId="5d90beb76f81b024" providerId="LiveId" clId="{5A4705D7-80CD-4D71-8963-D7575662A28B}" dt="2020-12-25T01:36:52.863" v="3721" actId="164"/>
          <ac:spMkLst>
            <pc:docMk/>
            <pc:sldMk cId="4252379668" sldId="310"/>
            <ac:spMk id="8" creationId="{25D60338-8A4F-48CE-9E1E-9D2F235D59B7}"/>
          </ac:spMkLst>
        </pc:spChg>
        <pc:spChg chg="mod topLvl">
          <ac:chgData name="Logan" userId="5d90beb76f81b024" providerId="LiveId" clId="{5A4705D7-80CD-4D71-8963-D7575662A28B}" dt="2020-12-25T01:36:52.863" v="3721" actId="164"/>
          <ac:spMkLst>
            <pc:docMk/>
            <pc:sldMk cId="4252379668" sldId="310"/>
            <ac:spMk id="9" creationId="{D7B6165C-29E2-4C00-8296-895AC42C5CD3}"/>
          </ac:spMkLst>
        </pc:spChg>
        <pc:spChg chg="add mod">
          <ac:chgData name="Logan" userId="5d90beb76f81b024" providerId="LiveId" clId="{5A4705D7-80CD-4D71-8963-D7575662A28B}" dt="2020-12-25T01:36:58.590" v="3723" actId="1038"/>
          <ac:spMkLst>
            <pc:docMk/>
            <pc:sldMk cId="4252379668" sldId="310"/>
            <ac:spMk id="15" creationId="{9CBE7296-1930-44C6-A5E3-7F2489F807E9}"/>
          </ac:spMkLst>
        </pc:spChg>
        <pc:spChg chg="add mod">
          <ac:chgData name="Logan" userId="5d90beb76f81b024" providerId="LiveId" clId="{5A4705D7-80CD-4D71-8963-D7575662A28B}" dt="2020-12-25T01:36:58.590" v="3723" actId="1038"/>
          <ac:spMkLst>
            <pc:docMk/>
            <pc:sldMk cId="4252379668" sldId="310"/>
            <ac:spMk id="16" creationId="{7B10D8B1-1393-46D1-8861-74E9332F3AF2}"/>
          </ac:spMkLst>
        </pc:spChg>
        <pc:grpChg chg="add del mod">
          <ac:chgData name="Logan" userId="5d90beb76f81b024" providerId="LiveId" clId="{5A4705D7-80CD-4D71-8963-D7575662A28B}" dt="2020-12-25T01:33:07.821" v="3425" actId="165"/>
          <ac:grpSpMkLst>
            <pc:docMk/>
            <pc:sldMk cId="4252379668" sldId="310"/>
            <ac:grpSpMk id="6" creationId="{B5A239F5-5EB7-486A-924A-F247726269DA}"/>
          </ac:grpSpMkLst>
        </pc:grpChg>
        <pc:grpChg chg="add mod">
          <ac:chgData name="Logan" userId="5d90beb76f81b024" providerId="LiveId" clId="{5A4705D7-80CD-4D71-8963-D7575662A28B}" dt="2020-12-25T01:36:52.863" v="3721" actId="164"/>
          <ac:grpSpMkLst>
            <pc:docMk/>
            <pc:sldMk cId="4252379668" sldId="310"/>
            <ac:grpSpMk id="17" creationId="{2C806CB7-CCA1-46B7-BF9F-FA15BDA3FEB1}"/>
          </ac:grpSpMkLst>
        </pc:grpChg>
        <pc:picChg chg="del mod topLvl">
          <ac:chgData name="Logan" userId="5d90beb76f81b024" providerId="LiveId" clId="{5A4705D7-80CD-4D71-8963-D7575662A28B}" dt="2020-12-25T01:33:09.236" v="3426" actId="478"/>
          <ac:picMkLst>
            <pc:docMk/>
            <pc:sldMk cId="4252379668" sldId="310"/>
            <ac:picMk id="10" creationId="{2BEB5E84-CF16-4CDE-8FD3-21B079F4DA58}"/>
          </ac:picMkLst>
        </pc:picChg>
        <pc:picChg chg="add mod">
          <ac:chgData name="Logan" userId="5d90beb76f81b024" providerId="LiveId" clId="{5A4705D7-80CD-4D71-8963-D7575662A28B}" dt="2020-12-25T01:36:58.590" v="3723" actId="1038"/>
          <ac:picMkLst>
            <pc:docMk/>
            <pc:sldMk cId="4252379668" sldId="310"/>
            <ac:picMk id="12" creationId="{8A6592BF-6776-445B-BA8E-B0273E0E5BCF}"/>
          </ac:picMkLst>
        </pc:picChg>
        <pc:picChg chg="add mod">
          <ac:chgData name="Logan" userId="5d90beb76f81b024" providerId="LiveId" clId="{5A4705D7-80CD-4D71-8963-D7575662A28B}" dt="2020-12-25T01:36:58.590" v="3723" actId="1038"/>
          <ac:picMkLst>
            <pc:docMk/>
            <pc:sldMk cId="4252379668" sldId="310"/>
            <ac:picMk id="14" creationId="{8D907EB4-B38B-4BE7-8427-0B09F4A8D161}"/>
          </ac:picMkLst>
        </pc:picChg>
      </pc:sldChg>
      <pc:sldChg chg="addSp delSp modSp new mod">
        <pc:chgData name="Logan" userId="5d90beb76f81b024" providerId="LiveId" clId="{5A4705D7-80CD-4D71-8963-D7575662A28B}" dt="2020-12-25T01:58:35.970" v="4300" actId="164"/>
        <pc:sldMkLst>
          <pc:docMk/>
          <pc:sldMk cId="3560816742" sldId="311"/>
        </pc:sldMkLst>
        <pc:spChg chg="mod">
          <ac:chgData name="Logan" userId="5d90beb76f81b024" providerId="LiveId" clId="{5A4705D7-80CD-4D71-8963-D7575662A28B}" dt="2020-12-24T12:15:56.094" v="3335" actId="20577"/>
          <ac:spMkLst>
            <pc:docMk/>
            <pc:sldMk cId="3560816742" sldId="311"/>
            <ac:spMk id="2" creationId="{C4C05DCA-01F9-4778-BD18-4B8CC1B3E832}"/>
          </ac:spMkLst>
        </pc:spChg>
        <pc:spChg chg="mod">
          <ac:chgData name="Logan" userId="5d90beb76f81b024" providerId="LiveId" clId="{5A4705D7-80CD-4D71-8963-D7575662A28B}" dt="2020-12-24T12:15:42.542" v="3310" actId="20577"/>
          <ac:spMkLst>
            <pc:docMk/>
            <pc:sldMk cId="3560816742" sldId="311"/>
            <ac:spMk id="3" creationId="{B06880F0-7A4A-4D4D-9683-B5837E59AEA6}"/>
          </ac:spMkLst>
        </pc:spChg>
        <pc:spChg chg="add mod">
          <ac:chgData name="Logan" userId="5d90beb76f81b024" providerId="LiveId" clId="{5A4705D7-80CD-4D71-8963-D7575662A28B}" dt="2020-12-25T01:53:45.440" v="4242" actId="207"/>
          <ac:spMkLst>
            <pc:docMk/>
            <pc:sldMk cId="3560816742" sldId="311"/>
            <ac:spMk id="5" creationId="{AF42A754-591D-429D-9D42-4DD5E38D726F}"/>
          </ac:spMkLst>
        </pc:spChg>
        <pc:spChg chg="mod topLvl">
          <ac:chgData name="Logan" userId="5d90beb76f81b024" providerId="LiveId" clId="{5A4705D7-80CD-4D71-8963-D7575662A28B}" dt="2020-12-25T01:58:35.970" v="4300" actId="164"/>
          <ac:spMkLst>
            <pc:docMk/>
            <pc:sldMk cId="3560816742" sldId="311"/>
            <ac:spMk id="7" creationId="{0E9F1D35-D0E9-4BC9-9232-15A5FE5D333B}"/>
          </ac:spMkLst>
        </pc:spChg>
        <pc:spChg chg="mod topLvl">
          <ac:chgData name="Logan" userId="5d90beb76f81b024" providerId="LiveId" clId="{5A4705D7-80CD-4D71-8963-D7575662A28B}" dt="2020-12-25T01:58:35.970" v="4300" actId="164"/>
          <ac:spMkLst>
            <pc:docMk/>
            <pc:sldMk cId="3560816742" sldId="311"/>
            <ac:spMk id="8" creationId="{8D60A6A0-BD9A-455E-ADEF-6ED7198D2B55}"/>
          </ac:spMkLst>
        </pc:spChg>
        <pc:spChg chg="mod topLvl">
          <ac:chgData name="Logan" userId="5d90beb76f81b024" providerId="LiveId" clId="{5A4705D7-80CD-4D71-8963-D7575662A28B}" dt="2020-12-25T01:58:35.970" v="4300" actId="164"/>
          <ac:spMkLst>
            <pc:docMk/>
            <pc:sldMk cId="3560816742" sldId="311"/>
            <ac:spMk id="9" creationId="{92789657-4135-483E-9796-D336BEF5CD79}"/>
          </ac:spMkLst>
        </pc:spChg>
        <pc:spChg chg="mod topLvl">
          <ac:chgData name="Logan" userId="5d90beb76f81b024" providerId="LiveId" clId="{5A4705D7-80CD-4D71-8963-D7575662A28B}" dt="2020-12-25T01:58:33.314" v="4299" actId="164"/>
          <ac:spMkLst>
            <pc:docMk/>
            <pc:sldMk cId="3560816742" sldId="311"/>
            <ac:spMk id="13" creationId="{4EF573DE-2C74-4F3E-B6F5-30D375B2477B}"/>
          </ac:spMkLst>
        </pc:spChg>
        <pc:spChg chg="mod topLvl">
          <ac:chgData name="Logan" userId="5d90beb76f81b024" providerId="LiveId" clId="{5A4705D7-80CD-4D71-8963-D7575662A28B}" dt="2020-12-25T01:58:33.314" v="4299" actId="164"/>
          <ac:spMkLst>
            <pc:docMk/>
            <pc:sldMk cId="3560816742" sldId="311"/>
            <ac:spMk id="14" creationId="{BAD1C725-D16D-4779-8DCD-9B16C33AC6EB}"/>
          </ac:spMkLst>
        </pc:spChg>
        <pc:spChg chg="mod topLvl">
          <ac:chgData name="Logan" userId="5d90beb76f81b024" providerId="LiveId" clId="{5A4705D7-80CD-4D71-8963-D7575662A28B}" dt="2020-12-25T01:58:33.314" v="4299" actId="164"/>
          <ac:spMkLst>
            <pc:docMk/>
            <pc:sldMk cId="3560816742" sldId="311"/>
            <ac:spMk id="15" creationId="{E17BC850-35A1-4A64-8A06-385321C6228F}"/>
          </ac:spMkLst>
        </pc:spChg>
        <pc:grpChg chg="add del mod">
          <ac:chgData name="Logan" userId="5d90beb76f81b024" providerId="LiveId" clId="{5A4705D7-80CD-4D71-8963-D7575662A28B}" dt="2020-12-25T01:55:03.840" v="4245" actId="165"/>
          <ac:grpSpMkLst>
            <pc:docMk/>
            <pc:sldMk cId="3560816742" sldId="311"/>
            <ac:grpSpMk id="6" creationId="{9E33A3FE-9438-4FC6-A1AE-DB412C5F18FA}"/>
          </ac:grpSpMkLst>
        </pc:grpChg>
        <pc:grpChg chg="add del mod">
          <ac:chgData name="Logan" userId="5d90beb76f81b024" providerId="LiveId" clId="{5A4705D7-80CD-4D71-8963-D7575662A28B}" dt="2020-12-25T01:56:38.261" v="4274" actId="165"/>
          <ac:grpSpMkLst>
            <pc:docMk/>
            <pc:sldMk cId="3560816742" sldId="311"/>
            <ac:grpSpMk id="11" creationId="{106D90BB-F9DE-403A-BC57-E98A8D230EFB}"/>
          </ac:grpSpMkLst>
        </pc:grpChg>
        <pc:grpChg chg="add del mod">
          <ac:chgData name="Logan" userId="5d90beb76f81b024" providerId="LiveId" clId="{5A4705D7-80CD-4D71-8963-D7575662A28B}" dt="2020-12-25T01:55:34.920" v="4257" actId="165"/>
          <ac:grpSpMkLst>
            <pc:docMk/>
            <pc:sldMk cId="3560816742" sldId="311"/>
            <ac:grpSpMk id="12" creationId="{EF8BACBF-7071-4F05-88F3-32CE2B136777}"/>
          </ac:grpSpMkLst>
        </pc:grpChg>
        <pc:grpChg chg="add del mod topLvl">
          <ac:chgData name="Logan" userId="5d90beb76f81b024" providerId="LiveId" clId="{5A4705D7-80CD-4D71-8963-D7575662A28B}" dt="2020-12-25T01:57:34.116" v="4287" actId="165"/>
          <ac:grpSpMkLst>
            <pc:docMk/>
            <pc:sldMk cId="3560816742" sldId="311"/>
            <ac:grpSpMk id="17" creationId="{B6E30A05-5819-442B-8420-615E0693CE75}"/>
          </ac:grpSpMkLst>
        </pc:grpChg>
        <pc:grpChg chg="add del mod topLvl">
          <ac:chgData name="Logan" userId="5d90beb76f81b024" providerId="LiveId" clId="{5A4705D7-80CD-4D71-8963-D7575662A28B}" dt="2020-12-25T01:57:34.684" v="4288" actId="165"/>
          <ac:grpSpMkLst>
            <pc:docMk/>
            <pc:sldMk cId="3560816742" sldId="311"/>
            <ac:grpSpMk id="18" creationId="{7360E5FD-A1E2-4E14-A3EB-82DDACF8AEE6}"/>
          </ac:grpSpMkLst>
        </pc:grpChg>
        <pc:grpChg chg="add del mod">
          <ac:chgData name="Logan" userId="5d90beb76f81b024" providerId="LiveId" clId="{5A4705D7-80CD-4D71-8963-D7575662A28B}" dt="2020-12-25T01:57:16.708" v="4284" actId="165"/>
          <ac:grpSpMkLst>
            <pc:docMk/>
            <pc:sldMk cId="3560816742" sldId="311"/>
            <ac:grpSpMk id="19" creationId="{976830B3-55EA-46E5-B0DA-14FCE233D52E}"/>
          </ac:grpSpMkLst>
        </pc:grpChg>
        <pc:grpChg chg="add mod">
          <ac:chgData name="Logan" userId="5d90beb76f81b024" providerId="LiveId" clId="{5A4705D7-80CD-4D71-8963-D7575662A28B}" dt="2020-12-25T01:58:33.314" v="4299" actId="164"/>
          <ac:grpSpMkLst>
            <pc:docMk/>
            <pc:sldMk cId="3560816742" sldId="311"/>
            <ac:grpSpMk id="20" creationId="{EB0F7722-2808-455E-A154-D7AA047B5898}"/>
          </ac:grpSpMkLst>
        </pc:grpChg>
        <pc:grpChg chg="add mod">
          <ac:chgData name="Logan" userId="5d90beb76f81b024" providerId="LiveId" clId="{5A4705D7-80CD-4D71-8963-D7575662A28B}" dt="2020-12-25T01:58:35.970" v="4300" actId="164"/>
          <ac:grpSpMkLst>
            <pc:docMk/>
            <pc:sldMk cId="3560816742" sldId="311"/>
            <ac:grpSpMk id="21" creationId="{52206F7B-675E-4907-8233-DBAADB5A70B7}"/>
          </ac:grpSpMkLst>
        </pc:grpChg>
        <pc:picChg chg="mod topLvl">
          <ac:chgData name="Logan" userId="5d90beb76f81b024" providerId="LiveId" clId="{5A4705D7-80CD-4D71-8963-D7575662A28B}" dt="2020-12-25T01:58:35.970" v="4300" actId="164"/>
          <ac:picMkLst>
            <pc:docMk/>
            <pc:sldMk cId="3560816742" sldId="311"/>
            <ac:picMk id="10" creationId="{F810FD45-7494-4E46-B07C-7CB124EBD29A}"/>
          </ac:picMkLst>
        </pc:picChg>
        <pc:picChg chg="mod topLvl">
          <ac:chgData name="Logan" userId="5d90beb76f81b024" providerId="LiveId" clId="{5A4705D7-80CD-4D71-8963-D7575662A28B}" dt="2020-12-25T01:58:33.314" v="4299" actId="164"/>
          <ac:picMkLst>
            <pc:docMk/>
            <pc:sldMk cId="3560816742" sldId="311"/>
            <ac:picMk id="16" creationId="{43F8016C-6934-4D8A-B2C0-553D6E28A7D1}"/>
          </ac:picMkLst>
        </pc:picChg>
      </pc:sldChg>
      <pc:sldChg chg="addSp delSp modSp new mod">
        <pc:chgData name="Logan" userId="5d90beb76f81b024" providerId="LiveId" clId="{5A4705D7-80CD-4D71-8963-D7575662A28B}" dt="2020-12-30T02:14:00.598" v="6437" actId="164"/>
        <pc:sldMkLst>
          <pc:docMk/>
          <pc:sldMk cId="2296416782" sldId="312"/>
        </pc:sldMkLst>
        <pc:spChg chg="mod">
          <ac:chgData name="Logan" userId="5d90beb76f81b024" providerId="LiveId" clId="{5A4705D7-80CD-4D71-8963-D7575662A28B}" dt="2020-12-25T02:15:27.605" v="4370" actId="20577"/>
          <ac:spMkLst>
            <pc:docMk/>
            <pc:sldMk cId="2296416782" sldId="312"/>
            <ac:spMk id="2" creationId="{D2DF6119-BBEA-4036-B292-75E064B6C3F1}"/>
          </ac:spMkLst>
        </pc:spChg>
        <pc:spChg chg="mod">
          <ac:chgData name="Logan" userId="5d90beb76f81b024" providerId="LiveId" clId="{5A4705D7-80CD-4D71-8963-D7575662A28B}" dt="2020-12-25T02:03:38.321" v="4324" actId="20577"/>
          <ac:spMkLst>
            <pc:docMk/>
            <pc:sldMk cId="2296416782" sldId="312"/>
            <ac:spMk id="3" creationId="{B63A0855-E79A-411F-AA13-4C32B33D94DE}"/>
          </ac:spMkLst>
        </pc:spChg>
        <pc:spChg chg="add mod">
          <ac:chgData name="Logan" userId="5d90beb76f81b024" providerId="LiveId" clId="{5A4705D7-80CD-4D71-8963-D7575662A28B}" dt="2020-12-25T02:58:45.544" v="5506" actId="20577"/>
          <ac:spMkLst>
            <pc:docMk/>
            <pc:sldMk cId="2296416782" sldId="312"/>
            <ac:spMk id="5" creationId="{AFC48C0C-AED3-456B-AAAF-31947FA55886}"/>
          </ac:spMkLst>
        </pc:spChg>
        <pc:spChg chg="add del mod">
          <ac:chgData name="Logan" userId="5d90beb76f81b024" providerId="LiveId" clId="{5A4705D7-80CD-4D71-8963-D7575662A28B}" dt="2020-12-25T02:58:47.402" v="5508"/>
          <ac:spMkLst>
            <pc:docMk/>
            <pc:sldMk cId="2296416782" sldId="312"/>
            <ac:spMk id="6" creationId="{DE8D8A7A-C245-443C-AE8F-BA0531C2BCD6}"/>
          </ac:spMkLst>
        </pc:spChg>
        <pc:spChg chg="mod">
          <ac:chgData name="Logan" userId="5d90beb76f81b024" providerId="LiveId" clId="{5A4705D7-80CD-4D71-8963-D7575662A28B}" dt="2020-12-25T02:51:40.476" v="5332"/>
          <ac:spMkLst>
            <pc:docMk/>
            <pc:sldMk cId="2296416782" sldId="312"/>
            <ac:spMk id="8" creationId="{298FE1E9-EF1B-4613-830A-A55D238591EB}"/>
          </ac:spMkLst>
        </pc:spChg>
        <pc:spChg chg="mod">
          <ac:chgData name="Logan" userId="5d90beb76f81b024" providerId="LiveId" clId="{5A4705D7-80CD-4D71-8963-D7575662A28B}" dt="2020-12-25T02:51:40.476" v="5332"/>
          <ac:spMkLst>
            <pc:docMk/>
            <pc:sldMk cId="2296416782" sldId="312"/>
            <ac:spMk id="9" creationId="{48EDAF63-0845-4DA2-BB2A-F25D637D2C25}"/>
          </ac:spMkLst>
        </pc:spChg>
        <pc:spChg chg="mod">
          <ac:chgData name="Logan" userId="5d90beb76f81b024" providerId="LiveId" clId="{5A4705D7-80CD-4D71-8963-D7575662A28B}" dt="2020-12-25T02:51:40.476" v="5332"/>
          <ac:spMkLst>
            <pc:docMk/>
            <pc:sldMk cId="2296416782" sldId="312"/>
            <ac:spMk id="10" creationId="{07C8DC54-2886-438C-BA52-529386E602E3}"/>
          </ac:spMkLst>
        </pc:spChg>
        <pc:spChg chg="mod">
          <ac:chgData name="Logan" userId="5d90beb76f81b024" providerId="LiveId" clId="{5A4705D7-80CD-4D71-8963-D7575662A28B}" dt="2020-12-25T02:51:40.476" v="5332"/>
          <ac:spMkLst>
            <pc:docMk/>
            <pc:sldMk cId="2296416782" sldId="312"/>
            <ac:spMk id="13" creationId="{DD9196D3-3C56-4372-9573-6D04527EC5DE}"/>
          </ac:spMkLst>
        </pc:spChg>
        <pc:spChg chg="mod">
          <ac:chgData name="Logan" userId="5d90beb76f81b024" providerId="LiveId" clId="{5A4705D7-80CD-4D71-8963-D7575662A28B}" dt="2020-12-25T02:51:40.476" v="5332"/>
          <ac:spMkLst>
            <pc:docMk/>
            <pc:sldMk cId="2296416782" sldId="312"/>
            <ac:spMk id="14" creationId="{A1459B10-1736-4B92-8CE7-D5E6320218AE}"/>
          </ac:spMkLst>
        </pc:spChg>
        <pc:spChg chg="mod">
          <ac:chgData name="Logan" userId="5d90beb76f81b024" providerId="LiveId" clId="{5A4705D7-80CD-4D71-8963-D7575662A28B}" dt="2020-12-30T02:14:00.598" v="6437" actId="164"/>
          <ac:spMkLst>
            <pc:docMk/>
            <pc:sldMk cId="2296416782" sldId="312"/>
            <ac:spMk id="16" creationId="{48698EFE-046E-46D7-BEDB-5FBD3B7F5DA4}"/>
          </ac:spMkLst>
        </pc:spChg>
        <pc:spChg chg="mod">
          <ac:chgData name="Logan" userId="5d90beb76f81b024" providerId="LiveId" clId="{5A4705D7-80CD-4D71-8963-D7575662A28B}" dt="2020-12-30T02:14:00.598" v="6437" actId="164"/>
          <ac:spMkLst>
            <pc:docMk/>
            <pc:sldMk cId="2296416782" sldId="312"/>
            <ac:spMk id="17" creationId="{557330FF-C3EE-4231-8911-606F7AAFC6C1}"/>
          </ac:spMkLst>
        </pc:spChg>
        <pc:spChg chg="mod">
          <ac:chgData name="Logan" userId="5d90beb76f81b024" providerId="LiveId" clId="{5A4705D7-80CD-4D71-8963-D7575662A28B}" dt="2020-12-30T02:14:00.598" v="6437" actId="164"/>
          <ac:spMkLst>
            <pc:docMk/>
            <pc:sldMk cId="2296416782" sldId="312"/>
            <ac:spMk id="18" creationId="{062D8FE7-5D7B-448B-88AF-D803B7AD151F}"/>
          </ac:spMkLst>
        </pc:spChg>
        <pc:grpChg chg="add mod">
          <ac:chgData name="Logan" userId="5d90beb76f81b024" providerId="LiveId" clId="{5A4705D7-80CD-4D71-8963-D7575662A28B}" dt="2020-12-30T02:14:00.598" v="6437" actId="164"/>
          <ac:grpSpMkLst>
            <pc:docMk/>
            <pc:sldMk cId="2296416782" sldId="312"/>
            <ac:grpSpMk id="6" creationId="{CC5D0290-971D-4861-8F6F-DC6420533606}"/>
          </ac:grpSpMkLst>
        </pc:grpChg>
        <pc:grpChg chg="add del mod">
          <ac:chgData name="Logan" userId="5d90beb76f81b024" providerId="LiveId" clId="{5A4705D7-80CD-4D71-8963-D7575662A28B}" dt="2020-12-25T02:51:44.551" v="5333" actId="478"/>
          <ac:grpSpMkLst>
            <pc:docMk/>
            <pc:sldMk cId="2296416782" sldId="312"/>
            <ac:grpSpMk id="7" creationId="{6BF1A75B-8B00-40E3-A62F-F31B30C0F79E}"/>
          </ac:grpSpMkLst>
        </pc:grpChg>
        <pc:grpChg chg="add mod">
          <ac:chgData name="Logan" userId="5d90beb76f81b024" providerId="LiveId" clId="{5A4705D7-80CD-4D71-8963-D7575662A28B}" dt="2020-12-25T02:51:50.629" v="5334"/>
          <ac:grpSpMkLst>
            <pc:docMk/>
            <pc:sldMk cId="2296416782" sldId="312"/>
            <ac:grpSpMk id="15" creationId="{7F63A080-6AE8-4305-8D99-017E21B4F53F}"/>
          </ac:grpSpMkLst>
        </pc:grpChg>
        <pc:picChg chg="mod">
          <ac:chgData name="Logan" userId="5d90beb76f81b024" providerId="LiveId" clId="{5A4705D7-80CD-4D71-8963-D7575662A28B}" dt="2020-12-30T02:14:00.598" v="6437" actId="164"/>
          <ac:picMkLst>
            <pc:docMk/>
            <pc:sldMk cId="2296416782" sldId="312"/>
            <ac:picMk id="9" creationId="{32474B22-C04D-46B0-B5F9-4368CF63EA70}"/>
          </ac:picMkLst>
        </pc:picChg>
        <pc:picChg chg="mod">
          <ac:chgData name="Logan" userId="5d90beb76f81b024" providerId="LiveId" clId="{5A4705D7-80CD-4D71-8963-D7575662A28B}" dt="2020-12-25T02:51:40.476" v="5332"/>
          <ac:picMkLst>
            <pc:docMk/>
            <pc:sldMk cId="2296416782" sldId="312"/>
            <ac:picMk id="11" creationId="{CC9EE600-257F-4B98-9B42-47122263DD2F}"/>
          </ac:picMkLst>
        </pc:picChg>
        <pc:picChg chg="mod">
          <ac:chgData name="Logan" userId="5d90beb76f81b024" providerId="LiveId" clId="{5A4705D7-80CD-4D71-8963-D7575662A28B}" dt="2020-12-25T02:51:40.476" v="5332"/>
          <ac:picMkLst>
            <pc:docMk/>
            <pc:sldMk cId="2296416782" sldId="312"/>
            <ac:picMk id="12" creationId="{3B5D7C6F-D523-4438-9BA5-58EDE6FEA896}"/>
          </ac:picMkLst>
        </pc:picChg>
        <pc:picChg chg="del mod">
          <ac:chgData name="Logan" userId="5d90beb76f81b024" providerId="LiveId" clId="{5A4705D7-80CD-4D71-8963-D7575662A28B}" dt="2020-12-25T02:51:53.399" v="5335" actId="478"/>
          <ac:picMkLst>
            <pc:docMk/>
            <pc:sldMk cId="2296416782" sldId="312"/>
            <ac:picMk id="19" creationId="{ADA207A4-61BA-4017-911B-81DB695693ED}"/>
          </ac:picMkLst>
        </pc:picChg>
      </pc:sldChg>
      <pc:sldChg chg="addSp delSp modSp new mod">
        <pc:chgData name="Logan" userId="5d90beb76f81b024" providerId="LiveId" clId="{5A4705D7-80CD-4D71-8963-D7575662A28B}" dt="2020-12-25T03:35:28.407" v="6436" actId="57"/>
        <pc:sldMkLst>
          <pc:docMk/>
          <pc:sldMk cId="2373251110" sldId="313"/>
        </pc:sldMkLst>
        <pc:spChg chg="mod">
          <ac:chgData name="Logan" userId="5d90beb76f81b024" providerId="LiveId" clId="{5A4705D7-80CD-4D71-8963-D7575662A28B}" dt="2020-12-25T02:57:32.335" v="5481" actId="113"/>
          <ac:spMkLst>
            <pc:docMk/>
            <pc:sldMk cId="2373251110" sldId="313"/>
            <ac:spMk id="2" creationId="{7224F86C-D625-4FE2-A618-F69D8BC65D0F}"/>
          </ac:spMkLst>
        </pc:spChg>
        <pc:spChg chg="mod">
          <ac:chgData name="Logan" userId="5d90beb76f81b024" providerId="LiveId" clId="{5A4705D7-80CD-4D71-8963-D7575662A28B}" dt="2020-12-25T02:39:42.692" v="4990" actId="20577"/>
          <ac:spMkLst>
            <pc:docMk/>
            <pc:sldMk cId="2373251110" sldId="313"/>
            <ac:spMk id="3" creationId="{616F7B6E-07BA-4A98-A9EE-9C6D1E4C16BD}"/>
          </ac:spMkLst>
        </pc:spChg>
        <pc:spChg chg="add mod">
          <ac:chgData name="Logan" userId="5d90beb76f81b024" providerId="LiveId" clId="{5A4705D7-80CD-4D71-8963-D7575662A28B}" dt="2020-12-25T03:35:28.407" v="6436" actId="57"/>
          <ac:spMkLst>
            <pc:docMk/>
            <pc:sldMk cId="2373251110" sldId="313"/>
            <ac:spMk id="5" creationId="{B56D72D1-1B52-4F5E-940A-7927A920FC32}"/>
          </ac:spMkLst>
        </pc:spChg>
        <pc:spChg chg="add del mod">
          <ac:chgData name="Logan" userId="5d90beb76f81b024" providerId="LiveId" clId="{5A4705D7-80CD-4D71-8963-D7575662A28B}" dt="2020-12-25T02:58:50.638" v="5511"/>
          <ac:spMkLst>
            <pc:docMk/>
            <pc:sldMk cId="2373251110" sldId="313"/>
            <ac:spMk id="6" creationId="{C751327B-EF33-4E98-A4B6-43F2D39EC7AF}"/>
          </ac:spMkLst>
        </pc:spChg>
      </pc:sldChg>
      <pc:sldChg chg="addSp delSp modSp mod">
        <pc:chgData name="Logan" userId="5d90beb76f81b024" providerId="LiveId" clId="{5A4705D7-80CD-4D71-8963-D7575662A28B}" dt="2021-01-06T13:29:37.274" v="7194" actId="1076"/>
        <pc:sldMkLst>
          <pc:docMk/>
          <pc:sldMk cId="1888850374" sldId="326"/>
        </pc:sldMkLst>
        <pc:spChg chg="mod">
          <ac:chgData name="Logan" userId="5d90beb76f81b024" providerId="LiveId" clId="{5A4705D7-80CD-4D71-8963-D7575662A28B}" dt="2021-01-06T13:29:31.834" v="7192" actId="1076"/>
          <ac:spMkLst>
            <pc:docMk/>
            <pc:sldMk cId="1888850374" sldId="326"/>
            <ac:spMk id="4" creationId="{EECD8B70-ED5D-4331-B9BB-064FEF4BCDF8}"/>
          </ac:spMkLst>
        </pc:spChg>
        <pc:spChg chg="mod">
          <ac:chgData name="Logan" userId="5d90beb76f81b024" providerId="LiveId" clId="{5A4705D7-80CD-4D71-8963-D7575662A28B}" dt="2021-01-06T13:24:16.160" v="6756" actId="207"/>
          <ac:spMkLst>
            <pc:docMk/>
            <pc:sldMk cId="1888850374" sldId="326"/>
            <ac:spMk id="5" creationId="{58D81FC3-DCC6-4A98-A7C6-99E7AB42A281}"/>
          </ac:spMkLst>
        </pc:spChg>
        <pc:spChg chg="mod topLvl">
          <ac:chgData name="Logan" userId="5d90beb76f81b024" providerId="LiveId" clId="{5A4705D7-80CD-4D71-8963-D7575662A28B}" dt="2021-01-06T13:29:35.306" v="7193" actId="164"/>
          <ac:spMkLst>
            <pc:docMk/>
            <pc:sldMk cId="1888850374" sldId="326"/>
            <ac:spMk id="7" creationId="{F9A20004-C2DB-4E23-882C-A5D4DC88A346}"/>
          </ac:spMkLst>
        </pc:spChg>
        <pc:spChg chg="mod topLvl">
          <ac:chgData name="Logan" userId="5d90beb76f81b024" providerId="LiveId" clId="{5A4705D7-80CD-4D71-8963-D7575662A28B}" dt="2021-01-06T13:29:35.306" v="7193" actId="164"/>
          <ac:spMkLst>
            <pc:docMk/>
            <pc:sldMk cId="1888850374" sldId="326"/>
            <ac:spMk id="8" creationId="{EC4F64E3-58F6-441E-B0EC-2C4495FFDE2A}"/>
          </ac:spMkLst>
        </pc:spChg>
        <pc:spChg chg="mod topLvl">
          <ac:chgData name="Logan" userId="5d90beb76f81b024" providerId="LiveId" clId="{5A4705D7-80CD-4D71-8963-D7575662A28B}" dt="2021-01-06T13:29:35.306" v="7193" actId="164"/>
          <ac:spMkLst>
            <pc:docMk/>
            <pc:sldMk cId="1888850374" sldId="326"/>
            <ac:spMk id="9" creationId="{043BF5FB-A451-4EC9-B8FD-8E5810D63A59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1" creationId="{F9AFEB8A-08A2-4E12-918F-B3949D0D045F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2" creationId="{697629D9-2729-423E-9594-69015F382019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3" creationId="{76230144-51DA-426D-89BD-69889F865E60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4" creationId="{B4AC08AE-5454-4C4F-AF74-2B38A1C2160D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6" creationId="{C5D05E21-A908-4770-ADF3-1A7D30FCEBB7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7" creationId="{0FEF028F-861D-4497-AB39-4B840C8EA91D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8" creationId="{1CE6F32F-D12E-4EE4-9D06-CDCB718D6B16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19" creationId="{950025FD-2855-4B9A-B32B-1797B6AB6E30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20" creationId="{63168FB8-73D7-4336-B418-76BA6F56B648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21" creationId="{02DF26C3-DEEE-4DC7-9E30-66DE953DB3BB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22" creationId="{7D9F6BD2-254F-4123-B7D0-809CCAA01936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23" creationId="{78929046-B6E6-431D-ADCB-CA24B1B74B9A}"/>
          </ac:spMkLst>
        </pc:spChg>
        <pc:spChg chg="mod">
          <ac:chgData name="Logan" userId="5d90beb76f81b024" providerId="LiveId" clId="{5A4705D7-80CD-4D71-8963-D7575662A28B}" dt="2021-01-06T13:29:19.315" v="7174" actId="165"/>
          <ac:spMkLst>
            <pc:docMk/>
            <pc:sldMk cId="1888850374" sldId="326"/>
            <ac:spMk id="24" creationId="{DBCB281F-4D26-4D00-B658-83B35BFBEFC4}"/>
          </ac:spMkLst>
        </pc:spChg>
        <pc:grpChg chg="add del mod">
          <ac:chgData name="Logan" userId="5d90beb76f81b024" providerId="LiveId" clId="{5A4705D7-80CD-4D71-8963-D7575662A28B}" dt="2021-01-06T13:29:19.315" v="7174" actId="165"/>
          <ac:grpSpMkLst>
            <pc:docMk/>
            <pc:sldMk cId="1888850374" sldId="326"/>
            <ac:grpSpMk id="6" creationId="{57FC7C68-4B78-458A-9B74-DA1BBF996728}"/>
          </ac:grpSpMkLst>
        </pc:grpChg>
        <pc:grpChg chg="mod topLvl">
          <ac:chgData name="Logan" userId="5d90beb76f81b024" providerId="LiveId" clId="{5A4705D7-80CD-4D71-8963-D7575662A28B}" dt="2021-01-06T13:29:35.306" v="7193" actId="164"/>
          <ac:grpSpMkLst>
            <pc:docMk/>
            <pc:sldMk cId="1888850374" sldId="326"/>
            <ac:grpSpMk id="10" creationId="{789CF5DD-67DD-4D12-BD57-37F0AE80781B}"/>
          </ac:grpSpMkLst>
        </pc:grpChg>
        <pc:grpChg chg="mod">
          <ac:chgData name="Logan" userId="5d90beb76f81b024" providerId="LiveId" clId="{5A4705D7-80CD-4D71-8963-D7575662A28B}" dt="2021-01-06T13:29:19.315" v="7174" actId="165"/>
          <ac:grpSpMkLst>
            <pc:docMk/>
            <pc:sldMk cId="1888850374" sldId="326"/>
            <ac:grpSpMk id="15" creationId="{C687A8F6-A6EC-480D-B653-CDE03E57B08F}"/>
          </ac:grpSpMkLst>
        </pc:grpChg>
        <pc:grpChg chg="add mod">
          <ac:chgData name="Logan" userId="5d90beb76f81b024" providerId="LiveId" clId="{5A4705D7-80CD-4D71-8963-D7575662A28B}" dt="2021-01-06T13:29:37.274" v="7194" actId="1076"/>
          <ac:grpSpMkLst>
            <pc:docMk/>
            <pc:sldMk cId="1888850374" sldId="326"/>
            <ac:grpSpMk id="25" creationId="{55B57631-BA0E-468A-A3C9-10427005D573}"/>
          </ac:grpSpMkLst>
        </pc:grpChg>
      </pc:sldChg>
      <pc:sldChg chg="addSp modSp new mod">
        <pc:chgData name="Logan" userId="5d90beb76f81b024" providerId="LiveId" clId="{5A4705D7-80CD-4D71-8963-D7575662A28B}" dt="2021-01-06T13:35:19.120" v="7572" actId="20577"/>
        <pc:sldMkLst>
          <pc:docMk/>
          <pc:sldMk cId="2016719815" sldId="327"/>
        </pc:sldMkLst>
        <pc:spChg chg="mod">
          <ac:chgData name="Logan" userId="5d90beb76f81b024" providerId="LiveId" clId="{5A4705D7-80CD-4D71-8963-D7575662A28B}" dt="2021-01-06T13:33:33.178" v="7417" actId="20577"/>
          <ac:spMkLst>
            <pc:docMk/>
            <pc:sldMk cId="2016719815" sldId="327"/>
            <ac:spMk id="2" creationId="{910A6C38-86F8-4781-ADDA-9BAAB79474E5}"/>
          </ac:spMkLst>
        </pc:spChg>
        <pc:spChg chg="mod">
          <ac:chgData name="Logan" userId="5d90beb76f81b024" providerId="LiveId" clId="{5A4705D7-80CD-4D71-8963-D7575662A28B}" dt="2021-01-06T13:35:19.120" v="7572" actId="20577"/>
          <ac:spMkLst>
            <pc:docMk/>
            <pc:sldMk cId="2016719815" sldId="327"/>
            <ac:spMk id="3" creationId="{70972D2B-0C0B-48AE-B4B3-7E5307D92A05}"/>
          </ac:spMkLst>
        </pc:spChg>
        <pc:spChg chg="mod">
          <ac:chgData name="Logan" userId="5d90beb76f81b024" providerId="LiveId" clId="{5A4705D7-80CD-4D71-8963-D7575662A28B}" dt="2021-01-06T13:30:07.428" v="7196"/>
          <ac:spMkLst>
            <pc:docMk/>
            <pc:sldMk cId="2016719815" sldId="327"/>
            <ac:spMk id="6" creationId="{53EE7D87-2A56-4F60-ADED-ECB93C77D7CD}"/>
          </ac:spMkLst>
        </pc:spChg>
        <pc:spChg chg="mod">
          <ac:chgData name="Logan" userId="5d90beb76f81b024" providerId="LiveId" clId="{5A4705D7-80CD-4D71-8963-D7575662A28B}" dt="2021-01-06T13:30:07.428" v="7196"/>
          <ac:spMkLst>
            <pc:docMk/>
            <pc:sldMk cId="2016719815" sldId="327"/>
            <ac:spMk id="7" creationId="{B3E3F0B3-C00F-4CFF-908E-FB12D5A24E6A}"/>
          </ac:spMkLst>
        </pc:spChg>
        <pc:spChg chg="mod">
          <ac:chgData name="Logan" userId="5d90beb76f81b024" providerId="LiveId" clId="{5A4705D7-80CD-4D71-8963-D7575662A28B}" dt="2021-01-06T13:31:03.918" v="7344" actId="20577"/>
          <ac:spMkLst>
            <pc:docMk/>
            <pc:sldMk cId="2016719815" sldId="327"/>
            <ac:spMk id="8" creationId="{5455D6E6-7923-4329-8B4E-8C928C23AAF6}"/>
          </ac:spMkLst>
        </pc:spChg>
        <pc:spChg chg="mod">
          <ac:chgData name="Logan" userId="5d90beb76f81b024" providerId="LiveId" clId="{5A4705D7-80CD-4D71-8963-D7575662A28B}" dt="2021-01-06T13:30:32.832" v="7246" actId="14100"/>
          <ac:spMkLst>
            <pc:docMk/>
            <pc:sldMk cId="2016719815" sldId="327"/>
            <ac:spMk id="11" creationId="{8FF7879F-A71C-4429-8D94-A3CA559F3734}"/>
          </ac:spMkLst>
        </pc:spChg>
        <pc:spChg chg="mod">
          <ac:chgData name="Logan" userId="5d90beb76f81b024" providerId="LiveId" clId="{5A4705D7-80CD-4D71-8963-D7575662A28B}" dt="2021-01-06T13:30:52.235" v="7290" actId="14100"/>
          <ac:spMkLst>
            <pc:docMk/>
            <pc:sldMk cId="2016719815" sldId="327"/>
            <ac:spMk id="12" creationId="{2D30D07A-6D96-4E6B-9EBD-63F00414A4C1}"/>
          </ac:spMkLst>
        </pc:spChg>
        <pc:spChg chg="add mod">
          <ac:chgData name="Logan" userId="5d90beb76f81b024" providerId="LiveId" clId="{5A4705D7-80CD-4D71-8963-D7575662A28B}" dt="2021-01-06T13:34:29.298" v="7527" actId="164"/>
          <ac:spMkLst>
            <pc:docMk/>
            <pc:sldMk cId="2016719815" sldId="327"/>
            <ac:spMk id="13" creationId="{ED627A2A-9BF6-4398-B909-B0D751E448FD}"/>
          </ac:spMkLst>
        </pc:spChg>
        <pc:spChg chg="add mod">
          <ac:chgData name="Logan" userId="5d90beb76f81b024" providerId="LiveId" clId="{5A4705D7-80CD-4D71-8963-D7575662A28B}" dt="2021-01-06T13:34:29.298" v="7527" actId="164"/>
          <ac:spMkLst>
            <pc:docMk/>
            <pc:sldMk cId="2016719815" sldId="327"/>
            <ac:spMk id="14" creationId="{9B130B61-5175-4BB7-8A16-20AF412201EF}"/>
          </ac:spMkLst>
        </pc:spChg>
        <pc:spChg chg="add mod">
          <ac:chgData name="Logan" userId="5d90beb76f81b024" providerId="LiveId" clId="{5A4705D7-80CD-4D71-8963-D7575662A28B}" dt="2021-01-06T13:34:29.298" v="7527" actId="164"/>
          <ac:spMkLst>
            <pc:docMk/>
            <pc:sldMk cId="2016719815" sldId="327"/>
            <ac:spMk id="15" creationId="{D8B38585-5A93-41C2-AE2B-2799F1452D96}"/>
          </ac:spMkLst>
        </pc:spChg>
        <pc:spChg chg="add mod">
          <ac:chgData name="Logan" userId="5d90beb76f81b024" providerId="LiveId" clId="{5A4705D7-80CD-4D71-8963-D7575662A28B}" dt="2021-01-06T13:34:16.065" v="7525" actId="20577"/>
          <ac:spMkLst>
            <pc:docMk/>
            <pc:sldMk cId="2016719815" sldId="327"/>
            <ac:spMk id="17" creationId="{6FA560A7-1883-4F9C-80B2-4A811F88CC30}"/>
          </ac:spMkLst>
        </pc:spChg>
        <pc:grpChg chg="add mod">
          <ac:chgData name="Logan" userId="5d90beb76f81b024" providerId="LiveId" clId="{5A4705D7-80CD-4D71-8963-D7575662A28B}" dt="2021-01-06T13:34:36.243" v="7528" actId="1076"/>
          <ac:grpSpMkLst>
            <pc:docMk/>
            <pc:sldMk cId="2016719815" sldId="327"/>
            <ac:grpSpMk id="5" creationId="{CAFC4AF7-AE37-481C-AAFB-6928959DD01B}"/>
          </ac:grpSpMkLst>
        </pc:grpChg>
        <pc:grpChg chg="mod">
          <ac:chgData name="Logan" userId="5d90beb76f81b024" providerId="LiveId" clId="{5A4705D7-80CD-4D71-8963-D7575662A28B}" dt="2021-01-06T13:30:07.428" v="7196"/>
          <ac:grpSpMkLst>
            <pc:docMk/>
            <pc:sldMk cId="2016719815" sldId="327"/>
            <ac:grpSpMk id="9" creationId="{B031961D-FBCC-4125-A4E3-64D6B25638CF}"/>
          </ac:grpSpMkLst>
        </pc:grpChg>
        <pc:grpChg chg="add mod">
          <ac:chgData name="Logan" userId="5d90beb76f81b024" providerId="LiveId" clId="{5A4705D7-80CD-4D71-8963-D7575662A28B}" dt="2021-01-06T13:34:36.243" v="7528" actId="1076"/>
          <ac:grpSpMkLst>
            <pc:docMk/>
            <pc:sldMk cId="2016719815" sldId="327"/>
            <ac:grpSpMk id="18" creationId="{288269CA-7497-4F61-BB67-C62910448F27}"/>
          </ac:grpSpMkLst>
        </pc:grpChg>
        <pc:picChg chg="mod">
          <ac:chgData name="Logan" userId="5d90beb76f81b024" providerId="LiveId" clId="{5A4705D7-80CD-4D71-8963-D7575662A28B}" dt="2021-01-06T13:30:07.428" v="7196"/>
          <ac:picMkLst>
            <pc:docMk/>
            <pc:sldMk cId="2016719815" sldId="327"/>
            <ac:picMk id="10" creationId="{62AC0E39-944A-449A-8CD2-A6CDE14B3A88}"/>
          </ac:picMkLst>
        </pc:picChg>
        <pc:picChg chg="add mod">
          <ac:chgData name="Logan" userId="5d90beb76f81b024" providerId="LiveId" clId="{5A4705D7-80CD-4D71-8963-D7575662A28B}" dt="2021-01-06T13:34:29.298" v="7527" actId="164"/>
          <ac:picMkLst>
            <pc:docMk/>
            <pc:sldMk cId="2016719815" sldId="327"/>
            <ac:picMk id="16" creationId="{48F1BAF1-CE6B-4556-9F55-1DB652586B8B}"/>
          </ac:picMkLst>
        </pc:picChg>
      </pc:sldChg>
      <pc:sldChg chg="addSp modSp new mod">
        <pc:chgData name="Logan" userId="5d90beb76f81b024" providerId="LiveId" clId="{5A4705D7-80CD-4D71-8963-D7575662A28B}" dt="2021-01-06T13:40:50.959" v="8268" actId="20577"/>
        <pc:sldMkLst>
          <pc:docMk/>
          <pc:sldMk cId="466651892" sldId="328"/>
        </pc:sldMkLst>
        <pc:spChg chg="mod">
          <ac:chgData name="Logan" userId="5d90beb76f81b024" providerId="LiveId" clId="{5A4705D7-80CD-4D71-8963-D7575662A28B}" dt="2021-01-06T13:35:10.199" v="7570" actId="20577"/>
          <ac:spMkLst>
            <pc:docMk/>
            <pc:sldMk cId="466651892" sldId="328"/>
            <ac:spMk id="2" creationId="{A39FD4F4-6588-49DF-B339-7CDE46F86CC7}"/>
          </ac:spMkLst>
        </pc:spChg>
        <pc:spChg chg="mod">
          <ac:chgData name="Logan" userId="5d90beb76f81b024" providerId="LiveId" clId="{5A4705D7-80CD-4D71-8963-D7575662A28B}" dt="2021-01-06T13:35:21.552" v="7574" actId="20577"/>
          <ac:spMkLst>
            <pc:docMk/>
            <pc:sldMk cId="466651892" sldId="328"/>
            <ac:spMk id="3" creationId="{FB461A60-A003-415B-8B60-1BE57B154C15}"/>
          </ac:spMkLst>
        </pc:spChg>
        <pc:spChg chg="mod">
          <ac:chgData name="Logan" userId="5d90beb76f81b024" providerId="LiveId" clId="{5A4705D7-80CD-4D71-8963-D7575662A28B}" dt="2021-01-06T13:37:00.480" v="7633"/>
          <ac:spMkLst>
            <pc:docMk/>
            <pc:sldMk cId="466651892" sldId="328"/>
            <ac:spMk id="6" creationId="{2F9827B6-788A-4B5A-9A98-EA2425428338}"/>
          </ac:spMkLst>
        </pc:spChg>
        <pc:spChg chg="mod">
          <ac:chgData name="Logan" userId="5d90beb76f81b024" providerId="LiveId" clId="{5A4705D7-80CD-4D71-8963-D7575662A28B}" dt="2021-01-06T13:37:00.480" v="7633"/>
          <ac:spMkLst>
            <pc:docMk/>
            <pc:sldMk cId="466651892" sldId="328"/>
            <ac:spMk id="7" creationId="{056F0F1C-F00F-472E-BAEE-53B8B7F95743}"/>
          </ac:spMkLst>
        </pc:spChg>
        <pc:spChg chg="mod">
          <ac:chgData name="Logan" userId="5d90beb76f81b024" providerId="LiveId" clId="{5A4705D7-80CD-4D71-8963-D7575662A28B}" dt="2021-01-06T13:37:00.480" v="7633"/>
          <ac:spMkLst>
            <pc:docMk/>
            <pc:sldMk cId="466651892" sldId="328"/>
            <ac:spMk id="8" creationId="{3F38E6DA-74C9-43A5-9F27-184A2F59EFCC}"/>
          </ac:spMkLst>
        </pc:spChg>
        <pc:spChg chg="mod">
          <ac:chgData name="Logan" userId="5d90beb76f81b024" providerId="LiveId" clId="{5A4705D7-80CD-4D71-8963-D7575662A28B}" dt="2021-01-06T13:37:00.480" v="7633"/>
          <ac:spMkLst>
            <pc:docMk/>
            <pc:sldMk cId="466651892" sldId="328"/>
            <ac:spMk id="11" creationId="{3C27E45D-8232-443A-B9DB-1DAF04DC0C5F}"/>
          </ac:spMkLst>
        </pc:spChg>
        <pc:spChg chg="mod">
          <ac:chgData name="Logan" userId="5d90beb76f81b024" providerId="LiveId" clId="{5A4705D7-80CD-4D71-8963-D7575662A28B}" dt="2021-01-06T13:37:00.480" v="7633"/>
          <ac:spMkLst>
            <pc:docMk/>
            <pc:sldMk cId="466651892" sldId="328"/>
            <ac:spMk id="12" creationId="{A26294A8-50F2-4A7F-907E-9039971EEC49}"/>
          </ac:spMkLst>
        </pc:spChg>
        <pc:spChg chg="add mod">
          <ac:chgData name="Logan" userId="5d90beb76f81b024" providerId="LiveId" clId="{5A4705D7-80CD-4D71-8963-D7575662A28B}" dt="2021-01-06T13:40:50.959" v="8268" actId="20577"/>
          <ac:spMkLst>
            <pc:docMk/>
            <pc:sldMk cId="466651892" sldId="328"/>
            <ac:spMk id="13" creationId="{F2E9D90C-04C4-4798-BDFD-A4F9579AAFB2}"/>
          </ac:spMkLst>
        </pc:spChg>
        <pc:grpChg chg="add mod">
          <ac:chgData name="Logan" userId="5d90beb76f81b024" providerId="LiveId" clId="{5A4705D7-80CD-4D71-8963-D7575662A28B}" dt="2021-01-06T13:37:00.480" v="7633"/>
          <ac:grpSpMkLst>
            <pc:docMk/>
            <pc:sldMk cId="466651892" sldId="328"/>
            <ac:grpSpMk id="5" creationId="{4E2F8521-9FCF-41F1-A3EF-5E83C42C0452}"/>
          </ac:grpSpMkLst>
        </pc:grpChg>
        <pc:picChg chg="mod">
          <ac:chgData name="Logan" userId="5d90beb76f81b024" providerId="LiveId" clId="{5A4705D7-80CD-4D71-8963-D7575662A28B}" dt="2021-01-06T13:37:00.480" v="7633"/>
          <ac:picMkLst>
            <pc:docMk/>
            <pc:sldMk cId="466651892" sldId="328"/>
            <ac:picMk id="9" creationId="{6E20A76F-741A-43A8-B494-A789E7F519B1}"/>
          </ac:picMkLst>
        </pc:picChg>
        <pc:picChg chg="mod">
          <ac:chgData name="Logan" userId="5d90beb76f81b024" providerId="LiveId" clId="{5A4705D7-80CD-4D71-8963-D7575662A28B}" dt="2021-01-06T13:37:00.480" v="7633"/>
          <ac:picMkLst>
            <pc:docMk/>
            <pc:sldMk cId="466651892" sldId="328"/>
            <ac:picMk id="10" creationId="{D0CCBCD1-F0FE-48C4-8A98-0537F8178DDC}"/>
          </ac:picMkLst>
        </pc:picChg>
      </pc:sldChg>
      <pc:sldChg chg="addSp modSp new mod">
        <pc:chgData name="Logan" userId="5d90beb76f81b024" providerId="LiveId" clId="{5A4705D7-80CD-4D71-8963-D7575662A28B}" dt="2021-01-06T13:54:25.961" v="8546" actId="20577"/>
        <pc:sldMkLst>
          <pc:docMk/>
          <pc:sldMk cId="2023239367" sldId="329"/>
        </pc:sldMkLst>
        <pc:spChg chg="mod">
          <ac:chgData name="Logan" userId="5d90beb76f81b024" providerId="LiveId" clId="{5A4705D7-80CD-4D71-8963-D7575662A28B}" dt="2021-01-06T13:36:44.229" v="7631" actId="20577"/>
          <ac:spMkLst>
            <pc:docMk/>
            <pc:sldMk cId="2023239367" sldId="329"/>
            <ac:spMk id="2" creationId="{151A644F-E220-44F3-BAC9-3037E25B90D1}"/>
          </ac:spMkLst>
        </pc:spChg>
        <pc:spChg chg="mod">
          <ac:chgData name="Logan" userId="5d90beb76f81b024" providerId="LiveId" clId="{5A4705D7-80CD-4D71-8963-D7575662A28B}" dt="2021-01-06T13:36:39.741" v="7613" actId="20577"/>
          <ac:spMkLst>
            <pc:docMk/>
            <pc:sldMk cId="2023239367" sldId="329"/>
            <ac:spMk id="3" creationId="{17397E6F-AC91-4427-A7C1-71CE6804AE53}"/>
          </ac:spMkLst>
        </pc:spChg>
        <pc:spChg chg="add mod">
          <ac:chgData name="Logan" userId="5d90beb76f81b024" providerId="LiveId" clId="{5A4705D7-80CD-4D71-8963-D7575662A28B}" dt="2021-01-06T13:54:25.961" v="8546" actId="20577"/>
          <ac:spMkLst>
            <pc:docMk/>
            <pc:sldMk cId="2023239367" sldId="329"/>
            <ac:spMk id="5" creationId="{73D3E098-7626-44FC-8191-BBF4D01F0684}"/>
          </ac:spMkLst>
        </pc:spChg>
      </pc:sldChg>
    </pc:docChg>
  </pc:docChgLst>
  <pc:docChgLst>
    <pc:chgData name="Lin Logan" userId="5d90beb76f81b024" providerId="LiveId" clId="{4C8738E7-FB70-4D39-ADFC-AE3465728BFC}"/>
    <pc:docChg chg="undo custSel addSld modSld">
      <pc:chgData name="Lin Logan" userId="5d90beb76f81b024" providerId="LiveId" clId="{4C8738E7-FB70-4D39-ADFC-AE3465728BFC}" dt="2021-01-06T13:06:17.449" v="887" actId="20577"/>
      <pc:docMkLst>
        <pc:docMk/>
      </pc:docMkLst>
      <pc:sldChg chg="addSp modSp new mod">
        <pc:chgData name="Lin Logan" userId="5d90beb76f81b024" providerId="LiveId" clId="{4C8738E7-FB70-4D39-ADFC-AE3465728BFC}" dt="2021-01-06T12:58:18.769" v="647" actId="207"/>
        <pc:sldMkLst>
          <pc:docMk/>
          <pc:sldMk cId="1038757536" sldId="325"/>
        </pc:sldMkLst>
        <pc:spChg chg="mod">
          <ac:chgData name="Lin Logan" userId="5d90beb76f81b024" providerId="LiveId" clId="{4C8738E7-FB70-4D39-ADFC-AE3465728BFC}" dt="2021-01-06T12:50:34.555" v="159" actId="20577"/>
          <ac:spMkLst>
            <pc:docMk/>
            <pc:sldMk cId="1038757536" sldId="325"/>
            <ac:spMk id="2" creationId="{C7E99A1F-8066-4842-BEB7-C651A5A165D1}"/>
          </ac:spMkLst>
        </pc:spChg>
        <pc:spChg chg="mod">
          <ac:chgData name="Lin Logan" userId="5d90beb76f81b024" providerId="LiveId" clId="{4C8738E7-FB70-4D39-ADFC-AE3465728BFC}" dt="2021-01-06T12:49:33.371" v="14" actId="20577"/>
          <ac:spMkLst>
            <pc:docMk/>
            <pc:sldMk cId="1038757536" sldId="325"/>
            <ac:spMk id="3" creationId="{17ABAEF8-6B12-4E0E-A6D8-97CA3A8EB55E}"/>
          </ac:spMkLst>
        </pc:spChg>
        <pc:spChg chg="add mod">
          <ac:chgData name="Lin Logan" userId="5d90beb76f81b024" providerId="LiveId" clId="{4C8738E7-FB70-4D39-ADFC-AE3465728BFC}" dt="2021-01-06T12:58:18.769" v="647" actId="207"/>
          <ac:spMkLst>
            <pc:docMk/>
            <pc:sldMk cId="1038757536" sldId="325"/>
            <ac:spMk id="5" creationId="{58D81FC3-DCC6-4A98-A7C6-99E7AB42A281}"/>
          </ac:spMkLst>
        </pc:spChg>
      </pc:sldChg>
      <pc:sldChg chg="modSp add mod">
        <pc:chgData name="Lin Logan" userId="5d90beb76f81b024" providerId="LiveId" clId="{4C8738E7-FB70-4D39-ADFC-AE3465728BFC}" dt="2021-01-06T13:06:17.449" v="887" actId="20577"/>
        <pc:sldMkLst>
          <pc:docMk/>
          <pc:sldMk cId="1888850374" sldId="326"/>
        </pc:sldMkLst>
        <pc:spChg chg="mod">
          <ac:chgData name="Lin Logan" userId="5d90beb76f81b024" providerId="LiveId" clId="{4C8738E7-FB70-4D39-ADFC-AE3465728BFC}" dt="2021-01-06T13:05:26.772" v="686" actId="20577"/>
          <ac:spMkLst>
            <pc:docMk/>
            <pc:sldMk cId="1888850374" sldId="326"/>
            <ac:spMk id="2" creationId="{C7E99A1F-8066-4842-BEB7-C651A5A165D1}"/>
          </ac:spMkLst>
        </pc:spChg>
        <pc:spChg chg="mod">
          <ac:chgData name="Lin Logan" userId="5d90beb76f81b024" providerId="LiveId" clId="{4C8738E7-FB70-4D39-ADFC-AE3465728BFC}" dt="2021-01-06T13:06:17.449" v="887" actId="20577"/>
          <ac:spMkLst>
            <pc:docMk/>
            <pc:sldMk cId="1888850374" sldId="326"/>
            <ac:spMk id="5" creationId="{58D81FC3-DCC6-4A98-A7C6-99E7AB42A281}"/>
          </ac:spMkLst>
        </pc:spChg>
      </pc:sldChg>
    </pc:docChg>
  </pc:docChgLst>
  <pc:docChgLst>
    <pc:chgData name="Logan Lin" userId="5d90beb76f81b024" providerId="LiveId" clId="{9C522B6E-59E1-42DA-89B1-6F1469726B00}"/>
    <pc:docChg chg="undo redo custSel addSld delSld modSld">
      <pc:chgData name="Logan Lin" userId="5d90beb76f81b024" providerId="LiveId" clId="{9C522B6E-59E1-42DA-89B1-6F1469726B00}" dt="2020-12-27T13:13:44.198" v="6051" actId="20577"/>
      <pc:docMkLst>
        <pc:docMk/>
      </pc:docMkLst>
      <pc:sldChg chg="modSp mod">
        <pc:chgData name="Logan Lin" userId="5d90beb76f81b024" providerId="LiveId" clId="{9C522B6E-59E1-42DA-89B1-6F1469726B00}" dt="2020-12-25T07:09:48.758" v="3" actId="207"/>
        <pc:sldMkLst>
          <pc:docMk/>
          <pc:sldMk cId="4106430354" sldId="307"/>
        </pc:sldMkLst>
        <pc:spChg chg="mod">
          <ac:chgData name="Logan Lin" userId="5d90beb76f81b024" providerId="LiveId" clId="{9C522B6E-59E1-42DA-89B1-6F1469726B00}" dt="2020-12-25T07:09:48.758" v="3" actId="207"/>
          <ac:spMkLst>
            <pc:docMk/>
            <pc:sldMk cId="4106430354" sldId="307"/>
            <ac:spMk id="3" creationId="{C30439AC-B156-4DF5-843C-7C8DEACB4213}"/>
          </ac:spMkLst>
        </pc:spChg>
      </pc:sldChg>
      <pc:sldChg chg="modSp mod">
        <pc:chgData name="Logan Lin" userId="5d90beb76f81b024" providerId="LiveId" clId="{9C522B6E-59E1-42DA-89B1-6F1469726B00}" dt="2020-12-27T02:22:43.225" v="6005" actId="20577"/>
        <pc:sldMkLst>
          <pc:docMk/>
          <pc:sldMk cId="2477903859" sldId="308"/>
        </pc:sldMkLst>
        <pc:spChg chg="mod">
          <ac:chgData name="Logan Lin" userId="5d90beb76f81b024" providerId="LiveId" clId="{9C522B6E-59E1-42DA-89B1-6F1469726B00}" dt="2020-12-27T02:22:43.225" v="6005" actId="20577"/>
          <ac:spMkLst>
            <pc:docMk/>
            <pc:sldMk cId="2477903859" sldId="308"/>
            <ac:spMk id="4" creationId="{F26D7199-9567-4C6C-9D74-E75B193375AB}"/>
          </ac:spMkLst>
        </pc:spChg>
      </pc:sldChg>
      <pc:sldChg chg="modSp mod">
        <pc:chgData name="Logan Lin" userId="5d90beb76f81b024" providerId="LiveId" clId="{9C522B6E-59E1-42DA-89B1-6F1469726B00}" dt="2020-12-25T07:09:58.754" v="6" actId="207"/>
        <pc:sldMkLst>
          <pc:docMk/>
          <pc:sldMk cId="1308013715" sldId="309"/>
        </pc:sldMkLst>
        <pc:spChg chg="mod">
          <ac:chgData name="Logan Lin" userId="5d90beb76f81b024" providerId="LiveId" clId="{9C522B6E-59E1-42DA-89B1-6F1469726B00}" dt="2020-12-25T07:09:58.754" v="6" actId="207"/>
          <ac:spMkLst>
            <pc:docMk/>
            <pc:sldMk cId="1308013715" sldId="309"/>
            <ac:spMk id="5" creationId="{14435819-8730-4CDB-843F-C36BC4108459}"/>
          </ac:spMkLst>
        </pc:spChg>
      </pc:sldChg>
      <pc:sldChg chg="modSp mod">
        <pc:chgData name="Logan Lin" userId="5d90beb76f81b024" providerId="LiveId" clId="{9C522B6E-59E1-42DA-89B1-6F1469726B00}" dt="2020-12-25T07:10:03.689" v="7" actId="207"/>
        <pc:sldMkLst>
          <pc:docMk/>
          <pc:sldMk cId="4252379668" sldId="310"/>
        </pc:sldMkLst>
        <pc:spChg chg="mod">
          <ac:chgData name="Logan Lin" userId="5d90beb76f81b024" providerId="LiveId" clId="{9C522B6E-59E1-42DA-89B1-6F1469726B00}" dt="2020-12-25T07:10:03.689" v="7" actId="207"/>
          <ac:spMkLst>
            <pc:docMk/>
            <pc:sldMk cId="4252379668" sldId="310"/>
            <ac:spMk id="5" creationId="{1B2B72B1-CB14-4C7D-8313-3DE2EE5BD9D6}"/>
          </ac:spMkLst>
        </pc:spChg>
      </pc:sldChg>
      <pc:sldChg chg="modSp mod">
        <pc:chgData name="Logan Lin" userId="5d90beb76f81b024" providerId="LiveId" clId="{9C522B6E-59E1-42DA-89B1-6F1469726B00}" dt="2020-12-27T07:17:04.793" v="6022" actId="20577"/>
        <pc:sldMkLst>
          <pc:docMk/>
          <pc:sldMk cId="3560816742" sldId="311"/>
        </pc:sldMkLst>
        <pc:spChg chg="mod">
          <ac:chgData name="Logan Lin" userId="5d90beb76f81b024" providerId="LiveId" clId="{9C522B6E-59E1-42DA-89B1-6F1469726B00}" dt="2020-12-27T07:17:04.793" v="6022" actId="20577"/>
          <ac:spMkLst>
            <pc:docMk/>
            <pc:sldMk cId="3560816742" sldId="311"/>
            <ac:spMk id="5" creationId="{AF42A754-591D-429D-9D42-4DD5E38D726F}"/>
          </ac:spMkLst>
        </pc:spChg>
      </pc:sldChg>
      <pc:sldChg chg="addSp delSp modSp mod">
        <pc:chgData name="Logan Lin" userId="5d90beb76f81b024" providerId="LiveId" clId="{9C522B6E-59E1-42DA-89B1-6F1469726B00}" dt="2020-12-26T08:59:52.705" v="5999" actId="1035"/>
        <pc:sldMkLst>
          <pc:docMk/>
          <pc:sldMk cId="2296416782" sldId="312"/>
        </pc:sldMkLst>
        <pc:spChg chg="mod topLvl">
          <ac:chgData name="Logan Lin" userId="5d90beb76f81b024" providerId="LiveId" clId="{9C522B6E-59E1-42DA-89B1-6F1469726B00}" dt="2020-12-26T08:52:54.219" v="5985" actId="14100"/>
          <ac:spMkLst>
            <pc:docMk/>
            <pc:sldMk cId="2296416782" sldId="312"/>
            <ac:spMk id="16" creationId="{48698EFE-046E-46D7-BEDB-5FBD3B7F5DA4}"/>
          </ac:spMkLst>
        </pc:spChg>
        <pc:spChg chg="mod topLvl">
          <ac:chgData name="Logan Lin" userId="5d90beb76f81b024" providerId="LiveId" clId="{9C522B6E-59E1-42DA-89B1-6F1469726B00}" dt="2020-12-26T08:53:06.135" v="5987" actId="1076"/>
          <ac:spMkLst>
            <pc:docMk/>
            <pc:sldMk cId="2296416782" sldId="312"/>
            <ac:spMk id="17" creationId="{557330FF-C3EE-4231-8911-606F7AAFC6C1}"/>
          </ac:spMkLst>
        </pc:spChg>
        <pc:spChg chg="mod topLvl">
          <ac:chgData name="Logan Lin" userId="5d90beb76f81b024" providerId="LiveId" clId="{9C522B6E-59E1-42DA-89B1-6F1469726B00}" dt="2020-12-26T08:53:10.294" v="5988" actId="1076"/>
          <ac:spMkLst>
            <pc:docMk/>
            <pc:sldMk cId="2296416782" sldId="312"/>
            <ac:spMk id="18" creationId="{062D8FE7-5D7B-448B-88AF-D803B7AD151F}"/>
          </ac:spMkLst>
        </pc:spChg>
        <pc:grpChg chg="del mod">
          <ac:chgData name="Logan Lin" userId="5d90beb76f81b024" providerId="LiveId" clId="{9C522B6E-59E1-42DA-89B1-6F1469726B00}" dt="2020-12-26T08:47:27.803" v="5956" actId="165"/>
          <ac:grpSpMkLst>
            <pc:docMk/>
            <pc:sldMk cId="2296416782" sldId="312"/>
            <ac:grpSpMk id="15" creationId="{7F63A080-6AE8-4305-8D99-017E21B4F53F}"/>
          </ac:grpSpMkLst>
        </pc:grpChg>
        <pc:picChg chg="add del mod ord">
          <ac:chgData name="Logan Lin" userId="5d90beb76f81b024" providerId="LiveId" clId="{9C522B6E-59E1-42DA-89B1-6F1469726B00}" dt="2020-12-26T08:55:03.173" v="5989" actId="21"/>
          <ac:picMkLst>
            <pc:docMk/>
            <pc:sldMk cId="2296416782" sldId="312"/>
            <ac:picMk id="7" creationId="{60678B3B-7674-458B-BAC9-EC3308325200}"/>
          </ac:picMkLst>
        </pc:picChg>
        <pc:picChg chg="add mod">
          <ac:chgData name="Logan Lin" userId="5d90beb76f81b024" providerId="LiveId" clId="{9C522B6E-59E1-42DA-89B1-6F1469726B00}" dt="2020-12-26T08:59:52.705" v="5999" actId="1035"/>
          <ac:picMkLst>
            <pc:docMk/>
            <pc:sldMk cId="2296416782" sldId="312"/>
            <ac:picMk id="9" creationId="{32474B22-C04D-46B0-B5F9-4368CF63EA70}"/>
          </ac:picMkLst>
        </pc:picChg>
      </pc:sldChg>
      <pc:sldChg chg="addSp delSp modSp mod">
        <pc:chgData name="Logan Lin" userId="5d90beb76f81b024" providerId="LiveId" clId="{9C522B6E-59E1-42DA-89B1-6F1469726B00}" dt="2020-12-27T12:47:53.139" v="6047" actId="57"/>
        <pc:sldMkLst>
          <pc:docMk/>
          <pc:sldMk cId="2373251110" sldId="313"/>
        </pc:sldMkLst>
        <pc:spChg chg="mod">
          <ac:chgData name="Logan Lin" userId="5d90beb76f81b024" providerId="LiveId" clId="{9C522B6E-59E1-42DA-89B1-6F1469726B00}" dt="2020-12-27T12:47:53.139" v="6047" actId="57"/>
          <ac:spMkLst>
            <pc:docMk/>
            <pc:sldMk cId="2373251110" sldId="313"/>
            <ac:spMk id="5" creationId="{B56D72D1-1B52-4F5E-940A-7927A920FC32}"/>
          </ac:spMkLst>
        </pc:spChg>
        <pc:spChg chg="mod topLvl">
          <ac:chgData name="Logan Lin" userId="5d90beb76f81b024" providerId="LiveId" clId="{9C522B6E-59E1-42DA-89B1-6F1469726B00}" dt="2020-12-26T08:19:27.436" v="5346" actId="164"/>
          <ac:spMkLst>
            <pc:docMk/>
            <pc:sldMk cId="2373251110" sldId="313"/>
            <ac:spMk id="9" creationId="{4A76DACF-7C3F-492B-AD48-A989F361A710}"/>
          </ac:spMkLst>
        </pc:spChg>
        <pc:spChg chg="mod topLvl">
          <ac:chgData name="Logan Lin" userId="5d90beb76f81b024" providerId="LiveId" clId="{9C522B6E-59E1-42DA-89B1-6F1469726B00}" dt="2020-12-26T08:19:27.436" v="5346" actId="164"/>
          <ac:spMkLst>
            <pc:docMk/>
            <pc:sldMk cId="2373251110" sldId="313"/>
            <ac:spMk id="10" creationId="{725F3C50-2081-4256-9885-2AD93621B84F}"/>
          </ac:spMkLst>
        </pc:spChg>
        <pc:spChg chg="mod topLvl">
          <ac:chgData name="Logan Lin" userId="5d90beb76f81b024" providerId="LiveId" clId="{9C522B6E-59E1-42DA-89B1-6F1469726B00}" dt="2020-12-26T08:19:27.436" v="5346" actId="164"/>
          <ac:spMkLst>
            <pc:docMk/>
            <pc:sldMk cId="2373251110" sldId="313"/>
            <ac:spMk id="11" creationId="{DE872B14-A199-4775-8906-456C712A6254}"/>
          </ac:spMkLst>
        </pc:spChg>
        <pc:spChg chg="add mod">
          <ac:chgData name="Logan Lin" userId="5d90beb76f81b024" providerId="LiveId" clId="{9C522B6E-59E1-42DA-89B1-6F1469726B00}" dt="2020-12-26T08:19:27.436" v="5346" actId="164"/>
          <ac:spMkLst>
            <pc:docMk/>
            <pc:sldMk cId="2373251110" sldId="313"/>
            <ac:spMk id="12" creationId="{967DC3ED-973E-4DA8-B648-A98D6A284E6E}"/>
          </ac:spMkLst>
        </pc:spChg>
        <pc:spChg chg="add mod">
          <ac:chgData name="Logan Lin" userId="5d90beb76f81b024" providerId="LiveId" clId="{9C522B6E-59E1-42DA-89B1-6F1469726B00}" dt="2020-12-26T08:19:27.436" v="5346" actId="164"/>
          <ac:spMkLst>
            <pc:docMk/>
            <pc:sldMk cId="2373251110" sldId="313"/>
            <ac:spMk id="13" creationId="{5B860A8B-2E72-4A59-BECE-D1F3B7330637}"/>
          </ac:spMkLst>
        </pc:spChg>
        <pc:spChg chg="add mod">
          <ac:chgData name="Logan Lin" userId="5d90beb76f81b024" providerId="LiveId" clId="{9C522B6E-59E1-42DA-89B1-6F1469726B00}" dt="2020-12-26T08:19:27.436" v="5346" actId="164"/>
          <ac:spMkLst>
            <pc:docMk/>
            <pc:sldMk cId="2373251110" sldId="313"/>
            <ac:spMk id="14" creationId="{0C4038AC-0FE0-4859-8FB0-866BA75F74CE}"/>
          </ac:spMkLst>
        </pc:spChg>
        <pc:grpChg chg="add del mod">
          <ac:chgData name="Logan Lin" userId="5d90beb76f81b024" providerId="LiveId" clId="{9C522B6E-59E1-42DA-89B1-6F1469726B00}" dt="2020-12-26T08:15:16.860" v="5202" actId="165"/>
          <ac:grpSpMkLst>
            <pc:docMk/>
            <pc:sldMk cId="2373251110" sldId="313"/>
            <ac:grpSpMk id="8" creationId="{56F1217D-AB48-415B-ADB8-2B1E7AB68857}"/>
          </ac:grpSpMkLst>
        </pc:grpChg>
        <pc:grpChg chg="add mod">
          <ac:chgData name="Logan Lin" userId="5d90beb76f81b024" providerId="LiveId" clId="{9C522B6E-59E1-42DA-89B1-6F1469726B00}" dt="2020-12-26T08:19:27.436" v="5346" actId="164"/>
          <ac:grpSpMkLst>
            <pc:docMk/>
            <pc:sldMk cId="2373251110" sldId="313"/>
            <ac:grpSpMk id="15" creationId="{7B640B0B-F3D1-4788-94DD-8EFFF2DBED22}"/>
          </ac:grpSpMkLst>
        </pc:grpChg>
        <pc:picChg chg="add mod ord">
          <ac:chgData name="Logan Lin" userId="5d90beb76f81b024" providerId="LiveId" clId="{9C522B6E-59E1-42DA-89B1-6F1469726B00}" dt="2020-12-26T08:19:27.436" v="5346" actId="164"/>
          <ac:picMkLst>
            <pc:docMk/>
            <pc:sldMk cId="2373251110" sldId="313"/>
            <ac:picMk id="7" creationId="{984DC6D0-0165-46D6-AEDB-D4E6406C8183}"/>
          </ac:picMkLst>
        </pc:picChg>
      </pc:sldChg>
      <pc:sldChg chg="addSp delSp modSp new mod">
        <pc:chgData name="Logan Lin" userId="5d90beb76f81b024" providerId="LiveId" clId="{9C522B6E-59E1-42DA-89B1-6F1469726B00}" dt="2020-12-27T13:05:48.991" v="6048" actId="20577"/>
        <pc:sldMkLst>
          <pc:docMk/>
          <pc:sldMk cId="49556667" sldId="314"/>
        </pc:sldMkLst>
        <pc:spChg chg="mod">
          <ac:chgData name="Logan Lin" userId="5d90beb76f81b024" providerId="LiveId" clId="{9C522B6E-59E1-42DA-89B1-6F1469726B00}" dt="2020-12-25T07:10:50.592" v="9"/>
          <ac:spMkLst>
            <pc:docMk/>
            <pc:sldMk cId="49556667" sldId="314"/>
            <ac:spMk id="2" creationId="{94DD66A2-26C1-4285-8CAE-B31859B95928}"/>
          </ac:spMkLst>
        </pc:spChg>
        <pc:spChg chg="del mod">
          <ac:chgData name="Logan Lin" userId="5d90beb76f81b024" providerId="LiveId" clId="{9C522B6E-59E1-42DA-89B1-6F1469726B00}" dt="2020-12-25T14:20:21.650" v="442" actId="478"/>
          <ac:spMkLst>
            <pc:docMk/>
            <pc:sldMk cId="49556667" sldId="314"/>
            <ac:spMk id="3" creationId="{54A5E322-8B37-47BF-A8E3-1A4034AFC333}"/>
          </ac:spMkLst>
        </pc:spChg>
        <pc:spChg chg="add mod">
          <ac:chgData name="Logan Lin" userId="5d90beb76f81b024" providerId="LiveId" clId="{9C522B6E-59E1-42DA-89B1-6F1469726B00}" dt="2020-12-27T13:05:48.991" v="6048" actId="20577"/>
          <ac:spMkLst>
            <pc:docMk/>
            <pc:sldMk cId="49556667" sldId="314"/>
            <ac:spMk id="5" creationId="{BB1A5362-F50A-4862-BCE8-8B421E44A215}"/>
          </ac:spMkLst>
        </pc:spChg>
        <pc:spChg chg="add mod">
          <ac:chgData name="Logan Lin" userId="5d90beb76f81b024" providerId="LiveId" clId="{9C522B6E-59E1-42DA-89B1-6F1469726B00}" dt="2020-12-25T14:20:24.818" v="449" actId="20577"/>
          <ac:spMkLst>
            <pc:docMk/>
            <pc:sldMk cId="49556667" sldId="314"/>
            <ac:spMk id="6" creationId="{90CF8CC6-1486-41D4-AAEF-A58D4FE8C5E5}"/>
          </ac:spMkLst>
        </pc:spChg>
        <pc:spChg chg="add del">
          <ac:chgData name="Logan Lin" userId="5d90beb76f81b024" providerId="LiveId" clId="{9C522B6E-59E1-42DA-89B1-6F1469726B00}" dt="2020-12-25T07:11:28.854" v="65" actId="22"/>
          <ac:spMkLst>
            <pc:docMk/>
            <pc:sldMk cId="49556667" sldId="314"/>
            <ac:spMk id="7" creationId="{1632B75F-2701-4784-BBF0-A3DAD591A9BB}"/>
          </ac:spMkLst>
        </pc:spChg>
        <pc:spChg chg="mod">
          <ac:chgData name="Logan Lin" userId="5d90beb76f81b024" providerId="LiveId" clId="{9C522B6E-59E1-42DA-89B1-6F1469726B00}" dt="2020-12-26T08:18:12.253" v="5340"/>
          <ac:spMkLst>
            <pc:docMk/>
            <pc:sldMk cId="49556667" sldId="314"/>
            <ac:spMk id="8" creationId="{EFA5D32B-4A96-428C-BE18-41232F12FB6C}"/>
          </ac:spMkLst>
        </pc:spChg>
        <pc:spChg chg="mod">
          <ac:chgData name="Logan Lin" userId="5d90beb76f81b024" providerId="LiveId" clId="{9C522B6E-59E1-42DA-89B1-6F1469726B00}" dt="2020-12-26T08:18:12.253" v="5340"/>
          <ac:spMkLst>
            <pc:docMk/>
            <pc:sldMk cId="49556667" sldId="314"/>
            <ac:spMk id="9" creationId="{B9B9AAEF-852E-408E-9842-2E4805311098}"/>
          </ac:spMkLst>
        </pc:spChg>
        <pc:spChg chg="mod">
          <ac:chgData name="Logan Lin" userId="5d90beb76f81b024" providerId="LiveId" clId="{9C522B6E-59E1-42DA-89B1-6F1469726B00}" dt="2020-12-26T08:18:12.253" v="5340"/>
          <ac:spMkLst>
            <pc:docMk/>
            <pc:sldMk cId="49556667" sldId="314"/>
            <ac:spMk id="10" creationId="{2169967E-C513-4C45-B448-854028CBA86D}"/>
          </ac:spMkLst>
        </pc:spChg>
        <pc:spChg chg="mod">
          <ac:chgData name="Logan Lin" userId="5d90beb76f81b024" providerId="LiveId" clId="{9C522B6E-59E1-42DA-89B1-6F1469726B00}" dt="2020-12-26T08:19:29.205" v="5347"/>
          <ac:spMkLst>
            <pc:docMk/>
            <pc:sldMk cId="49556667" sldId="314"/>
            <ac:spMk id="14" creationId="{3D048E53-C1B5-4C43-AE55-C5EB26493D92}"/>
          </ac:spMkLst>
        </pc:spChg>
        <pc:spChg chg="mod">
          <ac:chgData name="Logan Lin" userId="5d90beb76f81b024" providerId="LiveId" clId="{9C522B6E-59E1-42DA-89B1-6F1469726B00}" dt="2020-12-26T08:19:29.205" v="5347"/>
          <ac:spMkLst>
            <pc:docMk/>
            <pc:sldMk cId="49556667" sldId="314"/>
            <ac:spMk id="15" creationId="{3EACA82A-B69E-44A8-8A16-538A3FEF0B72}"/>
          </ac:spMkLst>
        </pc:spChg>
        <pc:spChg chg="mod">
          <ac:chgData name="Logan Lin" userId="5d90beb76f81b024" providerId="LiveId" clId="{9C522B6E-59E1-42DA-89B1-6F1469726B00}" dt="2020-12-26T08:19:29.205" v="5347"/>
          <ac:spMkLst>
            <pc:docMk/>
            <pc:sldMk cId="49556667" sldId="314"/>
            <ac:spMk id="16" creationId="{DF2AF2E4-4663-493A-B328-2DDFAF94262B}"/>
          </ac:spMkLst>
        </pc:spChg>
        <pc:spChg chg="mod">
          <ac:chgData name="Logan Lin" userId="5d90beb76f81b024" providerId="LiveId" clId="{9C522B6E-59E1-42DA-89B1-6F1469726B00}" dt="2020-12-26T08:19:29.205" v="5347"/>
          <ac:spMkLst>
            <pc:docMk/>
            <pc:sldMk cId="49556667" sldId="314"/>
            <ac:spMk id="18" creationId="{99324456-3678-44BD-BCE5-DB13D0EA289E}"/>
          </ac:spMkLst>
        </pc:spChg>
        <pc:spChg chg="mod">
          <ac:chgData name="Logan Lin" userId="5d90beb76f81b024" providerId="LiveId" clId="{9C522B6E-59E1-42DA-89B1-6F1469726B00}" dt="2020-12-26T08:19:29.205" v="5347"/>
          <ac:spMkLst>
            <pc:docMk/>
            <pc:sldMk cId="49556667" sldId="314"/>
            <ac:spMk id="19" creationId="{EE8BF584-A7FE-4C75-A542-3BF90361B525}"/>
          </ac:spMkLst>
        </pc:spChg>
        <pc:spChg chg="mod">
          <ac:chgData name="Logan Lin" userId="5d90beb76f81b024" providerId="LiveId" clId="{9C522B6E-59E1-42DA-89B1-6F1469726B00}" dt="2020-12-26T08:19:29.205" v="5347"/>
          <ac:spMkLst>
            <pc:docMk/>
            <pc:sldMk cId="49556667" sldId="314"/>
            <ac:spMk id="20" creationId="{3CF89329-D2F9-4301-9B48-D5840D0EE00A}"/>
          </ac:spMkLst>
        </pc:spChg>
        <pc:spChg chg="mod topLvl">
          <ac:chgData name="Logan Lin" userId="5d90beb76f81b024" providerId="LiveId" clId="{9C522B6E-59E1-42DA-89B1-6F1469726B00}" dt="2020-12-26T08:21:41.243" v="5454" actId="164"/>
          <ac:spMkLst>
            <pc:docMk/>
            <pc:sldMk cId="49556667" sldId="314"/>
            <ac:spMk id="22" creationId="{47FCF449-82AA-40F2-94B2-53D6D743C3BF}"/>
          </ac:spMkLst>
        </pc:spChg>
        <pc:spChg chg="mod topLvl">
          <ac:chgData name="Logan Lin" userId="5d90beb76f81b024" providerId="LiveId" clId="{9C522B6E-59E1-42DA-89B1-6F1469726B00}" dt="2020-12-26T08:21:41.243" v="5454" actId="164"/>
          <ac:spMkLst>
            <pc:docMk/>
            <pc:sldMk cId="49556667" sldId="314"/>
            <ac:spMk id="23" creationId="{4FD368DF-575F-418B-9056-6DCCEB8074C0}"/>
          </ac:spMkLst>
        </pc:spChg>
        <pc:spChg chg="mod topLvl">
          <ac:chgData name="Logan Lin" userId="5d90beb76f81b024" providerId="LiveId" clId="{9C522B6E-59E1-42DA-89B1-6F1469726B00}" dt="2020-12-26T08:21:41.243" v="5454" actId="164"/>
          <ac:spMkLst>
            <pc:docMk/>
            <pc:sldMk cId="49556667" sldId="314"/>
            <ac:spMk id="24" creationId="{0AAE2AE3-15F3-478E-9A66-E4B821A0B509}"/>
          </ac:spMkLst>
        </pc:spChg>
        <pc:spChg chg="del mod topLvl">
          <ac:chgData name="Logan Lin" userId="5d90beb76f81b024" providerId="LiveId" clId="{9C522B6E-59E1-42DA-89B1-6F1469726B00}" dt="2020-12-26T08:19:38.331" v="5352" actId="478"/>
          <ac:spMkLst>
            <pc:docMk/>
            <pc:sldMk cId="49556667" sldId="314"/>
            <ac:spMk id="26" creationId="{1791B1BA-B710-48E8-87B6-F9DD7BD7F6E6}"/>
          </ac:spMkLst>
        </pc:spChg>
        <pc:spChg chg="del mod topLvl">
          <ac:chgData name="Logan Lin" userId="5d90beb76f81b024" providerId="LiveId" clId="{9C522B6E-59E1-42DA-89B1-6F1469726B00}" dt="2020-12-26T08:19:38.331" v="5352" actId="478"/>
          <ac:spMkLst>
            <pc:docMk/>
            <pc:sldMk cId="49556667" sldId="314"/>
            <ac:spMk id="27" creationId="{C0D53B8D-5951-4476-A967-EC5E398791F4}"/>
          </ac:spMkLst>
        </pc:spChg>
        <pc:spChg chg="del mod topLvl">
          <ac:chgData name="Logan Lin" userId="5d90beb76f81b024" providerId="LiveId" clId="{9C522B6E-59E1-42DA-89B1-6F1469726B00}" dt="2020-12-26T08:19:38.331" v="5352" actId="478"/>
          <ac:spMkLst>
            <pc:docMk/>
            <pc:sldMk cId="49556667" sldId="314"/>
            <ac:spMk id="28" creationId="{5C9D5FEC-BB7A-41E8-ADE4-A7A17700886C}"/>
          </ac:spMkLst>
        </pc:spChg>
        <pc:grpChg chg="add del mod">
          <ac:chgData name="Logan Lin" userId="5d90beb76f81b024" providerId="LiveId" clId="{9C522B6E-59E1-42DA-89B1-6F1469726B00}" dt="2020-12-26T08:18:14.123" v="5341" actId="478"/>
          <ac:grpSpMkLst>
            <pc:docMk/>
            <pc:sldMk cId="49556667" sldId="314"/>
            <ac:grpSpMk id="7" creationId="{E7BDD5D0-60AE-4D41-A81D-C97D25765337}"/>
          </ac:grpSpMkLst>
        </pc:grpChg>
        <pc:grpChg chg="add del mod">
          <ac:chgData name="Logan Lin" userId="5d90beb76f81b024" providerId="LiveId" clId="{9C522B6E-59E1-42DA-89B1-6F1469726B00}" dt="2020-12-26T08:19:30.564" v="5348"/>
          <ac:grpSpMkLst>
            <pc:docMk/>
            <pc:sldMk cId="49556667" sldId="314"/>
            <ac:grpSpMk id="13" creationId="{F19FC959-B978-4306-89B2-274B131CC1BE}"/>
          </ac:grpSpMkLst>
        </pc:grpChg>
        <pc:grpChg chg="add del mod">
          <ac:chgData name="Logan Lin" userId="5d90beb76f81b024" providerId="LiveId" clId="{9C522B6E-59E1-42DA-89B1-6F1469726B00}" dt="2020-12-26T08:19:34.620" v="5351" actId="165"/>
          <ac:grpSpMkLst>
            <pc:docMk/>
            <pc:sldMk cId="49556667" sldId="314"/>
            <ac:grpSpMk id="21" creationId="{DD349CA3-D2B9-401C-BDE3-0DB74BE0E1B8}"/>
          </ac:grpSpMkLst>
        </pc:grpChg>
        <pc:grpChg chg="add mod">
          <ac:chgData name="Logan Lin" userId="5d90beb76f81b024" providerId="LiveId" clId="{9C522B6E-59E1-42DA-89B1-6F1469726B00}" dt="2020-12-26T08:21:41.243" v="5454" actId="164"/>
          <ac:grpSpMkLst>
            <pc:docMk/>
            <pc:sldMk cId="49556667" sldId="314"/>
            <ac:grpSpMk id="31" creationId="{8B6ED6D3-C88C-499E-936E-03AAFE70DFE5}"/>
          </ac:grpSpMkLst>
        </pc:grpChg>
        <pc:picChg chg="mod">
          <ac:chgData name="Logan Lin" userId="5d90beb76f81b024" providerId="LiveId" clId="{9C522B6E-59E1-42DA-89B1-6F1469726B00}" dt="2020-12-26T08:18:12.253" v="5340"/>
          <ac:picMkLst>
            <pc:docMk/>
            <pc:sldMk cId="49556667" sldId="314"/>
            <ac:picMk id="11" creationId="{21EEF3BB-8201-4B36-A43D-F71A5A794A2D}"/>
          </ac:picMkLst>
        </pc:picChg>
        <pc:picChg chg="add del mod ord">
          <ac:chgData name="Logan Lin" userId="5d90beb76f81b024" providerId="LiveId" clId="{9C522B6E-59E1-42DA-89B1-6F1469726B00}" dt="2020-12-26T08:20:52.834" v="5441" actId="478"/>
          <ac:picMkLst>
            <pc:docMk/>
            <pc:sldMk cId="49556667" sldId="314"/>
            <ac:picMk id="12" creationId="{71FB4BBF-0677-42B4-95F8-0B3BF7126E2D}"/>
          </ac:picMkLst>
        </pc:picChg>
        <pc:picChg chg="mod">
          <ac:chgData name="Logan Lin" userId="5d90beb76f81b024" providerId="LiveId" clId="{9C522B6E-59E1-42DA-89B1-6F1469726B00}" dt="2020-12-26T08:19:29.205" v="5347"/>
          <ac:picMkLst>
            <pc:docMk/>
            <pc:sldMk cId="49556667" sldId="314"/>
            <ac:picMk id="17" creationId="{C560090B-07DC-4FEE-BFBA-7DBF9A96D952}"/>
          </ac:picMkLst>
        </pc:picChg>
        <pc:picChg chg="del mod topLvl">
          <ac:chgData name="Logan Lin" userId="5d90beb76f81b024" providerId="LiveId" clId="{9C522B6E-59E1-42DA-89B1-6F1469726B00}" dt="2020-12-26T08:19:43.202" v="5354" actId="478"/>
          <ac:picMkLst>
            <pc:docMk/>
            <pc:sldMk cId="49556667" sldId="314"/>
            <ac:picMk id="25" creationId="{F28C756B-AB8F-4044-A653-196AFA3964CF}"/>
          </ac:picMkLst>
        </pc:picChg>
        <pc:picChg chg="add mod">
          <ac:chgData name="Logan Lin" userId="5d90beb76f81b024" providerId="LiveId" clId="{9C522B6E-59E1-42DA-89B1-6F1469726B00}" dt="2020-12-26T08:21:41.243" v="5454" actId="164"/>
          <ac:picMkLst>
            <pc:docMk/>
            <pc:sldMk cId="49556667" sldId="314"/>
            <ac:picMk id="30" creationId="{CAC1CA30-010A-44DD-86B8-D8B8416D060D}"/>
          </ac:picMkLst>
        </pc:picChg>
      </pc:sldChg>
      <pc:sldChg chg="addSp delSp modSp new mod">
        <pc:chgData name="Logan Lin" userId="5d90beb76f81b024" providerId="LiveId" clId="{9C522B6E-59E1-42DA-89B1-6F1469726B00}" dt="2020-12-27T13:13:44.198" v="6051" actId="20577"/>
        <pc:sldMkLst>
          <pc:docMk/>
          <pc:sldMk cId="708162494" sldId="315"/>
        </pc:sldMkLst>
        <pc:spChg chg="mod">
          <ac:chgData name="Logan Lin" userId="5d90beb76f81b024" providerId="LiveId" clId="{9C522B6E-59E1-42DA-89B1-6F1469726B00}" dt="2020-12-26T02:02:51.134" v="1033" actId="20577"/>
          <ac:spMkLst>
            <pc:docMk/>
            <pc:sldMk cId="708162494" sldId="315"/>
            <ac:spMk id="2" creationId="{0C39B81A-ED8B-4FB5-820F-BF982823D9D8}"/>
          </ac:spMkLst>
        </pc:spChg>
        <pc:spChg chg="mod">
          <ac:chgData name="Logan Lin" userId="5d90beb76f81b024" providerId="LiveId" clId="{9C522B6E-59E1-42DA-89B1-6F1469726B00}" dt="2020-12-26T02:03:00.133" v="1039" actId="20577"/>
          <ac:spMkLst>
            <pc:docMk/>
            <pc:sldMk cId="708162494" sldId="315"/>
            <ac:spMk id="3" creationId="{D7DB7C51-8B42-4875-B5DE-B0D0FC5656EE}"/>
          </ac:spMkLst>
        </pc:spChg>
        <pc:spChg chg="add mod">
          <ac:chgData name="Logan Lin" userId="5d90beb76f81b024" providerId="LiveId" clId="{9C522B6E-59E1-42DA-89B1-6F1469726B00}" dt="2020-12-27T13:13:44.198" v="6051" actId="20577"/>
          <ac:spMkLst>
            <pc:docMk/>
            <pc:sldMk cId="708162494" sldId="315"/>
            <ac:spMk id="5" creationId="{E27554C4-3F55-4BEA-8BCF-58A158E449D3}"/>
          </ac:spMkLst>
        </pc:spChg>
        <pc:spChg chg="add del mod">
          <ac:chgData name="Logan Lin" userId="5d90beb76f81b024" providerId="LiveId" clId="{9C522B6E-59E1-42DA-89B1-6F1469726B00}" dt="2020-12-26T02:33:02.229" v="1939"/>
          <ac:spMkLst>
            <pc:docMk/>
            <pc:sldMk cId="708162494" sldId="315"/>
            <ac:spMk id="6" creationId="{B6C7D515-687B-49B1-8B04-03006AF37C65}"/>
          </ac:spMkLst>
        </pc:spChg>
        <pc:spChg chg="add del mod">
          <ac:chgData name="Logan Lin" userId="5d90beb76f81b024" providerId="LiveId" clId="{9C522B6E-59E1-42DA-89B1-6F1469726B00}" dt="2020-12-26T02:33:04.957" v="1943"/>
          <ac:spMkLst>
            <pc:docMk/>
            <pc:sldMk cId="708162494" sldId="315"/>
            <ac:spMk id="7" creationId="{54E38B80-CB2A-430F-9BB7-557832428234}"/>
          </ac:spMkLst>
        </pc:spChg>
        <pc:spChg chg="mod">
          <ac:chgData name="Logan Lin" userId="5d90beb76f81b024" providerId="LiveId" clId="{9C522B6E-59E1-42DA-89B1-6F1469726B00}" dt="2020-12-26T08:21:29.333" v="5452"/>
          <ac:spMkLst>
            <pc:docMk/>
            <pc:sldMk cId="708162494" sldId="315"/>
            <ac:spMk id="9" creationId="{F6BAD994-0C83-4DDC-9911-B7FC5E1DCA48}"/>
          </ac:spMkLst>
        </pc:spChg>
        <pc:spChg chg="mod">
          <ac:chgData name="Logan Lin" userId="5d90beb76f81b024" providerId="LiveId" clId="{9C522B6E-59E1-42DA-89B1-6F1469726B00}" dt="2020-12-26T08:22:23.606" v="5498" actId="14100"/>
          <ac:spMkLst>
            <pc:docMk/>
            <pc:sldMk cId="708162494" sldId="315"/>
            <ac:spMk id="10" creationId="{669ACA48-54E6-445E-B7B0-24B6B93FC7C5}"/>
          </ac:spMkLst>
        </pc:spChg>
        <pc:spChg chg="mod">
          <ac:chgData name="Logan Lin" userId="5d90beb76f81b024" providerId="LiveId" clId="{9C522B6E-59E1-42DA-89B1-6F1469726B00}" dt="2020-12-26T08:22:21.003" v="5497" actId="1076"/>
          <ac:spMkLst>
            <pc:docMk/>
            <pc:sldMk cId="708162494" sldId="315"/>
            <ac:spMk id="11" creationId="{93A208F6-B13C-4CA8-B441-9E36638706A5}"/>
          </ac:spMkLst>
        </pc:spChg>
        <pc:spChg chg="mod">
          <ac:chgData name="Logan Lin" userId="5d90beb76f81b024" providerId="LiveId" clId="{9C522B6E-59E1-42DA-89B1-6F1469726B00}" dt="2020-12-26T08:21:47.799" v="5456"/>
          <ac:spMkLst>
            <pc:docMk/>
            <pc:sldMk cId="708162494" sldId="315"/>
            <ac:spMk id="14" creationId="{E73F6753-5356-4A30-9516-AC6571F80D91}"/>
          </ac:spMkLst>
        </pc:spChg>
        <pc:spChg chg="mod">
          <ac:chgData name="Logan Lin" userId="5d90beb76f81b024" providerId="LiveId" clId="{9C522B6E-59E1-42DA-89B1-6F1469726B00}" dt="2020-12-26T08:21:47.799" v="5456"/>
          <ac:spMkLst>
            <pc:docMk/>
            <pc:sldMk cId="708162494" sldId="315"/>
            <ac:spMk id="15" creationId="{FE073DB5-C070-4B1F-BB02-DE8595444FDE}"/>
          </ac:spMkLst>
        </pc:spChg>
        <pc:spChg chg="mod">
          <ac:chgData name="Logan Lin" userId="5d90beb76f81b024" providerId="LiveId" clId="{9C522B6E-59E1-42DA-89B1-6F1469726B00}" dt="2020-12-26T08:21:47.799" v="5456"/>
          <ac:spMkLst>
            <pc:docMk/>
            <pc:sldMk cId="708162494" sldId="315"/>
            <ac:spMk id="16" creationId="{D385A339-7FC8-436F-8982-2AF8F44D5CB5}"/>
          </ac:spMkLst>
        </pc:spChg>
        <pc:grpChg chg="add mod">
          <ac:chgData name="Logan Lin" userId="5d90beb76f81b024" providerId="LiveId" clId="{9C522B6E-59E1-42DA-89B1-6F1469726B00}" dt="2020-12-26T08:21:54.734" v="5457" actId="1076"/>
          <ac:grpSpMkLst>
            <pc:docMk/>
            <pc:sldMk cId="708162494" sldId="315"/>
            <ac:grpSpMk id="8" creationId="{D9789E00-606C-41A5-922D-9F355D31E5CE}"/>
          </ac:grpSpMkLst>
        </pc:grpChg>
        <pc:grpChg chg="add del mod">
          <ac:chgData name="Logan Lin" userId="5d90beb76f81b024" providerId="LiveId" clId="{9C522B6E-59E1-42DA-89B1-6F1469726B00}" dt="2020-12-26T08:21:56.202" v="5458" actId="478"/>
          <ac:grpSpMkLst>
            <pc:docMk/>
            <pc:sldMk cId="708162494" sldId="315"/>
            <ac:grpSpMk id="13" creationId="{62792FC2-DEC6-4074-ADA2-2B40CC38F179}"/>
          </ac:grpSpMkLst>
        </pc:grpChg>
        <pc:picChg chg="mod">
          <ac:chgData name="Logan Lin" userId="5d90beb76f81b024" providerId="LiveId" clId="{9C522B6E-59E1-42DA-89B1-6F1469726B00}" dt="2020-12-26T08:21:29.333" v="5452"/>
          <ac:picMkLst>
            <pc:docMk/>
            <pc:sldMk cId="708162494" sldId="315"/>
            <ac:picMk id="12" creationId="{29030494-5B0E-44BC-9D31-55171AD58EDA}"/>
          </ac:picMkLst>
        </pc:picChg>
        <pc:picChg chg="mod">
          <ac:chgData name="Logan Lin" userId="5d90beb76f81b024" providerId="LiveId" clId="{9C522B6E-59E1-42DA-89B1-6F1469726B00}" dt="2020-12-26T08:21:47.799" v="5456"/>
          <ac:picMkLst>
            <pc:docMk/>
            <pc:sldMk cId="708162494" sldId="315"/>
            <ac:picMk id="17" creationId="{4F820B13-E494-44B2-9B6B-F04A8A0357FD}"/>
          </ac:picMkLst>
        </pc:picChg>
      </pc:sldChg>
      <pc:sldChg chg="addSp delSp modSp new mod">
        <pc:chgData name="Logan Lin" userId="5d90beb76f81b024" providerId="LiveId" clId="{9C522B6E-59E1-42DA-89B1-6F1469726B00}" dt="2020-12-26T06:28:17.158" v="3156" actId="20577"/>
        <pc:sldMkLst>
          <pc:docMk/>
          <pc:sldMk cId="425625717" sldId="316"/>
        </pc:sldMkLst>
        <pc:spChg chg="mod">
          <ac:chgData name="Logan Lin" userId="5d90beb76f81b024" providerId="LiveId" clId="{9C522B6E-59E1-42DA-89B1-6F1469726B00}" dt="2020-12-26T02:58:10.157" v="2245" actId="20577"/>
          <ac:spMkLst>
            <pc:docMk/>
            <pc:sldMk cId="425625717" sldId="316"/>
            <ac:spMk id="2" creationId="{1E3A9168-83E2-4FB5-BFF7-CEA92EFE38EE}"/>
          </ac:spMkLst>
        </pc:spChg>
        <pc:spChg chg="mod">
          <ac:chgData name="Logan Lin" userId="5d90beb76f81b024" providerId="LiveId" clId="{9C522B6E-59E1-42DA-89B1-6F1469726B00}" dt="2020-12-26T02:54:22.796" v="2134" actId="404"/>
          <ac:spMkLst>
            <pc:docMk/>
            <pc:sldMk cId="425625717" sldId="316"/>
            <ac:spMk id="3" creationId="{9A02CB79-05A8-49CD-81BD-A1355C520A25}"/>
          </ac:spMkLst>
        </pc:spChg>
        <pc:spChg chg="add mod">
          <ac:chgData name="Logan Lin" userId="5d90beb76f81b024" providerId="LiveId" clId="{9C522B6E-59E1-42DA-89B1-6F1469726B00}" dt="2020-12-26T06:28:17.158" v="3156" actId="20577"/>
          <ac:spMkLst>
            <pc:docMk/>
            <pc:sldMk cId="425625717" sldId="316"/>
            <ac:spMk id="5" creationId="{4EF68C84-C5E7-4343-8A61-76E021DECD2B}"/>
          </ac:spMkLst>
        </pc:spChg>
        <pc:spChg chg="mod topLvl">
          <ac:chgData name="Logan Lin" userId="5d90beb76f81b024" providerId="LiveId" clId="{9C522B6E-59E1-42DA-89B1-6F1469726B00}" dt="2020-12-26T03:42:46.308" v="3048" actId="164"/>
          <ac:spMkLst>
            <pc:docMk/>
            <pc:sldMk cId="425625717" sldId="316"/>
            <ac:spMk id="9" creationId="{CF94A639-4C18-4152-95A0-43C49C2445EE}"/>
          </ac:spMkLst>
        </pc:spChg>
        <pc:spChg chg="mod topLvl">
          <ac:chgData name="Logan Lin" userId="5d90beb76f81b024" providerId="LiveId" clId="{9C522B6E-59E1-42DA-89B1-6F1469726B00}" dt="2020-12-26T03:42:46.308" v="3048" actId="164"/>
          <ac:spMkLst>
            <pc:docMk/>
            <pc:sldMk cId="425625717" sldId="316"/>
            <ac:spMk id="10" creationId="{8158E478-F37A-4CA6-999A-971ED39464E5}"/>
          </ac:spMkLst>
        </pc:spChg>
        <pc:spChg chg="mod topLvl">
          <ac:chgData name="Logan Lin" userId="5d90beb76f81b024" providerId="LiveId" clId="{9C522B6E-59E1-42DA-89B1-6F1469726B00}" dt="2020-12-26T03:42:46.308" v="3048" actId="164"/>
          <ac:spMkLst>
            <pc:docMk/>
            <pc:sldMk cId="425625717" sldId="316"/>
            <ac:spMk id="11" creationId="{7C7DBF54-D192-4853-AE41-3F7339223E0A}"/>
          </ac:spMkLst>
        </pc:spChg>
        <pc:grpChg chg="add del mod">
          <ac:chgData name="Logan Lin" userId="5d90beb76f81b024" providerId="LiveId" clId="{9C522B6E-59E1-42DA-89B1-6F1469726B00}" dt="2020-12-26T03:39:11.621" v="3014" actId="165"/>
          <ac:grpSpMkLst>
            <pc:docMk/>
            <pc:sldMk cId="425625717" sldId="316"/>
            <ac:grpSpMk id="8" creationId="{323802A2-824F-42B5-9A2A-86268516A204}"/>
          </ac:grpSpMkLst>
        </pc:grpChg>
        <pc:grpChg chg="add mod">
          <ac:chgData name="Logan Lin" userId="5d90beb76f81b024" providerId="LiveId" clId="{9C522B6E-59E1-42DA-89B1-6F1469726B00}" dt="2020-12-26T03:42:46.308" v="3048" actId="164"/>
          <ac:grpSpMkLst>
            <pc:docMk/>
            <pc:sldMk cId="425625717" sldId="316"/>
            <ac:grpSpMk id="13" creationId="{9DEFC9E0-8269-4D5E-9704-23695D07AFBB}"/>
          </ac:grpSpMkLst>
        </pc:grpChg>
        <pc:picChg chg="add del mod">
          <ac:chgData name="Logan Lin" userId="5d90beb76f81b024" providerId="LiveId" clId="{9C522B6E-59E1-42DA-89B1-6F1469726B00}" dt="2020-12-26T03:39:07.502" v="3010" actId="21"/>
          <ac:picMkLst>
            <pc:docMk/>
            <pc:sldMk cId="425625717" sldId="316"/>
            <ac:picMk id="7" creationId="{6F587C34-A000-496A-A38F-71AC0FB1020E}"/>
          </ac:picMkLst>
        </pc:picChg>
        <pc:picChg chg="add mod">
          <ac:chgData name="Logan Lin" userId="5d90beb76f81b024" providerId="LiveId" clId="{9C522B6E-59E1-42DA-89B1-6F1469726B00}" dt="2020-12-26T03:42:46.308" v="3048" actId="164"/>
          <ac:picMkLst>
            <pc:docMk/>
            <pc:sldMk cId="425625717" sldId="316"/>
            <ac:picMk id="12" creationId="{5C9A57CA-FD15-44AF-9EC8-F29B8043DD7D}"/>
          </ac:picMkLst>
        </pc:picChg>
      </pc:sldChg>
      <pc:sldChg chg="addSp delSp modSp new del mod">
        <pc:chgData name="Logan Lin" userId="5d90beb76f81b024" providerId="LiveId" clId="{9C522B6E-59E1-42DA-89B1-6F1469726B00}" dt="2020-12-26T02:33:13.630" v="1950" actId="47"/>
        <pc:sldMkLst>
          <pc:docMk/>
          <pc:sldMk cId="3705741054" sldId="316"/>
        </pc:sldMkLst>
        <pc:spChg chg="mod">
          <ac:chgData name="Logan Lin" userId="5d90beb76f81b024" providerId="LiveId" clId="{9C522B6E-59E1-42DA-89B1-6F1469726B00}" dt="2020-12-26T02:26:20.841" v="1717"/>
          <ac:spMkLst>
            <pc:docMk/>
            <pc:sldMk cId="3705741054" sldId="316"/>
            <ac:spMk id="2" creationId="{EE5F1B6A-4CA1-4009-BECC-E7A33C2B56B3}"/>
          </ac:spMkLst>
        </pc:spChg>
        <pc:spChg chg="mod">
          <ac:chgData name="Logan Lin" userId="5d90beb76f81b024" providerId="LiveId" clId="{9C522B6E-59E1-42DA-89B1-6F1469726B00}" dt="2020-12-26T02:26:23.749" v="1725" actId="20577"/>
          <ac:spMkLst>
            <pc:docMk/>
            <pc:sldMk cId="3705741054" sldId="316"/>
            <ac:spMk id="3" creationId="{899BC321-DC23-4B98-9570-86A4822A6FAA}"/>
          </ac:spMkLst>
        </pc:spChg>
        <pc:spChg chg="add del mod">
          <ac:chgData name="Logan Lin" userId="5d90beb76f81b024" providerId="LiveId" clId="{9C522B6E-59E1-42DA-89B1-6F1469726B00}" dt="2020-12-26T02:32:58.687" v="1936" actId="21"/>
          <ac:spMkLst>
            <pc:docMk/>
            <pc:sldMk cId="3705741054" sldId="316"/>
            <ac:spMk id="5" creationId="{32AF69CB-8023-4966-BE28-38A5E6B59D6D}"/>
          </ac:spMkLst>
        </pc:spChg>
      </pc:sldChg>
      <pc:sldChg chg="addSp modSp new mod">
        <pc:chgData name="Logan Lin" userId="5d90beb76f81b024" providerId="LiveId" clId="{9C522B6E-59E1-42DA-89B1-6F1469726B00}" dt="2020-12-26T08:31:25.067" v="5936" actId="20577"/>
        <pc:sldMkLst>
          <pc:docMk/>
          <pc:sldMk cId="1060718806" sldId="317"/>
        </pc:sldMkLst>
        <pc:spChg chg="mod">
          <ac:chgData name="Logan Lin" userId="5d90beb76f81b024" providerId="LiveId" clId="{9C522B6E-59E1-42DA-89B1-6F1469726B00}" dt="2020-12-26T06:48:01.725" v="3436" actId="20577"/>
          <ac:spMkLst>
            <pc:docMk/>
            <pc:sldMk cId="1060718806" sldId="317"/>
            <ac:spMk id="2" creationId="{EC0DE1BA-1FF8-4767-81EC-EC9E06BE819E}"/>
          </ac:spMkLst>
        </pc:spChg>
        <pc:spChg chg="mod">
          <ac:chgData name="Logan Lin" userId="5d90beb76f81b024" providerId="LiveId" clId="{9C522B6E-59E1-42DA-89B1-6F1469726B00}" dt="2020-12-26T06:31:22.213" v="3180" actId="404"/>
          <ac:spMkLst>
            <pc:docMk/>
            <pc:sldMk cId="1060718806" sldId="317"/>
            <ac:spMk id="3" creationId="{8A98EBF5-1110-4E11-B698-8A7D02DF152A}"/>
          </ac:spMkLst>
        </pc:spChg>
        <pc:spChg chg="add mod">
          <ac:chgData name="Logan Lin" userId="5d90beb76f81b024" providerId="LiveId" clId="{9C522B6E-59E1-42DA-89B1-6F1469726B00}" dt="2020-12-26T06:51:26.450" v="3608" actId="14100"/>
          <ac:spMkLst>
            <pc:docMk/>
            <pc:sldMk cId="1060718806" sldId="317"/>
            <ac:spMk id="5" creationId="{E925615C-C96F-42B7-BCD4-0C55B36A5D89}"/>
          </ac:spMkLst>
        </pc:spChg>
        <pc:spChg chg="add mod">
          <ac:chgData name="Logan Lin" userId="5d90beb76f81b024" providerId="LiveId" clId="{9C522B6E-59E1-42DA-89B1-6F1469726B00}" dt="2020-12-26T06:51:28.849" v="3609" actId="14100"/>
          <ac:spMkLst>
            <pc:docMk/>
            <pc:sldMk cId="1060718806" sldId="317"/>
            <ac:spMk id="6" creationId="{87FA750E-0010-4EFB-8AFF-8EE1260FD258}"/>
          </ac:spMkLst>
        </pc:spChg>
        <pc:graphicFrameChg chg="add mod modGraphic">
          <ac:chgData name="Logan Lin" userId="5d90beb76f81b024" providerId="LiveId" clId="{9C522B6E-59E1-42DA-89B1-6F1469726B00}" dt="2020-12-26T08:30:15.034" v="5848" actId="12385"/>
          <ac:graphicFrameMkLst>
            <pc:docMk/>
            <pc:sldMk cId="1060718806" sldId="317"/>
            <ac:graphicFrameMk id="9" creationId="{C9663321-6418-46C9-9E57-27CE4F442CCF}"/>
          </ac:graphicFrameMkLst>
        </pc:graphicFrameChg>
        <pc:graphicFrameChg chg="add mod modGraphic">
          <ac:chgData name="Logan Lin" userId="5d90beb76f81b024" providerId="LiveId" clId="{9C522B6E-59E1-42DA-89B1-6F1469726B00}" dt="2020-12-26T08:31:25.067" v="5936" actId="20577"/>
          <ac:graphicFrameMkLst>
            <pc:docMk/>
            <pc:sldMk cId="1060718806" sldId="317"/>
            <ac:graphicFrameMk id="10" creationId="{70073A1A-9F49-44A4-A7DD-76424924CF95}"/>
          </ac:graphicFrameMkLst>
        </pc:graphicFrameChg>
        <pc:cxnChg chg="add mod">
          <ac:chgData name="Logan Lin" userId="5d90beb76f81b024" providerId="LiveId" clId="{9C522B6E-59E1-42DA-89B1-6F1469726B00}" dt="2020-12-26T06:52:02.842" v="3612" actId="1076"/>
          <ac:cxnSpMkLst>
            <pc:docMk/>
            <pc:sldMk cId="1060718806" sldId="317"/>
            <ac:cxnSpMk id="8" creationId="{1EC9726A-8056-483A-AD27-8E91293E12F8}"/>
          </ac:cxnSpMkLst>
        </pc:cxnChg>
      </pc:sldChg>
      <pc:sldChg chg="new del">
        <pc:chgData name="Logan Lin" userId="5d90beb76f81b024" providerId="LiveId" clId="{9C522B6E-59E1-42DA-89B1-6F1469726B00}" dt="2020-12-26T06:32:08.322" v="3183" actId="47"/>
        <pc:sldMkLst>
          <pc:docMk/>
          <pc:sldMk cId="79325964" sldId="318"/>
        </pc:sldMkLst>
      </pc:sldChg>
      <pc:sldChg chg="addSp delSp modSp add mod">
        <pc:chgData name="Logan Lin" userId="5d90beb76f81b024" providerId="LiveId" clId="{9C522B6E-59E1-42DA-89B1-6F1469726B00}" dt="2020-12-26T08:24:08.035" v="5552" actId="20577"/>
        <pc:sldMkLst>
          <pc:docMk/>
          <pc:sldMk cId="2461814396" sldId="319"/>
        </pc:sldMkLst>
        <pc:spChg chg="mod">
          <ac:chgData name="Logan Lin" userId="5d90beb76f81b024" providerId="LiveId" clId="{9C522B6E-59E1-42DA-89B1-6F1469726B00}" dt="2020-12-26T06:32:44.095" v="3188" actId="14100"/>
          <ac:spMkLst>
            <pc:docMk/>
            <pc:sldMk cId="2461814396" sldId="319"/>
            <ac:spMk id="5" creationId="{E27554C4-3F55-4BEA-8BCF-58A158E449D3}"/>
          </ac:spMkLst>
        </pc:spChg>
        <pc:spChg chg="mod">
          <ac:chgData name="Logan Lin" userId="5d90beb76f81b024" providerId="LiveId" clId="{9C522B6E-59E1-42DA-89B1-6F1469726B00}" dt="2020-12-26T08:23:04.373" v="5499"/>
          <ac:spMkLst>
            <pc:docMk/>
            <pc:sldMk cId="2461814396" sldId="319"/>
            <ac:spMk id="7" creationId="{03EEA3C2-0964-450F-AE4A-0F2E6F715239}"/>
          </ac:spMkLst>
        </pc:spChg>
        <pc:spChg chg="mod">
          <ac:chgData name="Logan Lin" userId="5d90beb76f81b024" providerId="LiveId" clId="{9C522B6E-59E1-42DA-89B1-6F1469726B00}" dt="2020-12-26T08:23:04.373" v="5499"/>
          <ac:spMkLst>
            <pc:docMk/>
            <pc:sldMk cId="2461814396" sldId="319"/>
            <ac:spMk id="8" creationId="{5C9D53F3-EE62-437A-A796-CBE1D5323702}"/>
          </ac:spMkLst>
        </pc:spChg>
        <pc:spChg chg="mod">
          <ac:chgData name="Logan Lin" userId="5d90beb76f81b024" providerId="LiveId" clId="{9C522B6E-59E1-42DA-89B1-6F1469726B00}" dt="2020-12-26T08:23:04.373" v="5499"/>
          <ac:spMkLst>
            <pc:docMk/>
            <pc:sldMk cId="2461814396" sldId="319"/>
            <ac:spMk id="9" creationId="{52B1B42A-FF98-4C98-83A0-437CD2AF2007}"/>
          </ac:spMkLst>
        </pc:spChg>
        <pc:spChg chg="mod">
          <ac:chgData name="Logan Lin" userId="5d90beb76f81b024" providerId="LiveId" clId="{9C522B6E-59E1-42DA-89B1-6F1469726B00}" dt="2020-12-26T08:23:10.237" v="5503"/>
          <ac:spMkLst>
            <pc:docMk/>
            <pc:sldMk cId="2461814396" sldId="319"/>
            <ac:spMk id="12" creationId="{8F4E5C91-B0BA-4AEB-BECB-8F9C1FE91332}"/>
          </ac:spMkLst>
        </pc:spChg>
        <pc:spChg chg="mod">
          <ac:chgData name="Logan Lin" userId="5d90beb76f81b024" providerId="LiveId" clId="{9C522B6E-59E1-42DA-89B1-6F1469726B00}" dt="2020-12-26T08:23:10.237" v="5503"/>
          <ac:spMkLst>
            <pc:docMk/>
            <pc:sldMk cId="2461814396" sldId="319"/>
            <ac:spMk id="13" creationId="{727CCA92-9DC9-41C2-B597-6D3ABA1DE720}"/>
          </ac:spMkLst>
        </pc:spChg>
        <pc:spChg chg="mod">
          <ac:chgData name="Logan Lin" userId="5d90beb76f81b024" providerId="LiveId" clId="{9C522B6E-59E1-42DA-89B1-6F1469726B00}" dt="2020-12-26T08:23:10.237" v="5503"/>
          <ac:spMkLst>
            <pc:docMk/>
            <pc:sldMk cId="2461814396" sldId="319"/>
            <ac:spMk id="14" creationId="{9494B901-D8C3-4A67-AA03-A125C121A201}"/>
          </ac:spMkLst>
        </pc:spChg>
        <pc:spChg chg="mod topLvl">
          <ac:chgData name="Logan Lin" userId="5d90beb76f81b024" providerId="LiveId" clId="{9C522B6E-59E1-42DA-89B1-6F1469726B00}" dt="2020-12-26T08:23:41.486" v="5514" actId="14100"/>
          <ac:spMkLst>
            <pc:docMk/>
            <pc:sldMk cId="2461814396" sldId="319"/>
            <ac:spMk id="21" creationId="{AA80047B-E2D4-47C4-8250-BD2095DE7899}"/>
          </ac:spMkLst>
        </pc:spChg>
        <pc:spChg chg="mod topLvl">
          <ac:chgData name="Logan Lin" userId="5d90beb76f81b024" providerId="LiveId" clId="{9C522B6E-59E1-42DA-89B1-6F1469726B00}" dt="2020-12-26T08:23:52.517" v="5516" actId="14100"/>
          <ac:spMkLst>
            <pc:docMk/>
            <pc:sldMk cId="2461814396" sldId="319"/>
            <ac:spMk id="22" creationId="{8F335C5B-0C1D-4D31-ADDB-B53E229E47ED}"/>
          </ac:spMkLst>
        </pc:spChg>
        <pc:spChg chg="mod topLvl">
          <ac:chgData name="Logan Lin" userId="5d90beb76f81b024" providerId="LiveId" clId="{9C522B6E-59E1-42DA-89B1-6F1469726B00}" dt="2020-12-26T08:24:08.035" v="5552" actId="20577"/>
          <ac:spMkLst>
            <pc:docMk/>
            <pc:sldMk cId="2461814396" sldId="319"/>
            <ac:spMk id="23" creationId="{4A151360-A1E7-4E36-B508-2E492DBF78A5}"/>
          </ac:spMkLst>
        </pc:spChg>
        <pc:grpChg chg="add del mod">
          <ac:chgData name="Logan Lin" userId="5d90beb76f81b024" providerId="LiveId" clId="{9C522B6E-59E1-42DA-89B1-6F1469726B00}" dt="2020-12-26T08:23:07.132" v="5502"/>
          <ac:grpSpMkLst>
            <pc:docMk/>
            <pc:sldMk cId="2461814396" sldId="319"/>
            <ac:grpSpMk id="6" creationId="{5AFDF9C2-1605-42F0-9FDB-C242093FDF21}"/>
          </ac:grpSpMkLst>
        </pc:grpChg>
        <pc:grpChg chg="add del mod">
          <ac:chgData name="Logan Lin" userId="5d90beb76f81b024" providerId="LiveId" clId="{9C522B6E-59E1-42DA-89B1-6F1469726B00}" dt="2020-12-26T08:23:27.139" v="5510" actId="478"/>
          <ac:grpSpMkLst>
            <pc:docMk/>
            <pc:sldMk cId="2461814396" sldId="319"/>
            <ac:grpSpMk id="11" creationId="{6AAC7D95-23D5-4F6D-AD9F-EC3D8D9F7152}"/>
          </ac:grpSpMkLst>
        </pc:grpChg>
        <pc:grpChg chg="add del mod">
          <ac:chgData name="Logan Lin" userId="5d90beb76f81b024" providerId="LiveId" clId="{9C522B6E-59E1-42DA-89B1-6F1469726B00}" dt="2020-12-26T08:23:30.571" v="5511" actId="165"/>
          <ac:grpSpMkLst>
            <pc:docMk/>
            <pc:sldMk cId="2461814396" sldId="319"/>
            <ac:grpSpMk id="20" creationId="{5ECBC5F9-1B86-442D-9FBD-F30D6C35E5F3}"/>
          </ac:grpSpMkLst>
        </pc:grpChg>
        <pc:picChg chg="mod">
          <ac:chgData name="Logan Lin" userId="5d90beb76f81b024" providerId="LiveId" clId="{9C522B6E-59E1-42DA-89B1-6F1469726B00}" dt="2020-12-26T08:23:04.373" v="5499"/>
          <ac:picMkLst>
            <pc:docMk/>
            <pc:sldMk cId="2461814396" sldId="319"/>
            <ac:picMk id="10" creationId="{E9EF482F-36CB-4B78-9CA2-4D37D413C5B2}"/>
          </ac:picMkLst>
        </pc:picChg>
        <pc:picChg chg="mod">
          <ac:chgData name="Logan Lin" userId="5d90beb76f81b024" providerId="LiveId" clId="{9C522B6E-59E1-42DA-89B1-6F1469726B00}" dt="2020-12-26T08:23:10.237" v="5503"/>
          <ac:picMkLst>
            <pc:docMk/>
            <pc:sldMk cId="2461814396" sldId="319"/>
            <ac:picMk id="15" creationId="{52B328A0-0E24-4598-8E5D-4DE0CF00D5F0}"/>
          </ac:picMkLst>
        </pc:picChg>
        <pc:picChg chg="add del">
          <ac:chgData name="Logan Lin" userId="5d90beb76f81b024" providerId="LiveId" clId="{9C522B6E-59E1-42DA-89B1-6F1469726B00}" dt="2020-12-26T08:23:13.051" v="5505" actId="22"/>
          <ac:picMkLst>
            <pc:docMk/>
            <pc:sldMk cId="2461814396" sldId="319"/>
            <ac:picMk id="17" creationId="{C39519B1-8581-4A44-985F-00CC6B9C4C6D}"/>
          </ac:picMkLst>
        </pc:picChg>
        <pc:picChg chg="add del">
          <ac:chgData name="Logan Lin" userId="5d90beb76f81b024" providerId="LiveId" clId="{9C522B6E-59E1-42DA-89B1-6F1469726B00}" dt="2020-12-26T08:23:15.018" v="5507" actId="478"/>
          <ac:picMkLst>
            <pc:docMk/>
            <pc:sldMk cId="2461814396" sldId="319"/>
            <ac:picMk id="19" creationId="{107AD213-7DD3-407A-AE0B-29E06F8EC018}"/>
          </ac:picMkLst>
        </pc:picChg>
        <pc:picChg chg="mod topLvl">
          <ac:chgData name="Logan Lin" userId="5d90beb76f81b024" providerId="LiveId" clId="{9C522B6E-59E1-42DA-89B1-6F1469726B00}" dt="2020-12-26T08:23:41.486" v="5514" actId="14100"/>
          <ac:picMkLst>
            <pc:docMk/>
            <pc:sldMk cId="2461814396" sldId="319"/>
            <ac:picMk id="24" creationId="{C27C9420-3852-45A7-9D1D-B1A3ED547124}"/>
          </ac:picMkLst>
        </pc:picChg>
      </pc:sldChg>
      <pc:sldChg chg="new del">
        <pc:chgData name="Logan Lin" userId="5d90beb76f81b024" providerId="LiveId" clId="{9C522B6E-59E1-42DA-89B1-6F1469726B00}" dt="2020-12-26T06:53:03.368" v="3617" actId="47"/>
        <pc:sldMkLst>
          <pc:docMk/>
          <pc:sldMk cId="1266726592" sldId="320"/>
        </pc:sldMkLst>
      </pc:sldChg>
      <pc:sldChg chg="add del">
        <pc:chgData name="Logan Lin" userId="5d90beb76f81b024" providerId="LiveId" clId="{9C522B6E-59E1-42DA-89B1-6F1469726B00}" dt="2020-12-26T06:52:59.573" v="3614" actId="47"/>
        <pc:sldMkLst>
          <pc:docMk/>
          <pc:sldMk cId="3234703572" sldId="320"/>
        </pc:sldMkLst>
      </pc:sldChg>
      <pc:sldChg chg="addSp delSp modSp add mod">
        <pc:chgData name="Logan Lin" userId="5d90beb76f81b024" providerId="LiveId" clId="{9C522B6E-59E1-42DA-89B1-6F1469726B00}" dt="2020-12-26T08:32:00.634" v="5947" actId="20577"/>
        <pc:sldMkLst>
          <pc:docMk/>
          <pc:sldMk cId="356434807" sldId="321"/>
        </pc:sldMkLst>
        <pc:spChg chg="mod">
          <ac:chgData name="Logan Lin" userId="5d90beb76f81b024" providerId="LiveId" clId="{9C522B6E-59E1-42DA-89B1-6F1469726B00}" dt="2020-12-26T06:53:12.789" v="3640" actId="20577"/>
          <ac:spMkLst>
            <pc:docMk/>
            <pc:sldMk cId="356434807" sldId="321"/>
            <ac:spMk id="2" creationId="{1E3A9168-83E2-4FB5-BFF7-CEA92EFE38EE}"/>
          </ac:spMkLst>
        </pc:spChg>
        <pc:spChg chg="del mod">
          <ac:chgData name="Logan Lin" userId="5d90beb76f81b024" providerId="LiveId" clId="{9C522B6E-59E1-42DA-89B1-6F1469726B00}" dt="2020-12-26T06:53:48.134" v="3644" actId="478"/>
          <ac:spMkLst>
            <pc:docMk/>
            <pc:sldMk cId="356434807" sldId="321"/>
            <ac:spMk id="5" creationId="{4EF68C84-C5E7-4343-8A61-76E021DECD2B}"/>
          </ac:spMkLst>
        </pc:spChg>
        <pc:spChg chg="mod topLvl">
          <ac:chgData name="Logan Lin" userId="5d90beb76f81b024" providerId="LiveId" clId="{9C522B6E-59E1-42DA-89B1-6F1469726B00}" dt="2020-12-26T06:59:27.997" v="4372" actId="164"/>
          <ac:spMkLst>
            <pc:docMk/>
            <pc:sldMk cId="356434807" sldId="321"/>
            <ac:spMk id="15" creationId="{120F299D-E5F3-48B5-904C-3D1EF9FE83F7}"/>
          </ac:spMkLst>
        </pc:spChg>
        <pc:spChg chg="mod topLvl">
          <ac:chgData name="Logan Lin" userId="5d90beb76f81b024" providerId="LiveId" clId="{9C522B6E-59E1-42DA-89B1-6F1469726B00}" dt="2020-12-26T06:59:27.997" v="4372" actId="164"/>
          <ac:spMkLst>
            <pc:docMk/>
            <pc:sldMk cId="356434807" sldId="321"/>
            <ac:spMk id="16" creationId="{10969FCF-4833-425E-A8CB-4FEC4D36E2EE}"/>
          </ac:spMkLst>
        </pc:spChg>
        <pc:spChg chg="mod topLvl">
          <ac:chgData name="Logan Lin" userId="5d90beb76f81b024" providerId="LiveId" clId="{9C522B6E-59E1-42DA-89B1-6F1469726B00}" dt="2020-12-26T06:59:27.997" v="4372" actId="164"/>
          <ac:spMkLst>
            <pc:docMk/>
            <pc:sldMk cId="356434807" sldId="321"/>
            <ac:spMk id="17" creationId="{C5E405B7-5C53-461A-A824-AA8A261EA475}"/>
          </ac:spMkLst>
        </pc:spChg>
        <pc:spChg chg="add mod">
          <ac:chgData name="Logan Lin" userId="5d90beb76f81b024" providerId="LiveId" clId="{9C522B6E-59E1-42DA-89B1-6F1469726B00}" dt="2020-12-26T08:32:00.634" v="5947" actId="20577"/>
          <ac:spMkLst>
            <pc:docMk/>
            <pc:sldMk cId="356434807" sldId="321"/>
            <ac:spMk id="19" creationId="{B53A4185-CE15-453D-8AD1-E0DCE8ED3D2A}"/>
          </ac:spMkLst>
        </pc:spChg>
        <pc:grpChg chg="add mod">
          <ac:chgData name="Logan Lin" userId="5d90beb76f81b024" providerId="LiveId" clId="{9C522B6E-59E1-42DA-89B1-6F1469726B00}" dt="2020-12-26T07:02:56.986" v="4515" actId="1076"/>
          <ac:grpSpMkLst>
            <pc:docMk/>
            <pc:sldMk cId="356434807" sldId="321"/>
            <ac:grpSpMk id="8" creationId="{5FE2FBFB-8986-4101-B8B8-5CCE438DB36B}"/>
          </ac:grpSpMkLst>
        </pc:grpChg>
        <pc:grpChg chg="del">
          <ac:chgData name="Logan Lin" userId="5d90beb76f81b024" providerId="LiveId" clId="{9C522B6E-59E1-42DA-89B1-6F1469726B00}" dt="2020-12-26T06:53:21.302" v="3641" actId="478"/>
          <ac:grpSpMkLst>
            <pc:docMk/>
            <pc:sldMk cId="356434807" sldId="321"/>
            <ac:grpSpMk id="13" creationId="{9DEFC9E0-8269-4D5E-9704-23695D07AFBB}"/>
          </ac:grpSpMkLst>
        </pc:grpChg>
        <pc:grpChg chg="add del mod">
          <ac:chgData name="Logan Lin" userId="5d90beb76f81b024" providerId="LiveId" clId="{9C522B6E-59E1-42DA-89B1-6F1469726B00}" dt="2020-12-26T06:54:17.430" v="3650" actId="165"/>
          <ac:grpSpMkLst>
            <pc:docMk/>
            <pc:sldMk cId="356434807" sldId="321"/>
            <ac:grpSpMk id="14" creationId="{97FEE0DF-8D35-4E25-AB17-60C741C0AE44}"/>
          </ac:grpSpMkLst>
        </pc:grpChg>
        <pc:picChg chg="add mod ord">
          <ac:chgData name="Logan Lin" userId="5d90beb76f81b024" providerId="LiveId" clId="{9C522B6E-59E1-42DA-89B1-6F1469726B00}" dt="2020-12-26T06:59:27.997" v="4372" actId="164"/>
          <ac:picMkLst>
            <pc:docMk/>
            <pc:sldMk cId="356434807" sldId="321"/>
            <ac:picMk id="7" creationId="{E7A5CDFC-CF85-4BFB-AC80-E258288BB947}"/>
          </ac:picMkLst>
        </pc:picChg>
        <pc:picChg chg="del mod topLvl">
          <ac:chgData name="Logan Lin" userId="5d90beb76f81b024" providerId="LiveId" clId="{9C522B6E-59E1-42DA-89B1-6F1469726B00}" dt="2020-12-26T06:54:18.724" v="3651" actId="478"/>
          <ac:picMkLst>
            <pc:docMk/>
            <pc:sldMk cId="356434807" sldId="321"/>
            <ac:picMk id="18" creationId="{719190AA-2A9F-4E21-9461-2959DF13FC45}"/>
          </ac:picMkLst>
        </pc:picChg>
      </pc:sldChg>
      <pc:sldChg chg="new del">
        <pc:chgData name="Logan Lin" userId="5d90beb76f81b024" providerId="LiveId" clId="{9C522B6E-59E1-42DA-89B1-6F1469726B00}" dt="2020-12-26T06:59:12.180" v="4369" actId="47"/>
        <pc:sldMkLst>
          <pc:docMk/>
          <pc:sldMk cId="853505632" sldId="322"/>
        </pc:sldMkLst>
      </pc:sldChg>
      <pc:sldChg chg="addSp delSp modSp add mod">
        <pc:chgData name="Logan Lin" userId="5d90beb76f81b024" providerId="LiveId" clId="{9C522B6E-59E1-42DA-89B1-6F1469726B00}" dt="2020-12-26T08:32:11.430" v="5949" actId="12385"/>
        <pc:sldMkLst>
          <pc:docMk/>
          <pc:sldMk cId="2835306023" sldId="323"/>
        </pc:sldMkLst>
        <pc:spChg chg="add del mod">
          <ac:chgData name="Logan Lin" userId="5d90beb76f81b024" providerId="LiveId" clId="{9C522B6E-59E1-42DA-89B1-6F1469726B00}" dt="2020-12-26T07:02:30.949" v="4510" actId="478"/>
          <ac:spMkLst>
            <pc:docMk/>
            <pc:sldMk cId="2835306023" sldId="323"/>
            <ac:spMk id="12" creationId="{A3819F94-505F-4F18-86D1-6E4DC412BEFF}"/>
          </ac:spMkLst>
        </pc:spChg>
        <pc:spChg chg="mod">
          <ac:chgData name="Logan Lin" userId="5d90beb76f81b024" providerId="LiveId" clId="{9C522B6E-59E1-42DA-89B1-6F1469726B00}" dt="2020-12-26T07:02:40.629" v="4511" actId="164"/>
          <ac:spMkLst>
            <pc:docMk/>
            <pc:sldMk cId="2835306023" sldId="323"/>
            <ac:spMk id="15" creationId="{120F299D-E5F3-48B5-904C-3D1EF9FE83F7}"/>
          </ac:spMkLst>
        </pc:spChg>
        <pc:spChg chg="mod">
          <ac:chgData name="Logan Lin" userId="5d90beb76f81b024" providerId="LiveId" clId="{9C522B6E-59E1-42DA-89B1-6F1469726B00}" dt="2020-12-26T07:02:40.629" v="4511" actId="164"/>
          <ac:spMkLst>
            <pc:docMk/>
            <pc:sldMk cId="2835306023" sldId="323"/>
            <ac:spMk id="16" creationId="{10969FCF-4833-425E-A8CB-4FEC4D36E2EE}"/>
          </ac:spMkLst>
        </pc:spChg>
        <pc:spChg chg="mod">
          <ac:chgData name="Logan Lin" userId="5d90beb76f81b024" providerId="LiveId" clId="{9C522B6E-59E1-42DA-89B1-6F1469726B00}" dt="2020-12-26T07:02:40.629" v="4511" actId="164"/>
          <ac:spMkLst>
            <pc:docMk/>
            <pc:sldMk cId="2835306023" sldId="323"/>
            <ac:spMk id="17" creationId="{C5E405B7-5C53-461A-A824-AA8A261EA475}"/>
          </ac:spMkLst>
        </pc:spChg>
        <pc:spChg chg="add del mod">
          <ac:chgData name="Logan Lin" userId="5d90beb76f81b024" providerId="LiveId" clId="{9C522B6E-59E1-42DA-89B1-6F1469726B00}" dt="2020-12-26T07:27:34.333" v="4768"/>
          <ac:spMkLst>
            <pc:docMk/>
            <pc:sldMk cId="2835306023" sldId="323"/>
            <ac:spMk id="18" creationId="{485F130D-5B94-4338-B7FF-14F7957E040D}"/>
          </ac:spMkLst>
        </pc:spChg>
        <pc:spChg chg="del mod">
          <ac:chgData name="Logan Lin" userId="5d90beb76f81b024" providerId="LiveId" clId="{9C522B6E-59E1-42DA-89B1-6F1469726B00}" dt="2020-12-26T07:01:50.573" v="4422" actId="478"/>
          <ac:spMkLst>
            <pc:docMk/>
            <pc:sldMk cId="2835306023" sldId="323"/>
            <ac:spMk id="19" creationId="{B53A4185-CE15-453D-8AD1-E0DCE8ED3D2A}"/>
          </ac:spMkLst>
        </pc:spChg>
        <pc:spChg chg="add mod">
          <ac:chgData name="Logan Lin" userId="5d90beb76f81b024" providerId="LiveId" clId="{9C522B6E-59E1-42DA-89B1-6F1469726B00}" dt="2020-12-26T07:53:46.436" v="5135" actId="20577"/>
          <ac:spMkLst>
            <pc:docMk/>
            <pc:sldMk cId="2835306023" sldId="323"/>
            <ac:spMk id="20" creationId="{DF0AA1CE-2356-4D51-AE31-A4B251275E7A}"/>
          </ac:spMkLst>
        </pc:spChg>
        <pc:spChg chg="add mod">
          <ac:chgData name="Logan Lin" userId="5d90beb76f81b024" providerId="LiveId" clId="{9C522B6E-59E1-42DA-89B1-6F1469726B00}" dt="2020-12-26T07:47:01.051" v="5013" actId="1076"/>
          <ac:spMkLst>
            <pc:docMk/>
            <pc:sldMk cId="2835306023" sldId="323"/>
            <ac:spMk id="21" creationId="{3257A89F-7848-4D72-957A-7EA009FFA0F4}"/>
          </ac:spMkLst>
        </pc:spChg>
        <pc:grpChg chg="add mod">
          <ac:chgData name="Logan Lin" userId="5d90beb76f81b024" providerId="LiveId" clId="{9C522B6E-59E1-42DA-89B1-6F1469726B00}" dt="2020-12-26T07:02:51.326" v="4514" actId="1076"/>
          <ac:grpSpMkLst>
            <pc:docMk/>
            <pc:sldMk cId="2835306023" sldId="323"/>
            <ac:grpSpMk id="8" creationId="{7B249AD8-4F82-41F9-A318-EA57CF8E25C0}"/>
          </ac:grpSpMkLst>
        </pc:grpChg>
        <pc:graphicFrameChg chg="add mod modGraphic">
          <ac:chgData name="Logan Lin" userId="5d90beb76f81b024" providerId="LiveId" clId="{9C522B6E-59E1-42DA-89B1-6F1469726B00}" dt="2020-12-26T08:32:11.430" v="5949" actId="12385"/>
          <ac:graphicFrameMkLst>
            <pc:docMk/>
            <pc:sldMk cId="2835306023" sldId="323"/>
            <ac:graphicFrameMk id="9" creationId="{BB9EF484-38C5-4E02-A458-3FA424E2A12A}"/>
          </ac:graphicFrameMkLst>
        </pc:graphicFrameChg>
        <pc:picChg chg="add mod">
          <ac:chgData name="Logan Lin" userId="5d90beb76f81b024" providerId="LiveId" clId="{9C522B6E-59E1-42DA-89B1-6F1469726B00}" dt="2020-12-26T07:02:40.629" v="4511" actId="164"/>
          <ac:picMkLst>
            <pc:docMk/>
            <pc:sldMk cId="2835306023" sldId="323"/>
            <ac:picMk id="6" creationId="{3C51739D-646D-4B61-B43D-2B71D3FD509F}"/>
          </ac:picMkLst>
        </pc:picChg>
        <pc:picChg chg="del">
          <ac:chgData name="Logan Lin" userId="5d90beb76f81b024" providerId="LiveId" clId="{9C522B6E-59E1-42DA-89B1-6F1469726B00}" dt="2020-12-26T06:59:23.933" v="4370" actId="478"/>
          <ac:picMkLst>
            <pc:docMk/>
            <pc:sldMk cId="2835306023" sldId="323"/>
            <ac:picMk id="7" creationId="{E7A5CDFC-CF85-4BFB-AC80-E258288BB947}"/>
          </ac:picMkLst>
        </pc:picChg>
      </pc:sldChg>
      <pc:sldChg chg="modSp new del mod">
        <pc:chgData name="Logan Lin" userId="5d90beb76f81b024" providerId="LiveId" clId="{9C522B6E-59E1-42DA-89B1-6F1469726B00}" dt="2020-12-26T08:07:58.352" v="5137" actId="47"/>
        <pc:sldMkLst>
          <pc:docMk/>
          <pc:sldMk cId="1832278343" sldId="324"/>
        </pc:sldMkLst>
        <pc:spChg chg="mod">
          <ac:chgData name="Logan Lin" userId="5d90beb76f81b024" providerId="LiveId" clId="{9C522B6E-59E1-42DA-89B1-6F1469726B00}" dt="2020-12-26T07:53:05.980" v="5088" actId="20577"/>
          <ac:spMkLst>
            <pc:docMk/>
            <pc:sldMk cId="1832278343" sldId="324"/>
            <ac:spMk id="2" creationId="{4EDB1ACF-564F-4CC0-BFA2-BE32BD6D5DBE}"/>
          </ac:spMkLst>
        </pc:spChg>
        <pc:spChg chg="mod">
          <ac:chgData name="Logan Lin" userId="5d90beb76f81b024" providerId="LiveId" clId="{9C522B6E-59E1-42DA-89B1-6F1469726B00}" dt="2020-12-26T07:53:15.979" v="5099" actId="404"/>
          <ac:spMkLst>
            <pc:docMk/>
            <pc:sldMk cId="1832278343" sldId="324"/>
            <ac:spMk id="3" creationId="{58D9A36A-4B94-48BA-8B04-35B5374430F3}"/>
          </ac:spMkLst>
        </pc:spChg>
      </pc:sldChg>
      <pc:sldChg chg="addSp delSp modSp new mod">
        <pc:chgData name="Logan Lin" userId="5d90beb76f81b024" providerId="LiveId" clId="{9C522B6E-59E1-42DA-89B1-6F1469726B00}" dt="2020-12-26T08:33:27.272" v="5955" actId="403"/>
        <pc:sldMkLst>
          <pc:docMk/>
          <pc:sldMk cId="3323562914" sldId="324"/>
        </pc:sldMkLst>
        <pc:spChg chg="add del mod">
          <ac:chgData name="Logan Lin" userId="5d90beb76f81b024" providerId="LiveId" clId="{9C522B6E-59E1-42DA-89B1-6F1469726B00}" dt="2020-12-26T08:08:54.049" v="5182" actId="1076"/>
          <ac:spMkLst>
            <pc:docMk/>
            <pc:sldMk cId="3323562914" sldId="324"/>
            <ac:spMk id="2" creationId="{95C88B6E-E980-4EA6-8F94-1B9AA1C4DBB2}"/>
          </ac:spMkLst>
        </pc:spChg>
        <pc:spChg chg="add del">
          <ac:chgData name="Logan Lin" userId="5d90beb76f81b024" providerId="LiveId" clId="{9C522B6E-59E1-42DA-89B1-6F1469726B00}" dt="2020-12-26T08:08:55.699" v="5183" actId="478"/>
          <ac:spMkLst>
            <pc:docMk/>
            <pc:sldMk cId="3323562914" sldId="324"/>
            <ac:spMk id="3" creationId="{D41DD490-366D-4C73-8790-EF73A8637940}"/>
          </ac:spMkLst>
        </pc:spChg>
        <pc:spChg chg="add mod">
          <ac:chgData name="Logan Lin" userId="5d90beb76f81b024" providerId="LiveId" clId="{9C522B6E-59E1-42DA-89B1-6F1469726B00}" dt="2020-12-26T08:33:27.272" v="5955" actId="403"/>
          <ac:spMkLst>
            <pc:docMk/>
            <pc:sldMk cId="3323562914" sldId="324"/>
            <ac:spMk id="5" creationId="{F31D0BC2-AE8E-4A12-9EE4-5C7D23A8E71C}"/>
          </ac:spMkLst>
        </pc:spChg>
      </pc:sldChg>
      <pc:sldChg chg="modSp new del mod">
        <pc:chgData name="Logan Lin" userId="5d90beb76f81b024" providerId="LiveId" clId="{9C522B6E-59E1-42DA-89B1-6F1469726B00}" dt="2020-12-26T07:52:43.432" v="5075" actId="47"/>
        <pc:sldMkLst>
          <pc:docMk/>
          <pc:sldMk cId="4140699426" sldId="324"/>
        </pc:sldMkLst>
        <pc:spChg chg="mod">
          <ac:chgData name="Logan Lin" userId="5d90beb76f81b024" providerId="LiveId" clId="{9C522B6E-59E1-42DA-89B1-6F1469726B00}" dt="2020-12-26T07:52:36.939" v="5074" actId="20577"/>
          <ac:spMkLst>
            <pc:docMk/>
            <pc:sldMk cId="4140699426" sldId="324"/>
            <ac:spMk id="2" creationId="{C49AA360-D4DC-4F16-8062-83D84AFF8B99}"/>
          </ac:spMkLst>
        </pc:spChg>
      </pc:sldChg>
    </pc:docChg>
  </pc:docChgLst>
  <pc:docChgLst>
    <pc:chgData name="Logan" userId="5d90beb76f81b024" providerId="LiveId" clId="{7C33E859-851A-47FF-A14D-8B53BBA38F64}"/>
    <pc:docChg chg="custSel modSld modMainMaster">
      <pc:chgData name="Logan" userId="5d90beb76f81b024" providerId="LiveId" clId="{7C33E859-851A-47FF-A14D-8B53BBA38F64}" dt="2020-12-24T02:20:31.080" v="86" actId="20577"/>
      <pc:docMkLst>
        <pc:docMk/>
      </pc:docMkLst>
      <pc:sldChg chg="addSp delSp modSp mod">
        <pc:chgData name="Logan" userId="5d90beb76f81b024" providerId="LiveId" clId="{7C33E859-851A-47FF-A14D-8B53BBA38F64}" dt="2020-12-24T02:20:31.080" v="86" actId="20577"/>
        <pc:sldMkLst>
          <pc:docMk/>
          <pc:sldMk cId="2477903859" sldId="308"/>
        </pc:sldMkLst>
        <pc:spChg chg="del">
          <ac:chgData name="Logan" userId="5d90beb76f81b024" providerId="LiveId" clId="{7C33E859-851A-47FF-A14D-8B53BBA38F64}" dt="2020-12-24T02:20:05.737" v="62" actId="478"/>
          <ac:spMkLst>
            <pc:docMk/>
            <pc:sldMk cId="2477903859" sldId="308"/>
            <ac:spMk id="2" creationId="{9BC65717-19D5-44FA-B3F1-4840FA116942}"/>
          </ac:spMkLst>
        </pc:spChg>
        <pc:spChg chg="del">
          <ac:chgData name="Logan" userId="5d90beb76f81b024" providerId="LiveId" clId="{7C33E859-851A-47FF-A14D-8B53BBA38F64}" dt="2020-12-24T02:20:07.929" v="63" actId="478"/>
          <ac:spMkLst>
            <pc:docMk/>
            <pc:sldMk cId="2477903859" sldId="308"/>
            <ac:spMk id="3" creationId="{9C001664-05BA-4E86-AF48-9771A8F40EA9}"/>
          </ac:spMkLst>
        </pc:spChg>
        <pc:spChg chg="add mod">
          <ac:chgData name="Logan" userId="5d90beb76f81b024" providerId="LiveId" clId="{7C33E859-851A-47FF-A14D-8B53BBA38F64}" dt="2020-12-24T02:20:28.721" v="80" actId="20577"/>
          <ac:spMkLst>
            <pc:docMk/>
            <pc:sldMk cId="2477903859" sldId="308"/>
            <ac:spMk id="5" creationId="{D2BDDB6A-CD03-40CC-942F-CEBAE108777D}"/>
          </ac:spMkLst>
        </pc:spChg>
        <pc:spChg chg="add mod">
          <ac:chgData name="Logan" userId="5d90beb76f81b024" providerId="LiveId" clId="{7C33E859-851A-47FF-A14D-8B53BBA38F64}" dt="2020-12-24T02:20:31.080" v="86" actId="20577"/>
          <ac:spMkLst>
            <pc:docMk/>
            <pc:sldMk cId="2477903859" sldId="308"/>
            <ac:spMk id="6" creationId="{8D56FFB7-25B4-444B-937F-D520F3CAC6E7}"/>
          </ac:spMkLst>
        </pc:spChg>
      </pc:sldChg>
      <pc:sldMasterChg chg="modSldLayout">
        <pc:chgData name="Logan" userId="5d90beb76f81b024" providerId="LiveId" clId="{7C33E859-851A-47FF-A14D-8B53BBA38F64}" dt="2020-12-24T02:20:00.170" v="61" actId="14100"/>
        <pc:sldMasterMkLst>
          <pc:docMk/>
          <pc:sldMasterMk cId="0" sldId="2147483648"/>
        </pc:sldMasterMkLst>
        <pc:sldLayoutChg chg="delSp modSp mod">
          <pc:chgData name="Logan" userId="5d90beb76f81b024" providerId="LiveId" clId="{7C33E859-851A-47FF-A14D-8B53BBA38F64}" dt="2020-12-24T02:19:52.337" v="59" actId="14100"/>
          <pc:sldLayoutMkLst>
            <pc:docMk/>
            <pc:sldMasterMk cId="0" sldId="2147483648"/>
            <pc:sldLayoutMk cId="0" sldId="2147483649"/>
          </pc:sldLayoutMkLst>
          <pc:spChg chg="del">
            <ac:chgData name="Logan" userId="5d90beb76f81b024" providerId="LiveId" clId="{7C33E859-851A-47FF-A14D-8B53BBA38F64}" dt="2020-12-24T02:19:32.938" v="1" actId="478"/>
            <ac:spMkLst>
              <pc:docMk/>
              <pc:sldMasterMk cId="0" sldId="2147483648"/>
              <pc:sldLayoutMk cId="0" sldId="2147483649"/>
              <ac:spMk id="3" creationId="{094795CC-FCC0-4BAD-B0B2-899D6E56EB95}"/>
            </ac:spMkLst>
          </pc:spChg>
          <pc:spChg chg="mod">
            <ac:chgData name="Logan" userId="5d90beb76f81b024" providerId="LiveId" clId="{7C33E859-851A-47FF-A14D-8B53BBA38F64}" dt="2020-12-24T02:19:52.337" v="59" actId="14100"/>
            <ac:spMkLst>
              <pc:docMk/>
              <pc:sldMasterMk cId="0" sldId="2147483648"/>
              <pc:sldLayoutMk cId="0" sldId="2147483649"/>
              <ac:spMk id="619522" creationId="{00000000-0000-0000-0000-000000000000}"/>
            </ac:spMkLst>
          </pc:spChg>
          <pc:spChg chg="mod">
            <ac:chgData name="Logan" userId="5d90beb76f81b024" providerId="LiveId" clId="{7C33E859-851A-47FF-A14D-8B53BBA38F64}" dt="2020-12-24T02:19:52.337" v="59" actId="14100"/>
            <ac:spMkLst>
              <pc:docMk/>
              <pc:sldMasterMk cId="0" sldId="2147483648"/>
              <pc:sldLayoutMk cId="0" sldId="2147483649"/>
              <ac:spMk id="619523" creationId="{00000000-0000-0000-0000-000000000000}"/>
            </ac:spMkLst>
          </pc:spChg>
          <pc:picChg chg="del">
            <ac:chgData name="Logan" userId="5d90beb76f81b024" providerId="LiveId" clId="{7C33E859-851A-47FF-A14D-8B53BBA38F64}" dt="2020-12-24T02:19:32.195" v="0" actId="478"/>
            <ac:picMkLst>
              <pc:docMk/>
              <pc:sldMasterMk cId="0" sldId="2147483648"/>
              <pc:sldLayoutMk cId="0" sldId="2147483649"/>
              <ac:picMk id="8" creationId="{8BBE2105-3791-4FF8-A0E7-472F36792125}"/>
            </ac:picMkLst>
          </pc:picChg>
        </pc:sldLayoutChg>
        <pc:sldLayoutChg chg="delSp modSp mod">
          <pc:chgData name="Logan" userId="5d90beb76f81b024" providerId="LiveId" clId="{7C33E859-851A-47FF-A14D-8B53BBA38F64}" dt="2020-12-24T02:20:00.170" v="61" actId="14100"/>
          <pc:sldLayoutMkLst>
            <pc:docMk/>
            <pc:sldMasterMk cId="0" sldId="2147483648"/>
            <pc:sldLayoutMk cId="0" sldId="2147483655"/>
          </pc:sldLayoutMkLst>
          <pc:spChg chg="mod">
            <ac:chgData name="Logan" userId="5d90beb76f81b024" providerId="LiveId" clId="{7C33E859-851A-47FF-A14D-8B53BBA38F64}" dt="2020-12-24T02:20:00.170" v="61" actId="14100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  <pc:picChg chg="del">
            <ac:chgData name="Logan" userId="5d90beb76f81b024" providerId="LiveId" clId="{7C33E859-851A-47FF-A14D-8B53BBA38F64}" dt="2020-12-24T02:19:57.106" v="60" actId="478"/>
            <ac:picMkLst>
              <pc:docMk/>
              <pc:sldMasterMk cId="0" sldId="2147483648"/>
              <pc:sldLayoutMk cId="0" sldId="2147483655"/>
              <ac:picMk id="9" creationId="{48DF9F66-3AA2-42AE-9A1D-FE5B94FEE62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4302" tIns="47151" rIns="94302" bIns="4715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428"/>
          </a:xfrm>
          <a:prstGeom prst="rect">
            <a:avLst/>
          </a:prstGeom>
        </p:spPr>
        <p:txBody>
          <a:bodyPr vert="horz" lIns="94302" tIns="47151" rIns="94302" bIns="47151" rtlCol="0"/>
          <a:lstStyle>
            <a:lvl1pPr algn="r">
              <a:defRPr sz="1200"/>
            </a:lvl1pPr>
          </a:lstStyle>
          <a:p>
            <a:fld id="{2FFC0D8F-3FC5-423F-B94D-183908D963CA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4302" tIns="47151" rIns="94302" bIns="4715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3" y="9719598"/>
            <a:ext cx="3077739" cy="513427"/>
          </a:xfrm>
          <a:prstGeom prst="rect">
            <a:avLst/>
          </a:prstGeom>
        </p:spPr>
        <p:txBody>
          <a:bodyPr vert="horz" lIns="94302" tIns="47151" rIns="94302" bIns="47151" rtlCol="0" anchor="b"/>
          <a:lstStyle>
            <a:lvl1pPr algn="r">
              <a:defRPr sz="1200"/>
            </a:lvl1pPr>
          </a:lstStyle>
          <a:p>
            <a:fld id="{A099E970-FB17-4335-9299-B5265BF7D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13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2"/>
          </a:xfrm>
          <a:prstGeom prst="rect">
            <a:avLst/>
          </a:prstGeom>
        </p:spPr>
        <p:txBody>
          <a:bodyPr vert="horz" lIns="94302" tIns="47151" rIns="94302" bIns="4715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1652"/>
          </a:xfrm>
          <a:prstGeom prst="rect">
            <a:avLst/>
          </a:prstGeom>
        </p:spPr>
        <p:txBody>
          <a:bodyPr vert="horz" lIns="94302" tIns="47151" rIns="94302" bIns="47151" rtlCol="0"/>
          <a:lstStyle>
            <a:lvl1pPr algn="r">
              <a:defRPr sz="1200"/>
            </a:lvl1pPr>
          </a:lstStyle>
          <a:p>
            <a:fld id="{F9CF1955-3A11-4C8C-ACD6-95248F1B779D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02" tIns="47151" rIns="94302" bIns="4715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8"/>
            <a:ext cx="5681980" cy="4604861"/>
          </a:xfrm>
          <a:prstGeom prst="rect">
            <a:avLst/>
          </a:prstGeom>
        </p:spPr>
        <p:txBody>
          <a:bodyPr vert="horz" lIns="94302" tIns="47151" rIns="94302" bIns="4715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2"/>
          </a:xfrm>
          <a:prstGeom prst="rect">
            <a:avLst/>
          </a:prstGeom>
        </p:spPr>
        <p:txBody>
          <a:bodyPr vert="horz" lIns="94302" tIns="47151" rIns="94302" bIns="4715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1652"/>
          </a:xfrm>
          <a:prstGeom prst="rect">
            <a:avLst/>
          </a:prstGeom>
        </p:spPr>
        <p:txBody>
          <a:bodyPr vert="horz" lIns="94302" tIns="47151" rIns="94302" bIns="47151" rtlCol="0" anchor="b"/>
          <a:lstStyle>
            <a:lvl1pPr algn="r">
              <a:defRPr sz="1200"/>
            </a:lvl1pPr>
          </a:lstStyle>
          <a:p>
            <a:fld id="{1B9507D6-4704-46D5-A32A-303E03F43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2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今天由我来为大家讲解一下注意力机制的发展以及其多种变体。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507D6-4704-46D5-A32A-303E03F438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507D6-4704-46D5-A32A-303E03F438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2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rgbClr val="D3D8DF"/>
            </a:gs>
            <a:gs pos="60000">
              <a:srgbClr val="D3D8D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A3B6E99-80B4-49CA-B32D-F0B54E9D2E38}"/>
              </a:ext>
            </a:extLst>
          </p:cNvPr>
          <p:cNvSpPr/>
          <p:nvPr userDrawn="1"/>
        </p:nvSpPr>
        <p:spPr bwMode="auto">
          <a:xfrm>
            <a:off x="0" y="1136891"/>
            <a:ext cx="12192000" cy="130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7368" y="1336999"/>
            <a:ext cx="11449272" cy="553998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defRPr sz="3600" b="1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7368" y="1948108"/>
            <a:ext cx="11407789" cy="307777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9C40468-8FF1-465E-8DE1-2719E3142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2480" y="4966387"/>
            <a:ext cx="2736304" cy="779941"/>
          </a:xfrm>
        </p:spPr>
        <p:txBody>
          <a:bodyPr anchor="b"/>
          <a:lstStyle>
            <a:lvl1pPr marL="0" indent="0" algn="r">
              <a:lnSpc>
                <a:spcPts val="1200"/>
              </a:lnSpc>
              <a:buNone/>
              <a:defRPr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1"/>
            </a:gs>
            <a:gs pos="74000">
              <a:schemeClr val="accent2">
                <a:lumMod val="20000"/>
                <a:lumOff val="80000"/>
              </a:schemeClr>
            </a:gs>
            <a:gs pos="60000">
              <a:schemeClr val="accent2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162706"/>
            <a:ext cx="10585176" cy="553998"/>
          </a:xfrm>
        </p:spPr>
        <p:txBody>
          <a:bodyPr anchor="ctr"/>
          <a:lstStyle>
            <a:lvl1pPr>
              <a:lnSpc>
                <a:spcPct val="100000"/>
              </a:lnSpc>
              <a:defRPr b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E529D046-CE36-1A4E-A6A1-78FC205BC12C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0" y="6324604"/>
            <a:ext cx="12192000" cy="1"/>
          </a:xfrm>
          <a:prstGeom prst="line">
            <a:avLst/>
          </a:prstGeom>
          <a:noFill/>
          <a:ln w="44450">
            <a:gradFill>
              <a:gsLst>
                <a:gs pos="0">
                  <a:srgbClr val="F1F1F1"/>
                </a:gs>
                <a:gs pos="28416">
                  <a:srgbClr val="E0E0E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solidFill>
                <a:srgbClr val="333333"/>
              </a:solidFill>
            </a:endParaRPr>
          </a:p>
        </p:txBody>
      </p:sp>
      <p:cxnSp>
        <p:nvCxnSpPr>
          <p:cNvPr id="5" name="直接连接符 3">
            <a:extLst>
              <a:ext uri="{FF2B5EF4-FFF2-40B4-BE49-F238E27FC236}">
                <a16:creationId xmlns:a16="http://schemas.microsoft.com/office/drawing/2014/main" id="{7FEB3ABD-BB8E-BF4A-BF20-A6B7113D8BA9}"/>
              </a:ext>
            </a:extLst>
          </p:cNvPr>
          <p:cNvCxnSpPr/>
          <p:nvPr userDrawn="1"/>
        </p:nvCxnSpPr>
        <p:spPr bwMode="auto">
          <a:xfrm>
            <a:off x="0" y="914400"/>
            <a:ext cx="12192000" cy="1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rgbClr val="00206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37A02BC-B892-EF45-B430-C0ECF77D5037}"/>
              </a:ext>
            </a:extLst>
          </p:cNvPr>
          <p:cNvSpPr txBox="1"/>
          <p:nvPr userDrawn="1"/>
        </p:nvSpPr>
        <p:spPr>
          <a:xfrm>
            <a:off x="11684355" y="645333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AB48530-36B5-C345-AC2F-CDA0C2627197}" type="slidenum">
              <a:rPr kumimoji="1" lang="zh-CN" altLang="en-US" sz="1400" smtClean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‹#›</a:t>
            </a:fld>
            <a:endParaRPr kumimoji="1" lang="zh-CN" altLang="en-US" sz="140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C773307D-DBB2-4419-A5E0-0AF2E0DAD59C}"/>
              </a:ext>
            </a:extLst>
          </p:cNvPr>
          <p:cNvSpPr/>
          <p:nvPr userDrawn="1"/>
        </p:nvSpPr>
        <p:spPr bwMode="auto">
          <a:xfrm flipH="1">
            <a:off x="10920536" y="162706"/>
            <a:ext cx="1271464" cy="509228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290830" marR="0" indent="-2908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3026E0F-38AE-437E-A4C0-63E288808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32933" y="260649"/>
            <a:ext cx="959067" cy="31333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1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E69565C5-600C-4A2F-AC4B-D999481C2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680" y="6426546"/>
            <a:ext cx="11464588" cy="36135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defRPr>
            </a:lvl1pPr>
          </a:lstStyle>
          <a:p>
            <a:pPr lvl="0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6">
                <a:lumMod val="15000"/>
                <a:lumOff val="85000"/>
              </a:schemeClr>
            </a:gs>
            <a:gs pos="100000">
              <a:schemeClr val="accent1">
                <a:lumMod val="5000"/>
                <a:lumOff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10381"/>
            <a:ext cx="10464800" cy="47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484" y="1147520"/>
            <a:ext cx="10490200" cy="508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92100" indent="-292100" algn="l" rtl="0" eaLnBrk="1" fontAlgn="base" hangingPunct="1">
        <a:lnSpc>
          <a:spcPct val="95000"/>
        </a:lnSpc>
        <a:spcBef>
          <a:spcPct val="60000"/>
        </a:spcBef>
        <a:spcAft>
          <a:spcPct val="15000"/>
        </a:spcAft>
        <a:buClr>
          <a:srgbClr val="999999"/>
        </a:buClr>
        <a:buSzPct val="80000"/>
        <a:buFont typeface="Arial" panose="020B0604020202020204" pitchFamily="34" charset="0"/>
        <a:buChar char="►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940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●"/>
        <a:defRPr sz="2000">
          <a:solidFill>
            <a:schemeClr val="accent1"/>
          </a:solidFill>
          <a:latin typeface="+mn-lt"/>
        </a:defRPr>
      </a:lvl2pPr>
      <a:lvl3pPr marL="1024255" indent="-224155" algn="l" rtl="0" eaLnBrk="1" fontAlgn="base" hangingPunct="1">
        <a:lnSpc>
          <a:spcPct val="95000"/>
        </a:lnSpc>
        <a:spcBef>
          <a:spcPct val="4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○"/>
        <a:defRPr>
          <a:solidFill>
            <a:schemeClr val="accent1"/>
          </a:solidFill>
          <a:latin typeface="+mn-lt"/>
        </a:defRPr>
      </a:lvl3pPr>
      <a:lvl4pPr marL="1371600" indent="-23368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SzPct val="120000"/>
        <a:buFont typeface="Arial" panose="020B0604020202020204" pitchFamily="34" charset="0"/>
        <a:buChar char="+"/>
        <a:defRPr sz="1600">
          <a:solidFill>
            <a:schemeClr val="accent1"/>
          </a:solidFill>
          <a:latin typeface="+mn-lt"/>
        </a:defRPr>
      </a:lvl4pPr>
      <a:lvl5pPr marL="17100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5pPr>
      <a:lvl6pPr marL="21672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6pPr>
      <a:lvl7pPr marL="26244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7pPr>
      <a:lvl8pPr marL="30816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8pPr>
      <a:lvl9pPr marL="3538855" indent="-224155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999999"/>
        </a:buClr>
        <a:buFont typeface="Arial" panose="020B0604020202020204" pitchFamily="34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rgbClr val="D1D6DD"/>
            </a:gs>
            <a:gs pos="60000">
              <a:srgbClr val="CAD0D8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D7199-9567-4C6C-9D74-E75B19337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28613" y="4967004"/>
            <a:ext cx="2736304" cy="779941"/>
          </a:xfrm>
        </p:spPr>
        <p:txBody>
          <a:bodyPr anchor="b"/>
          <a:lstStyle/>
          <a:p>
            <a:pPr>
              <a:lnSpc>
                <a:spcPts val="1200"/>
              </a:lnSpc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Yan Lin, BJTU</a:t>
            </a:r>
          </a:p>
          <a:p>
            <a:pPr>
              <a:lnSpc>
                <a:spcPts val="1200"/>
              </a:lnSpc>
            </a:pP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2021.2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BDDB6A-CD03-40CC-942F-CEBAE1087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45" y="1340768"/>
            <a:ext cx="11449272" cy="861774"/>
          </a:xfrm>
        </p:spPr>
        <p:txBody>
          <a:bodyPr/>
          <a:lstStyle/>
          <a:p>
            <a:r>
              <a:rPr lang="en-US" altLang="zh-CN" sz="2800"/>
              <a:t>Pre-training Context and Time Aware Location Embeddings from Spatial-Temporal Trajectories for User Next Location Prediction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47790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6119-BBEA-4036-B292-75E064B6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 Definitions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A0855-E79A-411F-AA13-4C32B33D9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17BF1-3C3F-4F39-B5A3-282DADE8C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C48C0C-AED3-456B-AAAF-31947FA55886}"/>
                  </a:ext>
                </a:extLst>
              </p:cNvPr>
              <p:cNvSpPr/>
              <p:nvPr/>
            </p:nvSpPr>
            <p:spPr>
              <a:xfrm>
                <a:off x="263351" y="1071910"/>
                <a:ext cx="7488833" cy="3911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Spatial-Temporal trajectory</a:t>
                </a:r>
                <a:endParaRPr kumimoji="1" lang="zh-CN" altLang="en-US" sz="2400" b="1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 user’s movements during a certain period, represented by a sequence of visiting records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𝑠</m:t>
                    </m:r>
                  </m:oMath>
                </a14:m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 visiting record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𝑢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user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𝑢</m:t>
                    </m:r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visited location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𝑙</m:t>
                    </m:r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at time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𝑡</m:t>
                    </m:r>
                  </m:oMath>
                </a14:m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Problem definition</a:t>
                </a:r>
                <a:endParaRPr kumimoji="1" lang="zh-CN" altLang="en-US" sz="2400" b="1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Pre-train a mapping function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𝑓</m:t>
                    </m:r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Object: generate a contextual embedding vector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𝒛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for target location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𝑙</m:t>
                    </m:r>
                  </m:oMath>
                </a14:m>
                <a:endParaRPr kumimoji="1" lang="en-US" altLang="zh-CN" sz="2000" b="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Given: the location’s context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𝐶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</m:oMath>
                </a14:m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C48C0C-AED3-456B-AAAF-31947FA55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1" y="1071910"/>
                <a:ext cx="7488833" cy="3911455"/>
              </a:xfrm>
              <a:prstGeom prst="rect">
                <a:avLst/>
              </a:prstGeom>
              <a:blipFill>
                <a:blip r:embed="rId2"/>
                <a:stretch>
                  <a:fillRect l="-1058" b="-2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C5D0290-971D-4861-8F6F-DC6420533606}"/>
              </a:ext>
            </a:extLst>
          </p:cNvPr>
          <p:cNvGrpSpPr/>
          <p:nvPr/>
        </p:nvGrpSpPr>
        <p:grpSpPr>
          <a:xfrm>
            <a:off x="7905449" y="1071816"/>
            <a:ext cx="4053955" cy="3988140"/>
            <a:chOff x="7905449" y="1071816"/>
            <a:chExt cx="4053955" cy="398814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8698EFE-046E-46D7-BEDB-5FBD3B7F5DA4}"/>
                </a:ext>
              </a:extLst>
            </p:cNvPr>
            <p:cNvSpPr/>
            <p:nvPr/>
          </p:nvSpPr>
          <p:spPr bwMode="auto">
            <a:xfrm>
              <a:off x="7916205" y="1094377"/>
              <a:ext cx="4032447" cy="3625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7330FF-C3EE-4231-8911-606F7AAFC6C1}"/>
                </a:ext>
              </a:extLst>
            </p:cNvPr>
            <p:cNvSpPr/>
            <p:nvPr/>
          </p:nvSpPr>
          <p:spPr bwMode="auto">
            <a:xfrm>
              <a:off x="7916205" y="4729593"/>
              <a:ext cx="4032446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62D8FE7-5D7B-448B-88AF-D803B7AD151F}"/>
                </a:ext>
              </a:extLst>
            </p:cNvPr>
            <p:cNvSpPr txBox="1"/>
            <p:nvPr/>
          </p:nvSpPr>
          <p:spPr>
            <a:xfrm>
              <a:off x="8277166" y="4721402"/>
              <a:ext cx="331052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A trajectory generated by user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2474B22-C04D-46B0-B5F9-4368CF63E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5449" y="1071816"/>
              <a:ext cx="4053955" cy="365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4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4F86C-D625-4FE2-A618-F69D8BC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Context-aware Location Embedding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F7B6E-07BA-4A98-A9EE-9C6D1E4C1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45804-451A-4A7C-829B-D968D8AC0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6D72D1-1B52-4F5E-940A-7927A920FC32}"/>
                  </a:ext>
                </a:extLst>
              </p:cNvPr>
              <p:cNvSpPr/>
              <p:nvPr/>
            </p:nvSpPr>
            <p:spPr>
              <a:xfrm>
                <a:off x="263351" y="1071910"/>
                <a:ext cx="6682331" cy="5223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Construct mapping function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阿里巴巴普惠体 Medium" panose="00020600040101010101" pitchFamily="18" charset="-122"/>
                        <a:cs typeface="阿里巴巴普惠体 Medium" panose="00020600040101010101" pitchFamily="18" charset="-122"/>
                      </a:rPr>
                      <m:t>𝑓</m:t>
                    </m:r>
                  </m:oMath>
                </a14:m>
                <a:endParaRPr kumimoji="1" lang="zh-CN" altLang="en-US" sz="2400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Calculate embedding vector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𝒛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for location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𝑙</m:t>
                    </m:r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via: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𝒛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 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𝐶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zh-CN" sz="2000" baseline="30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①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Implement function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𝑓</m:t>
                    </m:r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utilizing a bidirectional Transformer</a:t>
                </a:r>
                <a:r>
                  <a:rPr kumimoji="1" lang="en-US" altLang="zh-CN" sz="2000" baseline="30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[4]</a:t>
                </a: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Encoder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Calculate embedding vectors</a:t>
                </a:r>
                <a:endParaRPr kumimoji="1" lang="zh-CN" altLang="en-US" sz="2400" b="1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Given: trajectory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𝑢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𝑢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,…,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𝑢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Define all locations in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𝑠</m:t>
                    </m:r>
                  </m:oMath>
                </a14:m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as its context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𝐶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Fetch an input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for each location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𝑙</m:t>
                    </m:r>
                  </m:oMath>
                </a14:m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𝒛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</m:oMath>
                </a14:m>
                <a:endParaRPr kumimoji="1"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zh-CN" sz="16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Forming input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𝒛</m:t>
                            </m:r>
                          </m:e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𝒛</m:t>
                            </m:r>
                          </m:e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,…,</m:t>
                        </m:r>
                        <m:sSup>
                          <m:s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𝒛</m:t>
                            </m:r>
                          </m:e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Feed the Transformer encoder with input sequence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Regard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𝑖</m:t>
                    </m:r>
                  </m:oMath>
                </a14:m>
                <a:r>
                  <a:rPr kumimoji="1" lang="en-US" altLang="zh-CN" sz="16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</a:t>
                </a:r>
                <a:r>
                  <a:rPr kumimoji="1" lang="en-US" altLang="zh-CN" sz="1600" dirty="0" err="1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th</a:t>
                </a:r>
                <a:r>
                  <a:rPr kumimoji="1" lang="en-US" altLang="zh-CN" sz="16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item of output memory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bSupPr>
                      <m:e>
                        <m:r>
                          <a:rPr kumimoji="1" lang="en-US" altLang="zh-CN" sz="1600" b="1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(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𝑁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en-US" altLang="zh-CN" sz="16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en-US" altLang="zh-CN" sz="1600" b="1" i="1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𝒛</m:t>
                    </m:r>
                    <m:d>
                      <m:d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Corresponds to the abstract form ①</a:t>
                </a:r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56D72D1-1B52-4F5E-940A-7927A920F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1" y="1071910"/>
                <a:ext cx="6682331" cy="5223418"/>
              </a:xfrm>
              <a:prstGeom prst="rect">
                <a:avLst/>
              </a:prstGeom>
              <a:blipFill>
                <a:blip r:embed="rId2"/>
                <a:stretch>
                  <a:fillRect l="-1186" b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7B640B0B-F3D1-4788-94DD-8EFFF2DBED22}"/>
              </a:ext>
            </a:extLst>
          </p:cNvPr>
          <p:cNvGrpSpPr/>
          <p:nvPr/>
        </p:nvGrpSpPr>
        <p:grpSpPr>
          <a:xfrm>
            <a:off x="6945682" y="1094377"/>
            <a:ext cx="5002971" cy="3397581"/>
            <a:chOff x="6945682" y="1094377"/>
            <a:chExt cx="5002971" cy="339758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A76DACF-7C3F-492B-AD48-A989F361A710}"/>
                </a:ext>
              </a:extLst>
            </p:cNvPr>
            <p:cNvSpPr/>
            <p:nvPr/>
          </p:nvSpPr>
          <p:spPr bwMode="auto">
            <a:xfrm>
              <a:off x="6945683" y="1094377"/>
              <a:ext cx="5002970" cy="3057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5F3C50-2081-4256-9885-2AD93621B84F}"/>
                </a:ext>
              </a:extLst>
            </p:cNvPr>
            <p:cNvSpPr/>
            <p:nvPr/>
          </p:nvSpPr>
          <p:spPr bwMode="auto">
            <a:xfrm>
              <a:off x="6945682" y="4161595"/>
              <a:ext cx="5002969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72B14-A199-4775-8906-456C712A6254}"/>
                </a:ext>
              </a:extLst>
            </p:cNvPr>
            <p:cNvSpPr txBox="1"/>
            <p:nvPr/>
          </p:nvSpPr>
          <p:spPr>
            <a:xfrm>
              <a:off x="7948202" y="4152070"/>
              <a:ext cx="299793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Calculate embedding vectors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84DC6D0-0165-46D6-AEDB-D4E6406C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2810" y="1148751"/>
              <a:ext cx="4115839" cy="294894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7DC3ED-973E-4DA8-B648-A98D6A284E6E}"/>
                </a:ext>
              </a:extLst>
            </p:cNvPr>
            <p:cNvSpPr txBox="1"/>
            <p:nvPr/>
          </p:nvSpPr>
          <p:spPr>
            <a:xfrm>
              <a:off x="7008311" y="3741335"/>
              <a:ext cx="856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/>
                <a:t>Trajectory</a:t>
              </a:r>
              <a:endParaRPr lang="zh-CN" altLang="en-US" sz="12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B860A8B-2E72-4A59-BECE-D1F3B7330637}"/>
                </a:ext>
              </a:extLst>
            </p:cNvPr>
            <p:cNvSpPr txBox="1"/>
            <p:nvPr/>
          </p:nvSpPr>
          <p:spPr>
            <a:xfrm>
              <a:off x="7008311" y="2792042"/>
              <a:ext cx="85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/>
                <a:t>Input sequence</a:t>
              </a:r>
              <a:endParaRPr lang="zh-CN" altLang="en-US" sz="12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4038AC-0FE0-4859-8FB0-866BA75F74CE}"/>
                </a:ext>
              </a:extLst>
            </p:cNvPr>
            <p:cNvSpPr txBox="1"/>
            <p:nvPr/>
          </p:nvSpPr>
          <p:spPr>
            <a:xfrm>
              <a:off x="6945683" y="1132965"/>
              <a:ext cx="1002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/>
                <a:t>Embedding vectors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25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D66A2-26C1-4285-8CAE-B31859B9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Context-aware Location Embedding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6768A-8883-4811-BF88-8D2066452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1A5362-F50A-4862-BCE8-8B421E44A215}"/>
                  </a:ext>
                </a:extLst>
              </p:cNvPr>
              <p:cNvSpPr/>
              <p:nvPr/>
            </p:nvSpPr>
            <p:spPr>
              <a:xfrm>
                <a:off x="263351" y="1071910"/>
                <a:ext cx="6876485" cy="3359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Pre-training mapping function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阿里巴巴普惠体 Medium" panose="00020600040101010101" pitchFamily="18" charset="-122"/>
                        <a:cs typeface="阿里巴巴普惠体 Medium" panose="00020600040101010101" pitchFamily="18" charset="-122"/>
                      </a:rPr>
                      <m:t>𝑓</m:t>
                    </m:r>
                  </m:oMath>
                </a14:m>
                <a:endParaRPr kumimoji="1" lang="zh-CN" altLang="en-US" sz="2400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Make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𝑓</m:t>
                    </m:r>
                  </m:oMath>
                </a14:m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understand correlation between targets and contexts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Mask a portion of the trajectory, then predict the masked locations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Replace the masked visiting records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Predict the original locations using a fully-connected network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An implementation of the Masked Language Model</a:t>
                </a:r>
                <a:r>
                  <a:rPr kumimoji="1" lang="en-US" altLang="zh-CN" sz="2000" baseline="30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[5]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1A5362-F50A-4862-BCE8-8B421E44A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1" y="1071910"/>
                <a:ext cx="6876485" cy="3359318"/>
              </a:xfrm>
              <a:prstGeom prst="rect">
                <a:avLst/>
              </a:prstGeom>
              <a:blipFill>
                <a:blip r:embed="rId2"/>
                <a:stretch>
                  <a:fillRect l="-1152" r="-89" b="-2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0CF8CC6-1486-41D4-AAEF-A58D4FE8C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6ED6D3-C88C-499E-936E-03AAFE70DFE5}"/>
              </a:ext>
            </a:extLst>
          </p:cNvPr>
          <p:cNvGrpSpPr/>
          <p:nvPr/>
        </p:nvGrpSpPr>
        <p:grpSpPr>
          <a:xfrm>
            <a:off x="7659665" y="1094377"/>
            <a:ext cx="4288990" cy="4090346"/>
            <a:chOff x="7659665" y="1094377"/>
            <a:chExt cx="4288990" cy="409034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CF449-82AA-40F2-94B2-53D6D743C3BF}"/>
                </a:ext>
              </a:extLst>
            </p:cNvPr>
            <p:cNvSpPr/>
            <p:nvPr/>
          </p:nvSpPr>
          <p:spPr bwMode="auto">
            <a:xfrm>
              <a:off x="7659665" y="1094377"/>
              <a:ext cx="4288987" cy="3737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FD368DF-575F-418B-9056-6DCCEB8074C0}"/>
                </a:ext>
              </a:extLst>
            </p:cNvPr>
            <p:cNvSpPr/>
            <p:nvPr/>
          </p:nvSpPr>
          <p:spPr bwMode="auto">
            <a:xfrm>
              <a:off x="7659665" y="4843082"/>
              <a:ext cx="4288990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AE2AE3-15F3-478E-9A66-E4B821A0B509}"/>
                </a:ext>
              </a:extLst>
            </p:cNvPr>
            <p:cNvSpPr txBox="1"/>
            <p:nvPr/>
          </p:nvSpPr>
          <p:spPr>
            <a:xfrm>
              <a:off x="8228099" y="4846169"/>
              <a:ext cx="320632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Pre-train the model using MLM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AC1CA30-010A-44DD-86B8-D8B8416D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9707" y="1094377"/>
              <a:ext cx="4208901" cy="3734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5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B81A-ED8B-4FB5-820F-BF982823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 Temporal Information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B7C51-8B42-4875-B5DE-B0D0FC565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169FA-2440-40C6-96EB-93324F7482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27554C4-3F55-4BEA-8BCF-58A158E449D3}"/>
                  </a:ext>
                </a:extLst>
              </p:cNvPr>
              <p:cNvSpPr/>
              <p:nvPr/>
            </p:nvSpPr>
            <p:spPr>
              <a:xfrm>
                <a:off x="263351" y="1071910"/>
                <a:ext cx="7513095" cy="298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Temporal Encoding</a:t>
                </a:r>
                <a:endParaRPr kumimoji="1" lang="zh-CN" altLang="en-US" sz="2400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Incorporate relative visited time difference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 small modification of positional encoding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Ψ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000" b="0" i="0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func>
                          <m:func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000" b="0" i="0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,…,</m:t>
                        </m:r>
                        <m:func>
                          <m:func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,</m:t>
                        </m:r>
                        <m:func>
                          <m:func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阿里巴巴普惠体" panose="00020600040101010101" pitchFamily="18" charset="-122"/>
                                        <a:cs typeface="阿里巴巴普惠体" panose="00020600040101010101" pitchFamily="18" charset="-122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Ψ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Ψ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𝛿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=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阿里巴巴普惠体" panose="00020600040101010101" pitchFamily="18" charset="-122"/>
                                    <a:cs typeface="阿里巴巴普惠体" panose="00020600040101010101" pitchFamily="18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+…+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cos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阿里巴巴普惠体" panose="00020600040101010101" pitchFamily="18" charset="-122"/>
                                <a:cs typeface="阿里巴巴普惠体" panose="00020600040101010101" pitchFamily="18" charset="-122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𝛿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 means the distance between two encoding vectors is learnable, and is independent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𝑡</m:t>
                    </m:r>
                  </m:oMath>
                </a14:m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Modify the calculation of input vector to</a:t>
                </a:r>
                <a:r>
                  <a:rPr kumimoji="1" lang="en-US" altLang="zh-CN" sz="2000" dirty="0"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kumimoji="1" lang="en-US" altLang="zh-CN" sz="2000" b="1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𝒛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Ω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𝑙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𝑡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)</m:t>
                    </m:r>
                  </m:oMath>
                </a14:m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27554C4-3F55-4BEA-8BCF-58A158E44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1" y="1071910"/>
                <a:ext cx="7513095" cy="2986843"/>
              </a:xfrm>
              <a:prstGeom prst="rect">
                <a:avLst/>
              </a:prstGeom>
              <a:blipFill>
                <a:blip r:embed="rId2"/>
                <a:stretch>
                  <a:fillRect l="-1054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9789E00-606C-41A5-922D-9F355D31E5CE}"/>
              </a:ext>
            </a:extLst>
          </p:cNvPr>
          <p:cNvGrpSpPr/>
          <p:nvPr/>
        </p:nvGrpSpPr>
        <p:grpSpPr>
          <a:xfrm>
            <a:off x="8561630" y="1091700"/>
            <a:ext cx="3387020" cy="3317165"/>
            <a:chOff x="2076315" y="3086404"/>
            <a:chExt cx="3387020" cy="331716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6BAD994-0C83-4DDC-9911-B7FC5E1DCA48}"/>
                </a:ext>
              </a:extLst>
            </p:cNvPr>
            <p:cNvSpPr/>
            <p:nvPr/>
          </p:nvSpPr>
          <p:spPr bwMode="auto">
            <a:xfrm>
              <a:off x="2076315" y="3086404"/>
              <a:ext cx="3387020" cy="2705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9ACA48-54E6-445E-B7B0-24B6B93FC7C5}"/>
                </a:ext>
              </a:extLst>
            </p:cNvPr>
            <p:cNvSpPr/>
            <p:nvPr/>
          </p:nvSpPr>
          <p:spPr bwMode="auto">
            <a:xfrm>
              <a:off x="2076315" y="5810775"/>
              <a:ext cx="3384376" cy="5927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A208F6-B13C-4CA8-B441-9E36638706A5}"/>
                </a:ext>
              </a:extLst>
            </p:cNvPr>
            <p:cNvSpPr txBox="1"/>
            <p:nvPr/>
          </p:nvSpPr>
          <p:spPr>
            <a:xfrm>
              <a:off x="2376330" y="5805595"/>
              <a:ext cx="278434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Encoding layer with temporal encoding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9030494-5B0E-44BC-9D31-55171AD58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330" y="3166631"/>
              <a:ext cx="2784346" cy="2558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16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B81A-ED8B-4FB5-820F-BF982823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 Temporal Information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B7C51-8B42-4875-B5DE-B0D0FC565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169FA-2440-40C6-96EB-93324F7482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7554C4-3F55-4BEA-8BCF-58A158E449D3}"/>
              </a:ext>
            </a:extLst>
          </p:cNvPr>
          <p:cNvSpPr/>
          <p:nvPr/>
        </p:nvSpPr>
        <p:spPr>
          <a:xfrm>
            <a:off x="263352" y="1071910"/>
            <a:ext cx="6744352" cy="236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Masked Hour Pre-training Objective</a:t>
            </a:r>
            <a:endParaRPr kumimoji="1" lang="zh-CN" altLang="en-US" sz="2400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Incorporate absolute visited time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Predict the original visited hour index for a masked visiting record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Forms a multi-task learning objective with the prediction of location index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80047B-E2D4-47C4-8250-BD2095DE7899}"/>
              </a:ext>
            </a:extLst>
          </p:cNvPr>
          <p:cNvSpPr/>
          <p:nvPr/>
        </p:nvSpPr>
        <p:spPr bwMode="auto">
          <a:xfrm>
            <a:off x="7496827" y="1091699"/>
            <a:ext cx="4449180" cy="32485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90830" indent="-290830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335C5B-0C1D-4D31-ADDB-B53E229E47ED}"/>
              </a:ext>
            </a:extLst>
          </p:cNvPr>
          <p:cNvSpPr/>
          <p:nvPr/>
        </p:nvSpPr>
        <p:spPr bwMode="auto">
          <a:xfrm>
            <a:off x="7496826" y="4358647"/>
            <a:ext cx="4449179" cy="33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290830" indent="-290830" fontAlgn="base">
              <a:spcBef>
                <a:spcPct val="20000"/>
              </a:spcBef>
              <a:spcAft>
                <a:spcPct val="0"/>
              </a:spcAft>
              <a:buClr>
                <a:srgbClr val="D51203"/>
              </a:buClr>
              <a:buSzPct val="80000"/>
              <a:buFont typeface="Wingdings" panose="05000000000000000000" pitchFamily="2" charset="2"/>
              <a:buChar char="n"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151360-A1E7-4E36-B508-2E492DBF78A5}"/>
              </a:ext>
            </a:extLst>
          </p:cNvPr>
          <p:cNvSpPr txBox="1"/>
          <p:nvPr/>
        </p:nvSpPr>
        <p:spPr>
          <a:xfrm>
            <a:off x="7804670" y="4350397"/>
            <a:ext cx="383149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Pre-train the model with MLM and MH</a:t>
            </a:r>
            <a:endParaRPr lang="zh-CN" altLang="en-US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27C9420-3852-45A7-9D1D-B1A3ED54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722" y="1136704"/>
            <a:ext cx="3953379" cy="31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1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9168-83E2-4FB5-BFF7-CEA92EFE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and Pre-process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2CB79-05A8-49CD-81BD-A1355C520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200" dirty="0"/>
              <a:t>Experiments</a:t>
            </a:r>
            <a:endParaRPr lang="zh-CN" altLang="en-US" sz="1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8C1F9-818B-4A7F-928B-4687650EA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F68C84-C5E7-4343-8A61-76E021DECD2B}"/>
                  </a:ext>
                </a:extLst>
              </p:cNvPr>
              <p:cNvSpPr/>
              <p:nvPr/>
            </p:nvSpPr>
            <p:spPr>
              <a:xfrm>
                <a:off x="263352" y="1071910"/>
                <a:ext cx="7246058" cy="4541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Dataset</a:t>
                </a:r>
                <a:endParaRPr kumimoji="1" lang="zh-CN" altLang="en-US" sz="2400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Two real-world mobile signaling data from Beijing and Shenyang, denoted as </a:t>
                </a:r>
                <a:r>
                  <a:rPr kumimoji="1"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mobile-PEK</a:t>
                </a: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and </a:t>
                </a:r>
                <a:r>
                  <a:rPr kumimoji="1"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mobile-SHE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Record users’ movements through switching events between telecommunication base stations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Base stations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Locations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Users’ entering to service area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Visiting records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kumimoji="1" lang="en-US" altLang="zh-CN" sz="2400" b="1" dirty="0">
                    <a:solidFill>
                      <a:schemeClr val="accent4"/>
                    </a:solidFill>
                    <a:latin typeface="阿里巴巴普惠体 Medium" panose="00020600040101010101" pitchFamily="18" charset="-122"/>
                    <a:ea typeface="阿里巴巴普惠体 Medium" panose="00020600040101010101" pitchFamily="18" charset="-122"/>
                    <a:cs typeface="阿里巴巴普惠体 Medium" panose="00020600040101010101" pitchFamily="18" charset="-122"/>
                  </a:rPr>
                  <a:t>Pre-process</a:t>
                </a:r>
                <a:endParaRPr kumimoji="1" lang="zh-CN" altLang="en-US" sz="2400" dirty="0">
                  <a:solidFill>
                    <a:schemeClr val="accent4"/>
                  </a:solidFill>
                  <a:latin typeface="阿里巴巴普惠体 Medium" panose="00020600040101010101" pitchFamily="18" charset="-122"/>
                  <a:ea typeface="阿里巴巴普惠体 Medium" panose="00020600040101010101" pitchFamily="18" charset="-122"/>
                  <a:cs typeface="阿里巴巴普惠体 Medium" panose="00020600040101010101" pitchFamily="18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chemeClr val="tx2">
                        <a:lumMod val="7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Filter out passing points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Remove visiting records with short duration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One trajectory: a user’s record sequence in one day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F68C84-C5E7-4343-8A61-76E021DEC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071910"/>
                <a:ext cx="7246058" cy="4541180"/>
              </a:xfrm>
              <a:prstGeom prst="rect">
                <a:avLst/>
              </a:prstGeom>
              <a:blipFill>
                <a:blip r:embed="rId2"/>
                <a:stretch>
                  <a:fillRect l="-1093" b="-1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9DEFC9E0-8269-4D5E-9704-23695D07AFBB}"/>
              </a:ext>
            </a:extLst>
          </p:cNvPr>
          <p:cNvGrpSpPr/>
          <p:nvPr/>
        </p:nvGrpSpPr>
        <p:grpSpPr>
          <a:xfrm>
            <a:off x="7916205" y="1094378"/>
            <a:ext cx="4032447" cy="1210541"/>
            <a:chOff x="7916205" y="1094378"/>
            <a:chExt cx="4032447" cy="121054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F94A639-4C18-4152-95A0-43C49C2445EE}"/>
                </a:ext>
              </a:extLst>
            </p:cNvPr>
            <p:cNvSpPr/>
            <p:nvPr/>
          </p:nvSpPr>
          <p:spPr bwMode="auto">
            <a:xfrm>
              <a:off x="7916205" y="1094378"/>
              <a:ext cx="4032447" cy="8719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58E478-F37A-4CA6-999A-971ED39464E5}"/>
                </a:ext>
              </a:extLst>
            </p:cNvPr>
            <p:cNvSpPr/>
            <p:nvPr/>
          </p:nvSpPr>
          <p:spPr bwMode="auto">
            <a:xfrm>
              <a:off x="7916206" y="1974556"/>
              <a:ext cx="4032446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7DBF54-D192-4853-AE41-3F7339223E0A}"/>
                </a:ext>
              </a:extLst>
            </p:cNvPr>
            <p:cNvSpPr txBox="1"/>
            <p:nvPr/>
          </p:nvSpPr>
          <p:spPr>
            <a:xfrm>
              <a:off x="8693969" y="1966365"/>
              <a:ext cx="247696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Statistics of datasets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C9A57CA-FD15-44AF-9EC8-F29B8043D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8081" y="1186068"/>
              <a:ext cx="3768694" cy="694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62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E1BA-1FF8-4767-81EC-EC9E06BE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8EBF5-1110-4E11-B698-8A7D02DF1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200" dirty="0"/>
              <a:t>Experiments</a:t>
            </a:r>
            <a:endParaRPr lang="zh-CN" altLang="en-US" sz="1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F1037-4B51-46E8-A66E-E5C4990B0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25615C-C96F-42B7-BCD4-0C55B36A5D89}"/>
              </a:ext>
            </a:extLst>
          </p:cNvPr>
          <p:cNvSpPr/>
          <p:nvPr/>
        </p:nvSpPr>
        <p:spPr>
          <a:xfrm>
            <a:off x="263352" y="1071910"/>
            <a:ext cx="5660018" cy="206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Baseline Location Embedding Methods</a:t>
            </a:r>
            <a:endParaRPr kumimoji="1" lang="zh-CN" altLang="en-US" sz="2400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Two classic distributed embedding models and some state-of-the-art location embedding models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FA750E-0010-4EFB-8AFF-8EE1260FD258}"/>
              </a:ext>
            </a:extLst>
          </p:cNvPr>
          <p:cNvSpPr/>
          <p:nvPr/>
        </p:nvSpPr>
        <p:spPr>
          <a:xfrm>
            <a:off x="6268632" y="1071910"/>
            <a:ext cx="5660018" cy="1623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Downstream Prediction Models</a:t>
            </a:r>
            <a:endParaRPr kumimoji="1" lang="zh-CN" altLang="en-US" sz="2400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next location prediction models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Utilized for evaluating the effectiveness of embedding methods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EC9726A-8056-483A-AD27-8E91293E12F8}"/>
              </a:ext>
            </a:extLst>
          </p:cNvPr>
          <p:cNvCxnSpPr/>
          <p:nvPr/>
        </p:nvCxnSpPr>
        <p:spPr>
          <a:xfrm>
            <a:off x="6096000" y="1077980"/>
            <a:ext cx="0" cy="50537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9663321-6418-46C9-9E57-27CE4F442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6744"/>
              </p:ext>
            </p:extLst>
          </p:nvPr>
        </p:nvGraphicFramePr>
        <p:xfrm>
          <a:off x="778468" y="3385158"/>
          <a:ext cx="4629785" cy="259588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376251298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143950862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368548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Baselines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Pre-trained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Extra information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FC Layer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N/A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Skip-Gram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N/A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POI2Vec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Spatial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3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Geo-Teaser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Temporal + Spatial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Temporal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9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HIER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Yes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Temporal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2208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073A1A-9F49-44A4-A7DD-76424924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7157"/>
              </p:ext>
            </p:extLst>
          </p:nvPr>
        </p:nvGraphicFramePr>
        <p:xfrm>
          <a:off x="6783747" y="3382416"/>
          <a:ext cx="4480560" cy="1899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3762512981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143950862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368548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Models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Based-on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Extra information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ST-RNN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RNN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Spatial and temporal intervals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ERPP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LSTM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Visited timestamp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ST-LSTM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LSTM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Spatial and temporal intervals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3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1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9168-83E2-4FB5-BFF7-CEA92EFE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2CB79-05A8-49CD-81BD-A1355C520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200" dirty="0"/>
              <a:t>Experiments</a:t>
            </a:r>
            <a:endParaRPr lang="zh-CN" altLang="en-US" sz="1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8C1F9-818B-4A7F-928B-4687650EA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E2FBFB-8986-4101-B8B8-5CCE438DB36B}"/>
              </a:ext>
            </a:extLst>
          </p:cNvPr>
          <p:cNvGrpSpPr/>
          <p:nvPr/>
        </p:nvGrpSpPr>
        <p:grpSpPr>
          <a:xfrm>
            <a:off x="180630" y="1069201"/>
            <a:ext cx="11826063" cy="3997314"/>
            <a:chOff x="190610" y="1019210"/>
            <a:chExt cx="11826063" cy="399731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20F299D-E5F3-48B5-904C-3D1EF9FE83F7}"/>
                </a:ext>
              </a:extLst>
            </p:cNvPr>
            <p:cNvSpPr/>
            <p:nvPr/>
          </p:nvSpPr>
          <p:spPr bwMode="auto">
            <a:xfrm>
              <a:off x="190610" y="1019210"/>
              <a:ext cx="11826063" cy="3657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969FCF-4833-425E-A8CB-4FEC4D36E2EE}"/>
                </a:ext>
              </a:extLst>
            </p:cNvPr>
            <p:cNvSpPr/>
            <p:nvPr/>
          </p:nvSpPr>
          <p:spPr bwMode="auto">
            <a:xfrm>
              <a:off x="190610" y="4686161"/>
              <a:ext cx="11826062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E405B7-5C53-461A-A824-AA8A261EA475}"/>
                </a:ext>
              </a:extLst>
            </p:cNvPr>
            <p:cNvSpPr txBox="1"/>
            <p:nvPr/>
          </p:nvSpPr>
          <p:spPr>
            <a:xfrm>
              <a:off x="3041757" y="4677970"/>
              <a:ext cx="612379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Prediction performance comparison of different approaches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7A5CDFC-CF85-4BFB-AC80-E258288B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115997"/>
              <a:ext cx="11665373" cy="3474792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B53A4185-CE15-453D-8AD1-E0DCE8ED3D2A}"/>
              </a:ext>
            </a:extLst>
          </p:cNvPr>
          <p:cNvSpPr/>
          <p:nvPr/>
        </p:nvSpPr>
        <p:spPr>
          <a:xfrm>
            <a:off x="263351" y="5276290"/>
            <a:ext cx="11660623" cy="739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Incorporating 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temporal information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can improve representational quality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Context-aware embedding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can provide more accurate representation for multi-functional locations</a:t>
            </a:r>
          </a:p>
        </p:txBody>
      </p:sp>
    </p:spTree>
    <p:extLst>
      <p:ext uri="{BB962C8B-B14F-4D97-AF65-F5344CB8AC3E}">
        <p14:creationId xmlns:p14="http://schemas.microsoft.com/office/powerpoint/2010/main" val="356434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9168-83E2-4FB5-BFF7-CEA92EFE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2CB79-05A8-49CD-81BD-A1355C520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200" dirty="0"/>
              <a:t>Experiments</a:t>
            </a:r>
            <a:endParaRPr lang="zh-CN" altLang="en-US" sz="1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8C1F9-818B-4A7F-928B-4687650EA1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249AD8-4F82-41F9-A318-EA57CF8E25C0}"/>
              </a:ext>
            </a:extLst>
          </p:cNvPr>
          <p:cNvGrpSpPr/>
          <p:nvPr/>
        </p:nvGrpSpPr>
        <p:grpSpPr>
          <a:xfrm>
            <a:off x="6400799" y="1081840"/>
            <a:ext cx="5615874" cy="3175932"/>
            <a:chOff x="6400799" y="1019210"/>
            <a:chExt cx="5615874" cy="31759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20F299D-E5F3-48B5-904C-3D1EF9FE83F7}"/>
                </a:ext>
              </a:extLst>
            </p:cNvPr>
            <p:cNvSpPr/>
            <p:nvPr/>
          </p:nvSpPr>
          <p:spPr bwMode="auto">
            <a:xfrm>
              <a:off x="6400800" y="1019210"/>
              <a:ext cx="5615873" cy="2826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969FCF-4833-425E-A8CB-4FEC4D36E2EE}"/>
                </a:ext>
              </a:extLst>
            </p:cNvPr>
            <p:cNvSpPr/>
            <p:nvPr/>
          </p:nvSpPr>
          <p:spPr bwMode="auto">
            <a:xfrm>
              <a:off x="6400799" y="3852403"/>
              <a:ext cx="5615873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E405B7-5C53-461A-A824-AA8A261EA475}"/>
                </a:ext>
              </a:extLst>
            </p:cNvPr>
            <p:cNvSpPr txBox="1"/>
            <p:nvPr/>
          </p:nvSpPr>
          <p:spPr>
            <a:xfrm>
              <a:off x="7761864" y="3856588"/>
              <a:ext cx="28937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Component analysis results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C51739D-646D-4B61-B43D-2B71D3FD5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1227" y="1114984"/>
              <a:ext cx="5422747" cy="2642835"/>
            </a:xfrm>
            <a:prstGeom prst="rect">
              <a:avLst/>
            </a:prstGeom>
          </p:spPr>
        </p:pic>
      </p:grp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B9EF484-38C5-4E02-A458-3FA424E2A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05595"/>
              </p:ext>
            </p:extLst>
          </p:nvPr>
        </p:nvGraphicFramePr>
        <p:xfrm>
          <a:off x="473668" y="2409846"/>
          <a:ext cx="5239386" cy="18542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04913">
                  <a:extLst>
                    <a:ext uri="{9D8B030D-6E8A-4147-A177-3AD203B41FA5}">
                      <a16:colId xmlns:a16="http://schemas.microsoft.com/office/drawing/2014/main" val="3762512981"/>
                    </a:ext>
                  </a:extLst>
                </a:gridCol>
                <a:gridCol w="2019618">
                  <a:extLst>
                    <a:ext uri="{9D8B030D-6E8A-4147-A177-3AD203B41FA5}">
                      <a16:colId xmlns:a16="http://schemas.microsoft.com/office/drawing/2014/main" val="143950862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368548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Variants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Encoding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Pre-train objective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Basic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Positional Encoding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MLM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+</a:t>
                      </a:r>
                      <a:r>
                        <a:rPr lang="en-US" altLang="zh-CN" sz="1600" dirty="0" err="1"/>
                        <a:t>TempEnc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Temporal Encoding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MLM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+MH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Positional Encoding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MLM+MH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3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CTLE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Temporal Encoding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MLM+MH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65668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DF0AA1CE-2356-4D51-AE31-A4B251275E7A}"/>
              </a:ext>
            </a:extLst>
          </p:cNvPr>
          <p:cNvSpPr/>
          <p:nvPr/>
        </p:nvSpPr>
        <p:spPr>
          <a:xfrm>
            <a:off x="263352" y="1071910"/>
            <a:ext cx="5660018" cy="125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Component analysis</a:t>
            </a:r>
            <a:endParaRPr kumimoji="1"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Comparing our proposed method with three of its variants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57A89F-7848-4D72-957A-7EA009FFA0F4}"/>
              </a:ext>
            </a:extLst>
          </p:cNvPr>
          <p:cNvSpPr/>
          <p:nvPr/>
        </p:nvSpPr>
        <p:spPr>
          <a:xfrm>
            <a:off x="263351" y="4598941"/>
            <a:ext cx="11660623" cy="40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Combine two aspects of temporal information can be beneficial</a:t>
            </a:r>
          </a:p>
        </p:txBody>
      </p:sp>
    </p:spTree>
    <p:extLst>
      <p:ext uri="{BB962C8B-B14F-4D97-AF65-F5344CB8AC3E}">
        <p14:creationId xmlns:p14="http://schemas.microsoft.com/office/powerpoint/2010/main" val="283530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644F-E220-44F3-BAC9-3037E25B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97E6F-AC91-4427-A7C1-71CE6804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16CA3F-1020-4B51-86A9-F4F5B4ADD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D3E098-7626-44FC-8191-BBF4D01F0684}"/>
              </a:ext>
            </a:extLst>
          </p:cNvPr>
          <p:cNvSpPr/>
          <p:nvPr/>
        </p:nvSpPr>
        <p:spPr>
          <a:xfrm>
            <a:off x="263351" y="1071910"/>
            <a:ext cx="11665297" cy="810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How to more accurately model temporal information in absolute visited time distribution?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How to further incorporate </a:t>
            </a: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spatial correlation?</a:t>
            </a:r>
          </a:p>
        </p:txBody>
      </p:sp>
    </p:spTree>
    <p:extLst>
      <p:ext uri="{BB962C8B-B14F-4D97-AF65-F5344CB8AC3E}">
        <p14:creationId xmlns:p14="http://schemas.microsoft.com/office/powerpoint/2010/main" val="202323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26DE3-6C11-4F1E-B8EB-2A85F8D1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Pre-training Location Embeddings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0439AC-B156-4DF5-843C-7C8DEACB4213}"/>
              </a:ext>
            </a:extLst>
          </p:cNvPr>
          <p:cNvSpPr/>
          <p:nvPr/>
        </p:nvSpPr>
        <p:spPr>
          <a:xfrm>
            <a:off x="263351" y="1071910"/>
            <a:ext cx="7488833" cy="450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Spatial-temporal trajectory mining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Increasing availability of LBS data led to a burst of studies on location prediction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Learning location embeddings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fundamental problem, essential for accurate prediction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206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Fully-connected embedding layers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Hard to migrate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 other models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Might suffer from </a:t>
            </a:r>
            <a:r>
              <a:rPr kumimoji="1" lang="en-US" altLang="zh-CN" dirty="0">
                <a:solidFill>
                  <a:srgbClr val="00206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over-fitting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problems</a:t>
            </a:r>
            <a:endParaRPr kumimoji="1"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Pre-trained embedding vectors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Can be </a:t>
            </a:r>
            <a:r>
              <a:rPr kumimoji="1" lang="en-US" altLang="zh-CN" dirty="0">
                <a:solidFill>
                  <a:schemeClr val="tx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shared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across various downstream models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Incorporate more 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general and comprehensive</a:t>
            </a:r>
            <a:r>
              <a:rPr kumimoji="1" lang="en-US" altLang="zh-CN" dirty="0">
                <a:solidFill>
                  <a:schemeClr val="tx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information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B8DC9-2482-41F1-ABAB-74C5A9329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Intro-duction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CAB7DC-E514-47FC-B0F1-6BCE1571448C}"/>
              </a:ext>
            </a:extLst>
          </p:cNvPr>
          <p:cNvGrpSpPr/>
          <p:nvPr/>
        </p:nvGrpSpPr>
        <p:grpSpPr>
          <a:xfrm>
            <a:off x="7916205" y="1094378"/>
            <a:ext cx="4032447" cy="2025292"/>
            <a:chOff x="7916205" y="1094378"/>
            <a:chExt cx="4032447" cy="202529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D7670B-9E84-4E25-85D2-4F6AA7C5AF97}"/>
                </a:ext>
              </a:extLst>
            </p:cNvPr>
            <p:cNvSpPr/>
            <p:nvPr/>
          </p:nvSpPr>
          <p:spPr bwMode="auto">
            <a:xfrm>
              <a:off x="7916205" y="1094378"/>
              <a:ext cx="4032447" cy="168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7B7F09-313D-43FB-A3FD-E1A9D4256B2B}"/>
                </a:ext>
              </a:extLst>
            </p:cNvPr>
            <p:cNvSpPr/>
            <p:nvPr/>
          </p:nvSpPr>
          <p:spPr bwMode="auto">
            <a:xfrm>
              <a:off x="7916205" y="2789307"/>
              <a:ext cx="4032446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CF8FDA4-4BD7-4E62-B026-592F5D678412}"/>
                </a:ext>
              </a:extLst>
            </p:cNvPr>
            <p:cNvSpPr txBox="1"/>
            <p:nvPr/>
          </p:nvSpPr>
          <p:spPr>
            <a:xfrm>
              <a:off x="8381370" y="2767844"/>
              <a:ext cx="310213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>
                  <a:latin typeface="幼圆" panose="02010509060101010101" pitchFamily="49" charset="-122"/>
                  <a:ea typeface="幼圆" panose="02010509060101010101" pitchFamily="49" charset="-122"/>
                </a:rPr>
                <a:t>How FC embedding layer works</a:t>
              </a:r>
              <a:endParaRPr lang="zh-CN" altLang="en-US" sz="16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BB6D826-1F38-40CA-9C78-45C4342DD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9506" y="1125916"/>
              <a:ext cx="3565843" cy="1623473"/>
            </a:xfrm>
            <a:prstGeom prst="rect">
              <a:avLst/>
            </a:prstGeom>
            <a:ln w="127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0643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88B6E-E980-4EA6-8F94-1B9AA1C4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084" y="3152001"/>
            <a:ext cx="5479832" cy="553998"/>
          </a:xfrm>
        </p:spPr>
        <p:txBody>
          <a:bodyPr/>
          <a:lstStyle/>
          <a:p>
            <a:pPr algn="ctr"/>
            <a:r>
              <a:rPr lang="en-US" altLang="zh-CN" dirty="0"/>
              <a:t>Thank you for your time!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8D19C-1013-41B6-9534-BB67915FC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F31D0BC2-AE8E-4A12-9EE4-5C7D23A8E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32933" y="260649"/>
            <a:ext cx="959067" cy="313332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5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DA9BD-18A2-4283-8CFF-A86F189A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Pre-training Location Embeddings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CCB5-54AA-425D-9DBA-2CCDE2BCC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Intro-duction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DDDDF-53AF-41D2-84B5-6B3358EDC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435819-8730-4CDB-843F-C36BC4108459}"/>
              </a:ext>
            </a:extLst>
          </p:cNvPr>
          <p:cNvSpPr/>
          <p:nvPr/>
        </p:nvSpPr>
        <p:spPr>
          <a:xfrm>
            <a:off x="263351" y="1071910"/>
            <a:ext cx="7632849" cy="3913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Basic idea of pre-training location embeddings</a:t>
            </a:r>
            <a:endParaRPr kumimoji="1" lang="zh-CN" altLang="en-US" sz="2400" b="1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Borrowed from language modeling in NLP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Based on </a:t>
            </a:r>
            <a:r>
              <a:rPr kumimoji="1" lang="en-US" altLang="zh-CN" sz="200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distributed word representations</a:t>
            </a:r>
            <a:r>
              <a:rPr kumimoji="1" lang="en-US" altLang="zh-CN" sz="2000">
                <a:solidFill>
                  <a:schemeClr val="tx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like word2vec</a:t>
            </a:r>
            <a:r>
              <a:rPr kumimoji="1" lang="en-US" altLang="zh-CN" sz="2000" baseline="30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2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Temporal information</a:t>
            </a:r>
            <a:endParaRPr kumimoji="1" lang="zh-CN" altLang="en-US" sz="2400" b="1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Relative visited time difference</a:t>
            </a: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between locations: reflect visited frequency or stayed duration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Absolute visited time</a:t>
            </a: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reflect locations’ functionalities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Incorporated by multiple location embedding methods</a:t>
            </a:r>
            <a:r>
              <a:rPr kumimoji="1" lang="en-US" altLang="zh-CN" sz="2000" baseline="30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[2,3]</a:t>
            </a: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yet </a:t>
            </a:r>
            <a:r>
              <a:rPr kumimoji="1" lang="en-US" altLang="zh-CN" sz="2000">
                <a:solidFill>
                  <a:srgbClr val="00206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rarely simultaneously considered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26FC74-47A3-43BD-BF2D-9B353859C2B1}"/>
              </a:ext>
            </a:extLst>
          </p:cNvPr>
          <p:cNvGrpSpPr/>
          <p:nvPr/>
        </p:nvGrpSpPr>
        <p:grpSpPr>
          <a:xfrm>
            <a:off x="8472264" y="1094378"/>
            <a:ext cx="3476388" cy="2529519"/>
            <a:chOff x="8472264" y="1094378"/>
            <a:chExt cx="3476388" cy="25295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3D711C-222B-4F81-8B52-5DA7BB696A02}"/>
                </a:ext>
              </a:extLst>
            </p:cNvPr>
            <p:cNvSpPr/>
            <p:nvPr/>
          </p:nvSpPr>
          <p:spPr bwMode="auto">
            <a:xfrm>
              <a:off x="8472264" y="1094378"/>
              <a:ext cx="3476388" cy="2190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250C31-5DDA-478A-8982-DB48E60B99E6}"/>
                </a:ext>
              </a:extLst>
            </p:cNvPr>
            <p:cNvSpPr/>
            <p:nvPr/>
          </p:nvSpPr>
          <p:spPr bwMode="auto">
            <a:xfrm>
              <a:off x="8472264" y="3293534"/>
              <a:ext cx="3476388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8DB4CF7-E578-4B11-AB40-B620E88DAB92}"/>
                </a:ext>
              </a:extLst>
            </p:cNvPr>
            <p:cNvSpPr txBox="1"/>
            <p:nvPr/>
          </p:nvSpPr>
          <p:spPr>
            <a:xfrm>
              <a:off x="8681839" y="3291497"/>
              <a:ext cx="305724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b="1">
                  <a:latin typeface="幼圆" panose="02010509060101010101" pitchFamily="49" charset="-122"/>
                  <a:ea typeface="幼圆" panose="02010509060101010101" pitchFamily="49" charset="-122"/>
                </a:rPr>
                <a:t>Relative visited time difference</a:t>
              </a:r>
              <a:endParaRPr lang="zh-CN" altLang="en-US" sz="14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DA32C54-1051-49A9-AC77-F3A4C9595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34662" y="1136024"/>
              <a:ext cx="3151591" cy="2107314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1CF2CB-4413-409E-9EAD-761CE371CB50}"/>
              </a:ext>
            </a:extLst>
          </p:cNvPr>
          <p:cNvGrpSpPr/>
          <p:nvPr/>
        </p:nvGrpSpPr>
        <p:grpSpPr>
          <a:xfrm>
            <a:off x="8472264" y="3763735"/>
            <a:ext cx="3476388" cy="2529519"/>
            <a:chOff x="8472264" y="3763735"/>
            <a:chExt cx="3476388" cy="252951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8A1D69F-70CC-4C22-A10E-8B409AE8236B}"/>
                </a:ext>
              </a:extLst>
            </p:cNvPr>
            <p:cNvSpPr/>
            <p:nvPr/>
          </p:nvSpPr>
          <p:spPr bwMode="auto">
            <a:xfrm>
              <a:off x="8472264" y="3763735"/>
              <a:ext cx="3476388" cy="2190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97A1AF8-5A2C-415E-AB4E-CE71764DDEE3}"/>
                </a:ext>
              </a:extLst>
            </p:cNvPr>
            <p:cNvSpPr/>
            <p:nvPr/>
          </p:nvSpPr>
          <p:spPr bwMode="auto">
            <a:xfrm>
              <a:off x="8472264" y="5962891"/>
              <a:ext cx="3476388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EF13AC-293C-4E6B-B988-2CAEC40CD395}"/>
                </a:ext>
              </a:extLst>
            </p:cNvPr>
            <p:cNvSpPr txBox="1"/>
            <p:nvPr/>
          </p:nvSpPr>
          <p:spPr>
            <a:xfrm>
              <a:off x="8547194" y="5960854"/>
              <a:ext cx="332655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b="1">
                  <a:latin typeface="幼圆" panose="02010509060101010101" pitchFamily="49" charset="-122"/>
                  <a:ea typeface="幼圆" panose="02010509060101010101" pitchFamily="49" charset="-122"/>
                </a:rPr>
                <a:t>Absolute visited time distributions</a:t>
              </a:r>
              <a:endParaRPr lang="zh-CN" altLang="en-US" sz="14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EE34B92-35C7-4ABE-9CA3-707CAE4C9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9613" y="3805381"/>
              <a:ext cx="2726068" cy="209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01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466C-07BB-4943-B436-AAA81733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Pre-training Location Embeddings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FFB3C-E5B7-4F78-AADA-5F8CE1189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Intro-duction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4FDC3-4BBA-432E-A0F4-9E1F65A873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B72B1-CB14-4C7D-8313-3DE2EE5BD9D6}"/>
              </a:ext>
            </a:extLst>
          </p:cNvPr>
          <p:cNvSpPr/>
          <p:nvPr/>
        </p:nvSpPr>
        <p:spPr>
          <a:xfrm>
            <a:off x="263351" y="1071910"/>
            <a:ext cx="7848873" cy="2731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Multi-functionality of locations</a:t>
            </a:r>
            <a:endParaRPr kumimoji="1" lang="zh-CN" altLang="en-US" sz="2400" b="1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People may visit the same location for </a:t>
            </a:r>
            <a:r>
              <a:rPr kumimoji="1" lang="en-US" altLang="zh-CN" sz="200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different purposes in dissimilar contextual neighbors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Incorporate the specific context of a location into embedding methods can yield higher quality representations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Distributed representation-based methods </a:t>
            </a:r>
            <a:r>
              <a:rPr kumimoji="1" lang="en-US" altLang="zh-CN" sz="2000">
                <a:solidFill>
                  <a:srgbClr val="00206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mix a location’s various functionalities into one latent vector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C806CB7-CCA1-46B7-BF9F-FA15BDA3FEB1}"/>
              </a:ext>
            </a:extLst>
          </p:cNvPr>
          <p:cNvGrpSpPr/>
          <p:nvPr/>
        </p:nvGrpSpPr>
        <p:grpSpPr>
          <a:xfrm>
            <a:off x="8472252" y="1094378"/>
            <a:ext cx="3476400" cy="2652271"/>
            <a:chOff x="8472252" y="1094378"/>
            <a:chExt cx="3476400" cy="26522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381F19-7733-4629-BC2C-07482F549143}"/>
                </a:ext>
              </a:extLst>
            </p:cNvPr>
            <p:cNvSpPr/>
            <p:nvPr/>
          </p:nvSpPr>
          <p:spPr bwMode="auto">
            <a:xfrm>
              <a:off x="8472264" y="1094378"/>
              <a:ext cx="3476388" cy="2190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D60338-8A4F-48CE-9E1E-9D2F235D59B7}"/>
                </a:ext>
              </a:extLst>
            </p:cNvPr>
            <p:cNvSpPr/>
            <p:nvPr/>
          </p:nvSpPr>
          <p:spPr bwMode="auto">
            <a:xfrm>
              <a:off x="8472264" y="3293534"/>
              <a:ext cx="3476388" cy="453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7B6165C-29E2-4C00-8296-895AC42C5CD3}"/>
                </a:ext>
              </a:extLst>
            </p:cNvPr>
            <p:cNvSpPr txBox="1"/>
            <p:nvPr/>
          </p:nvSpPr>
          <p:spPr>
            <a:xfrm>
              <a:off x="8472252" y="3284984"/>
              <a:ext cx="3476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>
                  <a:latin typeface="幼圆" panose="02010509060101010101" pitchFamily="49" charset="-122"/>
                  <a:ea typeface="幼圆" panose="02010509060101010101" pitchFamily="49" charset="-122"/>
                </a:rPr>
                <a:t>Different functionalities of a location in dissimilar contextual neighbors</a:t>
              </a:r>
              <a:endParaRPr lang="zh-CN" altLang="en-US" sz="1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6592BF-6776-445B-BA8E-B0273E0E5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3204" y="1257317"/>
              <a:ext cx="2073436" cy="86533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D907EB4-B38B-4BE7-8427-0B09F4A8D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3204" y="2255682"/>
              <a:ext cx="2030145" cy="8628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CBE7296-1930-44C6-A5E3-7F2489F807E9}"/>
                    </a:ext>
                  </a:extLst>
                </p:cNvPr>
                <p:cNvSpPr txBox="1"/>
                <p:nvPr/>
              </p:nvSpPr>
              <p:spPr>
                <a:xfrm>
                  <a:off x="8559068" y="1366819"/>
                  <a:ext cx="1433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User visited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zh-CN" altLang="en-US" sz="1200" dirty="0"/>
                    <a:t> </a:t>
                  </a:r>
                  <a:r>
                    <a:rPr lang="en-US" altLang="zh-CN" sz="1200" dirty="0"/>
                    <a:t>for breakfast after leaving home.</a:t>
                  </a:r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CBE7296-1930-44C6-A5E3-7F2489F80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68" y="1366819"/>
                  <a:ext cx="1433199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943" b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10D8B1-1393-46D1-8861-74E9332F3AF2}"/>
                    </a:ext>
                  </a:extLst>
                </p:cNvPr>
                <p:cNvSpPr txBox="1"/>
                <p:nvPr/>
              </p:nvSpPr>
              <p:spPr>
                <a:xfrm>
                  <a:off x="8559068" y="2275579"/>
                  <a:ext cx="143319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/>
                    <a:t>User stayed at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zh-CN" altLang="en-US" sz="1200"/>
                    <a:t> </a:t>
                  </a:r>
                  <a:r>
                    <a:rPr lang="en-US" altLang="zh-CN" sz="1200"/>
                    <a:t>for a business meeting between two meals.</a:t>
                  </a:r>
                  <a:endParaRPr lang="zh-CN" altLang="en-US" sz="120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10D8B1-1393-46D1-8861-74E9332F3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68" y="2275579"/>
                  <a:ext cx="1433199" cy="830997"/>
                </a:xfrm>
                <a:prstGeom prst="rect">
                  <a:avLst/>
                </a:prstGeom>
                <a:blipFill>
                  <a:blip r:embed="rId5"/>
                  <a:stretch>
                    <a:fillRect t="-730" b="-36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37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05DCA-01F9-4778-BD18-4B8CC1B3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the Proposed Method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880F0-7A4A-4D4D-9683-B5837E59A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Intro-duction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8C57F-C3F7-4D59-8DB5-E72CC81E7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42A754-591D-429D-9D42-4DD5E38D726F}"/>
              </a:ext>
            </a:extLst>
          </p:cNvPr>
          <p:cNvSpPr/>
          <p:nvPr/>
        </p:nvSpPr>
        <p:spPr>
          <a:xfrm>
            <a:off x="263351" y="1071910"/>
            <a:ext cx="11665297" cy="199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Context and Time Aware Location Embedding (CTLE)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Calculate target location’s embedding by a 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mapping function of its contextual neighbors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Incorporate context-specific functionalities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Incorporate two aspects of 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temporal information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Further improve embedding quality</a:t>
            </a:r>
            <a:endParaRPr kumimoji="1"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2206F7B-675E-4907-8233-DBAADB5A70B7}"/>
              </a:ext>
            </a:extLst>
          </p:cNvPr>
          <p:cNvGrpSpPr/>
          <p:nvPr/>
        </p:nvGrpSpPr>
        <p:grpSpPr>
          <a:xfrm>
            <a:off x="2076315" y="3086404"/>
            <a:ext cx="3387020" cy="3054734"/>
            <a:chOff x="2076315" y="3086404"/>
            <a:chExt cx="3387020" cy="305473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9F1D35-D0E9-4BC9-9232-15A5FE5D333B}"/>
                </a:ext>
              </a:extLst>
            </p:cNvPr>
            <p:cNvSpPr/>
            <p:nvPr/>
          </p:nvSpPr>
          <p:spPr bwMode="auto">
            <a:xfrm>
              <a:off x="2076315" y="3086404"/>
              <a:ext cx="3387020" cy="2705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60A6A0-BD9A-455E-ADEF-6ED7198D2B55}"/>
                </a:ext>
              </a:extLst>
            </p:cNvPr>
            <p:cNvSpPr/>
            <p:nvPr/>
          </p:nvSpPr>
          <p:spPr bwMode="auto">
            <a:xfrm>
              <a:off x="2076315" y="5810775"/>
              <a:ext cx="3384376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789657-4135-483E-9796-D336BEF5CD79}"/>
                </a:ext>
              </a:extLst>
            </p:cNvPr>
            <p:cNvSpPr txBox="1"/>
            <p:nvPr/>
          </p:nvSpPr>
          <p:spPr>
            <a:xfrm>
              <a:off x="2976086" y="5802584"/>
              <a:ext cx="16433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>
                  <a:latin typeface="幼圆" panose="02010509060101010101" pitchFamily="49" charset="-122"/>
                  <a:ea typeface="幼圆" panose="02010509060101010101" pitchFamily="49" charset="-122"/>
                </a:rPr>
                <a:t>Encoding layer</a:t>
              </a:r>
              <a:endParaRPr lang="zh-CN" altLang="en-US" sz="16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810FD45-7494-4E46-B07C-7CB124EBD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6330" y="3166631"/>
              <a:ext cx="2784346" cy="2558737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0F7722-2808-455E-A154-D7AA047B5898}"/>
              </a:ext>
            </a:extLst>
          </p:cNvPr>
          <p:cNvGrpSpPr/>
          <p:nvPr/>
        </p:nvGrpSpPr>
        <p:grpSpPr>
          <a:xfrm>
            <a:off x="6322145" y="3086404"/>
            <a:ext cx="3793537" cy="3055588"/>
            <a:chOff x="6322145" y="3086404"/>
            <a:chExt cx="3793537" cy="305558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EF573DE-2C74-4F3E-B6F5-30D375B2477B}"/>
                </a:ext>
              </a:extLst>
            </p:cNvPr>
            <p:cNvSpPr/>
            <p:nvPr/>
          </p:nvSpPr>
          <p:spPr bwMode="auto">
            <a:xfrm>
              <a:off x="6324789" y="3086404"/>
              <a:ext cx="3790893" cy="2705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D1C725-D16D-4779-8DCD-9B16C33AC6EB}"/>
                </a:ext>
              </a:extLst>
            </p:cNvPr>
            <p:cNvSpPr/>
            <p:nvPr/>
          </p:nvSpPr>
          <p:spPr bwMode="auto">
            <a:xfrm>
              <a:off x="6322145" y="5811629"/>
              <a:ext cx="3790892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7BC850-35A1-4A64-8A06-385321C6228F}"/>
                </a:ext>
              </a:extLst>
            </p:cNvPr>
            <p:cNvSpPr txBox="1"/>
            <p:nvPr/>
          </p:nvSpPr>
          <p:spPr>
            <a:xfrm>
              <a:off x="7083306" y="5793250"/>
              <a:ext cx="226857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>
                  <a:latin typeface="幼圆" panose="02010509060101010101" pitchFamily="49" charset="-122"/>
                  <a:ea typeface="幼圆" panose="02010509060101010101" pitchFamily="49" charset="-122"/>
                </a:rPr>
                <a:t>Overall architecture</a:t>
              </a:r>
              <a:endParaRPr lang="zh-CN" altLang="en-US" sz="16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3F8016C-6934-4D8A-B2C0-553D6E28A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3693" y="3131408"/>
              <a:ext cx="3293084" cy="2612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81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99A1F-8066-4842-BEB7-C651A5A1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 Locations into Latent Vectors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BAEF8-6B12-4E0E-A6D8-97CA3A8EB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D8B70-ED5D-4331-B9BB-064FEF4BC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D81FC3-DCC6-4A98-A7C6-99E7AB42A281}"/>
              </a:ext>
            </a:extLst>
          </p:cNvPr>
          <p:cNvSpPr/>
          <p:nvPr/>
        </p:nvSpPr>
        <p:spPr>
          <a:xfrm>
            <a:off x="268577" y="1071910"/>
            <a:ext cx="11654846" cy="3174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Necessity of location embedding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Feature-based models require locations begin represented by latent vectors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Fully-connected embedding layers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Randomly initialize one latent vector for each location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Trained with task-specific objectives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206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Hard to migrate to other models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Suffers from </a:t>
            </a:r>
            <a:r>
              <a:rPr kumimoji="1" lang="en-US" altLang="zh-CN" sz="2000" dirty="0">
                <a:solidFill>
                  <a:srgbClr val="00206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over-fitting</a:t>
            </a: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when dealing with small-scale data</a:t>
            </a:r>
          </a:p>
        </p:txBody>
      </p:sp>
    </p:spTree>
    <p:extLst>
      <p:ext uri="{BB962C8B-B14F-4D97-AF65-F5344CB8AC3E}">
        <p14:creationId xmlns:p14="http://schemas.microsoft.com/office/powerpoint/2010/main" val="10387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99A1F-8066-4842-BEB7-C651A5A1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Pre-trained Location Embeddings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BAEF8-6B12-4E0E-A6D8-97CA3A8EB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D8B70-ED5D-4331-B9BB-064FEF4BC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D81FC3-DCC6-4A98-A7C6-99E7AB42A281}"/>
              </a:ext>
            </a:extLst>
          </p:cNvPr>
          <p:cNvSpPr/>
          <p:nvPr/>
        </p:nvSpPr>
        <p:spPr>
          <a:xfrm>
            <a:off x="268577" y="1071910"/>
            <a:ext cx="11654846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Pre-trained latent representation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Trained with 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un-supervised or self-supervised objectives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 practice in Language Process and Computer Vision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Pre-training location embeddings from trajectories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Akin to 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pre-training word embeddings</a:t>
            </a: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from sentences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Model the co-occurrence of targets and contexts to extract functionality information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B57631-BA0E-468A-A3C9-10427005D573}"/>
              </a:ext>
            </a:extLst>
          </p:cNvPr>
          <p:cNvGrpSpPr/>
          <p:nvPr/>
        </p:nvGrpSpPr>
        <p:grpSpPr>
          <a:xfrm>
            <a:off x="2581383" y="3936589"/>
            <a:ext cx="7029234" cy="2282568"/>
            <a:chOff x="2277529" y="3936589"/>
            <a:chExt cx="7029234" cy="22825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9A20004-C2DB-4E23-882C-A5D4DC88A346}"/>
                </a:ext>
              </a:extLst>
            </p:cNvPr>
            <p:cNvSpPr/>
            <p:nvPr/>
          </p:nvSpPr>
          <p:spPr bwMode="auto">
            <a:xfrm>
              <a:off x="2277529" y="3936589"/>
              <a:ext cx="7029234" cy="1944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4F64E3-58F6-441E-B0EC-2C4495FFDE2A}"/>
                </a:ext>
              </a:extLst>
            </p:cNvPr>
            <p:cNvSpPr/>
            <p:nvPr/>
          </p:nvSpPr>
          <p:spPr bwMode="auto">
            <a:xfrm>
              <a:off x="2277529" y="5888794"/>
              <a:ext cx="7029234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3BF5FB-A451-4EC9-B8FD-8E5810D63A59}"/>
                </a:ext>
              </a:extLst>
            </p:cNvPr>
            <p:cNvSpPr txBox="1"/>
            <p:nvPr/>
          </p:nvSpPr>
          <p:spPr>
            <a:xfrm>
              <a:off x="3659289" y="5878394"/>
              <a:ext cx="487345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Similarity between sentences and trajectories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89CF5DD-67DD-4D12-BD57-37F0AE80781B}"/>
                </a:ext>
              </a:extLst>
            </p:cNvPr>
            <p:cNvGrpSpPr/>
            <p:nvPr/>
          </p:nvGrpSpPr>
          <p:grpSpPr>
            <a:xfrm>
              <a:off x="2379133" y="4109406"/>
              <a:ext cx="6661283" cy="1599202"/>
              <a:chOff x="45480" y="3296960"/>
              <a:chExt cx="6661283" cy="159920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AFEB8A-08A2-4E12-918F-B3949D0D045F}"/>
                  </a:ext>
                </a:extLst>
              </p:cNvPr>
              <p:cNvSpPr/>
              <p:nvPr/>
            </p:nvSpPr>
            <p:spPr bwMode="auto">
              <a:xfrm>
                <a:off x="4796411" y="4233311"/>
                <a:ext cx="1910352" cy="6384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290830" marR="0" indent="-29083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anose="05000000000000000000" pitchFamily="2" charset="2"/>
                  <a:buChar char="n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97629D9-2729-423E-9594-69015F382019}"/>
                  </a:ext>
                </a:extLst>
              </p:cNvPr>
              <p:cNvSpPr/>
              <p:nvPr/>
            </p:nvSpPr>
            <p:spPr bwMode="auto">
              <a:xfrm>
                <a:off x="1425839" y="4238381"/>
                <a:ext cx="2190418" cy="6384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290830" marR="0" indent="-29083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anose="05000000000000000000" pitchFamily="2" charset="2"/>
                  <a:buChar char="n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6230144-51DA-426D-89BD-69889F865E60}"/>
                  </a:ext>
                </a:extLst>
              </p:cNvPr>
              <p:cNvSpPr/>
              <p:nvPr/>
            </p:nvSpPr>
            <p:spPr bwMode="auto">
              <a:xfrm>
                <a:off x="1454489" y="3297964"/>
                <a:ext cx="2190418" cy="6384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290830" marR="0" indent="-29083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anose="05000000000000000000" pitchFamily="2" charset="2"/>
                  <a:buChar char="n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4AC08AE-5454-4C4F-AF74-2B38A1C2160D}"/>
                  </a:ext>
                </a:extLst>
              </p:cNvPr>
              <p:cNvSpPr/>
              <p:nvPr/>
            </p:nvSpPr>
            <p:spPr bwMode="auto">
              <a:xfrm>
                <a:off x="4610141" y="3296960"/>
                <a:ext cx="2096621" cy="6384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290830" marR="0" indent="-29083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D51203"/>
                  </a:buClr>
                  <a:buSzPct val="80000"/>
                  <a:buFont typeface="Wingdings" panose="05000000000000000000" pitchFamily="2" charset="2"/>
                  <a:buChar char="n"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C687A8F6-A6EC-480D-B653-CDE03E57B08F}"/>
                  </a:ext>
                </a:extLst>
              </p:cNvPr>
              <p:cNvGrpSpPr/>
              <p:nvPr/>
            </p:nvGrpSpPr>
            <p:grpSpPr>
              <a:xfrm>
                <a:off x="1454490" y="3297964"/>
                <a:ext cx="5252272" cy="638453"/>
                <a:chOff x="914401" y="3933056"/>
                <a:chExt cx="5252272" cy="638453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8929046-B6E6-431D-ADCB-CA24B1B74B9A}"/>
                    </a:ext>
                  </a:extLst>
                </p:cNvPr>
                <p:cNvSpPr txBox="1"/>
                <p:nvPr/>
              </p:nvSpPr>
              <p:spPr>
                <a:xfrm>
                  <a:off x="914401" y="3933056"/>
                  <a:ext cx="52522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The proposed method can </a:t>
                  </a:r>
                  <a:r>
                    <a:rPr lang="en-US" altLang="zh-CN" sz="1600" dirty="0">
                      <a:solidFill>
                        <a:schemeClr val="tx2">
                          <a:lumMod val="75000"/>
                        </a:schemeClr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incorporate</a:t>
                  </a:r>
                  <a:r>
                    <a:rPr lang="en-US" altLang="zh-CN" sz="1600" dirty="0"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 temporal information …</a:t>
                  </a: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BCB281F-4D26-4D00-B658-83B35BFBEFC4}"/>
                    </a:ext>
                  </a:extLst>
                </p:cNvPr>
                <p:cNvSpPr/>
                <p:nvPr/>
              </p:nvSpPr>
              <p:spPr>
                <a:xfrm>
                  <a:off x="914401" y="4232955"/>
                  <a:ext cx="525227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The proposed method can       </a:t>
                  </a:r>
                  <a:r>
                    <a:rPr lang="en-US" altLang="zh-CN" sz="1600" dirty="0">
                      <a:solidFill>
                        <a:schemeClr val="tx2">
                          <a:lumMod val="75000"/>
                        </a:schemeClr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fuse     </a:t>
                  </a:r>
                  <a:r>
                    <a:rPr lang="en-US" altLang="zh-CN" sz="1600" dirty="0">
                      <a:latin typeface="华文宋体" panose="02010600040101010101" pitchFamily="2" charset="-122"/>
                      <a:ea typeface="华文宋体" panose="02010600040101010101" pitchFamily="2" charset="-122"/>
                    </a:rPr>
                    <a:t> temporal information …</a:t>
                  </a:r>
                  <a:endParaRPr lang="zh-CN" altLang="en-US" sz="1600" dirty="0">
                    <a:latin typeface="华文宋体" panose="02010600040101010101" pitchFamily="2" charset="-122"/>
                    <a:ea typeface="华文宋体" panose="02010600040101010101" pitchFamily="2" charset="-122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D05E21-A908-4770-ADF3-1A7D30FCEBB7}"/>
                  </a:ext>
                </a:extLst>
              </p:cNvPr>
              <p:cNvSpPr txBox="1"/>
              <p:nvPr/>
            </p:nvSpPr>
            <p:spPr>
              <a:xfrm>
                <a:off x="2019148" y="3878641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context</a:t>
                </a:r>
                <a:endPara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FEF028F-861D-4497-AB39-4B840C8EA91D}"/>
                  </a:ext>
                </a:extLst>
              </p:cNvPr>
              <p:cNvSpPr txBox="1"/>
              <p:nvPr/>
            </p:nvSpPr>
            <p:spPr>
              <a:xfrm>
                <a:off x="3684133" y="3876398"/>
                <a:ext cx="886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target</a:t>
                </a:r>
                <a:endPara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CE6F32F-D12E-4EE4-9D06-CDCB718D6B16}"/>
                  </a:ext>
                </a:extLst>
              </p:cNvPr>
              <p:cNvSpPr txBox="1"/>
              <p:nvPr/>
            </p:nvSpPr>
            <p:spPr>
              <a:xfrm>
                <a:off x="5112671" y="3876398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context</a:t>
                </a:r>
                <a:endPara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950025FD-2855-4B9A-B32B-1797B6AB6E30}"/>
                      </a:ext>
                    </a:extLst>
                  </p:cNvPr>
                  <p:cNvSpPr txBox="1"/>
                  <p:nvPr/>
                </p:nvSpPr>
                <p:spPr>
                  <a:xfrm>
                    <a:off x="1306958" y="4265682"/>
                    <a:ext cx="528973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Beijing </a:t>
                    </a:r>
                    <a:r>
                      <a:rPr lang="en-US" altLang="zh-CN" sz="1600" dirty="0" err="1"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Jiaotong</a:t>
                    </a:r>
                    <a:r>
                      <a:rPr lang="en-US" altLang="zh-CN" sz="1600" dirty="0"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 University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altLang="zh-CN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 Xi </a:t>
                    </a:r>
                    <a:r>
                      <a:rPr lang="en-US" altLang="zh-CN" sz="1600" dirty="0" err="1">
                        <a:solidFill>
                          <a:schemeClr val="tx2">
                            <a:lumMod val="75000"/>
                          </a:schemeClr>
                        </a:solidFill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Zhi</a:t>
                    </a:r>
                    <a:r>
                      <a:rPr lang="en-US" altLang="zh-CN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 Men 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altLang="zh-CN" sz="1600" dirty="0"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 Peking University</a:t>
                    </a:r>
                  </a:p>
                </p:txBody>
              </p:sp>
            </mc:Choice>
            <mc:Fallback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950025FD-2855-4B9A-B32B-1797B6AB6E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958" y="4265682"/>
                    <a:ext cx="5289734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76" t="-3571" b="-232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63168FB8-73D7-4336-B418-76BA6F56B648}"/>
                      </a:ext>
                    </a:extLst>
                  </p:cNvPr>
                  <p:cNvSpPr/>
                  <p:nvPr/>
                </p:nvSpPr>
                <p:spPr>
                  <a:xfrm>
                    <a:off x="1306958" y="4557608"/>
                    <a:ext cx="5399804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600" dirty="0"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Beijing Jiaotong University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altLang="zh-CN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Tian An Men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altLang="zh-CN" sz="1600" dirty="0">
                        <a:latin typeface="华文宋体" panose="02010600040101010101" pitchFamily="2" charset="-122"/>
                        <a:ea typeface="华文宋体" panose="02010600040101010101" pitchFamily="2" charset="-122"/>
                      </a:rPr>
                      <a:t> Peking University</a:t>
                    </a:r>
                  </a:p>
                </p:txBody>
              </p:sp>
            </mc:Choice>
            <mc:Fallback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63168FB8-73D7-4336-B418-76BA6F56B6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6958" y="4557608"/>
                    <a:ext cx="5399804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" t="-3636" b="-254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DF26C3-DEEE-4DC7-9E30-66DE953DB3BB}"/>
                  </a:ext>
                </a:extLst>
              </p:cNvPr>
              <p:cNvSpPr txBox="1"/>
              <p:nvPr/>
            </p:nvSpPr>
            <p:spPr>
              <a:xfrm>
                <a:off x="333669" y="3408749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Sentence</a:t>
                </a:r>
                <a:endPara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9F6BD2-254F-4123-B7D0-809CCAA01936}"/>
                  </a:ext>
                </a:extLst>
              </p:cNvPr>
              <p:cNvSpPr txBox="1"/>
              <p:nvPr/>
            </p:nvSpPr>
            <p:spPr>
              <a:xfrm>
                <a:off x="45480" y="4367871"/>
                <a:ext cx="1371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Trajectory</a:t>
                </a:r>
                <a:endParaRPr lang="zh-CN" altLang="en-US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85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A6C38-86F8-4781-ADDA-9BAAB794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Uniqueness of Trajectories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72D2B-0C0B-48AE-B4B3-7E5307D92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D3A10-7694-497F-B273-47937048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FC4AF7-AE37-481C-AAFB-6928959DD01B}"/>
              </a:ext>
            </a:extLst>
          </p:cNvPr>
          <p:cNvGrpSpPr/>
          <p:nvPr/>
        </p:nvGrpSpPr>
        <p:grpSpPr>
          <a:xfrm>
            <a:off x="877001" y="2589884"/>
            <a:ext cx="4673885" cy="2453939"/>
            <a:chOff x="7320135" y="1094378"/>
            <a:chExt cx="4673885" cy="245393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EE7D87-2A56-4F60-ADED-ECB93C77D7CD}"/>
                </a:ext>
              </a:extLst>
            </p:cNvPr>
            <p:cNvSpPr/>
            <p:nvPr/>
          </p:nvSpPr>
          <p:spPr bwMode="auto">
            <a:xfrm>
              <a:off x="7320135" y="1094378"/>
              <a:ext cx="4628517" cy="211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3E3F0B3-C00F-4CFF-908E-FB12D5A24E6A}"/>
                </a:ext>
              </a:extLst>
            </p:cNvPr>
            <p:cNvSpPr/>
            <p:nvPr/>
          </p:nvSpPr>
          <p:spPr bwMode="auto">
            <a:xfrm>
              <a:off x="7320135" y="3217954"/>
              <a:ext cx="4628516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55D6E6-7923-4329-8B4E-8C928C23AAF6}"/>
                </a:ext>
              </a:extLst>
            </p:cNvPr>
            <p:cNvSpPr txBox="1"/>
            <p:nvPr/>
          </p:nvSpPr>
          <p:spPr>
            <a:xfrm>
              <a:off x="7666554" y="3202717"/>
              <a:ext cx="3935694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Temporal information in trajectories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031961D-FBCC-4125-A4E3-64D6B25638CF}"/>
                </a:ext>
              </a:extLst>
            </p:cNvPr>
            <p:cNvGrpSpPr/>
            <p:nvPr/>
          </p:nvGrpSpPr>
          <p:grpSpPr>
            <a:xfrm>
              <a:off x="7365504" y="1130201"/>
              <a:ext cx="4628516" cy="1988944"/>
              <a:chOff x="2788911" y="2680026"/>
              <a:chExt cx="4628516" cy="1988944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2AC0E39-944A-449A-8CD2-A6CDE14B3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89548" y="2680026"/>
                <a:ext cx="4536504" cy="1685077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F7879F-A71C-4429-8D94-A3CA559F3734}"/>
                  </a:ext>
                </a:extLst>
              </p:cNvPr>
              <p:cNvSpPr txBox="1"/>
              <p:nvPr/>
            </p:nvSpPr>
            <p:spPr>
              <a:xfrm>
                <a:off x="2788911" y="4407360"/>
                <a:ext cx="2184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(a)Relative time difference</a:t>
                </a:r>
                <a:endParaRPr lang="zh-CN" altLang="en-US" sz="11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D30D07A-6D96-4E6B-9EBD-63F00414A4C1}"/>
                  </a:ext>
                </a:extLst>
              </p:cNvPr>
              <p:cNvSpPr txBox="1"/>
              <p:nvPr/>
            </p:nvSpPr>
            <p:spPr>
              <a:xfrm>
                <a:off x="5074437" y="4404934"/>
                <a:ext cx="23429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(b)Absolute time distribution</a:t>
                </a:r>
                <a:endParaRPr lang="zh-CN" altLang="en-US" sz="1100" b="1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8269CA-7497-4F61-BB67-C62910448F27}"/>
              </a:ext>
            </a:extLst>
          </p:cNvPr>
          <p:cNvGrpSpPr/>
          <p:nvPr/>
        </p:nvGrpSpPr>
        <p:grpSpPr>
          <a:xfrm>
            <a:off x="6680093" y="2589884"/>
            <a:ext cx="4628517" cy="2453939"/>
            <a:chOff x="7323560" y="3733373"/>
            <a:chExt cx="4628517" cy="245393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627A2A-9BF6-4398-B909-B0D751E448FD}"/>
                </a:ext>
              </a:extLst>
            </p:cNvPr>
            <p:cNvSpPr/>
            <p:nvPr/>
          </p:nvSpPr>
          <p:spPr bwMode="auto">
            <a:xfrm>
              <a:off x="7323560" y="3733373"/>
              <a:ext cx="4628517" cy="211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130B61-5175-4BB7-8A16-20AF412201EF}"/>
                </a:ext>
              </a:extLst>
            </p:cNvPr>
            <p:cNvSpPr/>
            <p:nvPr/>
          </p:nvSpPr>
          <p:spPr bwMode="auto">
            <a:xfrm>
              <a:off x="7323560" y="5856949"/>
              <a:ext cx="4628516" cy="3303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8B38585-5A93-41C2-AE2B-2799F1452D96}"/>
                </a:ext>
              </a:extLst>
            </p:cNvPr>
            <p:cNvSpPr txBox="1"/>
            <p:nvPr/>
          </p:nvSpPr>
          <p:spPr>
            <a:xfrm>
              <a:off x="7722077" y="5841712"/>
              <a:ext cx="383149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Spatial information in trajectories</a:t>
              </a:r>
              <a:endPara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6" name="图片 15" descr="图片包含 文字, 地图&#10;&#10;描述已自动生成">
              <a:extLst>
                <a:ext uri="{FF2B5EF4-FFF2-40B4-BE49-F238E27FC236}">
                  <a16:creationId xmlns:a16="http://schemas.microsoft.com/office/drawing/2014/main" id="{48F1BAF1-CE6B-4556-9F55-1DB652586B8B}"/>
                </a:ext>
              </a:extLst>
            </p:cNvPr>
            <p:cNvPicPr/>
            <p:nvPr/>
          </p:nvPicPr>
          <p:blipFill rotWithShape="1">
            <a:blip r:embed="rId3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6" t="60258" r="27592" b="10069"/>
            <a:stretch/>
          </p:blipFill>
          <p:spPr>
            <a:xfrm>
              <a:off x="7608168" y="3849345"/>
              <a:ext cx="4045122" cy="1893730"/>
            </a:xfrm>
            <a:prstGeom prst="rect">
              <a:avLst/>
            </a:prstGeom>
            <a:effectLst>
              <a:softEdge rad="63500"/>
            </a:effectLst>
          </p:spPr>
        </p:pic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6FA560A7-1883-4F9C-80B2-4A811F88CC30}"/>
              </a:ext>
            </a:extLst>
          </p:cNvPr>
          <p:cNvSpPr/>
          <p:nvPr/>
        </p:nvSpPr>
        <p:spPr>
          <a:xfrm>
            <a:off x="268577" y="1071910"/>
            <a:ext cx="6705154" cy="88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Temporal correlation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Extract more accurate characteristic information</a:t>
            </a:r>
          </a:p>
        </p:txBody>
      </p:sp>
    </p:spTree>
    <p:extLst>
      <p:ext uri="{BB962C8B-B14F-4D97-AF65-F5344CB8AC3E}">
        <p14:creationId xmlns:p14="http://schemas.microsoft.com/office/powerpoint/2010/main" val="201671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FD4F4-6588-49DF-B339-7CDE46F8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Multi-functionality of Locations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61A60-A003-415B-8B60-1BE57B154C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AAB45-E3D6-4E52-9FD6-A0FC4F6D98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2F8521-9FCF-41F1-A3EF-5E83C42C0452}"/>
              </a:ext>
            </a:extLst>
          </p:cNvPr>
          <p:cNvGrpSpPr/>
          <p:nvPr/>
        </p:nvGrpSpPr>
        <p:grpSpPr>
          <a:xfrm>
            <a:off x="8472252" y="1094378"/>
            <a:ext cx="3476400" cy="2652271"/>
            <a:chOff x="8472252" y="1094378"/>
            <a:chExt cx="3476400" cy="265227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F9827B6-788A-4B5A-9A98-EA2425428338}"/>
                </a:ext>
              </a:extLst>
            </p:cNvPr>
            <p:cNvSpPr/>
            <p:nvPr/>
          </p:nvSpPr>
          <p:spPr bwMode="auto">
            <a:xfrm>
              <a:off x="8472264" y="1094378"/>
              <a:ext cx="3476388" cy="2190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6F0F1C-F00F-472E-BAEE-53B8B7F95743}"/>
                </a:ext>
              </a:extLst>
            </p:cNvPr>
            <p:cNvSpPr/>
            <p:nvPr/>
          </p:nvSpPr>
          <p:spPr bwMode="auto">
            <a:xfrm>
              <a:off x="8472264" y="3293534"/>
              <a:ext cx="3476388" cy="4531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290830" indent="-290830" fontAlgn="base">
                <a:spcBef>
                  <a:spcPct val="20000"/>
                </a:spcBef>
                <a:spcAft>
                  <a:spcPct val="0"/>
                </a:spcAft>
                <a:buClr>
                  <a:srgbClr val="D51203"/>
                </a:buClr>
                <a:buSzPct val="80000"/>
                <a:buFont typeface="Wingdings" panose="05000000000000000000" pitchFamily="2" charset="2"/>
                <a:buChar char="n"/>
              </a:pPr>
              <a:endParaRPr lang="zh-CN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F38E6DA-74C9-43A5-9F27-184A2F59EFCC}"/>
                </a:ext>
              </a:extLst>
            </p:cNvPr>
            <p:cNvSpPr txBox="1"/>
            <p:nvPr/>
          </p:nvSpPr>
          <p:spPr>
            <a:xfrm>
              <a:off x="8472252" y="3284984"/>
              <a:ext cx="3476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>
                  <a:latin typeface="幼圆" panose="02010509060101010101" pitchFamily="49" charset="-122"/>
                  <a:ea typeface="幼圆" panose="02010509060101010101" pitchFamily="49" charset="-122"/>
                </a:rPr>
                <a:t>Different functionalities of a location in dissimilar contextual neighbors</a:t>
              </a:r>
              <a:endParaRPr lang="zh-CN" altLang="en-US" sz="1200" b="1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E20A76F-741A-43A8-B494-A789E7F51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3204" y="1257317"/>
              <a:ext cx="2073436" cy="86533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0CCBCD1-F0FE-48C4-8A98-0537F817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3204" y="2255682"/>
              <a:ext cx="2030145" cy="8628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C27E45D-8232-443A-B9DB-1DAF04DC0C5F}"/>
                    </a:ext>
                  </a:extLst>
                </p:cNvPr>
                <p:cNvSpPr txBox="1"/>
                <p:nvPr/>
              </p:nvSpPr>
              <p:spPr>
                <a:xfrm>
                  <a:off x="8559068" y="1366819"/>
                  <a:ext cx="1433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User visited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zh-CN" altLang="en-US" sz="1200" dirty="0"/>
                    <a:t> </a:t>
                  </a:r>
                  <a:r>
                    <a:rPr lang="en-US" altLang="zh-CN" sz="1200" dirty="0"/>
                    <a:t>for breakfast after leaving home.</a:t>
                  </a:r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CBE7296-1930-44C6-A5E3-7F2489F80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68" y="1366819"/>
                  <a:ext cx="1433199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943" b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26294A8-50F2-4A7F-907E-9039971EEC49}"/>
                    </a:ext>
                  </a:extLst>
                </p:cNvPr>
                <p:cNvSpPr txBox="1"/>
                <p:nvPr/>
              </p:nvSpPr>
              <p:spPr>
                <a:xfrm>
                  <a:off x="8559068" y="2275579"/>
                  <a:ext cx="143319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/>
                    <a:t>User stayed at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zh-CN" altLang="en-US" sz="1200"/>
                    <a:t> </a:t>
                  </a:r>
                  <a:r>
                    <a:rPr lang="en-US" altLang="zh-CN" sz="1200"/>
                    <a:t>for a business meeting between two meals.</a:t>
                  </a:r>
                  <a:endParaRPr lang="zh-CN" altLang="en-US" sz="120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B10D8B1-1393-46D1-8861-74E9332F3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068" y="2275579"/>
                  <a:ext cx="1433199" cy="830997"/>
                </a:xfrm>
                <a:prstGeom prst="rect">
                  <a:avLst/>
                </a:prstGeom>
                <a:blipFill>
                  <a:blip r:embed="rId5"/>
                  <a:stretch>
                    <a:fillRect t="-730" b="-36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2E9D90C-04C4-4798-BDFD-A4F9579AAFB2}"/>
              </a:ext>
            </a:extLst>
          </p:cNvPr>
          <p:cNvSpPr/>
          <p:nvPr/>
        </p:nvSpPr>
        <p:spPr>
          <a:xfrm>
            <a:off x="268577" y="1071910"/>
            <a:ext cx="8155188" cy="3543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Multi-functional locations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 in real-world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People’s one visit to a location is still single-purposed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Indicate the specific functionality through contexts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chemeClr val="accent4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Inspiration from NLP</a:t>
            </a:r>
            <a:endParaRPr kumimoji="1" lang="zh-CN" altLang="en-US" sz="2400" b="1" dirty="0">
              <a:solidFill>
                <a:schemeClr val="accent4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Tackle the problem ambiguity of words: </a:t>
            </a:r>
            <a:r>
              <a:rPr kumimoji="1" lang="en-US" altLang="zh-CN" sz="2000" dirty="0">
                <a:solidFill>
                  <a:schemeClr val="tx2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contextual embedding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Migrate to location embedding: calculate representation vectors based on targets’ specific contextual neighbors</a:t>
            </a:r>
          </a:p>
        </p:txBody>
      </p:sp>
    </p:spTree>
    <p:extLst>
      <p:ext uri="{BB962C8B-B14F-4D97-AF65-F5344CB8AC3E}">
        <p14:creationId xmlns:p14="http://schemas.microsoft.com/office/powerpoint/2010/main" val="466651892"/>
      </p:ext>
    </p:extLst>
  </p:cSld>
  <p:clrMapOvr>
    <a:masterClrMapping/>
  </p:clrMapOvr>
</p:sld>
</file>

<file path=ppt/theme/theme1.xml><?xml version="1.0" encoding="utf-8"?>
<a:theme xmlns:a="http://schemas.openxmlformats.org/drawingml/2006/main" name="McAfee PPT">
  <a:themeElements>
    <a:clrScheme name="McAfee PPT 4">
      <a:dk1>
        <a:srgbClr val="333333"/>
      </a:dk1>
      <a:lt1>
        <a:srgbClr val="FFFFFF"/>
      </a:lt1>
      <a:dk2>
        <a:srgbClr val="B00C33"/>
      </a:dk2>
      <a:lt2>
        <a:srgbClr val="CCCCCC"/>
      </a:lt2>
      <a:accent1>
        <a:srgbClr val="666666"/>
      </a:accent1>
      <a:accent2>
        <a:srgbClr val="8496AB"/>
      </a:accent2>
      <a:accent3>
        <a:srgbClr val="FFFFFF"/>
      </a:accent3>
      <a:accent4>
        <a:srgbClr val="2A2A2A"/>
      </a:accent4>
      <a:accent5>
        <a:srgbClr val="B8B8B8"/>
      </a:accent5>
      <a:accent6>
        <a:srgbClr val="77879B"/>
      </a:accent6>
      <a:hlink>
        <a:srgbClr val="C6C3AB"/>
      </a:hlink>
      <a:folHlink>
        <a:srgbClr val="9AA49A"/>
      </a:folHlink>
    </a:clrScheme>
    <a:fontScheme name="McAfe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rtlCol="0" anchor="t" anchorCtr="0" compatLnSpc="1"/>
      <a:lstStyle>
        <a:defPPr marL="290830" marR="0" indent="-29083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51203"/>
          </a:buClr>
          <a:buSzPct val="80000"/>
          <a:buFont typeface="Wingdings" panose="05000000000000000000" pitchFamily="2" charset="2"/>
          <a:buChar char="n"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>
    <a:extraClrScheme>
      <a:clrScheme name="McAfee PPT 1">
        <a:dk1>
          <a:srgbClr val="333333"/>
        </a:dk1>
        <a:lt1>
          <a:srgbClr val="FFFFFF"/>
        </a:lt1>
        <a:dk2>
          <a:srgbClr val="000000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2">
        <a:dk1>
          <a:srgbClr val="333333"/>
        </a:dk1>
        <a:lt1>
          <a:srgbClr val="FFFFFF"/>
        </a:lt1>
        <a:dk2>
          <a:srgbClr val="CCCCCC"/>
        </a:dk2>
        <a:lt2>
          <a:srgbClr val="666666"/>
        </a:lt2>
        <a:accent1>
          <a:srgbClr val="B00C33"/>
        </a:accent1>
        <a:accent2>
          <a:srgbClr val="9AA49A"/>
        </a:accent2>
        <a:accent3>
          <a:srgbClr val="FFFFFF"/>
        </a:accent3>
        <a:accent4>
          <a:srgbClr val="2A2A2A"/>
        </a:accent4>
        <a:accent5>
          <a:srgbClr val="D4AAAD"/>
        </a:accent5>
        <a:accent6>
          <a:srgbClr val="8B948B"/>
        </a:accent6>
        <a:hlink>
          <a:srgbClr val="8496AB"/>
        </a:hlink>
        <a:folHlink>
          <a:srgbClr val="C6C3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3">
        <a:dk1>
          <a:srgbClr val="333333"/>
        </a:dk1>
        <a:lt1>
          <a:srgbClr val="FFFFFF"/>
        </a:lt1>
        <a:dk2>
          <a:srgbClr val="CCCCCC"/>
        </a:dk2>
        <a:lt2>
          <a:srgbClr val="AC0C33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Afee PPT 4">
        <a:dk1>
          <a:srgbClr val="333333"/>
        </a:dk1>
        <a:lt1>
          <a:srgbClr val="FFFFFF"/>
        </a:lt1>
        <a:dk2>
          <a:srgbClr val="B00C33"/>
        </a:dk2>
        <a:lt2>
          <a:srgbClr val="CCCCCC"/>
        </a:lt2>
        <a:accent1>
          <a:srgbClr val="666666"/>
        </a:accent1>
        <a:accent2>
          <a:srgbClr val="8496AB"/>
        </a:accent2>
        <a:accent3>
          <a:srgbClr val="FFFFFF"/>
        </a:accent3>
        <a:accent4>
          <a:srgbClr val="2A2A2A"/>
        </a:accent4>
        <a:accent5>
          <a:srgbClr val="B8B8B8"/>
        </a:accent5>
        <a:accent6>
          <a:srgbClr val="77879B"/>
        </a:accent6>
        <a:hlink>
          <a:srgbClr val="C6C3AB"/>
        </a:hlink>
        <a:folHlink>
          <a:srgbClr val="9AA4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1154</Words>
  <Application>Microsoft Office PowerPoint</Application>
  <PresentationFormat>宽屏</PresentationFormat>
  <Paragraphs>239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阿里巴巴普惠体</vt:lpstr>
      <vt:lpstr>阿里巴巴普惠体 Light</vt:lpstr>
      <vt:lpstr>阿里巴巴普惠体 Medium</vt:lpstr>
      <vt:lpstr>华文宋体</vt:lpstr>
      <vt:lpstr>微软雅黑</vt:lpstr>
      <vt:lpstr>微软雅黑</vt:lpstr>
      <vt:lpstr>幼圆</vt:lpstr>
      <vt:lpstr>Arial</vt:lpstr>
      <vt:lpstr>Calibri</vt:lpstr>
      <vt:lpstr>Cambria Math</vt:lpstr>
      <vt:lpstr>Wingdings</vt:lpstr>
      <vt:lpstr>McAfee PPT</vt:lpstr>
      <vt:lpstr>Pre-training Context and Time Aware Location Embeddings from Spatial-Temporal Trajectories for User Next Location Prediction</vt:lpstr>
      <vt:lpstr>Pre-training Location Embeddings</vt:lpstr>
      <vt:lpstr>Pre-training Location Embeddings</vt:lpstr>
      <vt:lpstr>Pre-training Location Embeddings</vt:lpstr>
      <vt:lpstr>Overview of the Proposed Method</vt:lpstr>
      <vt:lpstr>Embed Locations into Latent Vectors</vt:lpstr>
      <vt:lpstr>Pre-trained Location Embeddings</vt:lpstr>
      <vt:lpstr>Uniqueness of Trajectories</vt:lpstr>
      <vt:lpstr>Multi-functionality of Locations</vt:lpstr>
      <vt:lpstr>Preliminary Definitions</vt:lpstr>
      <vt:lpstr>Context-aware Location Embedding</vt:lpstr>
      <vt:lpstr>Context-aware Location Embedding</vt:lpstr>
      <vt:lpstr>Incorporating Temporal Information</vt:lpstr>
      <vt:lpstr>Incorporating Temporal Information</vt:lpstr>
      <vt:lpstr>Dataset and Pre-process</vt:lpstr>
      <vt:lpstr>Baselines</vt:lpstr>
      <vt:lpstr>Results and Analysis</vt:lpstr>
      <vt:lpstr>Results and Analysis</vt:lpstr>
      <vt:lpstr>Future Works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基于航班网络的事件发现的研究</dc:title>
  <dc:creator>xuu</dc:creator>
  <cp:lastModifiedBy>Logan</cp:lastModifiedBy>
  <cp:revision>1</cp:revision>
  <cp:lastPrinted>2020-07-14T07:27:38Z</cp:lastPrinted>
  <dcterms:created xsi:type="dcterms:W3CDTF">2015-11-16T13:32:00Z</dcterms:created>
  <dcterms:modified xsi:type="dcterms:W3CDTF">2021-01-06T13:54:26Z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