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5"/>
  </p:notesMasterIdLst>
  <p:handoutMasterIdLst>
    <p:handoutMasterId r:id="rId6"/>
  </p:handoutMasterIdLst>
  <p:sldIdLst>
    <p:sldId id="286" r:id="rId2"/>
    <p:sldId id="285" r:id="rId3"/>
    <p:sldId id="28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955AF-E0AA-4D2D-B35C-E0C4FC078C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考虑到收线长度不定，使用电机控制</a:t>
            </a:r>
            <a:endParaRPr lang="en-US" altLang="zh-CN" dirty="0"/>
          </a:p>
          <a:p>
            <a:r>
              <a:rPr lang="zh-CN" altLang="en-US" dirty="0"/>
              <a:t>螺旋测微仪微分头棘轮</a:t>
            </a:r>
            <a:endParaRPr lang="en-US" altLang="zh-CN" dirty="0"/>
          </a:p>
          <a:p>
            <a:pPr lvl="1"/>
            <a:r>
              <a:rPr lang="zh-CN" altLang="en-US" dirty="0"/>
              <a:t>收线时过载保护</a:t>
            </a:r>
            <a:endParaRPr lang="en-US" altLang="zh-CN" dirty="0"/>
          </a:p>
          <a:p>
            <a:r>
              <a:rPr lang="zh-CN" altLang="en-US" dirty="0"/>
              <a:t>可调整收线轮半径改变输出扭矩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69833D-A028-422F-A9EF-C4CB28B5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电机保护</a:t>
            </a:r>
            <a:r>
              <a:rPr lang="en-US" altLang="zh-CN" dirty="0"/>
              <a:t>——</a:t>
            </a:r>
            <a:r>
              <a:rPr lang="zh-CN" altLang="en-US" dirty="0"/>
              <a:t>单向传动方案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D2852A-F92B-4551-B043-62D9DEB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743572"/>
            <a:ext cx="7753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2236FAD-24BE-4DCB-81E4-8254DF1174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三自由度</a:t>
            </a:r>
            <a:r>
              <a:rPr lang="en-US" altLang="zh-CN" dirty="0"/>
              <a:t>——</a:t>
            </a:r>
            <a:r>
              <a:rPr lang="zh-CN" altLang="en-US" dirty="0"/>
              <a:t>两台电机控制收放线</a:t>
            </a:r>
            <a:r>
              <a:rPr lang="en-US" altLang="zh-CN" dirty="0"/>
              <a:t>+</a:t>
            </a:r>
            <a:r>
              <a:rPr lang="zh-CN" altLang="en-US" dirty="0"/>
              <a:t>一台舵机控制手指开合</a:t>
            </a:r>
            <a:endParaRPr lang="en-US" altLang="zh-CN" dirty="0"/>
          </a:p>
          <a:p>
            <a:r>
              <a:rPr lang="zh-CN" altLang="en-US" dirty="0"/>
              <a:t>舵机选型</a:t>
            </a:r>
            <a:r>
              <a:rPr lang="en-US" altLang="zh-CN" dirty="0"/>
              <a:t>——HL-TBSN-K20</a:t>
            </a:r>
          </a:p>
          <a:p>
            <a:pPr lvl="1"/>
            <a:r>
              <a:rPr lang="zh-CN" altLang="en-US" dirty="0"/>
              <a:t>堵转扭矩：</a:t>
            </a:r>
            <a:r>
              <a:rPr lang="en-US" altLang="zh-CN" dirty="0"/>
              <a:t>2N·m</a:t>
            </a:r>
          </a:p>
          <a:p>
            <a:pPr lvl="1"/>
            <a:r>
              <a:rPr lang="zh-CN" altLang="en-US" dirty="0"/>
              <a:t>工作电压：</a:t>
            </a:r>
            <a:r>
              <a:rPr lang="en-US" altLang="zh-CN" dirty="0"/>
              <a:t>6V</a:t>
            </a:r>
          </a:p>
          <a:p>
            <a:pPr lvl="1"/>
            <a:r>
              <a:rPr lang="zh-CN" altLang="en-US" dirty="0"/>
              <a:t>精度：</a:t>
            </a:r>
            <a:r>
              <a:rPr lang="en-US" altLang="zh-CN" dirty="0"/>
              <a:t>0.24°</a:t>
            </a:r>
          </a:p>
          <a:p>
            <a:pPr lvl="1"/>
            <a:r>
              <a:rPr lang="zh-CN" altLang="en-US" dirty="0"/>
              <a:t>可控范围：</a:t>
            </a:r>
            <a:r>
              <a:rPr lang="en-US" altLang="zh-CN" dirty="0"/>
              <a:t>270°</a:t>
            </a:r>
          </a:p>
          <a:p>
            <a:r>
              <a:rPr lang="zh-CN" altLang="en-US" dirty="0"/>
              <a:t>电机选型</a:t>
            </a:r>
            <a:r>
              <a:rPr lang="en-US" altLang="zh-CN" dirty="0"/>
              <a:t>——RM2006</a:t>
            </a:r>
          </a:p>
          <a:p>
            <a:pPr lvl="1"/>
            <a:r>
              <a:rPr lang="zh-CN" altLang="en-US" dirty="0"/>
              <a:t>扭矩</a:t>
            </a:r>
            <a:r>
              <a:rPr lang="en-US" altLang="zh-CN" dirty="0"/>
              <a:t>-</a:t>
            </a:r>
            <a:r>
              <a:rPr lang="zh-CN" altLang="en-US" dirty="0"/>
              <a:t>功率</a:t>
            </a:r>
            <a:endParaRPr lang="en-US" altLang="zh-CN" dirty="0"/>
          </a:p>
          <a:p>
            <a:pPr lvl="1"/>
            <a:r>
              <a:rPr lang="zh-CN" altLang="en-US" dirty="0"/>
              <a:t>工作电压</a:t>
            </a:r>
            <a:r>
              <a:rPr lang="en-US" altLang="zh-CN" dirty="0"/>
              <a:t>24V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34D8D9-1B81-447D-8DA4-0B125231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电控方案设计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AAC01-C1EB-43CD-AFB0-C2681C99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95" y="4313195"/>
            <a:ext cx="3203680" cy="2221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AF3E8D-19B6-412D-8C96-158A5EA3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16" y="2186698"/>
            <a:ext cx="2031059" cy="18930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5F5D49-7396-474B-A961-49D2E13D4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657" y="4313195"/>
            <a:ext cx="1471638" cy="22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B89630-5288-4381-AA5C-A4B5B3ED11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14649" y="1758115"/>
            <a:ext cx="4251538" cy="49212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51C400B-333B-46B7-8124-BBBA650F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现有整体设计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7CDEBF0D-C7A4-4475-BBB5-E86BAD99B058}"/>
              </a:ext>
            </a:extLst>
          </p:cNvPr>
          <p:cNvSpPr txBox="1">
            <a:spLocks/>
          </p:cNvSpPr>
          <p:nvPr/>
        </p:nvSpPr>
        <p:spPr>
          <a:xfrm>
            <a:off x="494025" y="1685678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6027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1039</TotalTime>
  <Words>93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Calibri</vt:lpstr>
      <vt:lpstr>2016-VI主题-蓝</vt:lpstr>
      <vt:lpstr>电机保护——单向传动方案</vt:lpstr>
      <vt:lpstr>电控方案设计</vt:lpstr>
      <vt:lpstr>现有整体设计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Logan Shi</cp:lastModifiedBy>
  <cp:revision>81</cp:revision>
  <dcterms:created xsi:type="dcterms:W3CDTF">2016-04-20T02:59:17Z</dcterms:created>
  <dcterms:modified xsi:type="dcterms:W3CDTF">2019-11-17T10:51:21Z</dcterms:modified>
</cp:coreProperties>
</file>