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8" r:id="rId3"/>
    <p:sldId id="283" r:id="rId4"/>
    <p:sldId id="279" r:id="rId5"/>
    <p:sldId id="280" r:id="rId6"/>
    <p:sldId id="282" r:id="rId7"/>
    <p:sldId id="284" r:id="rId8"/>
    <p:sldId id="281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90D0C-7D03-4BFF-811A-5156A0AC94C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866E-294C-4BA3-96F9-59F661CB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8E5D5-C489-437A-8F0B-069AB2F4F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8F5BA-CF19-4A8A-BE1D-E8A2CA240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26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EFFB-7F1B-4DF9-B575-808F5D16DD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0AD0F-B431-47E9-8C22-974E1B5A06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4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85E96-805F-429F-B616-EA554095C6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0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20242-F8C9-4302-898B-AC86610B2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2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2CF11-273A-49D2-8D23-85D0EF044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25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28EFF-A68F-48A7-BF93-BC37D39F1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8039F-9FDC-47D2-B0D6-3E9162F01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D5464-3A39-478E-AAED-9BD615E2D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0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A2F82-F86C-43DC-B593-4A57C0506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66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864020-079C-4679-BFBE-1A4B7034316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forUC06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5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ps.gov/api/v1/alerts?parkCode=grsm&amp;api_key=pfJKDXPzTykVL73ehnPyY8pkDQLjfq5cz5LqCkl3" TargetMode="External"/><Relationship Id="rId2" Type="http://schemas.openxmlformats.org/officeDocument/2006/relationships/hyperlink" Target="https://www.nps.gov/subjects/developer/api-documentation.htm#/alerts/getAle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nps.gov/api/v1/parks?parkCode=acad&amp;api_key=pfJKDXPzTykVL73ehnPyY8pkDQLjfq5cz5LqCkl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developer.nps.gov/api/v1/parks?parkCode=acad,grsm&amp;api_key=pfJKDXPzTykVL73ehnPyY8pkDQLjfq5cz5LqCkl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community/logo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FC78-7E9E-4D73-BE00-D1B7ABA4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pic>
        <p:nvPicPr>
          <p:cNvPr id="4" name="Content Placeholder 3" descr="Python Logo">
            <a:extLst>
              <a:ext uri="{FF2B5EF4-FFF2-40B4-BE49-F238E27FC236}">
                <a16:creationId xmlns:a16="http://schemas.microsoft.com/office/drawing/2014/main" id="{99DEAC2E-FAF7-4754-AC1D-BE30D63167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272631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70AF5-A571-492D-BF68-C1A7752AB015}"/>
              </a:ext>
            </a:extLst>
          </p:cNvPr>
          <p:cNvSpPr txBox="1"/>
          <p:nvPr/>
        </p:nvSpPr>
        <p:spPr>
          <a:xfrm>
            <a:off x="11650134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0361E-34FB-44FE-89B3-57E6A0D9B3AC}"/>
              </a:ext>
            </a:extLst>
          </p:cNvPr>
          <p:cNvSpPr txBox="1"/>
          <p:nvPr/>
        </p:nvSpPr>
        <p:spPr>
          <a:xfrm>
            <a:off x="8407400" y="41402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3825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F3BA-722E-4790-88B8-38A8F0D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J.S.O.N.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BD9-4345-460B-A670-19683E36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32" y="1600201"/>
            <a:ext cx="10270067" cy="4525963"/>
          </a:xfrm>
        </p:spPr>
        <p:txBody>
          <a:bodyPr/>
          <a:lstStyle/>
          <a:p>
            <a:r>
              <a:rPr lang="en-US" b="1"/>
              <a:t>J</a:t>
            </a:r>
            <a:r>
              <a:rPr lang="en-US"/>
              <a:t>ava</a:t>
            </a:r>
            <a:r>
              <a:rPr lang="en-US" b="1"/>
              <a:t>S</a:t>
            </a:r>
            <a:r>
              <a:rPr lang="en-US"/>
              <a:t>cript </a:t>
            </a:r>
            <a:r>
              <a:rPr lang="en-US" b="1"/>
              <a:t>O</a:t>
            </a:r>
            <a:r>
              <a:rPr lang="en-US"/>
              <a:t>bject </a:t>
            </a:r>
            <a:r>
              <a:rPr lang="en-US" b="1"/>
              <a:t>N</a:t>
            </a:r>
            <a:r>
              <a:rPr lang="en-US"/>
              <a:t>otation.</a:t>
            </a:r>
          </a:p>
          <a:p>
            <a:r>
              <a:rPr lang="en-US"/>
              <a:t>A format for storing and exchanging data.</a:t>
            </a:r>
          </a:p>
          <a:p>
            <a:r>
              <a:rPr lang="en-US"/>
              <a:t>Always text (human-readable)</a:t>
            </a:r>
          </a:p>
          <a:p>
            <a:r>
              <a:rPr lang="en-US"/>
              <a:t>Widely used</a:t>
            </a:r>
          </a:p>
          <a:p>
            <a:r>
              <a:rPr lang="en-US" i="1"/>
              <a:t>A cross-platform tool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907E-C833-48DA-913E-5BA942C8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 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AE49-9DC3-40BD-AC2F-3FDB4B8E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25763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JSON data is a 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14370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4276-05A1-4E7D-A994-A537D9EB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APIs may communicate in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7C93-F2B2-4F18-AD0C-95639E63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hlinkClick r:id="rId2"/>
              </a:rPr>
              <a:t>https://www.nps.gov/subjects/developer/api-documentation.htm#/alerts/getAlerts</a:t>
            </a:r>
            <a:endParaRPr lang="en-US" sz="2000"/>
          </a:p>
          <a:p>
            <a:r>
              <a:rPr lang="en-US" sz="2000" i="1">
                <a:hlinkClick r:id="rId3"/>
              </a:rPr>
              <a:t>https://developer.nps.gov/api/v1/alerts?parkCode=grsm&amp;api_key=pfJKDXPzTykVL73ehnPyY8pkDQLjfq5cz5LqCkl3</a:t>
            </a:r>
            <a:endParaRPr lang="en-US" sz="2000"/>
          </a:p>
        </p:txBody>
      </p:sp>
      <p:pic>
        <p:nvPicPr>
          <p:cNvPr id="4" name="Picture 3" descr="Screen snip of https://www.nps.gov/subjects/developer/api-documentation.htm">
            <a:extLst>
              <a:ext uri="{FF2B5EF4-FFF2-40B4-BE49-F238E27FC236}">
                <a16:creationId xmlns:a16="http://schemas.microsoft.com/office/drawing/2014/main" id="{576E26F0-E147-4841-84CA-D1A9834C5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903" y="2574682"/>
            <a:ext cx="4606771" cy="42502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20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5A64-9C51-40D0-94F4-2C0C1EAC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3829"/>
          </a:xfrm>
        </p:spPr>
        <p:txBody>
          <a:bodyPr/>
          <a:lstStyle/>
          <a:p>
            <a:r>
              <a:rPr lang="en-US"/>
              <a:t>A World of Free APIs</a:t>
            </a:r>
          </a:p>
        </p:txBody>
      </p:sp>
      <p:sp>
        <p:nvSpPr>
          <p:cNvPr id="3" name="Content Placeholder 2" descr="Screen snip of https://api.data.gov&#10;">
            <a:extLst>
              <a:ext uri="{FF2B5EF4-FFF2-40B4-BE49-F238E27FC236}">
                <a16:creationId xmlns:a16="http://schemas.microsoft.com/office/drawing/2014/main" id="{0BE89C50-4513-4168-81A5-964E3505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4072467" cy="905932"/>
          </a:xfrm>
        </p:spPr>
        <p:txBody>
          <a:bodyPr/>
          <a:lstStyle/>
          <a:p>
            <a:r>
              <a:rPr lang="en-US"/>
              <a:t>https://api.data.gov</a:t>
            </a:r>
          </a:p>
        </p:txBody>
      </p:sp>
      <p:pic>
        <p:nvPicPr>
          <p:cNvPr id="4" name="Picture 3" descr="Screen snip of https://api.data.gov&#10;">
            <a:extLst>
              <a:ext uri="{FF2B5EF4-FFF2-40B4-BE49-F238E27FC236}">
                <a16:creationId xmlns:a16="http://schemas.microsoft.com/office/drawing/2014/main" id="{1C1FFBE5-0154-4E83-A745-FD925F39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01" y="1600202"/>
            <a:ext cx="5569799" cy="52577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19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0A83-F831-4107-A175-CA5FB361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 to an API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C320-F1E4-4089-8327-FFD2C01E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11645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hlinkClick r:id="rId2"/>
              </a:rPr>
              <a:t>https://developer.nps.gov/api/v1/parks?parkCode=acad&amp;api_key=pfJKDXPzTykVL73ehnPyY8pkDQLjfq5cz5LqCkl3</a:t>
            </a:r>
            <a:endParaRPr lang="en-US" sz="2000"/>
          </a:p>
        </p:txBody>
      </p:sp>
      <p:pic>
        <p:nvPicPr>
          <p:cNvPr id="4" name="Picture 3" descr="Screen snip of browsing to the API Endpoint">
            <a:extLst>
              <a:ext uri="{FF2B5EF4-FFF2-40B4-BE49-F238E27FC236}">
                <a16:creationId xmlns:a16="http://schemas.microsoft.com/office/drawing/2014/main" id="{657F4B3C-4364-49C4-8E6B-21943ECF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4866"/>
            <a:ext cx="12192000" cy="2774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Viewing the code behind the page">
            <a:extLst>
              <a:ext uri="{FF2B5EF4-FFF2-40B4-BE49-F238E27FC236}">
                <a16:creationId xmlns:a16="http://schemas.microsoft.com/office/drawing/2014/main" id="{15831A5E-3AF7-4469-A1B4-72A5B2E4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8371"/>
            <a:ext cx="12192000" cy="38993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47A8E-868D-4BCB-BF86-66BBC9A8BC18}"/>
              </a:ext>
            </a:extLst>
          </p:cNvPr>
          <p:cNvSpPr txBox="1"/>
          <p:nvPr/>
        </p:nvSpPr>
        <p:spPr>
          <a:xfrm rot="398960">
            <a:off x="6521985" y="6144351"/>
            <a:ext cx="2864887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/>
              <a:t>The code behind the page</a:t>
            </a:r>
          </a:p>
        </p:txBody>
      </p:sp>
    </p:spTree>
    <p:extLst>
      <p:ext uri="{BB962C8B-B14F-4D97-AF65-F5344CB8AC3E}">
        <p14:creationId xmlns:p14="http://schemas.microsoft.com/office/powerpoint/2010/main" val="14618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FACA-9924-4F2B-9675-AA79101F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 for info on 2 parks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B3C1-B460-429B-98F6-990E797B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4454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hlinkClick r:id="rId2"/>
              </a:rPr>
              <a:t>https://developer.nps.gov/api/v1/parks?parkCode=</a:t>
            </a:r>
            <a:r>
              <a:rPr lang="en-US" sz="2400">
                <a:highlight>
                  <a:srgbClr val="FFFF00"/>
                </a:highlight>
                <a:hlinkClick r:id="rId2"/>
              </a:rPr>
              <a:t>acad,grsm</a:t>
            </a:r>
            <a:r>
              <a:rPr lang="en-US" sz="2400">
                <a:hlinkClick r:id="rId2"/>
              </a:rPr>
              <a:t>&amp;api_key=pfJKDXPzTykVL73ehnPyY8pkDQLjfq5cz5LqCkl3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5216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A6EE-3F88-45AD-B695-351F1924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5695"/>
          </a:xfrm>
        </p:spPr>
        <p:txBody>
          <a:bodyPr/>
          <a:lstStyle/>
          <a:p>
            <a:r>
              <a:rPr lang="en-US"/>
              <a:t>Some Python that JSONs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6E1-4E43-4EDB-805B-308F11EF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9" y="1170543"/>
            <a:ext cx="11931268" cy="498316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response = requests.get(</a:t>
            </a:r>
            <a:r>
              <a:rPr lang="en-US" sz="1600">
                <a:solidFill>
                  <a:srgbClr val="00AA00"/>
                </a:solidFill>
                <a:latin typeface="Consolas" panose="020B0609020204030204" pitchFamily="49" charset="0"/>
              </a:rPr>
              <a:t>'https://developer.nps.gov/api/v1/parks?parkCode=acad&amp;api_key=pfJKDXPzTykVL73ehnPyY8pkDQLjfq5cz5LqCkl3'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json_string = response.content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parsed_json = json.loads(json_string)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 Now we have a python dictionary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#print(parsed_json)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#print(parsed_json['data'][0]['description'])</a:t>
            </a:r>
          </a:p>
          <a:p>
            <a:pPr marL="0" indent="0">
              <a:buNone/>
            </a:pPr>
            <a:r>
              <a:rPr lang="fr-F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#print(parsed_json['data'][0]['directionsInfo'])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total = int(parsed_json[</a:t>
            </a:r>
            <a:r>
              <a:rPr lang="en-US" sz="1600">
                <a:solidFill>
                  <a:srgbClr val="00AA00"/>
                </a:solidFill>
                <a:latin typeface="Consolas" panose="020B0609020204030204" pitchFamily="49" charset="0"/>
              </a:rPr>
              <a:t>'total'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 The number of parks that were returned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park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parsed_json[</a:t>
            </a:r>
            <a:r>
              <a:rPr lang="en-US" sz="1600">
                <a:solidFill>
                  <a:srgbClr val="00AA00"/>
                </a:solidFill>
                <a:latin typeface="Consolas" panose="020B0609020204030204" pitchFamily="49" charset="0"/>
              </a:rPr>
              <a:t>'data'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(park)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7268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FC78-7E9E-4D73-BE00-D1B7ABA4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D163-8238-484C-9A25-6819AC3D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[1] </a:t>
            </a:r>
            <a:r>
              <a:rPr lang="en-US">
                <a:hlinkClick r:id="rId2"/>
              </a:rPr>
              <a:t>https://www.python.org/community/logos/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464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1_Default Design</vt:lpstr>
      <vt:lpstr>Intro to Python</vt:lpstr>
      <vt:lpstr>J.S.O.N.</vt:lpstr>
      <vt:lpstr>Ta Da</vt:lpstr>
      <vt:lpstr>APIs may communicate in JSON</vt:lpstr>
      <vt:lpstr>A World of Free APIs</vt:lpstr>
      <vt:lpstr>Browse to an API Endpoint</vt:lpstr>
      <vt:lpstr>Ask for info on 2 parks</vt:lpstr>
      <vt:lpstr>Some Python that JSONs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nicomp</dc:creator>
  <cp:lastModifiedBy>nicomp</cp:lastModifiedBy>
  <cp:revision>37</cp:revision>
  <dcterms:created xsi:type="dcterms:W3CDTF">2020-01-08T17:14:06Z</dcterms:created>
  <dcterms:modified xsi:type="dcterms:W3CDTF">2020-01-11T16:27:25Z</dcterms:modified>
</cp:coreProperties>
</file>