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18"/>
  </p:notesMasterIdLst>
  <p:sldIdLst>
    <p:sldId id="256" r:id="rId3"/>
    <p:sldId id="257" r:id="rId4"/>
    <p:sldId id="303" r:id="rId5"/>
    <p:sldId id="278" r:id="rId6"/>
    <p:sldId id="259" r:id="rId7"/>
    <p:sldId id="279" r:id="rId8"/>
    <p:sldId id="260" r:id="rId9"/>
    <p:sldId id="300" r:id="rId10"/>
    <p:sldId id="301" r:id="rId11"/>
    <p:sldId id="302" r:id="rId12"/>
    <p:sldId id="304" r:id="rId13"/>
    <p:sldId id="306" r:id="rId14"/>
    <p:sldId id="305" r:id="rId15"/>
    <p:sldId id="307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88845" autoAdjust="0"/>
  </p:normalViewPr>
  <p:slideViewPr>
    <p:cSldViewPr snapToGrid="0" snapToObjects="1">
      <p:cViewPr varScale="1">
        <p:scale>
          <a:sx n="37" d="100"/>
          <a:sy n="37" d="100"/>
        </p:scale>
        <p:origin x="872" y="36"/>
      </p:cViewPr>
      <p:guideLst/>
    </p:cSldViewPr>
  </p:slideViewPr>
  <p:outlineViewPr>
    <p:cViewPr>
      <p:scale>
        <a:sx n="33" d="100"/>
        <a:sy n="33" d="100"/>
      </p:scale>
      <p:origin x="0" y="-7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2018/7/27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人们总是自发地记录美好的回忆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-&gt;</a:t>
            </a:r>
            <a:r>
              <a:rPr lang="zh-CN" altLang="en-US" dirty="0"/>
              <a:t>技术的普及让每个人都有机会记录和分享自己生活中美好的瞬间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    -&gt;</a:t>
            </a:r>
            <a:r>
              <a:rPr lang="zh-CN" altLang="en-US" b="1" dirty="0">
                <a:solidFill>
                  <a:srgbClr val="FF0000"/>
                </a:solidFill>
              </a:rPr>
              <a:t>然而不同的摄影器材展露出的是完全不同的世界，但专业的设备并不是每个人都能支付的起的，也不是每个人都需要的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    -&gt;</a:t>
            </a:r>
            <a:r>
              <a:rPr lang="zh-CN" altLang="en-US" b="1" dirty="0">
                <a:solidFill>
                  <a:srgbClr val="FF0000"/>
                </a:solidFill>
              </a:rPr>
              <a:t>因此我们提供专业设备的低价租赁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    -&gt;</a:t>
            </a:r>
            <a:r>
              <a:rPr lang="zh-CN" altLang="en-US" dirty="0"/>
              <a:t>即使是相同的设备，不同的人也能从不同的角度拍摄出不同的世界</a:t>
            </a:r>
            <a:endParaRPr lang="en-US" altLang="zh-CN" dirty="0"/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 -&gt;</a:t>
            </a:r>
            <a:r>
              <a:rPr lang="zh-CN" altLang="en-US" dirty="0"/>
              <a:t>因此我们给用户一个展示的平台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03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人们总是自发地记录美好的回忆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-&gt;</a:t>
            </a:r>
            <a:r>
              <a:rPr lang="zh-CN" altLang="en-US" dirty="0"/>
              <a:t>技术的普及让每个人都有机会记录和分享自己生活中美好的瞬间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    -&gt;</a:t>
            </a:r>
            <a:r>
              <a:rPr lang="zh-CN" altLang="en-US" b="1" dirty="0">
                <a:solidFill>
                  <a:srgbClr val="FF0000"/>
                </a:solidFill>
              </a:rPr>
              <a:t>然而不同的摄影器材展露出的是完全不同的世界，但专业的设备并不是每个人都能支付的起的，也不是每个人都需要的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    -&gt;</a:t>
            </a:r>
            <a:r>
              <a:rPr lang="zh-CN" altLang="en-US" b="1" dirty="0">
                <a:solidFill>
                  <a:srgbClr val="FF0000"/>
                </a:solidFill>
              </a:rPr>
              <a:t>因此我们提供专业设备的低价租赁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    -&gt;</a:t>
            </a:r>
            <a:r>
              <a:rPr lang="zh-CN" altLang="en-US" dirty="0"/>
              <a:t>即使是相同的设备，不同的人也能从不同的角度拍摄出不同的世界</a:t>
            </a:r>
            <a:endParaRPr lang="en-US" altLang="zh-CN" dirty="0"/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 -&gt;</a:t>
            </a:r>
            <a:r>
              <a:rPr lang="zh-CN" altLang="en-US" dirty="0"/>
              <a:t>因此我们给用户一个展示的平台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368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用户注册登录</a:t>
            </a:r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器材租赁</a:t>
            </a:r>
            <a:endParaRPr lang="en-US" altLang="zh-CN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用户确认</a:t>
            </a:r>
            <a:r>
              <a:rPr lang="en-US" altLang="zh-CN" dirty="0"/>
              <a:t>/</a:t>
            </a:r>
            <a:r>
              <a:rPr lang="zh-CN" altLang="en-US" dirty="0"/>
              <a:t>调整图片结果</a:t>
            </a:r>
            <a:endParaRPr lang="en-US" altLang="zh-CN" dirty="0"/>
          </a:p>
          <a:p>
            <a:pPr algn="l"/>
            <a:r>
              <a:rPr lang="en-US" altLang="zh-CN" dirty="0"/>
              <a:t>4.</a:t>
            </a:r>
            <a:r>
              <a:rPr lang="zh-CN" altLang="en-US" dirty="0"/>
              <a:t>器材信息分页与显示订单信息</a:t>
            </a:r>
            <a:endParaRPr lang="en-US" altLang="zh-CN" dirty="0"/>
          </a:p>
          <a:p>
            <a:pPr algn="l"/>
            <a:r>
              <a:rPr lang="en-US" altLang="zh-CN" dirty="0"/>
              <a:t>5.</a:t>
            </a:r>
            <a:r>
              <a:rPr lang="zh-CN" altLang="en-US" dirty="0"/>
              <a:t>修图服务</a:t>
            </a:r>
            <a:endParaRPr lang="en-US" altLang="zh-CN" dirty="0"/>
          </a:p>
          <a:p>
            <a:pPr algn="l"/>
            <a:r>
              <a:rPr lang="en-US" altLang="zh-CN" dirty="0"/>
              <a:t>6.</a:t>
            </a:r>
            <a:r>
              <a:rPr lang="zh-CN" altLang="en-US" dirty="0"/>
              <a:t>画廊服务</a:t>
            </a:r>
            <a:endParaRPr lang="en-US" altLang="zh-CN" dirty="0"/>
          </a:p>
          <a:p>
            <a:pPr algn="l"/>
            <a:r>
              <a:rPr lang="en-US" altLang="zh-CN" dirty="0"/>
              <a:t>7.</a:t>
            </a:r>
            <a:r>
              <a:rPr lang="zh-CN" altLang="en-US" dirty="0"/>
              <a:t>用户登录后网页状态的变动</a:t>
            </a:r>
            <a:endParaRPr lang="en-US" altLang="zh-CN" dirty="0"/>
          </a:p>
          <a:p>
            <a:pPr algn="l"/>
            <a:r>
              <a:rPr lang="en-US" altLang="zh-CN" dirty="0"/>
              <a:t>8.</a:t>
            </a:r>
            <a:r>
              <a:rPr lang="zh-CN" altLang="en-US" dirty="0"/>
              <a:t>用户修改个人信息</a:t>
            </a:r>
            <a:endParaRPr lang="en-US" altLang="zh-CN" dirty="0"/>
          </a:p>
          <a:p>
            <a:pPr algn="l"/>
            <a:r>
              <a:rPr lang="en-US" altLang="zh-CN" dirty="0"/>
              <a:t>9.</a:t>
            </a:r>
            <a:r>
              <a:rPr lang="zh-CN" altLang="en-US" dirty="0"/>
              <a:t>用户查看订单信息功能</a:t>
            </a:r>
            <a:endParaRPr lang="en-US" altLang="zh-CN" dirty="0"/>
          </a:p>
          <a:p>
            <a:pPr algn="l"/>
            <a:r>
              <a:rPr lang="en-US" altLang="zh-CN" dirty="0"/>
              <a:t>10.</a:t>
            </a:r>
            <a:r>
              <a:rPr lang="zh-CN" altLang="en-US" dirty="0"/>
              <a:t>管理员登录</a:t>
            </a:r>
            <a:endParaRPr lang="en-US" altLang="zh-CN" dirty="0"/>
          </a:p>
          <a:p>
            <a:pPr algn="l"/>
            <a:r>
              <a:rPr lang="en-US" altLang="zh-CN" dirty="0"/>
              <a:t>11.</a:t>
            </a:r>
            <a:r>
              <a:rPr lang="zh-CN" altLang="en-US" dirty="0"/>
              <a:t>管理员修改订单状态</a:t>
            </a:r>
            <a:endParaRPr lang="en-US" altLang="zh-CN" dirty="0"/>
          </a:p>
          <a:p>
            <a:pPr algn="l"/>
            <a:r>
              <a:rPr lang="en-US" altLang="zh-CN" dirty="0"/>
              <a:t>12.</a:t>
            </a:r>
            <a:r>
              <a:rPr lang="zh-CN" altLang="en-US" dirty="0"/>
              <a:t>管理员查询订单信息</a:t>
            </a:r>
            <a:endParaRPr lang="en-US" altLang="zh-CN" dirty="0"/>
          </a:p>
          <a:p>
            <a:pPr algn="l"/>
            <a:r>
              <a:rPr lang="en-US" altLang="zh-CN" dirty="0"/>
              <a:t>13.</a:t>
            </a:r>
            <a:r>
              <a:rPr lang="zh-CN" altLang="en-US" dirty="0"/>
              <a:t>管理员增删改员工信息</a:t>
            </a:r>
            <a:endParaRPr lang="en-US" altLang="zh-CN" dirty="0"/>
          </a:p>
          <a:p>
            <a:pPr algn="l"/>
            <a:r>
              <a:rPr lang="en-US" altLang="zh-CN" dirty="0"/>
              <a:t>14.</a:t>
            </a:r>
            <a:r>
              <a:rPr lang="zh-CN" altLang="en-US" dirty="0"/>
              <a:t>管理员查询员工信息</a:t>
            </a:r>
            <a:endParaRPr lang="en-US" altLang="zh-CN" dirty="0"/>
          </a:p>
          <a:p>
            <a:pPr algn="l"/>
            <a:r>
              <a:rPr lang="en-US" altLang="zh-CN" dirty="0"/>
              <a:t>15.PYTHON </a:t>
            </a:r>
            <a:r>
              <a:rPr lang="zh-CN" altLang="en-US" dirty="0"/>
              <a:t>爬虫获取图片</a:t>
            </a:r>
            <a:endParaRPr lang="en-US" altLang="zh-CN" dirty="0"/>
          </a:p>
          <a:p>
            <a:pPr algn="l"/>
            <a:r>
              <a:rPr lang="en-US" altLang="zh-CN" dirty="0"/>
              <a:t>16.</a:t>
            </a:r>
            <a:r>
              <a:rPr lang="zh-CN" altLang="en-US" dirty="0"/>
              <a:t>修图师查看修改图片信息</a:t>
            </a:r>
            <a:endParaRPr lang="en-US" altLang="zh-CN" dirty="0"/>
          </a:p>
          <a:p>
            <a:pPr algn="l"/>
            <a:r>
              <a:rPr lang="en-US" altLang="zh-CN" dirty="0"/>
              <a:t>17.</a:t>
            </a:r>
            <a:r>
              <a:rPr lang="zh-CN" altLang="en-US" dirty="0"/>
              <a:t>修图师查看个人信息</a:t>
            </a:r>
            <a:endParaRPr lang="en-US" altLang="zh-CN" dirty="0"/>
          </a:p>
          <a:p>
            <a:pPr algn="l"/>
            <a:r>
              <a:rPr lang="en-US" altLang="zh-CN" dirty="0"/>
              <a:t>18.</a:t>
            </a:r>
            <a:r>
              <a:rPr lang="zh-CN" altLang="en-US" dirty="0"/>
              <a:t>用户登出功能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553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用户注册登录</a:t>
            </a:r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器材租赁</a:t>
            </a:r>
            <a:endParaRPr lang="en-US" altLang="zh-CN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用户确认</a:t>
            </a:r>
            <a:r>
              <a:rPr lang="en-US" altLang="zh-CN" dirty="0"/>
              <a:t>/</a:t>
            </a:r>
            <a:r>
              <a:rPr lang="zh-CN" altLang="en-US" dirty="0"/>
              <a:t>调整图片结果</a:t>
            </a:r>
            <a:endParaRPr lang="en-US" altLang="zh-CN" dirty="0"/>
          </a:p>
          <a:p>
            <a:pPr algn="l"/>
            <a:r>
              <a:rPr lang="en-US" altLang="zh-CN" dirty="0"/>
              <a:t>4.</a:t>
            </a:r>
            <a:r>
              <a:rPr lang="zh-CN" altLang="en-US" dirty="0"/>
              <a:t>器材信息分页与显示订单信息</a:t>
            </a:r>
            <a:endParaRPr lang="en-US" altLang="zh-CN" dirty="0"/>
          </a:p>
          <a:p>
            <a:pPr algn="l"/>
            <a:r>
              <a:rPr lang="en-US" altLang="zh-CN" dirty="0"/>
              <a:t>5.</a:t>
            </a:r>
            <a:r>
              <a:rPr lang="zh-CN" altLang="en-US" dirty="0"/>
              <a:t>修图服务</a:t>
            </a:r>
            <a:endParaRPr lang="en-US" altLang="zh-CN" dirty="0"/>
          </a:p>
          <a:p>
            <a:pPr algn="l"/>
            <a:r>
              <a:rPr lang="en-US" altLang="zh-CN" dirty="0"/>
              <a:t>6.</a:t>
            </a:r>
            <a:r>
              <a:rPr lang="zh-CN" altLang="en-US" dirty="0"/>
              <a:t>画廊服务</a:t>
            </a:r>
            <a:endParaRPr lang="en-US" altLang="zh-CN" dirty="0"/>
          </a:p>
          <a:p>
            <a:pPr algn="l"/>
            <a:r>
              <a:rPr lang="en-US" altLang="zh-CN" dirty="0"/>
              <a:t>7.</a:t>
            </a:r>
            <a:r>
              <a:rPr lang="zh-CN" altLang="en-US" dirty="0"/>
              <a:t>用户登录后网页状态的变动</a:t>
            </a:r>
            <a:endParaRPr lang="en-US" altLang="zh-CN" dirty="0"/>
          </a:p>
          <a:p>
            <a:pPr algn="l"/>
            <a:r>
              <a:rPr lang="en-US" altLang="zh-CN" dirty="0"/>
              <a:t>8.</a:t>
            </a:r>
            <a:r>
              <a:rPr lang="zh-CN" altLang="en-US" dirty="0"/>
              <a:t>用户修改个人信息</a:t>
            </a:r>
            <a:endParaRPr lang="en-US" altLang="zh-CN" dirty="0"/>
          </a:p>
          <a:p>
            <a:pPr algn="l"/>
            <a:r>
              <a:rPr lang="en-US" altLang="zh-CN" dirty="0"/>
              <a:t>9.</a:t>
            </a:r>
            <a:r>
              <a:rPr lang="zh-CN" altLang="en-US" dirty="0"/>
              <a:t>用户查看订单信息功能</a:t>
            </a:r>
            <a:endParaRPr lang="en-US" altLang="zh-CN" dirty="0"/>
          </a:p>
          <a:p>
            <a:pPr algn="l"/>
            <a:r>
              <a:rPr lang="en-US" altLang="zh-CN" dirty="0"/>
              <a:t>10.</a:t>
            </a:r>
            <a:r>
              <a:rPr lang="zh-CN" altLang="en-US" dirty="0"/>
              <a:t>管理员登录</a:t>
            </a:r>
            <a:endParaRPr lang="en-US" altLang="zh-CN" dirty="0"/>
          </a:p>
          <a:p>
            <a:pPr algn="l"/>
            <a:r>
              <a:rPr lang="en-US" altLang="zh-CN" dirty="0"/>
              <a:t>11.</a:t>
            </a:r>
            <a:r>
              <a:rPr lang="zh-CN" altLang="en-US" dirty="0"/>
              <a:t>管理员修改订单状态</a:t>
            </a:r>
            <a:endParaRPr lang="en-US" altLang="zh-CN" dirty="0"/>
          </a:p>
          <a:p>
            <a:pPr algn="l"/>
            <a:r>
              <a:rPr lang="en-US" altLang="zh-CN" dirty="0"/>
              <a:t>12.</a:t>
            </a:r>
            <a:r>
              <a:rPr lang="zh-CN" altLang="en-US" dirty="0"/>
              <a:t>管理员查询订单信息</a:t>
            </a:r>
            <a:endParaRPr lang="en-US" altLang="zh-CN" dirty="0"/>
          </a:p>
          <a:p>
            <a:pPr algn="l"/>
            <a:r>
              <a:rPr lang="en-US" altLang="zh-CN" dirty="0"/>
              <a:t>13.</a:t>
            </a:r>
            <a:r>
              <a:rPr lang="zh-CN" altLang="en-US" dirty="0"/>
              <a:t>管理员增删改员工信息</a:t>
            </a:r>
            <a:endParaRPr lang="en-US" altLang="zh-CN" dirty="0"/>
          </a:p>
          <a:p>
            <a:pPr algn="l"/>
            <a:r>
              <a:rPr lang="en-US" altLang="zh-CN" dirty="0"/>
              <a:t>14.</a:t>
            </a:r>
            <a:r>
              <a:rPr lang="zh-CN" altLang="en-US" dirty="0"/>
              <a:t>管理员查询员工信息</a:t>
            </a:r>
            <a:endParaRPr lang="en-US" altLang="zh-CN" dirty="0"/>
          </a:p>
          <a:p>
            <a:pPr algn="l"/>
            <a:r>
              <a:rPr lang="en-US" altLang="zh-CN" dirty="0"/>
              <a:t>15.PYTHON </a:t>
            </a:r>
            <a:r>
              <a:rPr lang="zh-CN" altLang="en-US" dirty="0"/>
              <a:t>爬虫获取图片</a:t>
            </a:r>
            <a:endParaRPr lang="en-US" altLang="zh-CN" dirty="0"/>
          </a:p>
          <a:p>
            <a:pPr algn="l"/>
            <a:r>
              <a:rPr lang="en-US" altLang="zh-CN" dirty="0"/>
              <a:t>16.</a:t>
            </a:r>
            <a:r>
              <a:rPr lang="zh-CN" altLang="en-US" dirty="0"/>
              <a:t>修图师查看修改图片信息</a:t>
            </a:r>
            <a:endParaRPr lang="en-US" altLang="zh-CN" dirty="0"/>
          </a:p>
          <a:p>
            <a:pPr algn="l"/>
            <a:r>
              <a:rPr lang="en-US" altLang="zh-CN" dirty="0"/>
              <a:t>17.</a:t>
            </a:r>
            <a:r>
              <a:rPr lang="zh-CN" altLang="en-US" dirty="0"/>
              <a:t>修图师查看个人信息</a:t>
            </a:r>
            <a:endParaRPr lang="en-US" altLang="zh-CN" dirty="0"/>
          </a:p>
          <a:p>
            <a:pPr algn="l"/>
            <a:r>
              <a:rPr lang="en-US" altLang="zh-CN" dirty="0"/>
              <a:t>18.</a:t>
            </a:r>
            <a:r>
              <a:rPr lang="zh-CN" altLang="en-US" dirty="0"/>
              <a:t>用户登出功能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0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812022" y="1061236"/>
            <a:ext cx="6569544" cy="2407040"/>
          </a:xfrm>
          <a:prstGeom prst="rect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157802" y="999794"/>
            <a:ext cx="3877985" cy="252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zh-CN" altLang="en-US" sz="7200" b="1" dirty="0" smtClean="0">
                <a:solidFill>
                  <a:schemeClr val="bg1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algn="ctr"/>
            <a:r>
              <a:rPr kumimoji="1" lang="zh-CN" altLang="en-US" sz="7200" b="1" dirty="0">
                <a:solidFill>
                  <a:schemeClr val="bg1">
                    <a:lumMod val="95000"/>
                  </a:schemeClr>
                </a:solidFill>
              </a:rPr>
              <a:t>产品推介</a:t>
            </a:r>
            <a:endParaRPr kumimoji="1" lang="en-US" altLang="zh-CN" sz="72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kumimoji="1" lang="zh-CN" altLang="en-US" sz="7200" b="1" dirty="0">
                <a:solidFill>
                  <a:schemeClr val="bg1">
                    <a:lumMod val="95000"/>
                  </a:schemeClr>
                </a:solidFill>
              </a:rPr>
              <a:t>黑白简约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812022" y="3878158"/>
            <a:ext cx="6569544" cy="6256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lvl1pPr marL="0" marR="0" indent="0" algn="ctr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794" y="3492201"/>
            <a:ext cx="12192000" cy="33658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121914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38216" y="234879"/>
            <a:ext cx="3787775" cy="74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MORE THAN TEMPLATE</a:t>
            </a:r>
          </a:p>
          <a:p>
            <a:pPr lvl="0"/>
            <a:r>
              <a:rPr lang="zh-CN" altLang="en-US" dirty="0"/>
              <a:t>点击此处添加副标题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5405" y="273634"/>
            <a:ext cx="798930" cy="683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56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794" y="1193067"/>
            <a:ext cx="12192000" cy="200100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121914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38216" y="234879"/>
            <a:ext cx="3787775" cy="74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MORE THAN TEMPLATE</a:t>
            </a:r>
          </a:p>
          <a:p>
            <a:pPr lvl="0"/>
            <a:r>
              <a:rPr lang="zh-CN" altLang="en-US" dirty="0"/>
              <a:t>点击此处添加副标题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5405" y="273634"/>
            <a:ext cx="798930" cy="683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30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38216" y="234879"/>
            <a:ext cx="3787775" cy="74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MORE THAN TEMPLATE</a:t>
            </a:r>
          </a:p>
          <a:p>
            <a:pPr lvl="0"/>
            <a:r>
              <a:rPr lang="zh-CN" altLang="en-US" dirty="0"/>
              <a:t>点击此处添加副标题</a:t>
            </a: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5405" y="273634"/>
            <a:ext cx="798930" cy="683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158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19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2"/>
          <p:cNvCxnSpPr/>
          <p:nvPr userDrawn="1"/>
        </p:nvCxnSpPr>
        <p:spPr>
          <a:xfrm>
            <a:off x="672491" y="741784"/>
            <a:ext cx="0" cy="475861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1"/>
          <p:cNvCxnSpPr/>
          <p:nvPr userDrawn="1"/>
        </p:nvCxnSpPr>
        <p:spPr>
          <a:xfrm>
            <a:off x="4698072" y="3099853"/>
            <a:ext cx="0" cy="152469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415234" y="605220"/>
            <a:ext cx="2911374" cy="7489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b="1" dirty="0" smtClean="0">
                <a:solidFill>
                  <a:schemeClr val="accent1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4267" b="1" dirty="0">
                <a:solidFill>
                  <a:srgbClr val="1F1F1F"/>
                </a:solidFill>
              </a:rPr>
              <a:t>CONTENTS</a:t>
            </a:r>
            <a:endParaRPr kumimoji="1" lang="zh-CN" altLang="en-US" sz="4267" b="1" dirty="0">
              <a:solidFill>
                <a:srgbClr val="1F1F1F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1415234" y="3099853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accent1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415234" y="3758665"/>
            <a:ext cx="3084513" cy="8923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20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4908952" y="3099853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accent1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21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4908952" y="3758665"/>
            <a:ext cx="3084513" cy="8923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15" hasCustomPrompt="1"/>
          </p:nvPr>
        </p:nvSpPr>
        <p:spPr>
          <a:xfrm>
            <a:off x="8402670" y="3099853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accent1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402670" y="3758665"/>
            <a:ext cx="3084513" cy="8923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cxnSp>
        <p:nvCxnSpPr>
          <p:cNvPr id="28" name="直线连接符 11"/>
          <p:cNvCxnSpPr/>
          <p:nvPr userDrawn="1"/>
        </p:nvCxnSpPr>
        <p:spPr>
          <a:xfrm>
            <a:off x="8192043" y="3099853"/>
            <a:ext cx="0" cy="152469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7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2"/>
          <p:cNvCxnSpPr/>
          <p:nvPr userDrawn="1"/>
        </p:nvCxnSpPr>
        <p:spPr>
          <a:xfrm>
            <a:off x="672491" y="741784"/>
            <a:ext cx="0" cy="475861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1"/>
          <p:cNvCxnSpPr/>
          <p:nvPr userDrawn="1"/>
        </p:nvCxnSpPr>
        <p:spPr>
          <a:xfrm>
            <a:off x="5824227" y="2228765"/>
            <a:ext cx="0" cy="306513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415234" y="605220"/>
            <a:ext cx="2911374" cy="7489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4267" b="1" dirty="0">
                <a:solidFill>
                  <a:srgbClr val="1F1F1F"/>
                </a:solidFill>
              </a:rPr>
              <a:t>CONTENTS</a:t>
            </a:r>
            <a:endParaRPr kumimoji="1" lang="zh-CN" altLang="en-US" sz="4267" b="1" dirty="0">
              <a:solidFill>
                <a:srgbClr val="1F1F1F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1415234" y="2204703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415234" y="2863515"/>
            <a:ext cx="3084513" cy="8923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20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6978384" y="2204703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21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6978384" y="2863515"/>
            <a:ext cx="3084513" cy="8923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5" hasCustomPrompt="1"/>
          </p:nvPr>
        </p:nvSpPr>
        <p:spPr>
          <a:xfrm>
            <a:off x="1415234" y="3861873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18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1415234" y="4520685"/>
            <a:ext cx="3084513" cy="8923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22" name="文本占位符 16"/>
          <p:cNvSpPr>
            <a:spLocks noGrp="1"/>
          </p:cNvSpPr>
          <p:nvPr>
            <p:ph type="body" sz="quarter" idx="17" hasCustomPrompt="1"/>
          </p:nvPr>
        </p:nvSpPr>
        <p:spPr>
          <a:xfrm>
            <a:off x="6978384" y="3861873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23" name="文本占位符 18"/>
          <p:cNvSpPr>
            <a:spLocks noGrp="1"/>
          </p:cNvSpPr>
          <p:nvPr>
            <p:ph type="body" sz="quarter" idx="18" hasCustomPrompt="1"/>
          </p:nvPr>
        </p:nvSpPr>
        <p:spPr>
          <a:xfrm>
            <a:off x="6978384" y="4520685"/>
            <a:ext cx="3084513" cy="8923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223697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2"/>
          <p:cNvCxnSpPr/>
          <p:nvPr userDrawn="1"/>
        </p:nvCxnSpPr>
        <p:spPr>
          <a:xfrm>
            <a:off x="672491" y="741784"/>
            <a:ext cx="0" cy="475861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1"/>
          <p:cNvCxnSpPr/>
          <p:nvPr userDrawn="1"/>
        </p:nvCxnSpPr>
        <p:spPr>
          <a:xfrm>
            <a:off x="4698072" y="2339458"/>
            <a:ext cx="0" cy="152469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415234" y="605220"/>
            <a:ext cx="291137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4267" b="1" dirty="0">
                <a:solidFill>
                  <a:srgbClr val="1F1F1F"/>
                </a:solidFill>
              </a:rPr>
              <a:t>CONTENTS</a:t>
            </a:r>
            <a:endParaRPr kumimoji="1" lang="zh-CN" altLang="en-US" sz="4267" b="1" dirty="0">
              <a:solidFill>
                <a:srgbClr val="1F1F1F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1415234" y="2339458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415234" y="2998270"/>
            <a:ext cx="3084513" cy="8923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20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4908952" y="2339458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21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4908952" y="2998270"/>
            <a:ext cx="3084513" cy="8923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15" hasCustomPrompt="1"/>
          </p:nvPr>
        </p:nvSpPr>
        <p:spPr>
          <a:xfrm>
            <a:off x="8402670" y="2339458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402670" y="2998270"/>
            <a:ext cx="3084513" cy="8923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cxnSp>
        <p:nvCxnSpPr>
          <p:cNvPr id="28" name="直线连接符 11"/>
          <p:cNvCxnSpPr/>
          <p:nvPr userDrawn="1"/>
        </p:nvCxnSpPr>
        <p:spPr>
          <a:xfrm>
            <a:off x="8192043" y="2339458"/>
            <a:ext cx="0" cy="152469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6"/>
          <p:cNvSpPr>
            <a:spLocks noGrp="1"/>
          </p:cNvSpPr>
          <p:nvPr>
            <p:ph type="body" sz="quarter" idx="17" hasCustomPrompt="1"/>
          </p:nvPr>
        </p:nvSpPr>
        <p:spPr>
          <a:xfrm>
            <a:off x="3155815" y="4293500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8" hasCustomPrompt="1"/>
          </p:nvPr>
        </p:nvSpPr>
        <p:spPr>
          <a:xfrm>
            <a:off x="3155815" y="4952312"/>
            <a:ext cx="3084513" cy="8923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cxnSp>
        <p:nvCxnSpPr>
          <p:cNvPr id="18" name="直线连接符 11"/>
          <p:cNvCxnSpPr/>
          <p:nvPr userDrawn="1"/>
        </p:nvCxnSpPr>
        <p:spPr>
          <a:xfrm>
            <a:off x="6438906" y="4293500"/>
            <a:ext cx="0" cy="152469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16"/>
          <p:cNvSpPr>
            <a:spLocks noGrp="1"/>
          </p:cNvSpPr>
          <p:nvPr>
            <p:ph type="body" sz="quarter" idx="19" hasCustomPrompt="1"/>
          </p:nvPr>
        </p:nvSpPr>
        <p:spPr>
          <a:xfrm>
            <a:off x="6649786" y="4293500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29" name="文本占位符 18"/>
          <p:cNvSpPr>
            <a:spLocks noGrp="1"/>
          </p:cNvSpPr>
          <p:nvPr>
            <p:ph type="body" sz="quarter" idx="20" hasCustomPrompt="1"/>
          </p:nvPr>
        </p:nvSpPr>
        <p:spPr>
          <a:xfrm>
            <a:off x="6649786" y="4952312"/>
            <a:ext cx="3084513" cy="8923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177579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2"/>
          <p:cNvCxnSpPr/>
          <p:nvPr userDrawn="1"/>
        </p:nvCxnSpPr>
        <p:spPr>
          <a:xfrm>
            <a:off x="672491" y="741784"/>
            <a:ext cx="0" cy="475861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1"/>
          <p:cNvCxnSpPr/>
          <p:nvPr userDrawn="1"/>
        </p:nvCxnSpPr>
        <p:spPr>
          <a:xfrm>
            <a:off x="4698072" y="2341823"/>
            <a:ext cx="0" cy="152469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415234" y="605220"/>
            <a:ext cx="291137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4267" b="1" dirty="0">
                <a:solidFill>
                  <a:srgbClr val="1F1F1F"/>
                </a:solidFill>
              </a:rPr>
              <a:t>CONTENTS</a:t>
            </a:r>
            <a:endParaRPr kumimoji="1" lang="zh-CN" altLang="en-US" sz="4267" b="1" dirty="0">
              <a:solidFill>
                <a:srgbClr val="1F1F1F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1415234" y="2341823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415234" y="3000635"/>
            <a:ext cx="3084513" cy="8923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20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4908952" y="2341823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21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4908952" y="3000635"/>
            <a:ext cx="3084513" cy="8923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15" hasCustomPrompt="1"/>
          </p:nvPr>
        </p:nvSpPr>
        <p:spPr>
          <a:xfrm>
            <a:off x="8402670" y="2341823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402670" y="3000635"/>
            <a:ext cx="3084513" cy="8923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cxnSp>
        <p:nvCxnSpPr>
          <p:cNvPr id="28" name="直线连接符 11"/>
          <p:cNvCxnSpPr/>
          <p:nvPr userDrawn="1"/>
        </p:nvCxnSpPr>
        <p:spPr>
          <a:xfrm>
            <a:off x="8192043" y="2341823"/>
            <a:ext cx="0" cy="152469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1"/>
          <p:cNvCxnSpPr/>
          <p:nvPr userDrawn="1"/>
        </p:nvCxnSpPr>
        <p:spPr>
          <a:xfrm>
            <a:off x="4698072" y="4276501"/>
            <a:ext cx="0" cy="152469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15234" y="4276501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18" name="文本占位符 18"/>
          <p:cNvSpPr>
            <a:spLocks noGrp="1"/>
          </p:cNvSpPr>
          <p:nvPr>
            <p:ph type="body" sz="quarter" idx="18" hasCustomPrompt="1"/>
          </p:nvPr>
        </p:nvSpPr>
        <p:spPr>
          <a:xfrm>
            <a:off x="1415234" y="4935313"/>
            <a:ext cx="3084513" cy="8923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22" name="文本占位符 16"/>
          <p:cNvSpPr>
            <a:spLocks noGrp="1"/>
          </p:cNvSpPr>
          <p:nvPr>
            <p:ph type="body" sz="quarter" idx="19" hasCustomPrompt="1"/>
          </p:nvPr>
        </p:nvSpPr>
        <p:spPr>
          <a:xfrm>
            <a:off x="4908952" y="4276501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23" name="文本占位符 18"/>
          <p:cNvSpPr>
            <a:spLocks noGrp="1"/>
          </p:cNvSpPr>
          <p:nvPr>
            <p:ph type="body" sz="quarter" idx="20" hasCustomPrompt="1"/>
          </p:nvPr>
        </p:nvSpPr>
        <p:spPr>
          <a:xfrm>
            <a:off x="4908952" y="4935313"/>
            <a:ext cx="3084513" cy="8923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26" name="文本占位符 16"/>
          <p:cNvSpPr>
            <a:spLocks noGrp="1"/>
          </p:cNvSpPr>
          <p:nvPr>
            <p:ph type="body" sz="quarter" idx="21" hasCustomPrompt="1"/>
          </p:nvPr>
        </p:nvSpPr>
        <p:spPr>
          <a:xfrm>
            <a:off x="8402670" y="4276501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27" name="文本占位符 18"/>
          <p:cNvSpPr>
            <a:spLocks noGrp="1"/>
          </p:cNvSpPr>
          <p:nvPr>
            <p:ph type="body" sz="quarter" idx="22" hasCustomPrompt="1"/>
          </p:nvPr>
        </p:nvSpPr>
        <p:spPr>
          <a:xfrm>
            <a:off x="8402670" y="4935313"/>
            <a:ext cx="3084513" cy="8923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333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cxnSp>
        <p:nvCxnSpPr>
          <p:cNvPr id="29" name="直线连接符 11"/>
          <p:cNvCxnSpPr/>
          <p:nvPr userDrawn="1"/>
        </p:nvCxnSpPr>
        <p:spPr>
          <a:xfrm>
            <a:off x="8192043" y="4276501"/>
            <a:ext cx="0" cy="152469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84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6933" b="1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056178" y="2365311"/>
            <a:ext cx="6262103" cy="750888"/>
          </a:xfrm>
          <a:prstGeom prst="rect">
            <a:avLst/>
          </a:prstGeom>
        </p:spPr>
        <p:txBody>
          <a:bodyPr/>
          <a:lstStyle>
            <a:lvl1pPr marL="0" marR="0" indent="0" algn="l" defTabSz="6095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5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4267" dirty="0">
                <a:solidFill>
                  <a:schemeClr val="bg1">
                    <a:lumMod val="95000"/>
                  </a:schemeClr>
                </a:solidFill>
              </a:rPr>
              <a:t>问题场景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6178" y="3165700"/>
            <a:ext cx="6416108" cy="62568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529767" y="2566732"/>
            <a:ext cx="1309002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22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38216" y="234879"/>
            <a:ext cx="3787775" cy="74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MORE THAN TEMPLATE</a:t>
            </a:r>
          </a:p>
          <a:p>
            <a:pPr lvl="0"/>
            <a:r>
              <a:rPr lang="zh-CN" altLang="en-US" dirty="0"/>
              <a:t>点击此处添加副标题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5405" y="273634"/>
            <a:ext cx="798930" cy="683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9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D64CC-814D-49E4-B78B-59E05524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487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 b="4321"/>
          <a:stretch/>
        </p:blipFill>
        <p:spPr>
          <a:xfrm>
            <a:off x="6794787" y="1"/>
            <a:ext cx="5398009" cy="689563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38216" y="234879"/>
            <a:ext cx="3787775" cy="74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MORE THAN TEMPLATE</a:t>
            </a:r>
          </a:p>
          <a:p>
            <a:pPr lvl="0"/>
            <a:r>
              <a:rPr lang="zh-CN" altLang="en-US" dirty="0"/>
              <a:t>点击此处添加副标题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5405" y="273634"/>
            <a:ext cx="798930" cy="683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62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69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3" r:id="rId4"/>
    <p:sldLayoutId id="2147483692" r:id="rId5"/>
    <p:sldLayoutId id="2147483694" r:id="rId6"/>
    <p:sldLayoutId id="2147483689" r:id="rId7"/>
    <p:sldLayoutId id="2147483700" r:id="rId8"/>
    <p:sldLayoutId id="2147483699" r:id="rId9"/>
    <p:sldLayoutId id="2147483697" r:id="rId10"/>
    <p:sldLayoutId id="2147483698" r:id="rId11"/>
    <p:sldLayoutId id="2147483695" r:id="rId12"/>
    <p:sldLayoutId id="2147483696" r:id="rId13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041317" y="1696210"/>
            <a:ext cx="6109365" cy="1107996"/>
          </a:xfrm>
        </p:spPr>
        <p:txBody>
          <a:bodyPr/>
          <a:lstStyle/>
          <a:p>
            <a:r>
              <a:rPr lang="zh-CN" altLang="en-US" sz="6600" dirty="0"/>
              <a:t>数据库课程设计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812022" y="3878159"/>
            <a:ext cx="6569544" cy="1020023"/>
          </a:xfrm>
        </p:spPr>
        <p:txBody>
          <a:bodyPr/>
          <a:lstStyle/>
          <a:p>
            <a:r>
              <a:rPr kumimoji="1" lang="en-US" altLang="zh-CN" sz="2000" dirty="0"/>
              <a:t>【</a:t>
            </a:r>
            <a:r>
              <a:rPr kumimoji="1" lang="zh-CN" altLang="en-US" sz="2000" dirty="0"/>
              <a:t>图片处理及摄影产品租赁系统</a:t>
            </a:r>
            <a:r>
              <a:rPr kumimoji="1" lang="en-US" altLang="zh-CN" sz="2000" dirty="0"/>
              <a:t>】</a:t>
            </a:r>
          </a:p>
          <a:p>
            <a:endParaRPr kumimoji="1" lang="en-US" altLang="zh-CN" sz="1200" dirty="0">
              <a:solidFill>
                <a:srgbClr val="FFC000"/>
              </a:solidFill>
            </a:endParaRPr>
          </a:p>
          <a:p>
            <a:r>
              <a:rPr kumimoji="1" lang="en-US" altLang="zh-CN" sz="1200" b="1" dirty="0">
                <a:solidFill>
                  <a:srgbClr val="FFC000"/>
                </a:solidFill>
              </a:rPr>
              <a:t>Shiny Photo</a:t>
            </a:r>
            <a:endParaRPr kumimoji="1" lang="zh-CN" altLang="en-US" sz="1200" b="1" dirty="0">
              <a:solidFill>
                <a:srgbClr val="FFC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3FC181-770D-43D0-93C9-E434A874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3943768"/>
            <a:ext cx="977609" cy="8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3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Two</a:t>
            </a:r>
          </a:p>
          <a:p>
            <a:r>
              <a:rPr lang="zh-CN" altLang="en-US" dirty="0"/>
              <a:t>项目概述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0814B11-B07F-429A-9DF4-957159472AFD}"/>
              </a:ext>
            </a:extLst>
          </p:cNvPr>
          <p:cNvGrpSpPr/>
          <p:nvPr/>
        </p:nvGrpSpPr>
        <p:grpSpPr>
          <a:xfrm>
            <a:off x="4394255" y="633937"/>
            <a:ext cx="5322496" cy="5086623"/>
            <a:chOff x="4394255" y="633937"/>
            <a:chExt cx="5322496" cy="508662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70945DB-90DF-4C62-96BF-4EBDD46D0B71}"/>
                </a:ext>
              </a:extLst>
            </p:cNvPr>
            <p:cNvSpPr/>
            <p:nvPr/>
          </p:nvSpPr>
          <p:spPr>
            <a:xfrm>
              <a:off x="4844823" y="633937"/>
              <a:ext cx="2028297" cy="53865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登录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5593726A-1470-4FCC-9607-2D031C4B20C8}"/>
                </a:ext>
              </a:extLst>
            </p:cNvPr>
            <p:cNvSpPr/>
            <p:nvPr/>
          </p:nvSpPr>
          <p:spPr>
            <a:xfrm>
              <a:off x="4844824" y="1839372"/>
              <a:ext cx="2028297" cy="53865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浏览订单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3CC3416-D133-4F7C-BB5C-74F8F68FE93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5858972" y="1172588"/>
              <a:ext cx="1" cy="666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6D00CBA-0D67-4C60-ACE3-66E0671D7C1B}"/>
                </a:ext>
              </a:extLst>
            </p:cNvPr>
            <p:cNvSpPr/>
            <p:nvPr/>
          </p:nvSpPr>
          <p:spPr>
            <a:xfrm>
              <a:off x="4928069" y="2880488"/>
              <a:ext cx="1861810" cy="5847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图片服务</a:t>
              </a:r>
            </a:p>
          </p:txBody>
        </p: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4776E88B-B544-487B-A601-AC6A07BC27FE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rot="16200000" flipH="1">
              <a:off x="5607741" y="2629254"/>
              <a:ext cx="50246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31E9591-00FD-4EB4-ABD0-973CB3527E69}"/>
                </a:ext>
              </a:extLst>
            </p:cNvPr>
            <p:cNvSpPr/>
            <p:nvPr/>
          </p:nvSpPr>
          <p:spPr>
            <a:xfrm>
              <a:off x="7992549" y="2514708"/>
              <a:ext cx="1724202" cy="91429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修改密码</a:t>
              </a:r>
            </a:p>
          </p:txBody>
        </p: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0AFB7299-D891-42D3-9C54-D7E9A8656EA7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rot="16200000" flipH="1">
              <a:off x="6685751" y="345809"/>
              <a:ext cx="1342120" cy="2995678"/>
            </a:xfrm>
            <a:prstGeom prst="bentConnector3">
              <a:avLst>
                <a:gd name="adj1" fmla="val 2359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E2FD4BB-A143-4A94-BF17-B366B5A64AE8}"/>
                </a:ext>
              </a:extLst>
            </p:cNvPr>
            <p:cNvSpPr/>
            <p:nvPr/>
          </p:nvSpPr>
          <p:spPr>
            <a:xfrm>
              <a:off x="4394255" y="3993280"/>
              <a:ext cx="2928731" cy="5847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处理订单</a:t>
              </a:r>
            </a:p>
          </p:txBody>
        </p: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5CB9F8FC-14CB-40DE-B439-C81FF121BE85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rot="5400000">
              <a:off x="5594790" y="3729095"/>
              <a:ext cx="528017" cy="3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D588EF5-D66A-4C63-83D5-47BAEDEC68BD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>
              <a:off x="5858621" y="4578055"/>
              <a:ext cx="845" cy="557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DBB50D-BBAB-4727-83B1-5248C80EB917}"/>
                </a:ext>
              </a:extLst>
            </p:cNvPr>
            <p:cNvSpPr/>
            <p:nvPr/>
          </p:nvSpPr>
          <p:spPr>
            <a:xfrm>
              <a:off x="4951912" y="5135785"/>
              <a:ext cx="1815107" cy="5847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返回结果</a:t>
              </a:r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0E167D8F-AD1A-40B8-909B-4138F64BB276}"/>
                </a:ext>
              </a:extLst>
            </p:cNvPr>
            <p:cNvCxnSpPr>
              <a:stCxn id="18" idx="2"/>
              <a:endCxn id="7" idx="1"/>
            </p:cNvCxnSpPr>
            <p:nvPr/>
          </p:nvCxnSpPr>
          <p:spPr>
            <a:xfrm rot="5400000" flipH="1">
              <a:off x="3546214" y="3407308"/>
              <a:ext cx="3611862" cy="1014642"/>
            </a:xfrm>
            <a:prstGeom prst="bentConnector4">
              <a:avLst>
                <a:gd name="adj1" fmla="val -18354"/>
                <a:gd name="adj2" fmla="val 25883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97BD6A5-B12F-4A54-BCA7-6EC61DB2EA27}"/>
              </a:ext>
            </a:extLst>
          </p:cNvPr>
          <p:cNvSpPr txBox="1"/>
          <p:nvPr/>
        </p:nvSpPr>
        <p:spPr>
          <a:xfrm>
            <a:off x="8478296" y="323101"/>
            <a:ext cx="219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【</a:t>
            </a:r>
            <a:r>
              <a:rPr lang="zh-CN" altLang="en-US" sz="3200" dirty="0"/>
              <a:t>修图师</a:t>
            </a:r>
            <a:r>
              <a:rPr lang="en-US" altLang="zh-CN" sz="3200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2691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4248687" y="2631644"/>
            <a:ext cx="2954103" cy="750888"/>
          </a:xfrm>
        </p:spPr>
        <p:txBody>
          <a:bodyPr/>
          <a:lstStyle/>
          <a:p>
            <a:r>
              <a:rPr kumimoji="1" lang="zh-CN" altLang="en-US" kern="0" dirty="0">
                <a:solidFill>
                  <a:schemeClr val="bg1">
                    <a:lumMod val="95000"/>
                  </a:schemeClr>
                </a:solidFill>
              </a:rPr>
              <a:t>功能展示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2529767" y="2566732"/>
            <a:ext cx="1309002" cy="914400"/>
          </a:xfrm>
        </p:spPr>
        <p:txBody>
          <a:bodyPr/>
          <a:lstStyle/>
          <a:p>
            <a:r>
              <a:rPr kumimoji="1" lang="en-US" altLang="zh-CN" kern="0" dirty="0">
                <a:solidFill>
                  <a:schemeClr val="bg1">
                    <a:lumMod val="95000"/>
                  </a:schemeClr>
                </a:solidFill>
              </a:rPr>
              <a:t>03</a:t>
            </a:r>
            <a:endParaRPr kumimoji="1" lang="zh-CN" altLang="en-US" kern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4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Three</a:t>
            </a:r>
          </a:p>
          <a:p>
            <a:r>
              <a:rPr lang="zh-CN" altLang="en-US" dirty="0"/>
              <a:t>功能展示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19414A37-094B-495C-BCCE-6B57624FFAEB}"/>
              </a:ext>
            </a:extLst>
          </p:cNvPr>
          <p:cNvSpPr txBox="1">
            <a:spLocks/>
          </p:cNvSpPr>
          <p:nvPr/>
        </p:nvSpPr>
        <p:spPr>
          <a:xfrm>
            <a:off x="1524001" y="1898650"/>
            <a:ext cx="1993899" cy="3003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3200" b="1" dirty="0"/>
              <a:t>注册登录</a:t>
            </a:r>
            <a:endParaRPr kumimoji="1" lang="en-US" altLang="zh-CN" sz="3200" b="1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用户</a:t>
            </a:r>
            <a:endParaRPr kumimoji="1" lang="en-US" altLang="zh-CN" dirty="0"/>
          </a:p>
          <a:p>
            <a:r>
              <a:rPr kumimoji="1" lang="zh-CN" altLang="en-US" dirty="0"/>
              <a:t>管理员</a:t>
            </a:r>
            <a:endParaRPr kumimoji="1" lang="en-US" altLang="zh-CN" dirty="0"/>
          </a:p>
          <a:p>
            <a:r>
              <a:rPr kumimoji="1" lang="zh-CN" altLang="en-US" dirty="0"/>
              <a:t>修图师</a:t>
            </a:r>
          </a:p>
        </p:txBody>
      </p: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4A1F0822-5BAB-4210-90A9-BD34FDBA1BAB}"/>
              </a:ext>
            </a:extLst>
          </p:cNvPr>
          <p:cNvSpPr txBox="1">
            <a:spLocks/>
          </p:cNvSpPr>
          <p:nvPr/>
        </p:nvSpPr>
        <p:spPr>
          <a:xfrm>
            <a:off x="4997450" y="1898650"/>
            <a:ext cx="2374899" cy="25272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3200" b="1" dirty="0"/>
              <a:t>主体功能</a:t>
            </a:r>
            <a:endParaRPr kumimoji="1" lang="en-US" altLang="zh-CN" sz="3200" b="1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图片商店</a:t>
            </a:r>
            <a:endParaRPr kumimoji="1" lang="en-US" altLang="zh-CN" dirty="0"/>
          </a:p>
          <a:p>
            <a:r>
              <a:rPr kumimoji="1" lang="zh-CN" altLang="en-US" dirty="0"/>
              <a:t>设备租赁</a:t>
            </a:r>
            <a:endParaRPr kumimoji="1" lang="en-US" altLang="zh-CN" dirty="0"/>
          </a:p>
        </p:txBody>
      </p:sp>
      <p:sp>
        <p:nvSpPr>
          <p:cNvPr id="23" name="文本占位符 1">
            <a:extLst>
              <a:ext uri="{FF2B5EF4-FFF2-40B4-BE49-F238E27FC236}">
                <a16:creationId xmlns:a16="http://schemas.microsoft.com/office/drawing/2014/main" id="{C5F186B2-7E8F-4931-8001-003EE94C8684}"/>
              </a:ext>
            </a:extLst>
          </p:cNvPr>
          <p:cNvSpPr txBox="1">
            <a:spLocks/>
          </p:cNvSpPr>
          <p:nvPr/>
        </p:nvSpPr>
        <p:spPr>
          <a:xfrm>
            <a:off x="8661399" y="1879600"/>
            <a:ext cx="1993899" cy="25272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3200" b="1" dirty="0"/>
              <a:t>后台管理</a:t>
            </a:r>
            <a:endParaRPr kumimoji="1" lang="en-US" altLang="zh-CN" sz="3200" b="1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账户管理</a:t>
            </a:r>
            <a:endParaRPr kumimoji="1" lang="en-US" altLang="zh-CN" dirty="0"/>
          </a:p>
          <a:p>
            <a:r>
              <a:rPr kumimoji="1" lang="zh-CN" altLang="en-US" dirty="0"/>
              <a:t>订单管理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77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4248687" y="2631644"/>
            <a:ext cx="2954103" cy="750888"/>
          </a:xfrm>
        </p:spPr>
        <p:txBody>
          <a:bodyPr/>
          <a:lstStyle/>
          <a:p>
            <a:r>
              <a:rPr kumimoji="1" lang="zh-CN" altLang="en-US" kern="0" dirty="0">
                <a:solidFill>
                  <a:schemeClr val="bg1">
                    <a:lumMod val="95000"/>
                  </a:schemeClr>
                </a:solidFill>
              </a:rPr>
              <a:t>成员分工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2529767" y="2566732"/>
            <a:ext cx="1309002" cy="914400"/>
          </a:xfrm>
        </p:spPr>
        <p:txBody>
          <a:bodyPr/>
          <a:lstStyle/>
          <a:p>
            <a:r>
              <a:rPr kumimoji="1" lang="en-US" altLang="zh-CN" kern="0" dirty="0">
                <a:solidFill>
                  <a:schemeClr val="bg1">
                    <a:lumMod val="95000"/>
                  </a:schemeClr>
                </a:solidFill>
              </a:rPr>
              <a:t>04</a:t>
            </a:r>
            <a:endParaRPr kumimoji="1" lang="zh-CN" altLang="en-US" kern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4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Four</a:t>
            </a:r>
          </a:p>
          <a:p>
            <a:r>
              <a:rPr lang="zh-CN" altLang="en-US" dirty="0"/>
              <a:t>成员分工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445405" y="273634"/>
            <a:ext cx="798930" cy="683711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99D435-60E5-4ED4-8086-ED9647424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24203"/>
              </p:ext>
            </p:extLst>
          </p:nvPr>
        </p:nvGraphicFramePr>
        <p:xfrm>
          <a:off x="873331" y="1800427"/>
          <a:ext cx="4660708" cy="780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301">
                  <a:extLst>
                    <a:ext uri="{9D8B030D-6E8A-4147-A177-3AD203B41FA5}">
                      <a16:colId xmlns:a16="http://schemas.microsoft.com/office/drawing/2014/main" val="389217417"/>
                    </a:ext>
                  </a:extLst>
                </a:gridCol>
                <a:gridCol w="1497434">
                  <a:extLst>
                    <a:ext uri="{9D8B030D-6E8A-4147-A177-3AD203B41FA5}">
                      <a16:colId xmlns:a16="http://schemas.microsoft.com/office/drawing/2014/main" val="1676038656"/>
                    </a:ext>
                  </a:extLst>
                </a:gridCol>
                <a:gridCol w="1301113">
                  <a:extLst>
                    <a:ext uri="{9D8B030D-6E8A-4147-A177-3AD203B41FA5}">
                      <a16:colId xmlns:a16="http://schemas.microsoft.com/office/drawing/2014/main" val="2537948680"/>
                    </a:ext>
                  </a:extLst>
                </a:gridCol>
                <a:gridCol w="1318860">
                  <a:extLst>
                    <a:ext uri="{9D8B030D-6E8A-4147-A177-3AD203B41FA5}">
                      <a16:colId xmlns:a16="http://schemas.microsoft.com/office/drawing/2014/main" val="1323846010"/>
                    </a:ext>
                  </a:extLst>
                </a:gridCol>
              </a:tblGrid>
              <a:tr h="390297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组长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1652791 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温庭杰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64937"/>
                  </a:ext>
                </a:extLst>
              </a:tr>
              <a:tr h="390297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1625670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齐旭晨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1652803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赵伟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1652661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胡群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839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0A9864F-0EE1-4DE6-BF4F-01F7EB547905}"/>
              </a:ext>
            </a:extLst>
          </p:cNvPr>
          <p:cNvSpPr txBox="1"/>
          <p:nvPr/>
        </p:nvSpPr>
        <p:spPr>
          <a:xfrm>
            <a:off x="830997" y="1342967"/>
            <a:ext cx="94006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前端组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5F03394-0064-431E-8B1D-4E78F3B4C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18920"/>
              </p:ext>
            </p:extLst>
          </p:nvPr>
        </p:nvGraphicFramePr>
        <p:xfrm>
          <a:off x="873331" y="3301819"/>
          <a:ext cx="5368133" cy="967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64">
                  <a:extLst>
                    <a:ext uri="{9D8B030D-6E8A-4147-A177-3AD203B41FA5}">
                      <a16:colId xmlns:a16="http://schemas.microsoft.com/office/drawing/2014/main" val="389217417"/>
                    </a:ext>
                  </a:extLst>
                </a:gridCol>
                <a:gridCol w="1724721">
                  <a:extLst>
                    <a:ext uri="{9D8B030D-6E8A-4147-A177-3AD203B41FA5}">
                      <a16:colId xmlns:a16="http://schemas.microsoft.com/office/drawing/2014/main" val="1676038656"/>
                    </a:ext>
                  </a:extLst>
                </a:gridCol>
                <a:gridCol w="1524203">
                  <a:extLst>
                    <a:ext uri="{9D8B030D-6E8A-4147-A177-3AD203B41FA5}">
                      <a16:colId xmlns:a16="http://schemas.microsoft.com/office/drawing/2014/main" val="2537948680"/>
                    </a:ext>
                  </a:extLst>
                </a:gridCol>
                <a:gridCol w="1493445">
                  <a:extLst>
                    <a:ext uri="{9D8B030D-6E8A-4147-A177-3AD203B41FA5}">
                      <a16:colId xmlns:a16="http://schemas.microsoft.com/office/drawing/2014/main" val="1323846010"/>
                    </a:ext>
                  </a:extLst>
                </a:gridCol>
              </a:tblGrid>
              <a:tr h="479407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组长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1652761 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黄耀贤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1652792 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罗吉皓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64937"/>
                  </a:ext>
                </a:extLst>
              </a:tr>
              <a:tr h="488322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1625670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杨广大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1650268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李可心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1652795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王陆洋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8393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BE809DB-055E-4863-90CE-EAA515472015}"/>
              </a:ext>
            </a:extLst>
          </p:cNvPr>
          <p:cNvSpPr txBox="1"/>
          <p:nvPr/>
        </p:nvSpPr>
        <p:spPr>
          <a:xfrm>
            <a:off x="830997" y="2844359"/>
            <a:ext cx="94006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后端组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50551F5-BE2A-4118-BE36-A346BEF58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73568"/>
              </p:ext>
            </p:extLst>
          </p:nvPr>
        </p:nvGraphicFramePr>
        <p:xfrm>
          <a:off x="7191367" y="1788289"/>
          <a:ext cx="3844132" cy="792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29">
                  <a:extLst>
                    <a:ext uri="{9D8B030D-6E8A-4147-A177-3AD203B41FA5}">
                      <a16:colId xmlns:a16="http://schemas.microsoft.com/office/drawing/2014/main" val="389217417"/>
                    </a:ext>
                  </a:extLst>
                </a:gridCol>
                <a:gridCol w="1711120">
                  <a:extLst>
                    <a:ext uri="{9D8B030D-6E8A-4147-A177-3AD203B41FA5}">
                      <a16:colId xmlns:a16="http://schemas.microsoft.com/office/drawing/2014/main" val="1676038656"/>
                    </a:ext>
                  </a:extLst>
                </a:gridCol>
                <a:gridCol w="1512183">
                  <a:extLst>
                    <a:ext uri="{9D8B030D-6E8A-4147-A177-3AD203B41FA5}">
                      <a16:colId xmlns:a16="http://schemas.microsoft.com/office/drawing/2014/main" val="2537948680"/>
                    </a:ext>
                  </a:extLst>
                </a:gridCol>
              </a:tblGrid>
              <a:tr h="396366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组长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1652792 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罗吉皓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64937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1553835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冯恩旸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1652803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赵伟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83935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F090B31-8CCC-435B-9408-87B44F48B638}"/>
              </a:ext>
            </a:extLst>
          </p:cNvPr>
          <p:cNvSpPr txBox="1"/>
          <p:nvPr/>
        </p:nvSpPr>
        <p:spPr>
          <a:xfrm>
            <a:off x="7149032" y="1330828"/>
            <a:ext cx="1380333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数据库组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3C7EEAE-1C11-45AD-B768-DF5D3A61C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56066"/>
              </p:ext>
            </p:extLst>
          </p:nvPr>
        </p:nvGraphicFramePr>
        <p:xfrm>
          <a:off x="873332" y="4946634"/>
          <a:ext cx="53257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29">
                  <a:extLst>
                    <a:ext uri="{9D8B030D-6E8A-4147-A177-3AD203B41FA5}">
                      <a16:colId xmlns:a16="http://schemas.microsoft.com/office/drawing/2014/main" val="389217417"/>
                    </a:ext>
                  </a:extLst>
                </a:gridCol>
                <a:gridCol w="1711120">
                  <a:extLst>
                    <a:ext uri="{9D8B030D-6E8A-4147-A177-3AD203B41FA5}">
                      <a16:colId xmlns:a16="http://schemas.microsoft.com/office/drawing/2014/main" val="1676038656"/>
                    </a:ext>
                  </a:extLst>
                </a:gridCol>
                <a:gridCol w="1512183">
                  <a:extLst>
                    <a:ext uri="{9D8B030D-6E8A-4147-A177-3AD203B41FA5}">
                      <a16:colId xmlns:a16="http://schemas.microsoft.com/office/drawing/2014/main" val="2537948680"/>
                    </a:ext>
                  </a:extLst>
                </a:gridCol>
                <a:gridCol w="1481666">
                  <a:extLst>
                    <a:ext uri="{9D8B030D-6E8A-4147-A177-3AD203B41FA5}">
                      <a16:colId xmlns:a16="http://schemas.microsoft.com/office/drawing/2014/main" val="1323846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组长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1652792 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罗吉皓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6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1652670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齐旭晨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1652803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赵伟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1652661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胡群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8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1553835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冯恩旸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1650268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李可心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1652736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杨广大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5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1652761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黄耀贤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1652791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温庭杰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1652795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王陆洋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31969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F51051F-BD44-4B3C-AA24-08D069D5E394}"/>
              </a:ext>
            </a:extLst>
          </p:cNvPr>
          <p:cNvSpPr txBox="1"/>
          <p:nvPr/>
        </p:nvSpPr>
        <p:spPr>
          <a:xfrm>
            <a:off x="830997" y="4401073"/>
            <a:ext cx="1380333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文档组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68CF3A9-BA1A-4745-B7F4-84AB06F79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514610"/>
              </p:ext>
            </p:extLst>
          </p:nvPr>
        </p:nvGraphicFramePr>
        <p:xfrm>
          <a:off x="7191367" y="3292041"/>
          <a:ext cx="2331949" cy="792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29">
                  <a:extLst>
                    <a:ext uri="{9D8B030D-6E8A-4147-A177-3AD203B41FA5}">
                      <a16:colId xmlns:a16="http://schemas.microsoft.com/office/drawing/2014/main" val="389217417"/>
                    </a:ext>
                  </a:extLst>
                </a:gridCol>
                <a:gridCol w="1711120">
                  <a:extLst>
                    <a:ext uri="{9D8B030D-6E8A-4147-A177-3AD203B41FA5}">
                      <a16:colId xmlns:a16="http://schemas.microsoft.com/office/drawing/2014/main" val="1676038656"/>
                    </a:ext>
                  </a:extLst>
                </a:gridCol>
              </a:tblGrid>
              <a:tr h="396366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组长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1652795 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王陆洋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64937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1652792 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罗吉皓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83935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6996F2EE-4A47-438C-B1C0-43653060C0CA}"/>
              </a:ext>
            </a:extLst>
          </p:cNvPr>
          <p:cNvSpPr txBox="1"/>
          <p:nvPr/>
        </p:nvSpPr>
        <p:spPr>
          <a:xfrm>
            <a:off x="7171066" y="2844359"/>
            <a:ext cx="1380333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服务器组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F03372A-51FB-47CF-A51F-E43BA61A6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63191"/>
              </p:ext>
            </p:extLst>
          </p:nvPr>
        </p:nvGraphicFramePr>
        <p:xfrm>
          <a:off x="7191367" y="4976191"/>
          <a:ext cx="2331949" cy="792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29">
                  <a:extLst>
                    <a:ext uri="{9D8B030D-6E8A-4147-A177-3AD203B41FA5}">
                      <a16:colId xmlns:a16="http://schemas.microsoft.com/office/drawing/2014/main" val="389217417"/>
                    </a:ext>
                  </a:extLst>
                </a:gridCol>
                <a:gridCol w="1711120">
                  <a:extLst>
                    <a:ext uri="{9D8B030D-6E8A-4147-A177-3AD203B41FA5}">
                      <a16:colId xmlns:a16="http://schemas.microsoft.com/office/drawing/2014/main" val="1676038656"/>
                    </a:ext>
                  </a:extLst>
                </a:gridCol>
              </a:tblGrid>
              <a:tr h="396366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1652792 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罗吉皓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64937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83935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F3501779-02F3-4C67-A37F-5587AAC96218}"/>
              </a:ext>
            </a:extLst>
          </p:cNvPr>
          <p:cNvSpPr txBox="1"/>
          <p:nvPr/>
        </p:nvSpPr>
        <p:spPr>
          <a:xfrm>
            <a:off x="7171066" y="4407770"/>
            <a:ext cx="1380333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统筹规划</a:t>
            </a:r>
          </a:p>
        </p:txBody>
      </p:sp>
    </p:spTree>
    <p:extLst>
      <p:ext uri="{BB962C8B-B14F-4D97-AF65-F5344CB8AC3E}">
        <p14:creationId xmlns:p14="http://schemas.microsoft.com/office/powerpoint/2010/main" val="420217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2798094" y="1149503"/>
            <a:ext cx="6582251" cy="2326791"/>
          </a:xfrm>
        </p:spPr>
        <p:txBody>
          <a:bodyPr/>
          <a:lstStyle/>
          <a:p>
            <a:pPr algn="ctr"/>
            <a:r>
              <a:rPr lang="en-US" altLang="zh-CN" sz="6600" dirty="0"/>
              <a:t>THANK YOU</a:t>
            </a:r>
          </a:p>
          <a:p>
            <a:pPr algn="ctr"/>
            <a:r>
              <a:rPr lang="en-US" altLang="zh-CN" sz="6600" dirty="0"/>
              <a:t>FOR WATCHING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15B01DB-34ED-4C2E-9D21-E3D10C1C24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2022" y="3878159"/>
            <a:ext cx="6569544" cy="1020023"/>
          </a:xfrm>
        </p:spPr>
        <p:txBody>
          <a:bodyPr/>
          <a:lstStyle/>
          <a:p>
            <a:r>
              <a:rPr kumimoji="1" lang="en-US" altLang="zh-CN" sz="2000" dirty="0"/>
              <a:t>【</a:t>
            </a:r>
            <a:r>
              <a:rPr kumimoji="1" lang="zh-CN" altLang="en-US" sz="2000" dirty="0"/>
              <a:t>图片处理及摄影产品租赁系统</a:t>
            </a:r>
            <a:r>
              <a:rPr kumimoji="1" lang="en-US" altLang="zh-CN" sz="2000" dirty="0"/>
              <a:t>】</a:t>
            </a:r>
          </a:p>
          <a:p>
            <a:endParaRPr kumimoji="1" lang="en-US" altLang="zh-CN" sz="1200" dirty="0">
              <a:solidFill>
                <a:srgbClr val="FFC000"/>
              </a:solidFill>
            </a:endParaRPr>
          </a:p>
          <a:p>
            <a:r>
              <a:rPr kumimoji="1" lang="en-US" altLang="zh-CN" sz="1200" b="1" dirty="0">
                <a:solidFill>
                  <a:srgbClr val="FFC000"/>
                </a:solidFill>
              </a:rPr>
              <a:t>Shiny Photo</a:t>
            </a:r>
            <a:endParaRPr kumimoji="1" lang="zh-CN" altLang="en-US" sz="1200" b="1" dirty="0">
              <a:solidFill>
                <a:srgbClr val="FFC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2377D6-54E0-40CE-9254-ED503F2BA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3943768"/>
            <a:ext cx="977609" cy="8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1415234" y="605220"/>
            <a:ext cx="2911374" cy="748988"/>
          </a:xfrm>
        </p:spPr>
        <p:txBody>
          <a:bodyPr/>
          <a:lstStyle/>
          <a:p>
            <a:r>
              <a:rPr lang="en-US" altLang="zh-CN" kern="0" dirty="0">
                <a:solidFill>
                  <a:srgbClr val="1F1F1F"/>
                </a:solidFill>
              </a:rPr>
              <a:t>CONTENTS</a:t>
            </a:r>
            <a:endParaRPr lang="zh-CN" altLang="en-US" kern="0" dirty="0">
              <a:solidFill>
                <a:srgbClr val="1F1F1F"/>
              </a:solidFill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1"/>
          </p:nvPr>
        </p:nvSpPr>
        <p:spPr>
          <a:xfrm>
            <a:off x="2117878" y="2497090"/>
            <a:ext cx="2444497" cy="584775"/>
          </a:xfrm>
        </p:spPr>
        <p:txBody>
          <a:bodyPr/>
          <a:lstStyle/>
          <a:p>
            <a:r>
              <a:rPr lang="en-US" altLang="zh-CN" kern="0" dirty="0">
                <a:solidFill>
                  <a:srgbClr val="1F1F1F"/>
                </a:solidFill>
              </a:rPr>
              <a:t>1  </a:t>
            </a:r>
            <a:r>
              <a:rPr lang="zh-CN" altLang="en-US" kern="0" dirty="0">
                <a:solidFill>
                  <a:srgbClr val="1F1F1F"/>
                </a:solidFill>
              </a:rPr>
              <a:t>项目背景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/>
          </p:nvPr>
        </p:nvSpPr>
        <p:spPr>
          <a:xfrm>
            <a:off x="7074637" y="2497090"/>
            <a:ext cx="2541001" cy="584775"/>
          </a:xfrm>
        </p:spPr>
        <p:txBody>
          <a:bodyPr/>
          <a:lstStyle/>
          <a:p>
            <a:r>
              <a:rPr lang="en-US" altLang="zh-CN" kern="0" dirty="0">
                <a:solidFill>
                  <a:srgbClr val="1F1F1F"/>
                </a:solidFill>
              </a:rPr>
              <a:t>3</a:t>
            </a:r>
            <a:r>
              <a:rPr lang="zh-CN" altLang="en-US" kern="0" dirty="0">
                <a:solidFill>
                  <a:srgbClr val="1F1F1F"/>
                </a:solidFill>
              </a:rPr>
              <a:t> </a:t>
            </a:r>
            <a:r>
              <a:rPr lang="en-US" altLang="zh-CN" kern="0" dirty="0">
                <a:solidFill>
                  <a:srgbClr val="1F1F1F"/>
                </a:solidFill>
              </a:rPr>
              <a:t> </a:t>
            </a:r>
            <a:r>
              <a:rPr lang="zh-CN" altLang="en-US" kern="0" dirty="0">
                <a:solidFill>
                  <a:srgbClr val="1F1F1F"/>
                </a:solidFill>
              </a:rPr>
              <a:t>功能展示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2117878" y="4154260"/>
            <a:ext cx="2444497" cy="584775"/>
          </a:xfrm>
        </p:spPr>
        <p:txBody>
          <a:bodyPr/>
          <a:lstStyle/>
          <a:p>
            <a:r>
              <a:rPr lang="en-US" altLang="zh-CN" kern="0" dirty="0">
                <a:solidFill>
                  <a:srgbClr val="1F1F1F"/>
                </a:solidFill>
              </a:rPr>
              <a:t>2</a:t>
            </a:r>
            <a:r>
              <a:rPr lang="zh-CN" altLang="en-US" kern="0" dirty="0">
                <a:solidFill>
                  <a:srgbClr val="1F1F1F"/>
                </a:solidFill>
              </a:rPr>
              <a:t>  项目概述</a:t>
            </a: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7"/>
          </p:nvPr>
        </p:nvSpPr>
        <p:spPr>
          <a:xfrm>
            <a:off x="7074637" y="4154260"/>
            <a:ext cx="2541001" cy="584775"/>
          </a:xfrm>
        </p:spPr>
        <p:txBody>
          <a:bodyPr/>
          <a:lstStyle/>
          <a:p>
            <a:r>
              <a:rPr lang="en-US" altLang="zh-CN" kern="0" dirty="0">
                <a:solidFill>
                  <a:srgbClr val="1F1F1F"/>
                </a:solidFill>
              </a:rPr>
              <a:t>4</a:t>
            </a:r>
            <a:r>
              <a:rPr lang="zh-CN" altLang="en-US" kern="0" dirty="0">
                <a:solidFill>
                  <a:srgbClr val="1F1F1F"/>
                </a:solidFill>
              </a:rPr>
              <a:t>  成员分工</a:t>
            </a:r>
          </a:p>
        </p:txBody>
      </p:sp>
    </p:spTree>
    <p:extLst>
      <p:ext uri="{BB962C8B-B14F-4D97-AF65-F5344CB8AC3E}">
        <p14:creationId xmlns:p14="http://schemas.microsoft.com/office/powerpoint/2010/main" val="301852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4248687" y="2631644"/>
            <a:ext cx="2954103" cy="750888"/>
          </a:xfrm>
        </p:spPr>
        <p:txBody>
          <a:bodyPr/>
          <a:lstStyle/>
          <a:p>
            <a:r>
              <a:rPr kumimoji="1" lang="zh-CN" altLang="en-US" kern="0" dirty="0">
                <a:solidFill>
                  <a:schemeClr val="bg1">
                    <a:lumMod val="95000"/>
                  </a:schemeClr>
                </a:solidFill>
              </a:rPr>
              <a:t>项目背景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2529767" y="2566732"/>
            <a:ext cx="1309002" cy="914400"/>
          </a:xfrm>
        </p:spPr>
        <p:txBody>
          <a:bodyPr/>
          <a:lstStyle/>
          <a:p>
            <a:r>
              <a:rPr kumimoji="1" lang="en-US" altLang="zh-CN" kern="0" dirty="0">
                <a:solidFill>
                  <a:schemeClr val="bg1">
                    <a:lumMod val="95000"/>
                  </a:schemeClr>
                </a:solidFill>
              </a:rPr>
              <a:t>01</a:t>
            </a:r>
            <a:endParaRPr kumimoji="1" lang="zh-CN" altLang="en-US" kern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One</a:t>
            </a:r>
          </a:p>
          <a:p>
            <a:r>
              <a:rPr lang="zh-CN" altLang="en-US" dirty="0"/>
              <a:t>项目背景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391B2B-EE49-4581-A8D4-E69C5585C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26724"/>
            <a:ext cx="2877917" cy="48342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44C2FF-2D5E-4D97-BB06-82D811FA3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041" y="1326724"/>
            <a:ext cx="2877917" cy="48314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EAC551-697F-4ACF-AA0F-3CD75209D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680" y="1323933"/>
            <a:ext cx="2855320" cy="483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2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One</a:t>
            </a:r>
          </a:p>
          <a:p>
            <a:r>
              <a:rPr lang="zh-CN" altLang="en-US" dirty="0"/>
              <a:t>项目背景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15F3746-CA2F-42B0-913D-F1CE945F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188" y="3399156"/>
            <a:ext cx="4748629" cy="33410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F745FAE-A1A4-4151-8ED0-B124237AD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50" y="3493370"/>
            <a:ext cx="4579601" cy="322213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7169F96-BACA-442D-AD0B-E76B8F630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189" y="733424"/>
            <a:ext cx="4649847" cy="327155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8ADA305-286C-48B9-A5BC-A3A1A4AB8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050" y="816782"/>
            <a:ext cx="4509357" cy="317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4248687" y="2631644"/>
            <a:ext cx="2954103" cy="750888"/>
          </a:xfrm>
        </p:spPr>
        <p:txBody>
          <a:bodyPr/>
          <a:lstStyle/>
          <a:p>
            <a:r>
              <a:rPr kumimoji="1" lang="zh-CN" altLang="en-US" kern="0" dirty="0">
                <a:solidFill>
                  <a:schemeClr val="bg1">
                    <a:lumMod val="95000"/>
                  </a:schemeClr>
                </a:solidFill>
              </a:rPr>
              <a:t>项目概述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2529767" y="2566732"/>
            <a:ext cx="1309002" cy="914400"/>
          </a:xfrm>
        </p:spPr>
        <p:txBody>
          <a:bodyPr/>
          <a:lstStyle/>
          <a:p>
            <a:r>
              <a:rPr kumimoji="1" lang="en-US" altLang="zh-CN" kern="0" dirty="0">
                <a:solidFill>
                  <a:schemeClr val="bg1">
                    <a:lumMod val="95000"/>
                  </a:schemeClr>
                </a:solidFill>
              </a:rPr>
              <a:t>02</a:t>
            </a:r>
            <a:endParaRPr kumimoji="1" lang="zh-CN" altLang="en-US" kern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Two</a:t>
            </a:r>
          </a:p>
          <a:p>
            <a:r>
              <a:rPr lang="zh-CN" altLang="en-US" dirty="0"/>
              <a:t>项目概述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52F6C42-8033-4D85-8382-9D179388A25A}"/>
              </a:ext>
            </a:extLst>
          </p:cNvPr>
          <p:cNvSpPr txBox="1"/>
          <p:nvPr/>
        </p:nvSpPr>
        <p:spPr>
          <a:xfrm>
            <a:off x="1438216" y="1859340"/>
            <a:ext cx="2488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图片服务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设备租赁</a:t>
            </a:r>
          </a:p>
        </p:txBody>
      </p:sp>
    </p:spTree>
    <p:extLst>
      <p:ext uri="{BB962C8B-B14F-4D97-AF65-F5344CB8AC3E}">
        <p14:creationId xmlns:p14="http://schemas.microsoft.com/office/powerpoint/2010/main" val="81409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Two</a:t>
            </a:r>
          </a:p>
          <a:p>
            <a:r>
              <a:rPr lang="zh-CN" altLang="en-US" dirty="0"/>
              <a:t>项目概述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D601703-494E-4D18-A5C0-5B823E3BAE4B}"/>
              </a:ext>
            </a:extLst>
          </p:cNvPr>
          <p:cNvGrpSpPr/>
          <p:nvPr/>
        </p:nvGrpSpPr>
        <p:grpSpPr>
          <a:xfrm>
            <a:off x="2067697" y="761120"/>
            <a:ext cx="8056606" cy="5335759"/>
            <a:chOff x="2955951" y="1491422"/>
            <a:chExt cx="8056606" cy="533575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B8AE306-F6B1-4B46-94F3-B3B9F3FAC6BF}"/>
                </a:ext>
              </a:extLst>
            </p:cNvPr>
            <p:cNvSpPr/>
            <p:nvPr/>
          </p:nvSpPr>
          <p:spPr>
            <a:xfrm>
              <a:off x="4974769" y="1491422"/>
              <a:ext cx="2028297" cy="53865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注册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登录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B666D3A-81E3-41DA-B5E8-2867F55BCDCE}"/>
                </a:ext>
              </a:extLst>
            </p:cNvPr>
            <p:cNvSpPr/>
            <p:nvPr/>
          </p:nvSpPr>
          <p:spPr>
            <a:xfrm>
              <a:off x="4974770" y="2696857"/>
              <a:ext cx="2028297" cy="53865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浏览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257E98E-7B68-4D4B-B526-E0DD29AC4C4C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5988918" y="2030073"/>
              <a:ext cx="1" cy="666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47B2963-EFD2-4F22-8299-64220A1FD789}"/>
                </a:ext>
              </a:extLst>
            </p:cNvPr>
            <p:cNvSpPr/>
            <p:nvPr/>
          </p:nvSpPr>
          <p:spPr>
            <a:xfrm>
              <a:off x="3448574" y="4149799"/>
              <a:ext cx="1185962" cy="5847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器材租赁</a:t>
              </a:r>
            </a:p>
          </p:txBody>
        </p: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CC185EFC-4E9F-4A9B-B347-6C3B6E603C7A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rot="5400000">
              <a:off x="4558092" y="2718971"/>
              <a:ext cx="914291" cy="19473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40F4B7-3DF7-4DB9-AEED-65F84623B257}"/>
                </a:ext>
              </a:extLst>
            </p:cNvPr>
            <p:cNvSpPr/>
            <p:nvPr/>
          </p:nvSpPr>
          <p:spPr>
            <a:xfrm>
              <a:off x="7337182" y="4149799"/>
              <a:ext cx="1185963" cy="5847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图片服务</a:t>
              </a:r>
            </a:p>
          </p:txBody>
        </p: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43B09ADE-26AC-416A-A095-19A7A14B4535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 rot="16200000" flipH="1">
              <a:off x="6502396" y="2722030"/>
              <a:ext cx="914291" cy="19412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377EA0B-411C-426D-B9AC-7BEA212CAC0A}"/>
                </a:ext>
              </a:extLst>
            </p:cNvPr>
            <p:cNvSpPr/>
            <p:nvPr/>
          </p:nvSpPr>
          <p:spPr>
            <a:xfrm>
              <a:off x="3111660" y="5074336"/>
              <a:ext cx="1861810" cy="5847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租赁下单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76E1F85-258F-44B0-9081-6DD088EDFA8A}"/>
                </a:ext>
              </a:extLst>
            </p:cNvPr>
            <p:cNvSpPr/>
            <p:nvPr/>
          </p:nvSpPr>
          <p:spPr>
            <a:xfrm>
              <a:off x="9288355" y="2696855"/>
              <a:ext cx="1724202" cy="91429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修改密码</a:t>
              </a:r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1201BCA9-FE9B-42E6-AD3E-469A6FFB14D6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7736296" y="282695"/>
              <a:ext cx="666782" cy="41615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E62634A-8FE0-411D-B51D-3847051ED038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4041555" y="4734574"/>
              <a:ext cx="1010" cy="339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E11F154-8D90-4984-A3CA-DF4B5C6A95BD}"/>
                </a:ext>
              </a:extLst>
            </p:cNvPr>
            <p:cNvSpPr/>
            <p:nvPr/>
          </p:nvSpPr>
          <p:spPr>
            <a:xfrm>
              <a:off x="2955951" y="6052514"/>
              <a:ext cx="2159328" cy="77466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等待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95C10DB-7BAF-4C32-9115-635616082EF2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 flipH="1">
              <a:off x="4035615" y="5659111"/>
              <a:ext cx="6950" cy="393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7C4C23E-0368-4D5C-A0D5-887C52D5E3D0}"/>
                </a:ext>
              </a:extLst>
            </p:cNvPr>
            <p:cNvSpPr/>
            <p:nvPr/>
          </p:nvSpPr>
          <p:spPr>
            <a:xfrm>
              <a:off x="7003066" y="5077775"/>
              <a:ext cx="1861810" cy="5847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上传图片</a:t>
              </a: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31B629D-A934-48F5-BE35-B57CC8C97897}"/>
                </a:ext>
              </a:extLst>
            </p:cNvPr>
            <p:cNvSpPr/>
            <p:nvPr/>
          </p:nvSpPr>
          <p:spPr>
            <a:xfrm>
              <a:off x="6854308" y="6005751"/>
              <a:ext cx="2159328" cy="77466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等待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26DBBD2-2818-4A19-B7DD-836BC3AED32E}"/>
                </a:ext>
              </a:extLst>
            </p:cNvPr>
            <p:cNvCxnSpPr>
              <a:cxnSpLocks/>
              <a:stCxn id="13" idx="2"/>
              <a:endCxn id="21" idx="0"/>
            </p:cNvCxnSpPr>
            <p:nvPr/>
          </p:nvCxnSpPr>
          <p:spPr>
            <a:xfrm>
              <a:off x="7930164" y="4734574"/>
              <a:ext cx="3807" cy="343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4547061-CC1A-4EE4-837F-5C4770FAB60B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>
              <a:off x="7933971" y="5662550"/>
              <a:ext cx="1" cy="343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37D8E2A9-D286-4B4B-956A-3AE28DDEE3BE}"/>
              </a:ext>
            </a:extLst>
          </p:cNvPr>
          <p:cNvSpPr txBox="1"/>
          <p:nvPr/>
        </p:nvSpPr>
        <p:spPr>
          <a:xfrm>
            <a:off x="8400100" y="359766"/>
            <a:ext cx="1724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【</a:t>
            </a:r>
            <a:r>
              <a:rPr lang="zh-CN" altLang="en-US" sz="3200" dirty="0"/>
              <a:t>用户</a:t>
            </a:r>
            <a:r>
              <a:rPr lang="en-US" altLang="zh-CN" sz="3200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43561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Two</a:t>
            </a:r>
          </a:p>
          <a:p>
            <a:r>
              <a:rPr lang="zh-CN" altLang="en-US" dirty="0"/>
              <a:t>项目概述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1D14E9-9970-4A7F-981A-FBEA1F2F7EA7}"/>
              </a:ext>
            </a:extLst>
          </p:cNvPr>
          <p:cNvGrpSpPr/>
          <p:nvPr/>
        </p:nvGrpSpPr>
        <p:grpSpPr>
          <a:xfrm>
            <a:off x="2983014" y="633937"/>
            <a:ext cx="7899597" cy="5343862"/>
            <a:chOff x="2983014" y="633937"/>
            <a:chExt cx="7899597" cy="534386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C7E7773-8C49-4155-A5EA-EC5879FF5340}"/>
                </a:ext>
              </a:extLst>
            </p:cNvPr>
            <p:cNvSpPr/>
            <p:nvPr/>
          </p:nvSpPr>
          <p:spPr>
            <a:xfrm>
              <a:off x="4844823" y="633937"/>
              <a:ext cx="2028297" cy="53865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登录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E6BC560-5AC1-4910-B45B-B830700DA0D7}"/>
                </a:ext>
              </a:extLst>
            </p:cNvPr>
            <p:cNvSpPr/>
            <p:nvPr/>
          </p:nvSpPr>
          <p:spPr>
            <a:xfrm>
              <a:off x="4844822" y="2027190"/>
              <a:ext cx="2028297" cy="53865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浏览订单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D3C1DAF-4E5F-4519-9024-9892C78E7D24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858971" y="1172588"/>
              <a:ext cx="1" cy="85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F0B7715-AB18-4B0F-B219-38863A9DE371}"/>
                </a:ext>
              </a:extLst>
            </p:cNvPr>
            <p:cNvSpPr/>
            <p:nvPr/>
          </p:nvSpPr>
          <p:spPr>
            <a:xfrm>
              <a:off x="2983014" y="3292314"/>
              <a:ext cx="1861810" cy="5847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器材租赁</a:t>
              </a:r>
            </a:p>
          </p:txBody>
        </p: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4342D650-5F09-490A-8E39-899BDCDBA970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rot="5400000">
              <a:off x="4523209" y="1956551"/>
              <a:ext cx="726473" cy="194505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7082888-30F3-4FA7-BD72-ED3DD15EBCC7}"/>
                </a:ext>
              </a:extLst>
            </p:cNvPr>
            <p:cNvSpPr/>
            <p:nvPr/>
          </p:nvSpPr>
          <p:spPr>
            <a:xfrm>
              <a:off x="6873121" y="3292314"/>
              <a:ext cx="1861810" cy="5847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图片服务</a:t>
              </a:r>
            </a:p>
          </p:txBody>
        </p: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0CAC326D-A022-4B92-B65A-F5FCD5E0DBA8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 rot="16200000" flipH="1">
              <a:off x="6468262" y="1956549"/>
              <a:ext cx="726473" cy="19450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EEDA642-2A0D-4A89-B5CC-E8116F2E3337}"/>
                </a:ext>
              </a:extLst>
            </p:cNvPr>
            <p:cNvSpPr/>
            <p:nvPr/>
          </p:nvSpPr>
          <p:spPr>
            <a:xfrm>
              <a:off x="9158409" y="1839370"/>
              <a:ext cx="1724202" cy="91429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修改密码</a:t>
              </a:r>
            </a:p>
          </p:txBody>
        </p: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F92B5B27-841D-47B0-BAC7-014AF0A5EEE6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 rot="16200000" flipH="1">
              <a:off x="7606350" y="-574790"/>
              <a:ext cx="666782" cy="41615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956A857-9041-4D73-B908-1BF588AD4B54}"/>
                </a:ext>
              </a:extLst>
            </p:cNvPr>
            <p:cNvSpPr/>
            <p:nvPr/>
          </p:nvSpPr>
          <p:spPr>
            <a:xfrm>
              <a:off x="4359965" y="5393024"/>
              <a:ext cx="2928731" cy="5847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分配处理订单</a:t>
              </a: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7AA93CA8-D789-44D0-A675-0260853BFB9D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 rot="16200000" flipH="1">
              <a:off x="4111158" y="3679850"/>
              <a:ext cx="1515935" cy="19104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D901DC57-D562-44F9-A2C8-9DD3ECA342D2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rot="5400000">
              <a:off x="6056212" y="3645209"/>
              <a:ext cx="1515935" cy="19796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61BDE61-8E9E-4DCF-ADA1-B4B967D5C459}"/>
              </a:ext>
            </a:extLst>
          </p:cNvPr>
          <p:cNvCxnSpPr>
            <a:stCxn id="17" idx="2"/>
            <a:endCxn id="7" idx="1"/>
          </p:cNvCxnSpPr>
          <p:nvPr/>
        </p:nvCxnSpPr>
        <p:spPr>
          <a:xfrm rot="5400000" flipH="1">
            <a:off x="3493935" y="3647404"/>
            <a:ext cx="3681283" cy="979509"/>
          </a:xfrm>
          <a:prstGeom prst="bentConnector4">
            <a:avLst>
              <a:gd name="adj1" fmla="val -6210"/>
              <a:gd name="adj2" fmla="val 3513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3BB1CDB-79D0-4FF4-A454-FBF251775F6E}"/>
              </a:ext>
            </a:extLst>
          </p:cNvPr>
          <p:cNvSpPr txBox="1"/>
          <p:nvPr/>
        </p:nvSpPr>
        <p:spPr>
          <a:xfrm>
            <a:off x="8962848" y="397532"/>
            <a:ext cx="297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【</a:t>
            </a:r>
            <a:r>
              <a:rPr lang="zh-CN" altLang="en-US" sz="3200" dirty="0"/>
              <a:t>管理员</a:t>
            </a:r>
            <a:r>
              <a:rPr lang="en-US" altLang="zh-CN" sz="3200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40433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4D4D4D"/>
      </a:accent2>
      <a:accent3>
        <a:srgbClr val="808080"/>
      </a:accent3>
      <a:accent4>
        <a:srgbClr val="969696"/>
      </a:accent4>
      <a:accent5>
        <a:srgbClr val="969696"/>
      </a:accent5>
      <a:accent6>
        <a:srgbClr val="B2B2B2"/>
      </a:accent6>
      <a:hlink>
        <a:srgbClr val="5F5F5F"/>
      </a:hlink>
      <a:folHlink>
        <a:srgbClr val="919191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4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697</Words>
  <Application>Microsoft Office PowerPoint</Application>
  <PresentationFormat>宽屏</PresentationFormat>
  <Paragraphs>194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Century Gothic</vt:lpstr>
      <vt:lpstr>Segoe UI Light</vt:lpstr>
      <vt:lpstr>Office Theme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齐 旭晨</cp:lastModifiedBy>
  <cp:revision>63</cp:revision>
  <dcterms:created xsi:type="dcterms:W3CDTF">2015-08-18T02:51:41Z</dcterms:created>
  <dcterms:modified xsi:type="dcterms:W3CDTF">2018-07-27T08:22:45Z</dcterms:modified>
  <cp:category/>
</cp:coreProperties>
</file>