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gan Hiller" userId="59577075-cf93-428d-b2a2-43cbb9a97630" providerId="ADAL" clId="{28D88867-DDD6-4A41-ADAA-706EED8C0C2A}"/>
    <pc:docChg chg="addSld modSld">
      <pc:chgData name="Logan Hiller" userId="59577075-cf93-428d-b2a2-43cbb9a97630" providerId="ADAL" clId="{28D88867-DDD6-4A41-ADAA-706EED8C0C2A}" dt="2022-03-18T18:52:46.038" v="491" actId="255"/>
      <pc:docMkLst>
        <pc:docMk/>
      </pc:docMkLst>
      <pc:sldChg chg="add">
        <pc:chgData name="Logan Hiller" userId="59577075-cf93-428d-b2a2-43cbb9a97630" providerId="ADAL" clId="{28D88867-DDD6-4A41-ADAA-706EED8C0C2A}" dt="2022-03-17T13:56:20.406" v="0"/>
        <pc:sldMkLst>
          <pc:docMk/>
          <pc:sldMk cId="3776311103" sldId="256"/>
        </pc:sldMkLst>
      </pc:sldChg>
      <pc:sldChg chg="modSp add modAnim">
        <pc:chgData name="Logan Hiller" userId="59577075-cf93-428d-b2a2-43cbb9a97630" providerId="ADAL" clId="{28D88867-DDD6-4A41-ADAA-706EED8C0C2A}" dt="2022-03-18T18:23:30.872" v="299"/>
        <pc:sldMkLst>
          <pc:docMk/>
          <pc:sldMk cId="1985950897" sldId="257"/>
        </pc:sldMkLst>
        <pc:spChg chg="mod">
          <ac:chgData name="Logan Hiller" userId="59577075-cf93-428d-b2a2-43cbb9a97630" providerId="ADAL" clId="{28D88867-DDD6-4A41-ADAA-706EED8C0C2A}" dt="2022-03-18T17:50:21.662" v="31" actId="20577"/>
          <ac:spMkLst>
            <pc:docMk/>
            <pc:sldMk cId="1985950897" sldId="257"/>
            <ac:spMk id="2" creationId="{EE7A4881-A746-4326-8482-2D2E7DAEE8FD}"/>
          </ac:spMkLst>
        </pc:spChg>
        <pc:spChg chg="mod">
          <ac:chgData name="Logan Hiller" userId="59577075-cf93-428d-b2a2-43cbb9a97630" providerId="ADAL" clId="{28D88867-DDD6-4A41-ADAA-706EED8C0C2A}" dt="2022-03-18T17:56:50.489" v="214" actId="255"/>
          <ac:spMkLst>
            <pc:docMk/>
            <pc:sldMk cId="1985950897" sldId="257"/>
            <ac:spMk id="3" creationId="{1D56BBEC-CBDB-469A-9174-8D28D40EAEFA}"/>
          </ac:spMkLst>
        </pc:spChg>
      </pc:sldChg>
      <pc:sldChg chg="modSp add modAnim">
        <pc:chgData name="Logan Hiller" userId="59577075-cf93-428d-b2a2-43cbb9a97630" providerId="ADAL" clId="{28D88867-DDD6-4A41-ADAA-706EED8C0C2A}" dt="2022-03-18T18:52:46.038" v="491" actId="255"/>
        <pc:sldMkLst>
          <pc:docMk/>
          <pc:sldMk cId="2411726586" sldId="258"/>
        </pc:sldMkLst>
        <pc:spChg chg="mod">
          <ac:chgData name="Logan Hiller" userId="59577075-cf93-428d-b2a2-43cbb9a97630" providerId="ADAL" clId="{28D88867-DDD6-4A41-ADAA-706EED8C0C2A}" dt="2022-03-18T18:18:35.625" v="285" actId="20577"/>
          <ac:spMkLst>
            <pc:docMk/>
            <pc:sldMk cId="2411726586" sldId="258"/>
            <ac:spMk id="2" creationId="{2FA983C3-4766-4D83-A464-4E43AF094E1E}"/>
          </ac:spMkLst>
        </pc:spChg>
        <pc:spChg chg="mod">
          <ac:chgData name="Logan Hiller" userId="59577075-cf93-428d-b2a2-43cbb9a97630" providerId="ADAL" clId="{28D88867-DDD6-4A41-ADAA-706EED8C0C2A}" dt="2022-03-18T18:52:46.038" v="491" actId="255"/>
          <ac:spMkLst>
            <pc:docMk/>
            <pc:sldMk cId="2411726586" sldId="258"/>
            <ac:spMk id="3" creationId="{C3C255DA-EA89-489E-AD90-0EF617D20EB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BB087-FB59-4191-9651-AA99FDFCB7D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49E25-B525-4C6D-BE06-F3B87EFD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93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49E25-B525-4C6D-BE06-F3B87EFDFB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23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3B8CAA1-EC3D-4B76-90A8-CDACD0D5B496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892B625-C2BD-4D8E-926C-0A27E18D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1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CAA1-EC3D-4B76-90A8-CDACD0D5B496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B625-C2BD-4D8E-926C-0A27E18D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7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CAA1-EC3D-4B76-90A8-CDACD0D5B496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B625-C2BD-4D8E-926C-0A27E18D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49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CAA1-EC3D-4B76-90A8-CDACD0D5B496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B625-C2BD-4D8E-926C-0A27E18D273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147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CAA1-EC3D-4B76-90A8-CDACD0D5B496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B625-C2BD-4D8E-926C-0A27E18D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25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CAA1-EC3D-4B76-90A8-CDACD0D5B496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B625-C2BD-4D8E-926C-0A27E18D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27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CAA1-EC3D-4B76-90A8-CDACD0D5B496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B625-C2BD-4D8E-926C-0A27E18D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31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CAA1-EC3D-4B76-90A8-CDACD0D5B496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B625-C2BD-4D8E-926C-0A27E18D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10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CAA1-EC3D-4B76-90A8-CDACD0D5B496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B625-C2BD-4D8E-926C-0A27E18D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8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CAA1-EC3D-4B76-90A8-CDACD0D5B496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B625-C2BD-4D8E-926C-0A27E18D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3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CAA1-EC3D-4B76-90A8-CDACD0D5B496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B625-C2BD-4D8E-926C-0A27E18D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4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CAA1-EC3D-4B76-90A8-CDACD0D5B496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B625-C2BD-4D8E-926C-0A27E18D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4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CAA1-EC3D-4B76-90A8-CDACD0D5B496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B625-C2BD-4D8E-926C-0A27E18D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1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CAA1-EC3D-4B76-90A8-CDACD0D5B496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B625-C2BD-4D8E-926C-0A27E18D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1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CAA1-EC3D-4B76-90A8-CDACD0D5B496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B625-C2BD-4D8E-926C-0A27E18D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7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CAA1-EC3D-4B76-90A8-CDACD0D5B496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B625-C2BD-4D8E-926C-0A27E18D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CAA1-EC3D-4B76-90A8-CDACD0D5B496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B625-C2BD-4D8E-926C-0A27E18D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9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8CAA1-EC3D-4B76-90A8-CDACD0D5B496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2B625-C2BD-4D8E-926C-0A27E18D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26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AD15-F986-4E3E-B447-CE0169850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Professionalism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47984-E22D-4699-97F5-3D6356C02E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Logan Hiller</a:t>
            </a:r>
          </a:p>
        </p:txBody>
      </p:sp>
    </p:spTree>
    <p:extLst>
      <p:ext uri="{BB962C8B-B14F-4D97-AF65-F5344CB8AC3E}">
        <p14:creationId xmlns:p14="http://schemas.microsoft.com/office/powerpoint/2010/main" val="377631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4881-A746-4326-8482-2D2E7DAEE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Professionalism?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6BBEC-CBDB-469A-9174-8D28D40E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Professionalism is the competence or skill expected of a professional, or the practicing of an activity, especially a sport, by professional rather than amateur players.</a:t>
            </a:r>
          </a:p>
        </p:txBody>
      </p:sp>
    </p:spTree>
    <p:extLst>
      <p:ext uri="{BB962C8B-B14F-4D97-AF65-F5344CB8AC3E}">
        <p14:creationId xmlns:p14="http://schemas.microsoft.com/office/powerpoint/2010/main" val="198595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83C3-4766-4D83-A464-4E43AF09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255DA-EA89-489E-AD90-0EF617D20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Professionalism ensures a positive first impression, your attitude, the ways you communicate with others, and a lasting reputation within your organization and industry.</a:t>
            </a:r>
          </a:p>
        </p:txBody>
      </p:sp>
    </p:spTree>
    <p:extLst>
      <p:ext uri="{BB962C8B-B14F-4D97-AF65-F5344CB8AC3E}">
        <p14:creationId xmlns:p14="http://schemas.microsoft.com/office/powerpoint/2010/main" val="241172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143</TotalTime>
  <Words>69</Words>
  <Application>Microsoft Office PowerPoint</Application>
  <PresentationFormat>Widescreen</PresentationFormat>
  <Paragraphs>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Tw Cen MT</vt:lpstr>
      <vt:lpstr>Circuit</vt:lpstr>
      <vt:lpstr>Professionalism</vt:lpstr>
      <vt:lpstr>What is Professionalism?</vt:lpstr>
      <vt:lpstr>Why is it important?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Hiller, Logan</dc:creator>
  <cp:lastModifiedBy>Hiller, Logan</cp:lastModifiedBy>
  <cp:revision>8</cp:revision>
  <dcterms:created xsi:type="dcterms:W3CDTF">2022-03-17T13:55:06Z</dcterms:created>
  <dcterms:modified xsi:type="dcterms:W3CDTF">2022-03-18T18:52:49Z</dcterms:modified>
</cp:coreProperties>
</file>