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an Hiller" userId="59577075-cf93-428d-b2a2-43cbb9a97630" providerId="ADAL" clId="{28D88867-DDD6-4A41-ADAA-706EED8C0C2A}"/>
    <pc:docChg chg="addSld modSld">
      <pc:chgData name="Logan Hiller" userId="59577075-cf93-428d-b2a2-43cbb9a97630" providerId="ADAL" clId="{28D88867-DDD6-4A41-ADAA-706EED8C0C2A}" dt="2022-03-17T14:25:38.898" v="1"/>
      <pc:docMkLst>
        <pc:docMk/>
      </pc:docMkLst>
      <pc:sldChg chg="add">
        <pc:chgData name="Logan Hiller" userId="59577075-cf93-428d-b2a2-43cbb9a97630" providerId="ADAL" clId="{28D88867-DDD6-4A41-ADAA-706EED8C0C2A}" dt="2022-03-17T13:56:20.406" v="0"/>
        <pc:sldMkLst>
          <pc:docMk/>
          <pc:sldMk cId="3776311103" sldId="256"/>
        </pc:sldMkLst>
      </pc:sldChg>
      <pc:sldChg chg="add">
        <pc:chgData name="Logan Hiller" userId="59577075-cf93-428d-b2a2-43cbb9a97630" providerId="ADAL" clId="{28D88867-DDD6-4A41-ADAA-706EED8C0C2A}" dt="2022-03-17T14:25:38.898" v="1"/>
        <pc:sldMkLst>
          <pc:docMk/>
          <pc:sldMk cId="198595089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6D34-B87E-41D7-A321-A44E4727E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24AB9-CE1D-4F22-9C34-A23623904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7268-20D6-424D-87F4-C2DC3A2B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4570-82BA-4E0D-8A33-351AFA83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08626-468E-4201-ACF1-9E52FF9F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364D-1801-42FE-B2F0-66478049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7DD9D-C1E3-4A1F-B353-7ECBFA257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5EB75-9B76-48BC-AF8C-5FC456EB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EBE1-ADB5-4056-8F22-FAC7B3AB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BF44-9DA7-4B53-B261-FC710DF2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7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18068-9FAC-46F4-ACDA-FB7D94C46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9BD61-BA38-4F16-8A94-DF0204762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7884D-DABC-457E-B5B2-8290EFD3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00403-5CBC-45DE-93C0-4CBD3D66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D645-97BF-488C-B5AB-F1CEFFC3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C0B8-E187-4FC9-8143-4B2C856E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632B-AD6F-4CF2-B0B8-60BD4056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37C7-3BA9-4C47-9282-11DD7AAC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0DE20-31C0-418D-B092-E29A8B03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382EB-9134-4A86-B019-6FC3A43A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984D-861E-4747-AF67-1C82D715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B374B-C5EF-419B-9945-377B43C42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13C9A-3969-4883-98B5-9108F1C9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08F1F-1748-4434-85DF-B1BDFD12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054B7-E898-42E0-8241-D5347C50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1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2822-6AFD-4EEA-B191-C198DC5C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096A-D611-4688-BF4E-7EE5464D6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7D20F-EB53-415C-A535-5E4FA432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08AA6-5D7F-4EF7-86D7-D26AA589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44057-0770-42BA-A5B8-8ED27B72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3503E-A5FB-4E52-B592-5EC02033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1065-671E-4C87-8D12-9282C19D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61343-6B88-4111-B102-ABDAD7F7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661F5-ACF2-4FCF-A052-767AC9354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05D55-F94E-4B9B-B840-D2F62BBDE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2B1EE-9734-4FEB-A99A-E11535F1B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09A3C-6A57-4E75-8876-2CF3A12A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93E0D-DEC8-4EF7-AF30-24A681D8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634C1-0700-448D-A131-0CA52018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8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AAE3-7CF1-4765-B8DE-85D2883F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ACA02-D336-48C4-A70D-D085F8CA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6E21-F57C-4648-BFF7-8995FD75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1C21E-3EC4-46B5-AAD1-2DC96D10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87EF8-BFA2-47F6-BC56-1D8482E9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FB090-3251-43E0-B64F-F75D87BC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65868-E4FB-4830-AF66-CB365FB7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D5D7-F39C-446A-A093-FA7D645C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253D-41A0-4E99-9287-4E270526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3533-A0FC-45D5-9BF1-0E709D088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5C086-1382-42F0-9D43-9C3B7FEB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FE49F-8DAE-4258-97D5-3225552B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74A79-A2B0-4AB0-A3A6-708FC672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7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6912-AF7E-418F-883E-7C439C67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812F0-0AD6-4884-8E33-B71853149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5BFA2-B7D8-42D9-849F-40A7E4E3B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54507-9513-4A25-B33C-F7872033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AA1-EC3D-4B76-90A8-CDACD0D5B49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9DABB-5DCF-4D12-B387-AA4064CD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4FA6B-BBB4-42EE-8B86-1594B2CA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1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94F9A-5193-435D-B18D-DC3FC801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9A3D8-7EA1-4FDF-9C41-A14A7D2B8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8F804-C372-4286-9B21-1F7461AC9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8CAA1-EC3D-4B76-90A8-CDACD0D5B496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B73E-7015-498A-8BCB-A8E44C63E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A91C9-EA49-45CB-A1B2-84E81567B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2B625-C2BD-4D8E-926C-0A27E18D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AD15-F986-4E3E-B447-CE0169850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Professionalism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47984-E22D-4699-97F5-3D6356C02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Logan Hiller</a:t>
            </a:r>
          </a:p>
        </p:txBody>
      </p:sp>
    </p:spTree>
    <p:extLst>
      <p:ext uri="{BB962C8B-B14F-4D97-AF65-F5344CB8AC3E}">
        <p14:creationId xmlns:p14="http://schemas.microsoft.com/office/powerpoint/2010/main" val="377631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4881-A746-4326-8482-2D2E7DAE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BBEC-CBDB-469A-9174-8D28D40E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5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Professionalism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Hiller, Logan</dc:creator>
  <cp:lastModifiedBy>Hiller, Logan</cp:lastModifiedBy>
  <cp:revision>4</cp:revision>
  <dcterms:created xsi:type="dcterms:W3CDTF">2022-03-17T13:55:06Z</dcterms:created>
  <dcterms:modified xsi:type="dcterms:W3CDTF">2022-03-17T15:01:30Z</dcterms:modified>
</cp:coreProperties>
</file>